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8" r:id="rId3"/>
    <p:sldId id="259" r:id="rId4"/>
    <p:sldId id="260" r:id="rId5"/>
    <p:sldId id="282" r:id="rId6"/>
    <p:sldId id="289" r:id="rId7"/>
    <p:sldId id="283" r:id="rId8"/>
    <p:sldId id="274" r:id="rId9"/>
    <p:sldId id="284" r:id="rId10"/>
    <p:sldId id="285" r:id="rId11"/>
    <p:sldId id="286" r:id="rId12"/>
    <p:sldId id="287" r:id="rId13"/>
    <p:sldId id="261" r:id="rId14"/>
    <p:sldId id="288" r:id="rId15"/>
    <p:sldId id="266" r:id="rId16"/>
    <p:sldId id="267" r:id="rId17"/>
    <p:sldId id="270" r:id="rId18"/>
    <p:sldId id="271" r:id="rId19"/>
    <p:sldId id="272" r:id="rId20"/>
    <p:sldId id="262" r:id="rId21"/>
    <p:sldId id="273" r:id="rId22"/>
    <p:sldId id="275" r:id="rId23"/>
    <p:sldId id="293" r:id="rId24"/>
    <p:sldId id="276" r:id="rId25"/>
    <p:sldId id="277" r:id="rId26"/>
    <p:sldId id="278" r:id="rId27"/>
    <p:sldId id="279" r:id="rId28"/>
    <p:sldId id="280" r:id="rId29"/>
    <p:sldId id="263" r:id="rId30"/>
    <p:sldId id="281" r:id="rId31"/>
    <p:sldId id="290" r:id="rId32"/>
    <p:sldId id="291" r:id="rId33"/>
    <p:sldId id="292" r:id="rId34"/>
    <p:sldId id="268" r:id="rId35"/>
    <p:sldId id="269" r:id="rId36"/>
    <p:sldId id="294" r:id="rId37"/>
    <p:sldId id="295"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A405"/>
    <a:srgbClr val="3655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00" autoAdjust="0"/>
    <p:restoredTop sz="94660"/>
  </p:normalViewPr>
  <p:slideViewPr>
    <p:cSldViewPr snapToGrid="0">
      <p:cViewPr>
        <p:scale>
          <a:sx n="80" d="100"/>
          <a:sy n="80" d="100"/>
        </p:scale>
        <p:origin x="-492" y="-288"/>
      </p:cViewPr>
      <p:guideLst>
        <p:guide orient="horz" pos="2160"/>
        <p:guide pos="3840"/>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0F836A-1C0B-490F-839B-C320997ECD77}" type="datetimeFigureOut">
              <a:rPr lang="zh-CN" altLang="en-US" smtClean="0"/>
              <a:t>2018/1/20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A06229-E250-4E23-936C-7298DAB4BA97}" type="slidenum">
              <a:rPr lang="zh-CN" altLang="en-US" smtClean="0"/>
              <a:t>‹#›</a:t>
            </a:fld>
            <a:endParaRPr lang="zh-CN" altLang="en-US"/>
          </a:p>
        </p:txBody>
      </p:sp>
    </p:spTree>
    <p:extLst>
      <p:ext uri="{BB962C8B-B14F-4D97-AF65-F5344CB8AC3E}">
        <p14:creationId xmlns:p14="http://schemas.microsoft.com/office/powerpoint/2010/main" val="4144053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5</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6</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11</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14</a:t>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15</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16</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19</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21</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22</a:t>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23</a:t>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24</a:t>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25</a:t>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26</a:t>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27</a:t>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28</a:t>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30</a:t>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31</a:t>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32</a:t>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33</a:t>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34</a:t>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35</a:t>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36</a:t>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6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8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9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0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5">
            <a:lum/>
          </a:blip>
          <a:srcRect/>
          <a:stretch>
            <a:fillRect l="-3000" r="-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14394" y="1829723"/>
            <a:ext cx="10103938" cy="864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5995" dirty="0" smtClean="0">
                <a:solidFill>
                  <a:srgbClr val="7EA405"/>
                </a:solidFill>
                <a:latin typeface="造字工房-俊雅锐宋" pitchFamily="2" charset="-122"/>
                <a:ea typeface="造字工房-俊雅锐宋" pitchFamily="2" charset="-122"/>
              </a:rPr>
              <a:t>简约清新工作汇报</a:t>
            </a:r>
            <a:r>
              <a:rPr lang="en-US" altLang="zh-CN" sz="5995" dirty="0" smtClean="0">
                <a:solidFill>
                  <a:srgbClr val="7EA405"/>
                </a:solidFill>
                <a:latin typeface="造字工房-俊雅锐宋" pitchFamily="2" charset="-122"/>
                <a:ea typeface="造字工房-俊雅锐宋" pitchFamily="2" charset="-122"/>
              </a:rPr>
              <a:t>PPT</a:t>
            </a:r>
            <a:endParaRPr lang="zh-CN" altLang="zh-CN" sz="5995" dirty="0">
              <a:solidFill>
                <a:srgbClr val="7EA405"/>
              </a:solidFill>
              <a:latin typeface="造字工房-俊雅锐宋" pitchFamily="2" charset="-122"/>
              <a:ea typeface="造字工房-俊雅锐宋" pitchFamily="2" charset="-122"/>
            </a:endParaRPr>
          </a:p>
        </p:txBody>
      </p:sp>
      <p:sp>
        <p:nvSpPr>
          <p:cNvPr id="3" name="Rectangle 4"/>
          <p:cNvSpPr txBox="1">
            <a:spLocks noChangeArrowheads="1"/>
          </p:cNvSpPr>
          <p:nvPr/>
        </p:nvSpPr>
        <p:spPr bwMode="auto">
          <a:xfrm>
            <a:off x="389374" y="6138473"/>
            <a:ext cx="5786598" cy="3411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eaLnBrk="1" hangingPunct="1">
              <a:defRPr/>
            </a:pPr>
            <a:r>
              <a:rPr lang="zh-CN" altLang="en-US" b="0" dirty="0">
                <a:solidFill>
                  <a:schemeClr val="accent1">
                    <a:lumMod val="50000"/>
                    <a:lumOff val="50000"/>
                  </a:schemeClr>
                </a:solidFill>
              </a:rPr>
              <a:t>这里可以输入公司</a:t>
            </a:r>
            <a:r>
              <a:rPr lang="en-US" altLang="zh-CN" b="0" dirty="0">
                <a:solidFill>
                  <a:schemeClr val="accent1">
                    <a:lumMod val="50000"/>
                    <a:lumOff val="50000"/>
                  </a:schemeClr>
                </a:solidFill>
              </a:rPr>
              <a:t>/</a:t>
            </a:r>
            <a:r>
              <a:rPr lang="zh-CN" altLang="en-US" b="0" dirty="0">
                <a:solidFill>
                  <a:schemeClr val="accent1">
                    <a:lumMod val="50000"/>
                    <a:lumOff val="50000"/>
                  </a:schemeClr>
                </a:solidFill>
              </a:rPr>
              <a:t>部门名称</a:t>
            </a:r>
          </a:p>
        </p:txBody>
      </p:sp>
      <p:sp>
        <p:nvSpPr>
          <p:cNvPr id="4" name="Rectangle 4"/>
          <p:cNvSpPr txBox="1">
            <a:spLocks noChangeArrowheads="1"/>
          </p:cNvSpPr>
          <p:nvPr/>
        </p:nvSpPr>
        <p:spPr bwMode="auto">
          <a:xfrm>
            <a:off x="366154" y="2763472"/>
            <a:ext cx="5361783" cy="372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eaLnBrk="1" hangingPunct="1">
              <a:defRPr/>
            </a:pPr>
            <a:r>
              <a:rPr lang="zh-CN" altLang="en-US" sz="2000" b="0" dirty="0">
                <a:solidFill>
                  <a:schemeClr val="accent1">
                    <a:lumMod val="50000"/>
                    <a:lumOff val="50000"/>
                  </a:schemeClr>
                </a:solidFill>
                <a:latin typeface="+mn-ea"/>
              </a:rPr>
              <a:t>本模板逻辑框架完整，内容</a:t>
            </a:r>
            <a:r>
              <a:rPr lang="zh-CN" altLang="en-US" sz="2000" b="0" dirty="0" smtClean="0">
                <a:solidFill>
                  <a:schemeClr val="accent1">
                    <a:lumMod val="50000"/>
                    <a:lumOff val="50000"/>
                  </a:schemeClr>
                </a:solidFill>
                <a:latin typeface="+mn-ea"/>
              </a:rPr>
              <a:t>详实工作</a:t>
            </a:r>
            <a:r>
              <a:rPr lang="zh-CN" altLang="en-US" sz="2000" b="0" dirty="0">
                <a:solidFill>
                  <a:schemeClr val="accent1">
                    <a:lumMod val="50000"/>
                    <a:lumOff val="50000"/>
                  </a:schemeClr>
                </a:solidFill>
                <a:latin typeface="+mn-ea"/>
              </a:rPr>
              <a:t>报告</a:t>
            </a:r>
            <a:endParaRPr lang="zh-CN" altLang="zh-CN" sz="2000" b="0" dirty="0">
              <a:solidFill>
                <a:schemeClr val="accent1">
                  <a:lumMod val="50000"/>
                  <a:lumOff val="50000"/>
                </a:schemeClr>
              </a:solidFill>
              <a:latin typeface="+mn-ea"/>
            </a:endParaRPr>
          </a:p>
        </p:txBody>
      </p:sp>
      <p:sp>
        <p:nvSpPr>
          <p:cNvPr id="5" name="TextBox 42"/>
          <p:cNvSpPr txBox="1"/>
          <p:nvPr/>
        </p:nvSpPr>
        <p:spPr>
          <a:xfrm>
            <a:off x="423876" y="3241061"/>
            <a:ext cx="2053156" cy="368108"/>
          </a:xfrm>
          <a:prstGeom prst="rect">
            <a:avLst/>
          </a:prstGeom>
          <a:solidFill>
            <a:srgbClr val="7EA405"/>
          </a:solidFill>
        </p:spPr>
        <p:txBody>
          <a:bodyPr>
            <a:spAutoFit/>
          </a:bodyPr>
          <a:lstStyle/>
          <a:p>
            <a:pPr algn="ctr" eaLnBrk="1" hangingPunct="1">
              <a:buFont typeface="Arial" panose="020B0604020202020204" pitchFamily="34" charset="0"/>
              <a:buNone/>
              <a:defRPr/>
            </a:pPr>
            <a:r>
              <a:rPr lang="zh-CN" altLang="en-US" sz="1800" dirty="0">
                <a:solidFill>
                  <a:schemeClr val="bg1"/>
                </a:solidFill>
                <a:latin typeface="+mj-ea"/>
                <a:ea typeface="+mj-ea"/>
              </a:rPr>
              <a:t>汇报人</a:t>
            </a:r>
            <a:r>
              <a:rPr lang="zh-CN" altLang="en-US" sz="1800" dirty="0" smtClean="0">
                <a:solidFill>
                  <a:schemeClr val="bg1"/>
                </a:solidFill>
                <a:latin typeface="+mj-ea"/>
                <a:ea typeface="+mj-ea"/>
              </a:rPr>
              <a:t>：代用名</a:t>
            </a:r>
            <a:endParaRPr lang="zh-CN" altLang="en-US" sz="1800" dirty="0">
              <a:solidFill>
                <a:schemeClr val="bg1"/>
              </a:solidFill>
              <a:latin typeface="+mj-ea"/>
              <a:ea typeface="+mj-ea"/>
            </a:endParaRPr>
          </a:p>
        </p:txBody>
      </p:sp>
      <p:sp>
        <p:nvSpPr>
          <p:cNvPr id="6" name="TextBox 43"/>
          <p:cNvSpPr txBox="1"/>
          <p:nvPr/>
        </p:nvSpPr>
        <p:spPr>
          <a:xfrm>
            <a:off x="2597619" y="3241061"/>
            <a:ext cx="2191196" cy="368108"/>
          </a:xfrm>
          <a:prstGeom prst="rect">
            <a:avLst/>
          </a:prstGeom>
          <a:solidFill>
            <a:srgbClr val="7EA405"/>
          </a:solidFill>
        </p:spPr>
        <p:txBody>
          <a:bodyPr>
            <a:spAutoFit/>
          </a:bodyPr>
          <a:lstStyle/>
          <a:p>
            <a:pPr algn="ctr" eaLnBrk="1" hangingPunct="1">
              <a:buFont typeface="Arial" panose="020B0604020202020204" pitchFamily="34" charset="0"/>
              <a:buNone/>
              <a:defRPr/>
            </a:pPr>
            <a:r>
              <a:rPr lang="en-US" altLang="zh-CN" sz="1800">
                <a:solidFill>
                  <a:schemeClr val="bg1"/>
                </a:solidFill>
                <a:latin typeface="+mj-ea"/>
                <a:ea typeface="+mj-ea"/>
              </a:rPr>
              <a:t>201X/10/12</a:t>
            </a:r>
            <a:endParaRPr lang="zh-CN" altLang="en-US" sz="1800" dirty="0">
              <a:solidFill>
                <a:schemeClr val="bg1"/>
              </a:solidFill>
              <a:latin typeface="+mj-ea"/>
              <a:ea typeface="+mj-ea"/>
            </a:endParaRPr>
          </a:p>
        </p:txBody>
      </p:sp>
      <p:grpSp>
        <p:nvGrpSpPr>
          <p:cNvPr id="7" name="组合 6"/>
          <p:cNvGrpSpPr/>
          <p:nvPr/>
        </p:nvGrpSpPr>
        <p:grpSpPr bwMode="auto">
          <a:xfrm>
            <a:off x="10784621" y="350853"/>
            <a:ext cx="434749" cy="437922"/>
            <a:chOff x="10790342" y="348801"/>
            <a:chExt cx="435600" cy="438815"/>
          </a:xfrm>
        </p:grpSpPr>
        <p:sp>
          <p:nvSpPr>
            <p:cNvPr id="8" name="Oval 8"/>
            <p:cNvSpPr>
              <a:spLocks noChangeArrowheads="1"/>
            </p:cNvSpPr>
            <p:nvPr/>
          </p:nvSpPr>
          <p:spPr bwMode="auto">
            <a:xfrm>
              <a:off x="10790342" y="348801"/>
              <a:ext cx="435600" cy="438815"/>
            </a:xfrm>
            <a:prstGeom prst="ellipse">
              <a:avLst/>
            </a:prstGeom>
            <a:solidFill>
              <a:srgbClr val="7EA405"/>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9" name="Freeform 10"/>
            <p:cNvSpPr>
              <a:spLocks noEditPoints="1"/>
            </p:cNvSpPr>
            <p:nvPr/>
          </p:nvSpPr>
          <p:spPr bwMode="auto">
            <a:xfrm>
              <a:off x="10890000" y="421134"/>
              <a:ext cx="260396" cy="278077"/>
            </a:xfrm>
            <a:custGeom>
              <a:avLst/>
              <a:gdLst>
                <a:gd name="T0" fmla="*/ 59478723 w 341"/>
                <a:gd name="T1" fmla="*/ 32682451 h 364"/>
                <a:gd name="T2" fmla="*/ 130036112 w 341"/>
                <a:gd name="T3" fmla="*/ 23344717 h 364"/>
                <a:gd name="T4" fmla="*/ 104961733 w 341"/>
                <a:gd name="T5" fmla="*/ 14590639 h 364"/>
                <a:gd name="T6" fmla="*/ 75805781 w 341"/>
                <a:gd name="T7" fmla="*/ 14590639 h 364"/>
                <a:gd name="T8" fmla="*/ 50731403 w 341"/>
                <a:gd name="T9" fmla="*/ 23344717 h 364"/>
                <a:gd name="T10" fmla="*/ 66475815 w 341"/>
                <a:gd name="T11" fmla="*/ 172750753 h 364"/>
                <a:gd name="T12" fmla="*/ 113709053 w 341"/>
                <a:gd name="T13" fmla="*/ 126061319 h 364"/>
                <a:gd name="T14" fmla="*/ 123621665 w 341"/>
                <a:gd name="T15" fmla="*/ 118473789 h 364"/>
                <a:gd name="T16" fmla="*/ 171438312 w 341"/>
                <a:gd name="T17" fmla="*/ 71785119 h 364"/>
                <a:gd name="T18" fmla="*/ 173770422 w 341"/>
                <a:gd name="T19" fmla="*/ 116139929 h 364"/>
                <a:gd name="T20" fmla="*/ 180768278 w 341"/>
                <a:gd name="T21" fmla="*/ 118473789 h 364"/>
                <a:gd name="T22" fmla="*/ 180768278 w 341"/>
                <a:gd name="T23" fmla="*/ 49024058 h 364"/>
                <a:gd name="T24" fmla="*/ 9329966 w 341"/>
                <a:gd name="T25" fmla="*/ 39685560 h 364"/>
                <a:gd name="T26" fmla="*/ 0 w 341"/>
                <a:gd name="T27" fmla="*/ 74118980 h 364"/>
                <a:gd name="T28" fmla="*/ 0 w 341"/>
                <a:gd name="T29" fmla="*/ 126061319 h 364"/>
                <a:gd name="T30" fmla="*/ 0 w 341"/>
                <a:gd name="T31" fmla="*/ 176251925 h 364"/>
                <a:gd name="T32" fmla="*/ 100296750 w 341"/>
                <a:gd name="T33" fmla="*/ 186173315 h 364"/>
                <a:gd name="T34" fmla="*/ 7580502 w 341"/>
                <a:gd name="T35" fmla="*/ 74118980 h 364"/>
                <a:gd name="T36" fmla="*/ 9329966 w 341"/>
                <a:gd name="T37" fmla="*/ 71785119 h 364"/>
                <a:gd name="T38" fmla="*/ 58895313 w 341"/>
                <a:gd name="T39" fmla="*/ 118473789 h 364"/>
                <a:gd name="T40" fmla="*/ 7580502 w 341"/>
                <a:gd name="T41" fmla="*/ 74118980 h 364"/>
                <a:gd name="T42" fmla="*/ 58895313 w 341"/>
                <a:gd name="T43" fmla="*/ 126061319 h 364"/>
                <a:gd name="T44" fmla="*/ 9329966 w 341"/>
                <a:gd name="T45" fmla="*/ 172750753 h 364"/>
                <a:gd name="T46" fmla="*/ 7580502 w 341"/>
                <a:gd name="T47" fmla="*/ 126061319 h 364"/>
                <a:gd name="T48" fmla="*/ 66475815 w 341"/>
                <a:gd name="T49" fmla="*/ 118473789 h 364"/>
                <a:gd name="T50" fmla="*/ 66475815 w 341"/>
                <a:gd name="T51" fmla="*/ 71785119 h 364"/>
                <a:gd name="T52" fmla="*/ 116041163 w 341"/>
                <a:gd name="T53" fmla="*/ 118473789 h 364"/>
                <a:gd name="T54" fmla="*/ 119540091 w 341"/>
                <a:gd name="T55" fmla="*/ 49024058 h 364"/>
                <a:gd name="T56" fmla="*/ 125954538 w 341"/>
                <a:gd name="T57" fmla="*/ 55443512 h 364"/>
                <a:gd name="T58" fmla="*/ 113125644 w 341"/>
                <a:gd name="T59" fmla="*/ 55443512 h 364"/>
                <a:gd name="T60" fmla="*/ 62976887 w 341"/>
                <a:gd name="T61" fmla="*/ 49024058 h 364"/>
                <a:gd name="T62" fmla="*/ 69391334 w 341"/>
                <a:gd name="T63" fmla="*/ 55443512 h 364"/>
                <a:gd name="T64" fmla="*/ 56563204 w 341"/>
                <a:gd name="T65" fmla="*/ 55443512 h 364"/>
                <a:gd name="T66" fmla="*/ 189514834 w 341"/>
                <a:gd name="T67" fmla="*/ 140067538 h 364"/>
                <a:gd name="T68" fmla="*/ 151028916 w 341"/>
                <a:gd name="T69" fmla="*/ 119641101 h 364"/>
                <a:gd name="T70" fmla="*/ 142281596 w 341"/>
                <a:gd name="T71" fmla="*/ 211269001 h 364"/>
                <a:gd name="T72" fmla="*/ 196512690 w 341"/>
                <a:gd name="T73" fmla="*/ 174500957 h 364"/>
                <a:gd name="T74" fmla="*/ 189514834 w 341"/>
                <a:gd name="T75" fmla="*/ 173333645 h 364"/>
                <a:gd name="T76" fmla="*/ 151028916 w 341"/>
                <a:gd name="T77" fmla="*/ 204849547 h 364"/>
                <a:gd name="T78" fmla="*/ 113125644 w 341"/>
                <a:gd name="T79" fmla="*/ 158743770 h 364"/>
                <a:gd name="T80" fmla="*/ 158609418 w 341"/>
                <a:gd name="T81" fmla="*/ 127812287 h 364"/>
                <a:gd name="T82" fmla="*/ 189514834 w 341"/>
                <a:gd name="T83" fmla="*/ 173333645 h 364"/>
                <a:gd name="T84" fmla="*/ 163857810 w 341"/>
                <a:gd name="T85" fmla="*/ 183839455 h 364"/>
                <a:gd name="T86" fmla="*/ 166189920 w 341"/>
                <a:gd name="T87" fmla="*/ 177419238 h 364"/>
                <a:gd name="T88" fmla="*/ 155110490 w 341"/>
                <a:gd name="T89" fmla="*/ 137733677 h 364"/>
                <a:gd name="T90" fmla="*/ 147529988 w 341"/>
                <a:gd name="T91" fmla="*/ 137733677 h 364"/>
                <a:gd name="T92" fmla="*/ 147529988 w 341"/>
                <a:gd name="T93" fmla="*/ 168081504 h 364"/>
                <a:gd name="T94" fmla="*/ 147529988 w 341"/>
                <a:gd name="T95" fmla="*/ 169248816 h 364"/>
                <a:gd name="T96" fmla="*/ 148113398 w 341"/>
                <a:gd name="T97" fmla="*/ 169832472 h 364"/>
                <a:gd name="T98" fmla="*/ 148696043 w 341"/>
                <a:gd name="T99" fmla="*/ 170416128 h 3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41" h="364">
                  <a:moveTo>
                    <a:pt x="87" y="40"/>
                  </a:moveTo>
                  <a:cubicBezTo>
                    <a:pt x="87" y="49"/>
                    <a:pt x="94" y="56"/>
                    <a:pt x="102" y="56"/>
                  </a:cubicBezTo>
                  <a:lnTo>
                    <a:pt x="208" y="56"/>
                  </a:lnTo>
                  <a:cubicBezTo>
                    <a:pt x="216" y="56"/>
                    <a:pt x="223" y="49"/>
                    <a:pt x="223" y="40"/>
                  </a:cubicBezTo>
                  <a:cubicBezTo>
                    <a:pt x="223" y="32"/>
                    <a:pt x="216" y="25"/>
                    <a:pt x="208" y="25"/>
                  </a:cubicBezTo>
                  <a:lnTo>
                    <a:pt x="180" y="25"/>
                  </a:lnTo>
                  <a:cubicBezTo>
                    <a:pt x="180" y="11"/>
                    <a:pt x="169" y="0"/>
                    <a:pt x="155" y="0"/>
                  </a:cubicBezTo>
                  <a:cubicBezTo>
                    <a:pt x="141" y="0"/>
                    <a:pt x="130" y="11"/>
                    <a:pt x="130" y="25"/>
                  </a:cubicBezTo>
                  <a:lnTo>
                    <a:pt x="102" y="25"/>
                  </a:lnTo>
                  <a:cubicBezTo>
                    <a:pt x="94" y="25"/>
                    <a:pt x="87" y="32"/>
                    <a:pt x="87" y="40"/>
                  </a:cubicBezTo>
                  <a:close/>
                  <a:moveTo>
                    <a:pt x="166" y="296"/>
                  </a:moveTo>
                  <a:lnTo>
                    <a:pt x="114" y="296"/>
                  </a:lnTo>
                  <a:lnTo>
                    <a:pt x="114" y="216"/>
                  </a:lnTo>
                  <a:lnTo>
                    <a:pt x="195" y="216"/>
                  </a:lnTo>
                  <a:cubicBezTo>
                    <a:pt x="200" y="211"/>
                    <a:pt x="206" y="207"/>
                    <a:pt x="212" y="203"/>
                  </a:cubicBezTo>
                  <a:lnTo>
                    <a:pt x="212" y="123"/>
                  </a:lnTo>
                  <a:lnTo>
                    <a:pt x="294" y="123"/>
                  </a:lnTo>
                  <a:cubicBezTo>
                    <a:pt x="296" y="123"/>
                    <a:pt x="298" y="125"/>
                    <a:pt x="298" y="127"/>
                  </a:cubicBezTo>
                  <a:lnTo>
                    <a:pt x="298" y="199"/>
                  </a:lnTo>
                  <a:cubicBezTo>
                    <a:pt x="302" y="201"/>
                    <a:pt x="306" y="203"/>
                    <a:pt x="310" y="206"/>
                  </a:cubicBezTo>
                  <a:lnTo>
                    <a:pt x="310" y="203"/>
                  </a:lnTo>
                  <a:lnTo>
                    <a:pt x="310" y="127"/>
                  </a:lnTo>
                  <a:lnTo>
                    <a:pt x="310" y="84"/>
                  </a:lnTo>
                  <a:cubicBezTo>
                    <a:pt x="310" y="75"/>
                    <a:pt x="303" y="68"/>
                    <a:pt x="294" y="68"/>
                  </a:cubicBezTo>
                  <a:lnTo>
                    <a:pt x="16" y="68"/>
                  </a:lnTo>
                  <a:cubicBezTo>
                    <a:pt x="7" y="68"/>
                    <a:pt x="0" y="75"/>
                    <a:pt x="0" y="84"/>
                  </a:cubicBezTo>
                  <a:lnTo>
                    <a:pt x="0" y="127"/>
                  </a:lnTo>
                  <a:lnTo>
                    <a:pt x="0" y="203"/>
                  </a:lnTo>
                  <a:lnTo>
                    <a:pt x="0" y="216"/>
                  </a:lnTo>
                  <a:lnTo>
                    <a:pt x="0" y="293"/>
                  </a:lnTo>
                  <a:lnTo>
                    <a:pt x="0" y="302"/>
                  </a:lnTo>
                  <a:cubicBezTo>
                    <a:pt x="0" y="311"/>
                    <a:pt x="7" y="319"/>
                    <a:pt x="16" y="319"/>
                  </a:cubicBezTo>
                  <a:lnTo>
                    <a:pt x="172" y="319"/>
                  </a:lnTo>
                  <a:cubicBezTo>
                    <a:pt x="169" y="311"/>
                    <a:pt x="167" y="304"/>
                    <a:pt x="166" y="296"/>
                  </a:cubicBezTo>
                  <a:close/>
                  <a:moveTo>
                    <a:pt x="13" y="127"/>
                  </a:moveTo>
                  <a:lnTo>
                    <a:pt x="13" y="127"/>
                  </a:lnTo>
                  <a:cubicBezTo>
                    <a:pt x="13" y="125"/>
                    <a:pt x="14" y="123"/>
                    <a:pt x="16" y="123"/>
                  </a:cubicBezTo>
                  <a:lnTo>
                    <a:pt x="101" y="123"/>
                  </a:lnTo>
                  <a:lnTo>
                    <a:pt x="101" y="203"/>
                  </a:lnTo>
                  <a:lnTo>
                    <a:pt x="13" y="203"/>
                  </a:lnTo>
                  <a:lnTo>
                    <a:pt x="13" y="127"/>
                  </a:lnTo>
                  <a:close/>
                  <a:moveTo>
                    <a:pt x="101" y="216"/>
                  </a:moveTo>
                  <a:lnTo>
                    <a:pt x="101" y="216"/>
                  </a:lnTo>
                  <a:lnTo>
                    <a:pt x="101" y="296"/>
                  </a:lnTo>
                  <a:lnTo>
                    <a:pt x="16" y="296"/>
                  </a:lnTo>
                  <a:cubicBezTo>
                    <a:pt x="14" y="296"/>
                    <a:pt x="13" y="295"/>
                    <a:pt x="13" y="293"/>
                  </a:cubicBezTo>
                  <a:lnTo>
                    <a:pt x="13" y="216"/>
                  </a:lnTo>
                  <a:lnTo>
                    <a:pt x="101" y="216"/>
                  </a:lnTo>
                  <a:close/>
                  <a:moveTo>
                    <a:pt x="114" y="203"/>
                  </a:moveTo>
                  <a:lnTo>
                    <a:pt x="114" y="203"/>
                  </a:lnTo>
                  <a:lnTo>
                    <a:pt x="114" y="123"/>
                  </a:lnTo>
                  <a:lnTo>
                    <a:pt x="199" y="123"/>
                  </a:lnTo>
                  <a:lnTo>
                    <a:pt x="199" y="203"/>
                  </a:lnTo>
                  <a:lnTo>
                    <a:pt x="114" y="203"/>
                  </a:lnTo>
                  <a:close/>
                  <a:moveTo>
                    <a:pt x="205" y="84"/>
                  </a:moveTo>
                  <a:lnTo>
                    <a:pt x="205" y="84"/>
                  </a:lnTo>
                  <a:cubicBezTo>
                    <a:pt x="211" y="84"/>
                    <a:pt x="216" y="88"/>
                    <a:pt x="216" y="95"/>
                  </a:cubicBezTo>
                  <a:cubicBezTo>
                    <a:pt x="216" y="101"/>
                    <a:pt x="211" y="106"/>
                    <a:pt x="205" y="106"/>
                  </a:cubicBezTo>
                  <a:cubicBezTo>
                    <a:pt x="199" y="106"/>
                    <a:pt x="194" y="101"/>
                    <a:pt x="194" y="95"/>
                  </a:cubicBezTo>
                  <a:cubicBezTo>
                    <a:pt x="194" y="88"/>
                    <a:pt x="199" y="84"/>
                    <a:pt x="205" y="84"/>
                  </a:cubicBezTo>
                  <a:close/>
                  <a:moveTo>
                    <a:pt x="108" y="84"/>
                  </a:moveTo>
                  <a:lnTo>
                    <a:pt x="108" y="84"/>
                  </a:lnTo>
                  <a:cubicBezTo>
                    <a:pt x="114" y="84"/>
                    <a:pt x="119" y="88"/>
                    <a:pt x="119" y="95"/>
                  </a:cubicBezTo>
                  <a:cubicBezTo>
                    <a:pt x="119" y="101"/>
                    <a:pt x="114" y="106"/>
                    <a:pt x="108" y="106"/>
                  </a:cubicBezTo>
                  <a:cubicBezTo>
                    <a:pt x="102" y="106"/>
                    <a:pt x="97" y="101"/>
                    <a:pt x="97" y="95"/>
                  </a:cubicBezTo>
                  <a:cubicBezTo>
                    <a:pt x="97" y="88"/>
                    <a:pt x="102" y="84"/>
                    <a:pt x="108" y="84"/>
                  </a:cubicBezTo>
                  <a:close/>
                  <a:moveTo>
                    <a:pt x="325" y="240"/>
                  </a:moveTo>
                  <a:cubicBezTo>
                    <a:pt x="313" y="222"/>
                    <a:pt x="295" y="211"/>
                    <a:pt x="274" y="207"/>
                  </a:cubicBezTo>
                  <a:cubicBezTo>
                    <a:pt x="269" y="206"/>
                    <a:pt x="264" y="205"/>
                    <a:pt x="259" y="205"/>
                  </a:cubicBezTo>
                  <a:cubicBezTo>
                    <a:pt x="221" y="205"/>
                    <a:pt x="189" y="232"/>
                    <a:pt x="181" y="270"/>
                  </a:cubicBezTo>
                  <a:cubicBezTo>
                    <a:pt x="173" y="312"/>
                    <a:pt x="201" y="354"/>
                    <a:pt x="244" y="362"/>
                  </a:cubicBezTo>
                  <a:cubicBezTo>
                    <a:pt x="249" y="363"/>
                    <a:pt x="254" y="364"/>
                    <a:pt x="259" y="364"/>
                  </a:cubicBezTo>
                  <a:cubicBezTo>
                    <a:pt x="297" y="364"/>
                    <a:pt x="330" y="337"/>
                    <a:pt x="337" y="299"/>
                  </a:cubicBezTo>
                  <a:cubicBezTo>
                    <a:pt x="341" y="279"/>
                    <a:pt x="337" y="257"/>
                    <a:pt x="325" y="240"/>
                  </a:cubicBezTo>
                  <a:close/>
                  <a:moveTo>
                    <a:pt x="325" y="297"/>
                  </a:moveTo>
                  <a:lnTo>
                    <a:pt x="325" y="297"/>
                  </a:lnTo>
                  <a:cubicBezTo>
                    <a:pt x="319" y="328"/>
                    <a:pt x="291" y="351"/>
                    <a:pt x="259" y="351"/>
                  </a:cubicBezTo>
                  <a:cubicBezTo>
                    <a:pt x="255" y="351"/>
                    <a:pt x="251" y="351"/>
                    <a:pt x="247" y="350"/>
                  </a:cubicBezTo>
                  <a:cubicBezTo>
                    <a:pt x="210" y="343"/>
                    <a:pt x="187" y="308"/>
                    <a:pt x="194" y="272"/>
                  </a:cubicBezTo>
                  <a:cubicBezTo>
                    <a:pt x="200" y="240"/>
                    <a:pt x="227" y="218"/>
                    <a:pt x="259" y="218"/>
                  </a:cubicBezTo>
                  <a:cubicBezTo>
                    <a:pt x="263" y="218"/>
                    <a:pt x="268" y="218"/>
                    <a:pt x="272" y="219"/>
                  </a:cubicBezTo>
                  <a:cubicBezTo>
                    <a:pt x="289" y="222"/>
                    <a:pt x="304" y="232"/>
                    <a:pt x="315" y="247"/>
                  </a:cubicBezTo>
                  <a:cubicBezTo>
                    <a:pt x="325" y="262"/>
                    <a:pt x="328" y="279"/>
                    <a:pt x="325" y="297"/>
                  </a:cubicBezTo>
                  <a:close/>
                  <a:moveTo>
                    <a:pt x="276" y="313"/>
                  </a:moveTo>
                  <a:cubicBezTo>
                    <a:pt x="277" y="314"/>
                    <a:pt x="279" y="315"/>
                    <a:pt x="281" y="315"/>
                  </a:cubicBezTo>
                  <a:cubicBezTo>
                    <a:pt x="282" y="315"/>
                    <a:pt x="284" y="314"/>
                    <a:pt x="285" y="313"/>
                  </a:cubicBezTo>
                  <a:cubicBezTo>
                    <a:pt x="288" y="311"/>
                    <a:pt x="288" y="306"/>
                    <a:pt x="285" y="304"/>
                  </a:cubicBezTo>
                  <a:lnTo>
                    <a:pt x="266" y="284"/>
                  </a:lnTo>
                  <a:lnTo>
                    <a:pt x="266" y="236"/>
                  </a:lnTo>
                  <a:cubicBezTo>
                    <a:pt x="266" y="232"/>
                    <a:pt x="263" y="230"/>
                    <a:pt x="259" y="230"/>
                  </a:cubicBezTo>
                  <a:cubicBezTo>
                    <a:pt x="256" y="230"/>
                    <a:pt x="253" y="232"/>
                    <a:pt x="253" y="236"/>
                  </a:cubicBezTo>
                  <a:lnTo>
                    <a:pt x="253" y="287"/>
                  </a:lnTo>
                  <a:cubicBezTo>
                    <a:pt x="253" y="288"/>
                    <a:pt x="253" y="288"/>
                    <a:pt x="253" y="288"/>
                  </a:cubicBezTo>
                  <a:cubicBezTo>
                    <a:pt x="253" y="289"/>
                    <a:pt x="253" y="289"/>
                    <a:pt x="253" y="289"/>
                  </a:cubicBezTo>
                  <a:cubicBezTo>
                    <a:pt x="253" y="289"/>
                    <a:pt x="253" y="289"/>
                    <a:pt x="253" y="290"/>
                  </a:cubicBezTo>
                  <a:cubicBezTo>
                    <a:pt x="253" y="290"/>
                    <a:pt x="254" y="290"/>
                    <a:pt x="254" y="290"/>
                  </a:cubicBezTo>
                  <a:cubicBezTo>
                    <a:pt x="254" y="290"/>
                    <a:pt x="254" y="290"/>
                    <a:pt x="254" y="291"/>
                  </a:cubicBezTo>
                  <a:cubicBezTo>
                    <a:pt x="254" y="291"/>
                    <a:pt x="254" y="291"/>
                    <a:pt x="255" y="292"/>
                  </a:cubicBezTo>
                  <a:cubicBezTo>
                    <a:pt x="255" y="292"/>
                    <a:pt x="255" y="292"/>
                    <a:pt x="255" y="292"/>
                  </a:cubicBezTo>
                  <a:lnTo>
                    <a:pt x="276" y="31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10" name="组合 9"/>
          <p:cNvGrpSpPr/>
          <p:nvPr/>
        </p:nvGrpSpPr>
        <p:grpSpPr bwMode="auto">
          <a:xfrm>
            <a:off x="9504175" y="350853"/>
            <a:ext cx="436336" cy="437922"/>
            <a:chOff x="9509261" y="348801"/>
            <a:chExt cx="437207" cy="438815"/>
          </a:xfrm>
        </p:grpSpPr>
        <p:sp>
          <p:nvSpPr>
            <p:cNvPr id="11" name="Oval 6"/>
            <p:cNvSpPr>
              <a:spLocks noChangeArrowheads="1"/>
            </p:cNvSpPr>
            <p:nvPr/>
          </p:nvSpPr>
          <p:spPr bwMode="auto">
            <a:xfrm>
              <a:off x="9509261" y="348801"/>
              <a:ext cx="437207" cy="438815"/>
            </a:xfrm>
            <a:prstGeom prst="ellipse">
              <a:avLst/>
            </a:prstGeom>
            <a:solidFill>
              <a:srgbClr val="7EA405"/>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Freeform 11"/>
            <p:cNvSpPr>
              <a:spLocks noEditPoints="1"/>
            </p:cNvSpPr>
            <p:nvPr/>
          </p:nvSpPr>
          <p:spPr bwMode="auto">
            <a:xfrm>
              <a:off x="9626599" y="419526"/>
              <a:ext cx="237892" cy="270040"/>
            </a:xfrm>
            <a:custGeom>
              <a:avLst/>
              <a:gdLst>
                <a:gd name="T0" fmla="*/ 115851874 w 311"/>
                <a:gd name="T1" fmla="*/ 25895455 h 352"/>
                <a:gd name="T2" fmla="*/ 90107523 w 311"/>
                <a:gd name="T3" fmla="*/ 51790910 h 352"/>
                <a:gd name="T4" fmla="*/ 64362407 w 311"/>
                <a:gd name="T5" fmla="*/ 51790910 h 352"/>
                <a:gd name="T6" fmla="*/ 38617291 w 311"/>
                <a:gd name="T7" fmla="*/ 25895455 h 352"/>
                <a:gd name="T8" fmla="*/ 64362407 w 311"/>
                <a:gd name="T9" fmla="*/ 0 h 352"/>
                <a:gd name="T10" fmla="*/ 90107523 w 311"/>
                <a:gd name="T11" fmla="*/ 0 h 352"/>
                <a:gd name="T12" fmla="*/ 115851874 w 311"/>
                <a:gd name="T13" fmla="*/ 25895455 h 352"/>
                <a:gd name="T14" fmla="*/ 151544088 w 311"/>
                <a:gd name="T15" fmla="*/ 113587109 h 352"/>
                <a:gd name="T16" fmla="*/ 141011822 w 311"/>
                <a:gd name="T17" fmla="*/ 111821109 h 352"/>
                <a:gd name="T18" fmla="*/ 100053857 w 311"/>
                <a:gd name="T19" fmla="*/ 153607498 h 352"/>
                <a:gd name="T20" fmla="*/ 132235060 w 311"/>
                <a:gd name="T21" fmla="*/ 193627119 h 352"/>
                <a:gd name="T22" fmla="*/ 141011822 w 311"/>
                <a:gd name="T23" fmla="*/ 194804708 h 352"/>
                <a:gd name="T24" fmla="*/ 181969787 w 311"/>
                <a:gd name="T25" fmla="*/ 153607498 h 352"/>
                <a:gd name="T26" fmla="*/ 151544088 w 311"/>
                <a:gd name="T27" fmla="*/ 113587109 h 352"/>
                <a:gd name="T28" fmla="*/ 164416264 w 311"/>
                <a:gd name="T29" fmla="*/ 147721853 h 352"/>
                <a:gd name="T30" fmla="*/ 164416264 w 311"/>
                <a:gd name="T31" fmla="*/ 147721853 h 352"/>
                <a:gd name="T32" fmla="*/ 151544088 w 311"/>
                <a:gd name="T33" fmla="*/ 160669197 h 352"/>
                <a:gd name="T34" fmla="*/ 141011822 w 311"/>
                <a:gd name="T35" fmla="*/ 171262897 h 352"/>
                <a:gd name="T36" fmla="*/ 129309983 w 311"/>
                <a:gd name="T37" fmla="*/ 171262897 h 352"/>
                <a:gd name="T38" fmla="*/ 117607379 w 311"/>
                <a:gd name="T39" fmla="*/ 159492375 h 352"/>
                <a:gd name="T40" fmla="*/ 117607379 w 311"/>
                <a:gd name="T41" fmla="*/ 147721853 h 352"/>
                <a:gd name="T42" fmla="*/ 129309983 w 311"/>
                <a:gd name="T43" fmla="*/ 147721853 h 352"/>
                <a:gd name="T44" fmla="*/ 135160902 w 311"/>
                <a:gd name="T45" fmla="*/ 153607498 h 352"/>
                <a:gd name="T46" fmla="*/ 151544088 w 311"/>
                <a:gd name="T47" fmla="*/ 137128153 h 352"/>
                <a:gd name="T48" fmla="*/ 152714425 w 311"/>
                <a:gd name="T49" fmla="*/ 135951331 h 352"/>
                <a:gd name="T50" fmla="*/ 164416264 w 311"/>
                <a:gd name="T51" fmla="*/ 135951331 h 352"/>
                <a:gd name="T52" fmla="*/ 164416264 w 311"/>
                <a:gd name="T53" fmla="*/ 147721853 h 352"/>
                <a:gd name="T54" fmla="*/ 128139646 w 311"/>
                <a:gd name="T55" fmla="*/ 25895455 h 352"/>
                <a:gd name="T56" fmla="*/ 128724815 w 311"/>
                <a:gd name="T57" fmla="*/ 31781100 h 352"/>
                <a:gd name="T58" fmla="*/ 96543611 w 311"/>
                <a:gd name="T59" fmla="*/ 64149843 h 352"/>
                <a:gd name="T60" fmla="*/ 57926320 w 311"/>
                <a:gd name="T61" fmla="*/ 64149843 h 352"/>
                <a:gd name="T62" fmla="*/ 25745116 w 311"/>
                <a:gd name="T63" fmla="*/ 31781100 h 352"/>
                <a:gd name="T64" fmla="*/ 26330284 w 311"/>
                <a:gd name="T65" fmla="*/ 25895455 h 352"/>
                <a:gd name="T66" fmla="*/ 0 w 311"/>
                <a:gd name="T67" fmla="*/ 57676555 h 352"/>
                <a:gd name="T68" fmla="*/ 0 w 311"/>
                <a:gd name="T69" fmla="*/ 174794130 h 352"/>
                <a:gd name="T70" fmla="*/ 32181204 w 311"/>
                <a:gd name="T71" fmla="*/ 207163641 h 352"/>
                <a:gd name="T72" fmla="*/ 118192548 w 311"/>
                <a:gd name="T73" fmla="*/ 207163641 h 352"/>
                <a:gd name="T74" fmla="*/ 83085502 w 311"/>
                <a:gd name="T75" fmla="*/ 153607498 h 352"/>
                <a:gd name="T76" fmla="*/ 140426653 w 311"/>
                <a:gd name="T77" fmla="*/ 95342532 h 352"/>
                <a:gd name="T78" fmla="*/ 154469166 w 311"/>
                <a:gd name="T79" fmla="*/ 97107765 h 352"/>
                <a:gd name="T80" fmla="*/ 154469166 w 311"/>
                <a:gd name="T81" fmla="*/ 57676555 h 352"/>
                <a:gd name="T82" fmla="*/ 128139646 w 311"/>
                <a:gd name="T83" fmla="*/ 25895455 h 352"/>
                <a:gd name="T84" fmla="*/ 72554000 w 311"/>
                <a:gd name="T85" fmla="*/ 129477276 h 352"/>
                <a:gd name="T86" fmla="*/ 72554000 w 311"/>
                <a:gd name="T87" fmla="*/ 129477276 h 352"/>
                <a:gd name="T88" fmla="*/ 32181204 w 311"/>
                <a:gd name="T89" fmla="*/ 129477276 h 352"/>
                <a:gd name="T90" fmla="*/ 25745116 w 311"/>
                <a:gd name="T91" fmla="*/ 123003220 h 352"/>
                <a:gd name="T92" fmla="*/ 32181204 w 311"/>
                <a:gd name="T93" fmla="*/ 116529932 h 352"/>
                <a:gd name="T94" fmla="*/ 72554000 w 311"/>
                <a:gd name="T95" fmla="*/ 116529932 h 352"/>
                <a:gd name="T96" fmla="*/ 78990088 w 311"/>
                <a:gd name="T97" fmla="*/ 123003220 h 352"/>
                <a:gd name="T98" fmla="*/ 72554000 w 311"/>
                <a:gd name="T99" fmla="*/ 129477276 h 352"/>
                <a:gd name="T100" fmla="*/ 85426176 w 311"/>
                <a:gd name="T101" fmla="*/ 103581820 h 352"/>
                <a:gd name="T102" fmla="*/ 85426176 w 311"/>
                <a:gd name="T103" fmla="*/ 103581820 h 352"/>
                <a:gd name="T104" fmla="*/ 32181204 w 311"/>
                <a:gd name="T105" fmla="*/ 103581820 h 352"/>
                <a:gd name="T106" fmla="*/ 25745116 w 311"/>
                <a:gd name="T107" fmla="*/ 97107765 h 352"/>
                <a:gd name="T108" fmla="*/ 32181204 w 311"/>
                <a:gd name="T109" fmla="*/ 90634476 h 352"/>
                <a:gd name="T110" fmla="*/ 85426176 w 311"/>
                <a:gd name="T111" fmla="*/ 90634476 h 352"/>
                <a:gd name="T112" fmla="*/ 91862264 w 311"/>
                <a:gd name="T113" fmla="*/ 97107765 h 352"/>
                <a:gd name="T114" fmla="*/ 85426176 w 311"/>
                <a:gd name="T115" fmla="*/ 103581820 h 3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11" h="352">
                  <a:moveTo>
                    <a:pt x="198" y="44"/>
                  </a:moveTo>
                  <a:cubicBezTo>
                    <a:pt x="198" y="68"/>
                    <a:pt x="178" y="88"/>
                    <a:pt x="154" y="88"/>
                  </a:cubicBezTo>
                  <a:lnTo>
                    <a:pt x="110" y="88"/>
                  </a:lnTo>
                  <a:cubicBezTo>
                    <a:pt x="86" y="88"/>
                    <a:pt x="66" y="68"/>
                    <a:pt x="66" y="44"/>
                  </a:cubicBezTo>
                  <a:cubicBezTo>
                    <a:pt x="66" y="19"/>
                    <a:pt x="86" y="0"/>
                    <a:pt x="110" y="0"/>
                  </a:cubicBezTo>
                  <a:lnTo>
                    <a:pt x="154" y="0"/>
                  </a:lnTo>
                  <a:cubicBezTo>
                    <a:pt x="178" y="0"/>
                    <a:pt x="198" y="19"/>
                    <a:pt x="198" y="44"/>
                  </a:cubicBezTo>
                  <a:close/>
                  <a:moveTo>
                    <a:pt x="259" y="193"/>
                  </a:moveTo>
                  <a:cubicBezTo>
                    <a:pt x="253" y="191"/>
                    <a:pt x="247" y="190"/>
                    <a:pt x="241" y="190"/>
                  </a:cubicBezTo>
                  <a:cubicBezTo>
                    <a:pt x="202" y="190"/>
                    <a:pt x="171" y="222"/>
                    <a:pt x="171" y="261"/>
                  </a:cubicBezTo>
                  <a:cubicBezTo>
                    <a:pt x="171" y="294"/>
                    <a:pt x="194" y="323"/>
                    <a:pt x="226" y="329"/>
                  </a:cubicBezTo>
                  <a:cubicBezTo>
                    <a:pt x="231" y="330"/>
                    <a:pt x="236" y="331"/>
                    <a:pt x="241" y="331"/>
                  </a:cubicBezTo>
                  <a:cubicBezTo>
                    <a:pt x="280" y="331"/>
                    <a:pt x="311" y="300"/>
                    <a:pt x="311" y="261"/>
                  </a:cubicBezTo>
                  <a:cubicBezTo>
                    <a:pt x="311" y="228"/>
                    <a:pt x="289" y="200"/>
                    <a:pt x="259" y="193"/>
                  </a:cubicBezTo>
                  <a:close/>
                  <a:moveTo>
                    <a:pt x="281" y="251"/>
                  </a:moveTo>
                  <a:lnTo>
                    <a:pt x="281" y="251"/>
                  </a:lnTo>
                  <a:lnTo>
                    <a:pt x="259" y="273"/>
                  </a:lnTo>
                  <a:lnTo>
                    <a:pt x="241" y="291"/>
                  </a:lnTo>
                  <a:cubicBezTo>
                    <a:pt x="235" y="296"/>
                    <a:pt x="227" y="296"/>
                    <a:pt x="221" y="291"/>
                  </a:cubicBezTo>
                  <a:lnTo>
                    <a:pt x="201" y="271"/>
                  </a:lnTo>
                  <a:cubicBezTo>
                    <a:pt x="196" y="265"/>
                    <a:pt x="196" y="256"/>
                    <a:pt x="201" y="251"/>
                  </a:cubicBezTo>
                  <a:cubicBezTo>
                    <a:pt x="207" y="245"/>
                    <a:pt x="216" y="245"/>
                    <a:pt x="221" y="251"/>
                  </a:cubicBezTo>
                  <a:lnTo>
                    <a:pt x="231" y="261"/>
                  </a:lnTo>
                  <a:lnTo>
                    <a:pt x="259" y="233"/>
                  </a:lnTo>
                  <a:lnTo>
                    <a:pt x="261" y="231"/>
                  </a:lnTo>
                  <a:cubicBezTo>
                    <a:pt x="266" y="225"/>
                    <a:pt x="275" y="225"/>
                    <a:pt x="281" y="231"/>
                  </a:cubicBezTo>
                  <a:cubicBezTo>
                    <a:pt x="286" y="236"/>
                    <a:pt x="286" y="245"/>
                    <a:pt x="281" y="251"/>
                  </a:cubicBezTo>
                  <a:close/>
                  <a:moveTo>
                    <a:pt x="219" y="44"/>
                  </a:moveTo>
                  <a:cubicBezTo>
                    <a:pt x="220" y="47"/>
                    <a:pt x="220" y="50"/>
                    <a:pt x="220" y="54"/>
                  </a:cubicBezTo>
                  <a:cubicBezTo>
                    <a:pt x="220" y="84"/>
                    <a:pt x="196" y="109"/>
                    <a:pt x="165" y="109"/>
                  </a:cubicBezTo>
                  <a:lnTo>
                    <a:pt x="99" y="109"/>
                  </a:lnTo>
                  <a:cubicBezTo>
                    <a:pt x="68" y="109"/>
                    <a:pt x="44" y="84"/>
                    <a:pt x="44" y="54"/>
                  </a:cubicBezTo>
                  <a:cubicBezTo>
                    <a:pt x="44" y="50"/>
                    <a:pt x="44" y="47"/>
                    <a:pt x="45" y="44"/>
                  </a:cubicBezTo>
                  <a:cubicBezTo>
                    <a:pt x="19" y="48"/>
                    <a:pt x="0" y="71"/>
                    <a:pt x="0" y="98"/>
                  </a:cubicBezTo>
                  <a:lnTo>
                    <a:pt x="0" y="297"/>
                  </a:lnTo>
                  <a:cubicBezTo>
                    <a:pt x="0" y="327"/>
                    <a:pt x="24" y="352"/>
                    <a:pt x="55" y="352"/>
                  </a:cubicBezTo>
                  <a:lnTo>
                    <a:pt x="202" y="352"/>
                  </a:lnTo>
                  <a:cubicBezTo>
                    <a:pt x="166" y="337"/>
                    <a:pt x="142" y="302"/>
                    <a:pt x="142" y="261"/>
                  </a:cubicBezTo>
                  <a:cubicBezTo>
                    <a:pt x="142" y="207"/>
                    <a:pt x="186" y="162"/>
                    <a:pt x="240" y="162"/>
                  </a:cubicBezTo>
                  <a:cubicBezTo>
                    <a:pt x="249" y="162"/>
                    <a:pt x="257" y="163"/>
                    <a:pt x="264" y="165"/>
                  </a:cubicBezTo>
                  <a:lnTo>
                    <a:pt x="264" y="98"/>
                  </a:lnTo>
                  <a:cubicBezTo>
                    <a:pt x="264" y="71"/>
                    <a:pt x="245" y="48"/>
                    <a:pt x="219" y="44"/>
                  </a:cubicBezTo>
                  <a:close/>
                  <a:moveTo>
                    <a:pt x="124" y="220"/>
                  </a:moveTo>
                  <a:lnTo>
                    <a:pt x="124" y="220"/>
                  </a:lnTo>
                  <a:lnTo>
                    <a:pt x="55" y="220"/>
                  </a:lnTo>
                  <a:cubicBezTo>
                    <a:pt x="49" y="220"/>
                    <a:pt x="44" y="215"/>
                    <a:pt x="44" y="209"/>
                  </a:cubicBezTo>
                  <a:cubicBezTo>
                    <a:pt x="44" y="203"/>
                    <a:pt x="49" y="198"/>
                    <a:pt x="55" y="198"/>
                  </a:cubicBezTo>
                  <a:lnTo>
                    <a:pt x="124" y="198"/>
                  </a:lnTo>
                  <a:cubicBezTo>
                    <a:pt x="130" y="198"/>
                    <a:pt x="135" y="203"/>
                    <a:pt x="135" y="209"/>
                  </a:cubicBezTo>
                  <a:cubicBezTo>
                    <a:pt x="135" y="215"/>
                    <a:pt x="130" y="220"/>
                    <a:pt x="124" y="220"/>
                  </a:cubicBezTo>
                  <a:close/>
                  <a:moveTo>
                    <a:pt x="146" y="176"/>
                  </a:moveTo>
                  <a:lnTo>
                    <a:pt x="146" y="176"/>
                  </a:lnTo>
                  <a:lnTo>
                    <a:pt x="55" y="176"/>
                  </a:lnTo>
                  <a:cubicBezTo>
                    <a:pt x="49" y="176"/>
                    <a:pt x="44" y="171"/>
                    <a:pt x="44" y="165"/>
                  </a:cubicBezTo>
                  <a:cubicBezTo>
                    <a:pt x="44" y="159"/>
                    <a:pt x="49" y="154"/>
                    <a:pt x="55" y="154"/>
                  </a:cubicBezTo>
                  <a:lnTo>
                    <a:pt x="146" y="154"/>
                  </a:lnTo>
                  <a:cubicBezTo>
                    <a:pt x="152" y="154"/>
                    <a:pt x="157" y="159"/>
                    <a:pt x="157" y="165"/>
                  </a:cubicBezTo>
                  <a:cubicBezTo>
                    <a:pt x="157" y="171"/>
                    <a:pt x="152" y="176"/>
                    <a:pt x="146" y="1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13" name="组合 12"/>
          <p:cNvGrpSpPr/>
          <p:nvPr/>
        </p:nvGrpSpPr>
        <p:grpSpPr bwMode="auto">
          <a:xfrm>
            <a:off x="10145191" y="350853"/>
            <a:ext cx="434749" cy="437922"/>
            <a:chOff x="10150605" y="348801"/>
            <a:chExt cx="435600" cy="438815"/>
          </a:xfrm>
        </p:grpSpPr>
        <p:sp>
          <p:nvSpPr>
            <p:cNvPr id="14" name="Oval 7"/>
            <p:cNvSpPr>
              <a:spLocks noChangeArrowheads="1"/>
            </p:cNvSpPr>
            <p:nvPr/>
          </p:nvSpPr>
          <p:spPr bwMode="auto">
            <a:xfrm>
              <a:off x="10150605" y="348801"/>
              <a:ext cx="435600" cy="438815"/>
            </a:xfrm>
            <a:prstGeom prst="ellipse">
              <a:avLst/>
            </a:prstGeom>
            <a:solidFill>
              <a:srgbClr val="7EA405"/>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5" name="Freeform 12"/>
            <p:cNvSpPr>
              <a:spLocks noEditPoints="1"/>
            </p:cNvSpPr>
            <p:nvPr/>
          </p:nvSpPr>
          <p:spPr bwMode="auto">
            <a:xfrm>
              <a:off x="10229367" y="424348"/>
              <a:ext cx="279684" cy="279684"/>
            </a:xfrm>
            <a:custGeom>
              <a:avLst/>
              <a:gdLst>
                <a:gd name="T0" fmla="*/ 151826383 w 366"/>
                <a:gd name="T1" fmla="*/ 106861388 h 367"/>
                <a:gd name="T2" fmla="*/ 113869596 w 366"/>
                <a:gd name="T3" fmla="*/ 83050144 h 367"/>
                <a:gd name="T4" fmla="*/ 63650271 w 366"/>
                <a:gd name="T5" fmla="*/ 94665032 h 367"/>
                <a:gd name="T6" fmla="*/ 126132135 w 366"/>
                <a:gd name="T7" fmla="*/ 146934695 h 367"/>
                <a:gd name="T8" fmla="*/ 190366227 w 366"/>
                <a:gd name="T9" fmla="*/ 167842407 h 367"/>
                <a:gd name="T10" fmla="*/ 171096305 w 366"/>
                <a:gd name="T11" fmla="*/ 177715176 h 367"/>
                <a:gd name="T12" fmla="*/ 178687509 w 366"/>
                <a:gd name="T13" fmla="*/ 185265120 h 367"/>
                <a:gd name="T14" fmla="*/ 185694893 w 366"/>
                <a:gd name="T15" fmla="*/ 87115088 h 367"/>
                <a:gd name="T16" fmla="*/ 174016175 w 366"/>
                <a:gd name="T17" fmla="*/ 73757319 h 367"/>
                <a:gd name="T18" fmla="*/ 179271331 w 366"/>
                <a:gd name="T19" fmla="*/ 63303844 h 367"/>
                <a:gd name="T20" fmla="*/ 186862535 w 366"/>
                <a:gd name="T21" fmla="*/ 36007600 h 367"/>
                <a:gd name="T22" fmla="*/ 155913896 w 366"/>
                <a:gd name="T23" fmla="*/ 30199775 h 367"/>
                <a:gd name="T24" fmla="*/ 134891746 w 366"/>
                <a:gd name="T25" fmla="*/ 38911132 h 367"/>
                <a:gd name="T26" fmla="*/ 127300542 w 366"/>
                <a:gd name="T27" fmla="*/ 24973419 h 367"/>
                <a:gd name="T28" fmla="*/ 113285775 w 366"/>
                <a:gd name="T29" fmla="*/ 0 h 367"/>
                <a:gd name="T30" fmla="*/ 87007706 w 366"/>
                <a:gd name="T31" fmla="*/ 18004181 h 367"/>
                <a:gd name="T32" fmla="*/ 87007706 w 366"/>
                <a:gd name="T33" fmla="*/ 27876950 h 367"/>
                <a:gd name="T34" fmla="*/ 87007706 w 366"/>
                <a:gd name="T35" fmla="*/ 29038363 h 367"/>
                <a:gd name="T36" fmla="*/ 85840063 w 366"/>
                <a:gd name="T37" fmla="*/ 31361188 h 367"/>
                <a:gd name="T38" fmla="*/ 85840063 w 366"/>
                <a:gd name="T39" fmla="*/ 32523363 h 367"/>
                <a:gd name="T40" fmla="*/ 65401734 w 366"/>
                <a:gd name="T41" fmla="*/ 37169013 h 367"/>
                <a:gd name="T42" fmla="*/ 54890660 w 366"/>
                <a:gd name="T43" fmla="*/ 26715538 h 367"/>
                <a:gd name="T44" fmla="*/ 26861891 w 366"/>
                <a:gd name="T45" fmla="*/ 54592488 h 367"/>
                <a:gd name="T46" fmla="*/ 37372201 w 366"/>
                <a:gd name="T47" fmla="*/ 65626669 h 367"/>
                <a:gd name="T48" fmla="*/ 37956787 w 366"/>
                <a:gd name="T49" fmla="*/ 67368788 h 367"/>
                <a:gd name="T50" fmla="*/ 39124429 w 366"/>
                <a:gd name="T51" fmla="*/ 69111669 h 367"/>
                <a:gd name="T52" fmla="*/ 39708251 w 366"/>
                <a:gd name="T53" fmla="*/ 70273082 h 367"/>
                <a:gd name="T54" fmla="*/ 35620738 w 366"/>
                <a:gd name="T55" fmla="*/ 82469438 h 367"/>
                <a:gd name="T56" fmla="*/ 17518458 w 366"/>
                <a:gd name="T57" fmla="*/ 86534382 h 367"/>
                <a:gd name="T58" fmla="*/ 0 w 366"/>
                <a:gd name="T59" fmla="*/ 112669213 h 367"/>
                <a:gd name="T60" fmla="*/ 27445712 w 366"/>
                <a:gd name="T61" fmla="*/ 126607688 h 367"/>
                <a:gd name="T62" fmla="*/ 30365582 w 366"/>
                <a:gd name="T63" fmla="*/ 127188395 h 367"/>
                <a:gd name="T64" fmla="*/ 36788380 w 366"/>
                <a:gd name="T65" fmla="*/ 148096107 h 367"/>
                <a:gd name="T66" fmla="*/ 29197176 w 366"/>
                <a:gd name="T67" fmla="*/ 155065345 h 367"/>
                <a:gd name="T68" fmla="*/ 35620738 w 366"/>
                <a:gd name="T69" fmla="*/ 186426533 h 367"/>
                <a:gd name="T70" fmla="*/ 64817913 w 366"/>
                <a:gd name="T71" fmla="*/ 176553764 h 367"/>
                <a:gd name="T72" fmla="*/ 65986320 w 366"/>
                <a:gd name="T73" fmla="*/ 175392351 h 367"/>
                <a:gd name="T74" fmla="*/ 67737784 w 366"/>
                <a:gd name="T75" fmla="*/ 174811645 h 367"/>
                <a:gd name="T76" fmla="*/ 69490012 w 366"/>
                <a:gd name="T77" fmla="*/ 174230939 h 367"/>
                <a:gd name="T78" fmla="*/ 70657654 w 366"/>
                <a:gd name="T79" fmla="*/ 173649470 h 367"/>
                <a:gd name="T80" fmla="*/ 72409118 w 366"/>
                <a:gd name="T81" fmla="*/ 173649470 h 367"/>
                <a:gd name="T82" fmla="*/ 86423884 w 366"/>
                <a:gd name="T83" fmla="*/ 188168652 h 367"/>
                <a:gd name="T84" fmla="*/ 100438651 w 366"/>
                <a:gd name="T85" fmla="*/ 213142070 h 367"/>
                <a:gd name="T86" fmla="*/ 126716720 w 366"/>
                <a:gd name="T87" fmla="*/ 195719358 h 367"/>
                <a:gd name="T88" fmla="*/ 126716720 w 366"/>
                <a:gd name="T89" fmla="*/ 185265120 h 367"/>
                <a:gd name="T90" fmla="*/ 130220412 w 366"/>
                <a:gd name="T91" fmla="*/ 177715176 h 367"/>
                <a:gd name="T92" fmla="*/ 133724104 w 366"/>
                <a:gd name="T93" fmla="*/ 175392351 h 367"/>
                <a:gd name="T94" fmla="*/ 134891746 w 366"/>
                <a:gd name="T95" fmla="*/ 174811645 h 367"/>
                <a:gd name="T96" fmla="*/ 48467862 w 366"/>
                <a:gd name="T97" fmla="*/ 106280682 h 367"/>
                <a:gd name="T98" fmla="*/ 163505100 w 366"/>
                <a:gd name="T99" fmla="*/ 122541982 h 367"/>
                <a:gd name="T100" fmla="*/ 182191201 w 366"/>
                <a:gd name="T101" fmla="*/ 127769101 h 367"/>
                <a:gd name="T102" fmla="*/ 196205968 w 366"/>
                <a:gd name="T103" fmla="*/ 126607688 h 367"/>
                <a:gd name="T104" fmla="*/ 213724426 w 366"/>
                <a:gd name="T105" fmla="*/ 100472857 h 3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66" h="367">
                  <a:moveTo>
                    <a:pt x="326" y="289"/>
                  </a:moveTo>
                  <a:lnTo>
                    <a:pt x="252" y="217"/>
                  </a:lnTo>
                  <a:cubicBezTo>
                    <a:pt x="257" y="207"/>
                    <a:pt x="260" y="195"/>
                    <a:pt x="260" y="184"/>
                  </a:cubicBezTo>
                  <a:cubicBezTo>
                    <a:pt x="260" y="142"/>
                    <a:pt x="225" y="107"/>
                    <a:pt x="183" y="107"/>
                  </a:cubicBezTo>
                  <a:cubicBezTo>
                    <a:pt x="176" y="107"/>
                    <a:pt x="169" y="108"/>
                    <a:pt x="163" y="110"/>
                  </a:cubicBezTo>
                  <a:lnTo>
                    <a:pt x="195" y="143"/>
                  </a:lnTo>
                  <a:cubicBezTo>
                    <a:pt x="209" y="156"/>
                    <a:pt x="208" y="179"/>
                    <a:pt x="193" y="194"/>
                  </a:cubicBezTo>
                  <a:cubicBezTo>
                    <a:pt x="178" y="209"/>
                    <a:pt x="156" y="209"/>
                    <a:pt x="142" y="196"/>
                  </a:cubicBezTo>
                  <a:lnTo>
                    <a:pt x="109" y="163"/>
                  </a:lnTo>
                  <a:cubicBezTo>
                    <a:pt x="108" y="170"/>
                    <a:pt x="107" y="177"/>
                    <a:pt x="107" y="184"/>
                  </a:cubicBezTo>
                  <a:cubicBezTo>
                    <a:pt x="107" y="226"/>
                    <a:pt x="141" y="260"/>
                    <a:pt x="183" y="260"/>
                  </a:cubicBezTo>
                  <a:cubicBezTo>
                    <a:pt x="195" y="260"/>
                    <a:pt x="206" y="258"/>
                    <a:pt x="216" y="253"/>
                  </a:cubicBezTo>
                  <a:lnTo>
                    <a:pt x="289" y="326"/>
                  </a:lnTo>
                  <a:cubicBezTo>
                    <a:pt x="299" y="335"/>
                    <a:pt x="314" y="334"/>
                    <a:pt x="324" y="324"/>
                  </a:cubicBezTo>
                  <a:cubicBezTo>
                    <a:pt x="334" y="314"/>
                    <a:pt x="335" y="299"/>
                    <a:pt x="326" y="289"/>
                  </a:cubicBezTo>
                  <a:close/>
                  <a:moveTo>
                    <a:pt x="306" y="319"/>
                  </a:moveTo>
                  <a:lnTo>
                    <a:pt x="306" y="319"/>
                  </a:lnTo>
                  <a:cubicBezTo>
                    <a:pt x="299" y="319"/>
                    <a:pt x="293" y="313"/>
                    <a:pt x="293" y="306"/>
                  </a:cubicBezTo>
                  <a:cubicBezTo>
                    <a:pt x="293" y="299"/>
                    <a:pt x="299" y="293"/>
                    <a:pt x="306" y="293"/>
                  </a:cubicBezTo>
                  <a:cubicBezTo>
                    <a:pt x="313" y="293"/>
                    <a:pt x="319" y="299"/>
                    <a:pt x="319" y="306"/>
                  </a:cubicBezTo>
                  <a:cubicBezTo>
                    <a:pt x="319" y="313"/>
                    <a:pt x="313" y="319"/>
                    <a:pt x="306" y="319"/>
                  </a:cubicBezTo>
                  <a:close/>
                  <a:moveTo>
                    <a:pt x="343" y="150"/>
                  </a:moveTo>
                  <a:lnTo>
                    <a:pt x="336" y="150"/>
                  </a:lnTo>
                  <a:lnTo>
                    <a:pt x="318" y="150"/>
                  </a:lnTo>
                  <a:cubicBezTo>
                    <a:pt x="315" y="149"/>
                    <a:pt x="312" y="148"/>
                    <a:pt x="309" y="146"/>
                  </a:cubicBezTo>
                  <a:cubicBezTo>
                    <a:pt x="309" y="146"/>
                    <a:pt x="308" y="146"/>
                    <a:pt x="308" y="146"/>
                  </a:cubicBezTo>
                  <a:cubicBezTo>
                    <a:pt x="302" y="142"/>
                    <a:pt x="298" y="135"/>
                    <a:pt x="298" y="127"/>
                  </a:cubicBezTo>
                  <a:cubicBezTo>
                    <a:pt x="298" y="124"/>
                    <a:pt x="299" y="122"/>
                    <a:pt x="299" y="120"/>
                  </a:cubicBezTo>
                  <a:cubicBezTo>
                    <a:pt x="300" y="117"/>
                    <a:pt x="301" y="115"/>
                    <a:pt x="303" y="113"/>
                  </a:cubicBezTo>
                  <a:lnTo>
                    <a:pt x="307" y="109"/>
                  </a:lnTo>
                  <a:lnTo>
                    <a:pt x="316" y="100"/>
                  </a:lnTo>
                  <a:lnTo>
                    <a:pt x="321" y="95"/>
                  </a:lnTo>
                  <a:cubicBezTo>
                    <a:pt x="328" y="85"/>
                    <a:pt x="328" y="72"/>
                    <a:pt x="320" y="62"/>
                  </a:cubicBezTo>
                  <a:lnTo>
                    <a:pt x="305" y="47"/>
                  </a:lnTo>
                  <a:cubicBezTo>
                    <a:pt x="296" y="39"/>
                    <a:pt x="282" y="39"/>
                    <a:pt x="272" y="46"/>
                  </a:cubicBezTo>
                  <a:lnTo>
                    <a:pt x="267" y="52"/>
                  </a:lnTo>
                  <a:lnTo>
                    <a:pt x="255" y="64"/>
                  </a:lnTo>
                  <a:cubicBezTo>
                    <a:pt x="248" y="69"/>
                    <a:pt x="239" y="70"/>
                    <a:pt x="231" y="67"/>
                  </a:cubicBezTo>
                  <a:cubicBezTo>
                    <a:pt x="229" y="66"/>
                    <a:pt x="226" y="64"/>
                    <a:pt x="224" y="62"/>
                  </a:cubicBezTo>
                  <a:cubicBezTo>
                    <a:pt x="220" y="58"/>
                    <a:pt x="218" y="54"/>
                    <a:pt x="218" y="49"/>
                  </a:cubicBezTo>
                  <a:lnTo>
                    <a:pt x="218" y="43"/>
                  </a:lnTo>
                  <a:lnTo>
                    <a:pt x="218" y="31"/>
                  </a:lnTo>
                  <a:lnTo>
                    <a:pt x="218" y="24"/>
                  </a:lnTo>
                  <a:cubicBezTo>
                    <a:pt x="216" y="11"/>
                    <a:pt x="206" y="2"/>
                    <a:pt x="194" y="0"/>
                  </a:cubicBezTo>
                  <a:lnTo>
                    <a:pt x="173" y="0"/>
                  </a:lnTo>
                  <a:cubicBezTo>
                    <a:pt x="161" y="2"/>
                    <a:pt x="151" y="11"/>
                    <a:pt x="149" y="23"/>
                  </a:cubicBezTo>
                  <a:lnTo>
                    <a:pt x="149" y="31"/>
                  </a:lnTo>
                  <a:lnTo>
                    <a:pt x="149" y="43"/>
                  </a:lnTo>
                  <a:lnTo>
                    <a:pt x="149" y="48"/>
                  </a:lnTo>
                  <a:cubicBezTo>
                    <a:pt x="149" y="49"/>
                    <a:pt x="149" y="49"/>
                    <a:pt x="149" y="50"/>
                  </a:cubicBezTo>
                  <a:cubicBezTo>
                    <a:pt x="149" y="50"/>
                    <a:pt x="149" y="50"/>
                    <a:pt x="149" y="50"/>
                  </a:cubicBezTo>
                  <a:cubicBezTo>
                    <a:pt x="148" y="51"/>
                    <a:pt x="148" y="52"/>
                    <a:pt x="148" y="52"/>
                  </a:cubicBezTo>
                  <a:cubicBezTo>
                    <a:pt x="148" y="52"/>
                    <a:pt x="148" y="52"/>
                    <a:pt x="148" y="52"/>
                  </a:cubicBezTo>
                  <a:cubicBezTo>
                    <a:pt x="148" y="53"/>
                    <a:pt x="148" y="54"/>
                    <a:pt x="147" y="54"/>
                  </a:cubicBezTo>
                  <a:cubicBezTo>
                    <a:pt x="147" y="54"/>
                    <a:pt x="147" y="54"/>
                    <a:pt x="147" y="54"/>
                  </a:cubicBezTo>
                  <a:cubicBezTo>
                    <a:pt x="147" y="55"/>
                    <a:pt x="147" y="56"/>
                    <a:pt x="147" y="56"/>
                  </a:cubicBezTo>
                  <a:cubicBezTo>
                    <a:pt x="147" y="56"/>
                    <a:pt x="147" y="56"/>
                    <a:pt x="147" y="56"/>
                  </a:cubicBezTo>
                  <a:cubicBezTo>
                    <a:pt x="145" y="59"/>
                    <a:pt x="143" y="61"/>
                    <a:pt x="141" y="63"/>
                  </a:cubicBezTo>
                  <a:cubicBezTo>
                    <a:pt x="137" y="66"/>
                    <a:pt x="132" y="69"/>
                    <a:pt x="126" y="69"/>
                  </a:cubicBezTo>
                  <a:cubicBezTo>
                    <a:pt x="121" y="69"/>
                    <a:pt x="116" y="67"/>
                    <a:pt x="112" y="64"/>
                  </a:cubicBezTo>
                  <a:lnTo>
                    <a:pt x="108" y="60"/>
                  </a:lnTo>
                  <a:lnTo>
                    <a:pt x="100" y="51"/>
                  </a:lnTo>
                  <a:lnTo>
                    <a:pt x="94" y="46"/>
                  </a:lnTo>
                  <a:cubicBezTo>
                    <a:pt x="85" y="38"/>
                    <a:pt x="71" y="39"/>
                    <a:pt x="61" y="46"/>
                  </a:cubicBezTo>
                  <a:lnTo>
                    <a:pt x="46" y="61"/>
                  </a:lnTo>
                  <a:cubicBezTo>
                    <a:pt x="38" y="71"/>
                    <a:pt x="38" y="85"/>
                    <a:pt x="46" y="94"/>
                  </a:cubicBezTo>
                  <a:lnTo>
                    <a:pt x="51" y="100"/>
                  </a:lnTo>
                  <a:lnTo>
                    <a:pt x="63" y="112"/>
                  </a:lnTo>
                  <a:cubicBezTo>
                    <a:pt x="63" y="112"/>
                    <a:pt x="64" y="113"/>
                    <a:pt x="64" y="113"/>
                  </a:cubicBezTo>
                  <a:cubicBezTo>
                    <a:pt x="64" y="113"/>
                    <a:pt x="64" y="113"/>
                    <a:pt x="64" y="114"/>
                  </a:cubicBezTo>
                  <a:cubicBezTo>
                    <a:pt x="65" y="114"/>
                    <a:pt x="65" y="114"/>
                    <a:pt x="65" y="115"/>
                  </a:cubicBezTo>
                  <a:cubicBezTo>
                    <a:pt x="65" y="115"/>
                    <a:pt x="65" y="115"/>
                    <a:pt x="65" y="116"/>
                  </a:cubicBezTo>
                  <a:cubicBezTo>
                    <a:pt x="66" y="116"/>
                    <a:pt x="66" y="116"/>
                    <a:pt x="66" y="117"/>
                  </a:cubicBezTo>
                  <a:cubicBezTo>
                    <a:pt x="66" y="117"/>
                    <a:pt x="66" y="117"/>
                    <a:pt x="66" y="117"/>
                  </a:cubicBezTo>
                  <a:cubicBezTo>
                    <a:pt x="66" y="118"/>
                    <a:pt x="67" y="118"/>
                    <a:pt x="67" y="119"/>
                  </a:cubicBezTo>
                  <a:cubicBezTo>
                    <a:pt x="67" y="119"/>
                    <a:pt x="67" y="119"/>
                    <a:pt x="67" y="119"/>
                  </a:cubicBezTo>
                  <a:cubicBezTo>
                    <a:pt x="67" y="120"/>
                    <a:pt x="67" y="121"/>
                    <a:pt x="68" y="121"/>
                  </a:cubicBezTo>
                  <a:cubicBezTo>
                    <a:pt x="68" y="121"/>
                    <a:pt x="68" y="121"/>
                    <a:pt x="68" y="121"/>
                  </a:cubicBezTo>
                  <a:cubicBezTo>
                    <a:pt x="68" y="122"/>
                    <a:pt x="68" y="123"/>
                    <a:pt x="68" y="123"/>
                  </a:cubicBezTo>
                  <a:cubicBezTo>
                    <a:pt x="68" y="123"/>
                    <a:pt x="68" y="123"/>
                    <a:pt x="68" y="123"/>
                  </a:cubicBezTo>
                  <a:cubicBezTo>
                    <a:pt x="69" y="130"/>
                    <a:pt x="67" y="137"/>
                    <a:pt x="61" y="142"/>
                  </a:cubicBezTo>
                  <a:cubicBezTo>
                    <a:pt x="57" y="146"/>
                    <a:pt x="53" y="148"/>
                    <a:pt x="48" y="149"/>
                  </a:cubicBezTo>
                  <a:lnTo>
                    <a:pt x="42" y="149"/>
                  </a:lnTo>
                  <a:lnTo>
                    <a:pt x="30" y="149"/>
                  </a:lnTo>
                  <a:lnTo>
                    <a:pt x="23" y="149"/>
                  </a:lnTo>
                  <a:cubicBezTo>
                    <a:pt x="11" y="151"/>
                    <a:pt x="1" y="160"/>
                    <a:pt x="0" y="172"/>
                  </a:cubicBezTo>
                  <a:lnTo>
                    <a:pt x="0" y="194"/>
                  </a:lnTo>
                  <a:cubicBezTo>
                    <a:pt x="1" y="206"/>
                    <a:pt x="10" y="216"/>
                    <a:pt x="23" y="218"/>
                  </a:cubicBezTo>
                  <a:lnTo>
                    <a:pt x="30" y="218"/>
                  </a:lnTo>
                  <a:lnTo>
                    <a:pt x="47" y="218"/>
                  </a:lnTo>
                  <a:cubicBezTo>
                    <a:pt x="48" y="218"/>
                    <a:pt x="49" y="218"/>
                    <a:pt x="50" y="218"/>
                  </a:cubicBezTo>
                  <a:cubicBezTo>
                    <a:pt x="50" y="218"/>
                    <a:pt x="50" y="218"/>
                    <a:pt x="50" y="218"/>
                  </a:cubicBezTo>
                  <a:cubicBezTo>
                    <a:pt x="51" y="218"/>
                    <a:pt x="51" y="218"/>
                    <a:pt x="52" y="219"/>
                  </a:cubicBezTo>
                  <a:cubicBezTo>
                    <a:pt x="61" y="222"/>
                    <a:pt x="68" y="230"/>
                    <a:pt x="68" y="241"/>
                  </a:cubicBezTo>
                  <a:cubicBezTo>
                    <a:pt x="68" y="246"/>
                    <a:pt x="66" y="251"/>
                    <a:pt x="63" y="255"/>
                  </a:cubicBezTo>
                  <a:lnTo>
                    <a:pt x="59" y="259"/>
                  </a:lnTo>
                  <a:lnTo>
                    <a:pt x="50" y="267"/>
                  </a:lnTo>
                  <a:lnTo>
                    <a:pt x="45" y="272"/>
                  </a:lnTo>
                  <a:cubicBezTo>
                    <a:pt x="38" y="282"/>
                    <a:pt x="38" y="296"/>
                    <a:pt x="45" y="305"/>
                  </a:cubicBezTo>
                  <a:lnTo>
                    <a:pt x="61" y="321"/>
                  </a:lnTo>
                  <a:cubicBezTo>
                    <a:pt x="70" y="328"/>
                    <a:pt x="84" y="329"/>
                    <a:pt x="94" y="321"/>
                  </a:cubicBezTo>
                  <a:lnTo>
                    <a:pt x="99" y="316"/>
                  </a:lnTo>
                  <a:lnTo>
                    <a:pt x="111" y="304"/>
                  </a:lnTo>
                  <a:cubicBezTo>
                    <a:pt x="111" y="304"/>
                    <a:pt x="111" y="303"/>
                    <a:pt x="112" y="303"/>
                  </a:cubicBezTo>
                  <a:cubicBezTo>
                    <a:pt x="112" y="303"/>
                    <a:pt x="113" y="303"/>
                    <a:pt x="113" y="302"/>
                  </a:cubicBezTo>
                  <a:cubicBezTo>
                    <a:pt x="113" y="302"/>
                    <a:pt x="113" y="302"/>
                    <a:pt x="114" y="302"/>
                  </a:cubicBezTo>
                  <a:cubicBezTo>
                    <a:pt x="114" y="302"/>
                    <a:pt x="114" y="301"/>
                    <a:pt x="115" y="301"/>
                  </a:cubicBezTo>
                  <a:cubicBezTo>
                    <a:pt x="115" y="301"/>
                    <a:pt x="116" y="301"/>
                    <a:pt x="116" y="301"/>
                  </a:cubicBezTo>
                  <a:cubicBezTo>
                    <a:pt x="116" y="301"/>
                    <a:pt x="116" y="300"/>
                    <a:pt x="117" y="300"/>
                  </a:cubicBezTo>
                  <a:cubicBezTo>
                    <a:pt x="117" y="300"/>
                    <a:pt x="118" y="300"/>
                    <a:pt x="118" y="300"/>
                  </a:cubicBezTo>
                  <a:cubicBezTo>
                    <a:pt x="119" y="300"/>
                    <a:pt x="119" y="300"/>
                    <a:pt x="119" y="300"/>
                  </a:cubicBezTo>
                  <a:cubicBezTo>
                    <a:pt x="119" y="300"/>
                    <a:pt x="119" y="300"/>
                    <a:pt x="119" y="300"/>
                  </a:cubicBezTo>
                  <a:cubicBezTo>
                    <a:pt x="119" y="299"/>
                    <a:pt x="120" y="299"/>
                    <a:pt x="120" y="299"/>
                  </a:cubicBezTo>
                  <a:cubicBezTo>
                    <a:pt x="121" y="299"/>
                    <a:pt x="121" y="299"/>
                    <a:pt x="121" y="299"/>
                  </a:cubicBezTo>
                  <a:cubicBezTo>
                    <a:pt x="121" y="299"/>
                    <a:pt x="122" y="299"/>
                    <a:pt x="122" y="299"/>
                  </a:cubicBezTo>
                  <a:cubicBezTo>
                    <a:pt x="122" y="299"/>
                    <a:pt x="122" y="299"/>
                    <a:pt x="123" y="299"/>
                  </a:cubicBezTo>
                  <a:cubicBezTo>
                    <a:pt x="123" y="299"/>
                    <a:pt x="124" y="299"/>
                    <a:pt x="124" y="299"/>
                  </a:cubicBezTo>
                  <a:cubicBezTo>
                    <a:pt x="131" y="298"/>
                    <a:pt x="137" y="301"/>
                    <a:pt x="142" y="305"/>
                  </a:cubicBezTo>
                  <a:cubicBezTo>
                    <a:pt x="146" y="309"/>
                    <a:pt x="148" y="314"/>
                    <a:pt x="148" y="319"/>
                  </a:cubicBezTo>
                  <a:lnTo>
                    <a:pt x="148" y="324"/>
                  </a:lnTo>
                  <a:lnTo>
                    <a:pt x="148" y="336"/>
                  </a:lnTo>
                  <a:lnTo>
                    <a:pt x="148" y="344"/>
                  </a:lnTo>
                  <a:cubicBezTo>
                    <a:pt x="150" y="356"/>
                    <a:pt x="159" y="366"/>
                    <a:pt x="172" y="367"/>
                  </a:cubicBezTo>
                  <a:lnTo>
                    <a:pt x="193" y="367"/>
                  </a:lnTo>
                  <a:cubicBezTo>
                    <a:pt x="205" y="366"/>
                    <a:pt x="215" y="356"/>
                    <a:pt x="217" y="344"/>
                  </a:cubicBezTo>
                  <a:lnTo>
                    <a:pt x="217" y="337"/>
                  </a:lnTo>
                  <a:lnTo>
                    <a:pt x="217" y="324"/>
                  </a:lnTo>
                  <a:lnTo>
                    <a:pt x="217" y="319"/>
                  </a:lnTo>
                  <a:cubicBezTo>
                    <a:pt x="218" y="315"/>
                    <a:pt x="219" y="311"/>
                    <a:pt x="222" y="308"/>
                  </a:cubicBezTo>
                  <a:cubicBezTo>
                    <a:pt x="222" y="307"/>
                    <a:pt x="222" y="307"/>
                    <a:pt x="222" y="307"/>
                  </a:cubicBezTo>
                  <a:cubicBezTo>
                    <a:pt x="223" y="307"/>
                    <a:pt x="223" y="306"/>
                    <a:pt x="223" y="306"/>
                  </a:cubicBezTo>
                  <a:cubicBezTo>
                    <a:pt x="224" y="305"/>
                    <a:pt x="226" y="303"/>
                    <a:pt x="228" y="302"/>
                  </a:cubicBezTo>
                  <a:cubicBezTo>
                    <a:pt x="228" y="302"/>
                    <a:pt x="229" y="302"/>
                    <a:pt x="229" y="302"/>
                  </a:cubicBezTo>
                  <a:cubicBezTo>
                    <a:pt x="229" y="301"/>
                    <a:pt x="229" y="301"/>
                    <a:pt x="230" y="301"/>
                  </a:cubicBezTo>
                  <a:cubicBezTo>
                    <a:pt x="230" y="301"/>
                    <a:pt x="230" y="301"/>
                    <a:pt x="230" y="301"/>
                  </a:cubicBezTo>
                  <a:cubicBezTo>
                    <a:pt x="230" y="301"/>
                    <a:pt x="231" y="301"/>
                    <a:pt x="231" y="301"/>
                  </a:cubicBezTo>
                  <a:lnTo>
                    <a:pt x="211" y="280"/>
                  </a:lnTo>
                  <a:cubicBezTo>
                    <a:pt x="202" y="283"/>
                    <a:pt x="192" y="284"/>
                    <a:pt x="183" y="284"/>
                  </a:cubicBezTo>
                  <a:cubicBezTo>
                    <a:pt x="127" y="284"/>
                    <a:pt x="82" y="239"/>
                    <a:pt x="83" y="183"/>
                  </a:cubicBezTo>
                  <a:cubicBezTo>
                    <a:pt x="83" y="128"/>
                    <a:pt x="128" y="83"/>
                    <a:pt x="183" y="83"/>
                  </a:cubicBezTo>
                  <a:cubicBezTo>
                    <a:pt x="239" y="83"/>
                    <a:pt x="284" y="129"/>
                    <a:pt x="283" y="184"/>
                  </a:cubicBezTo>
                  <a:cubicBezTo>
                    <a:pt x="283" y="193"/>
                    <a:pt x="282" y="203"/>
                    <a:pt x="280" y="211"/>
                  </a:cubicBezTo>
                  <a:lnTo>
                    <a:pt x="300" y="232"/>
                  </a:lnTo>
                  <a:cubicBezTo>
                    <a:pt x="301" y="229"/>
                    <a:pt x="303" y="227"/>
                    <a:pt x="305" y="225"/>
                  </a:cubicBezTo>
                  <a:cubicBezTo>
                    <a:pt x="307" y="223"/>
                    <a:pt x="309" y="221"/>
                    <a:pt x="312" y="220"/>
                  </a:cubicBezTo>
                  <a:cubicBezTo>
                    <a:pt x="314" y="219"/>
                    <a:pt x="316" y="219"/>
                    <a:pt x="318" y="218"/>
                  </a:cubicBezTo>
                  <a:lnTo>
                    <a:pt x="324" y="218"/>
                  </a:lnTo>
                  <a:lnTo>
                    <a:pt x="336" y="218"/>
                  </a:lnTo>
                  <a:lnTo>
                    <a:pt x="343" y="219"/>
                  </a:lnTo>
                  <a:cubicBezTo>
                    <a:pt x="355" y="217"/>
                    <a:pt x="365" y="207"/>
                    <a:pt x="366" y="195"/>
                  </a:cubicBezTo>
                  <a:lnTo>
                    <a:pt x="366" y="173"/>
                  </a:lnTo>
                  <a:cubicBezTo>
                    <a:pt x="365" y="161"/>
                    <a:pt x="355" y="151"/>
                    <a:pt x="343" y="1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16" name="组合 15"/>
          <p:cNvGrpSpPr/>
          <p:nvPr/>
        </p:nvGrpSpPr>
        <p:grpSpPr bwMode="auto">
          <a:xfrm>
            <a:off x="11424050" y="350853"/>
            <a:ext cx="436336" cy="437922"/>
            <a:chOff x="11430080" y="348801"/>
            <a:chExt cx="437207" cy="438815"/>
          </a:xfrm>
        </p:grpSpPr>
        <p:sp>
          <p:nvSpPr>
            <p:cNvPr id="17" name="Oval 9"/>
            <p:cNvSpPr>
              <a:spLocks noChangeArrowheads="1"/>
            </p:cNvSpPr>
            <p:nvPr/>
          </p:nvSpPr>
          <p:spPr bwMode="auto">
            <a:xfrm>
              <a:off x="11430080" y="348801"/>
              <a:ext cx="437207" cy="438815"/>
            </a:xfrm>
            <a:prstGeom prst="ellipse">
              <a:avLst/>
            </a:prstGeom>
            <a:solidFill>
              <a:srgbClr val="7EA405"/>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8" name="Freeform 13"/>
            <p:cNvSpPr>
              <a:spLocks noEditPoints="1"/>
            </p:cNvSpPr>
            <p:nvPr/>
          </p:nvSpPr>
          <p:spPr bwMode="auto">
            <a:xfrm>
              <a:off x="11537774" y="414704"/>
              <a:ext cx="237892" cy="313439"/>
            </a:xfrm>
            <a:custGeom>
              <a:avLst/>
              <a:gdLst>
                <a:gd name="T0" fmla="*/ 122463457 w 313"/>
                <a:gd name="T1" fmla="*/ 35237747 h 409"/>
                <a:gd name="T2" fmla="*/ 174453120 w 313"/>
                <a:gd name="T3" fmla="*/ 44047759 h 409"/>
                <a:gd name="T4" fmla="*/ 170408956 w 313"/>
                <a:gd name="T5" fmla="*/ 51682183 h 409"/>
                <a:gd name="T6" fmla="*/ 139215462 w 313"/>
                <a:gd name="T7" fmla="*/ 42872937 h 409"/>
                <a:gd name="T8" fmla="*/ 155967467 w 313"/>
                <a:gd name="T9" fmla="*/ 57555524 h 409"/>
                <a:gd name="T10" fmla="*/ 147303030 w 313"/>
                <a:gd name="T11" fmla="*/ 61079222 h 409"/>
                <a:gd name="T12" fmla="*/ 122463457 w 313"/>
                <a:gd name="T13" fmla="*/ 45221814 h 409"/>
                <a:gd name="T14" fmla="*/ 113799020 w 313"/>
                <a:gd name="T15" fmla="*/ 39936267 h 409"/>
                <a:gd name="T16" fmla="*/ 122463457 w 313"/>
                <a:gd name="T17" fmla="*/ 35237747 h 409"/>
                <a:gd name="T18" fmla="*/ 91269964 w 313"/>
                <a:gd name="T19" fmla="*/ 160332862 h 409"/>
                <a:gd name="T20" fmla="*/ 91269964 w 313"/>
                <a:gd name="T21" fmla="*/ 160332862 h 409"/>
                <a:gd name="T22" fmla="*/ 96468626 w 313"/>
                <a:gd name="T23" fmla="*/ 157983219 h 409"/>
                <a:gd name="T24" fmla="*/ 98202274 w 313"/>
                <a:gd name="T25" fmla="*/ 153872493 h 409"/>
                <a:gd name="T26" fmla="*/ 96468626 w 313"/>
                <a:gd name="T27" fmla="*/ 150348795 h 409"/>
                <a:gd name="T28" fmla="*/ 91269964 w 313"/>
                <a:gd name="T29" fmla="*/ 147412124 h 409"/>
                <a:gd name="T30" fmla="*/ 91269964 w 313"/>
                <a:gd name="T31" fmla="*/ 160332862 h 409"/>
                <a:gd name="T32" fmla="*/ 85493673 w 313"/>
                <a:gd name="T33" fmla="*/ 120983622 h 409"/>
                <a:gd name="T34" fmla="*/ 85493673 w 313"/>
                <a:gd name="T35" fmla="*/ 120983622 h 409"/>
                <a:gd name="T36" fmla="*/ 82027138 w 313"/>
                <a:gd name="T37" fmla="*/ 129205840 h 409"/>
                <a:gd name="T38" fmla="*/ 85493673 w 313"/>
                <a:gd name="T39" fmla="*/ 130967689 h 409"/>
                <a:gd name="T40" fmla="*/ 85493673 w 313"/>
                <a:gd name="T41" fmla="*/ 120983622 h 409"/>
                <a:gd name="T42" fmla="*/ 111487744 w 313"/>
                <a:gd name="T43" fmla="*/ 125095114 h 409"/>
                <a:gd name="T44" fmla="*/ 111487744 w 313"/>
                <a:gd name="T45" fmla="*/ 125095114 h 409"/>
                <a:gd name="T46" fmla="*/ 96468626 w 313"/>
                <a:gd name="T47" fmla="*/ 127443991 h 409"/>
                <a:gd name="T48" fmla="*/ 91269964 w 313"/>
                <a:gd name="T49" fmla="*/ 120983622 h 409"/>
                <a:gd name="T50" fmla="*/ 91269964 w 313"/>
                <a:gd name="T51" fmla="*/ 132729538 h 409"/>
                <a:gd name="T52" fmla="*/ 107444340 w 313"/>
                <a:gd name="T53" fmla="*/ 139776934 h 409"/>
                <a:gd name="T54" fmla="*/ 104556194 w 313"/>
                <a:gd name="T55" fmla="*/ 167380258 h 409"/>
                <a:gd name="T56" fmla="*/ 91269964 w 313"/>
                <a:gd name="T57" fmla="*/ 170903956 h 409"/>
                <a:gd name="T58" fmla="*/ 91269964 w 313"/>
                <a:gd name="T59" fmla="*/ 178539146 h 409"/>
                <a:gd name="T60" fmla="*/ 85493673 w 313"/>
                <a:gd name="T61" fmla="*/ 178539146 h 409"/>
                <a:gd name="T62" fmla="*/ 85493673 w 313"/>
                <a:gd name="T63" fmla="*/ 170903956 h 409"/>
                <a:gd name="T64" fmla="*/ 63542245 w 313"/>
                <a:gd name="T65" fmla="*/ 153285465 h 409"/>
                <a:gd name="T66" fmla="*/ 79716621 w 313"/>
                <a:gd name="T67" fmla="*/ 150935822 h 409"/>
                <a:gd name="T68" fmla="*/ 85493673 w 313"/>
                <a:gd name="T69" fmla="*/ 160332862 h 409"/>
                <a:gd name="T70" fmla="*/ 85493673 w 313"/>
                <a:gd name="T71" fmla="*/ 145650275 h 409"/>
                <a:gd name="T72" fmla="*/ 74517959 w 313"/>
                <a:gd name="T73" fmla="*/ 142126577 h 409"/>
                <a:gd name="T74" fmla="*/ 71052184 w 313"/>
                <a:gd name="T75" fmla="*/ 115698075 h 409"/>
                <a:gd name="T76" fmla="*/ 85493673 w 313"/>
                <a:gd name="T77" fmla="*/ 110412528 h 409"/>
                <a:gd name="T78" fmla="*/ 85493673 w 313"/>
                <a:gd name="T79" fmla="*/ 106301036 h 409"/>
                <a:gd name="T80" fmla="*/ 91269964 w 313"/>
                <a:gd name="T81" fmla="*/ 106301036 h 409"/>
                <a:gd name="T82" fmla="*/ 91269964 w 313"/>
                <a:gd name="T83" fmla="*/ 110412528 h 409"/>
                <a:gd name="T84" fmla="*/ 111487744 w 313"/>
                <a:gd name="T85" fmla="*/ 125095114 h 409"/>
                <a:gd name="T86" fmla="*/ 2888146 w 313"/>
                <a:gd name="T87" fmla="*/ 169142107 h 409"/>
                <a:gd name="T88" fmla="*/ 2888146 w 313"/>
                <a:gd name="T89" fmla="*/ 169142107 h 409"/>
                <a:gd name="T90" fmla="*/ 171564214 w 313"/>
                <a:gd name="T91" fmla="*/ 172665805 h 409"/>
                <a:gd name="T92" fmla="*/ 106289082 w 313"/>
                <a:gd name="T93" fmla="*/ 39936267 h 409"/>
                <a:gd name="T94" fmla="*/ 129973396 w 313"/>
                <a:gd name="T95" fmla="*/ 9984067 h 409"/>
                <a:gd name="T96" fmla="*/ 90114706 w 313"/>
                <a:gd name="T97" fmla="*/ 9984067 h 409"/>
                <a:gd name="T98" fmla="*/ 58343583 w 313"/>
                <a:gd name="T99" fmla="*/ 20555161 h 409"/>
                <a:gd name="T100" fmla="*/ 73362701 w 313"/>
                <a:gd name="T101" fmla="*/ 38174418 h 409"/>
                <a:gd name="T102" fmla="*/ 2888146 w 313"/>
                <a:gd name="T103" fmla="*/ 169142107 h 4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13" h="409">
                  <a:moveTo>
                    <a:pt x="212" y="60"/>
                  </a:moveTo>
                  <a:cubicBezTo>
                    <a:pt x="246" y="56"/>
                    <a:pt x="273" y="57"/>
                    <a:pt x="302" y="75"/>
                  </a:cubicBezTo>
                  <a:cubicBezTo>
                    <a:pt x="313" y="82"/>
                    <a:pt x="304" y="94"/>
                    <a:pt x="295" y="88"/>
                  </a:cubicBezTo>
                  <a:cubicBezTo>
                    <a:pt x="278" y="77"/>
                    <a:pt x="261" y="73"/>
                    <a:pt x="241" y="73"/>
                  </a:cubicBezTo>
                  <a:cubicBezTo>
                    <a:pt x="251" y="78"/>
                    <a:pt x="263" y="87"/>
                    <a:pt x="270" y="98"/>
                  </a:cubicBezTo>
                  <a:cubicBezTo>
                    <a:pt x="276" y="108"/>
                    <a:pt x="261" y="115"/>
                    <a:pt x="255" y="104"/>
                  </a:cubicBezTo>
                  <a:cubicBezTo>
                    <a:pt x="247" y="90"/>
                    <a:pt x="223" y="78"/>
                    <a:pt x="212" y="77"/>
                  </a:cubicBezTo>
                  <a:cubicBezTo>
                    <a:pt x="207" y="74"/>
                    <a:pt x="202" y="71"/>
                    <a:pt x="197" y="68"/>
                  </a:cubicBezTo>
                  <a:cubicBezTo>
                    <a:pt x="202" y="66"/>
                    <a:pt x="207" y="63"/>
                    <a:pt x="212" y="60"/>
                  </a:cubicBezTo>
                  <a:close/>
                  <a:moveTo>
                    <a:pt x="158" y="273"/>
                  </a:moveTo>
                  <a:lnTo>
                    <a:pt x="158" y="273"/>
                  </a:lnTo>
                  <a:cubicBezTo>
                    <a:pt x="162" y="272"/>
                    <a:pt x="165" y="271"/>
                    <a:pt x="167" y="269"/>
                  </a:cubicBezTo>
                  <a:cubicBezTo>
                    <a:pt x="169" y="267"/>
                    <a:pt x="170" y="265"/>
                    <a:pt x="170" y="262"/>
                  </a:cubicBezTo>
                  <a:cubicBezTo>
                    <a:pt x="170" y="260"/>
                    <a:pt x="169" y="258"/>
                    <a:pt x="167" y="256"/>
                  </a:cubicBezTo>
                  <a:cubicBezTo>
                    <a:pt x="166" y="255"/>
                    <a:pt x="163" y="253"/>
                    <a:pt x="158" y="251"/>
                  </a:cubicBezTo>
                  <a:lnTo>
                    <a:pt x="158" y="273"/>
                  </a:lnTo>
                  <a:close/>
                  <a:moveTo>
                    <a:pt x="148" y="206"/>
                  </a:moveTo>
                  <a:lnTo>
                    <a:pt x="148" y="206"/>
                  </a:lnTo>
                  <a:cubicBezTo>
                    <a:pt x="142" y="208"/>
                    <a:pt x="137" y="214"/>
                    <a:pt x="142" y="220"/>
                  </a:cubicBezTo>
                  <a:cubicBezTo>
                    <a:pt x="143" y="221"/>
                    <a:pt x="145" y="222"/>
                    <a:pt x="148" y="223"/>
                  </a:cubicBezTo>
                  <a:lnTo>
                    <a:pt x="148" y="206"/>
                  </a:lnTo>
                  <a:close/>
                  <a:moveTo>
                    <a:pt x="193" y="213"/>
                  </a:moveTo>
                  <a:lnTo>
                    <a:pt x="193" y="213"/>
                  </a:lnTo>
                  <a:lnTo>
                    <a:pt x="167" y="217"/>
                  </a:lnTo>
                  <a:cubicBezTo>
                    <a:pt x="165" y="211"/>
                    <a:pt x="164" y="209"/>
                    <a:pt x="158" y="206"/>
                  </a:cubicBezTo>
                  <a:lnTo>
                    <a:pt x="158" y="226"/>
                  </a:lnTo>
                  <a:cubicBezTo>
                    <a:pt x="172" y="230"/>
                    <a:pt x="182" y="233"/>
                    <a:pt x="186" y="238"/>
                  </a:cubicBezTo>
                  <a:cubicBezTo>
                    <a:pt x="201" y="251"/>
                    <a:pt x="197" y="275"/>
                    <a:pt x="181" y="285"/>
                  </a:cubicBezTo>
                  <a:cubicBezTo>
                    <a:pt x="175" y="289"/>
                    <a:pt x="167" y="291"/>
                    <a:pt x="158" y="291"/>
                  </a:cubicBezTo>
                  <a:lnTo>
                    <a:pt x="158" y="304"/>
                  </a:lnTo>
                  <a:lnTo>
                    <a:pt x="148" y="304"/>
                  </a:lnTo>
                  <a:lnTo>
                    <a:pt x="148" y="291"/>
                  </a:lnTo>
                  <a:cubicBezTo>
                    <a:pt x="128" y="289"/>
                    <a:pt x="114" y="282"/>
                    <a:pt x="110" y="261"/>
                  </a:cubicBezTo>
                  <a:lnTo>
                    <a:pt x="138" y="257"/>
                  </a:lnTo>
                  <a:cubicBezTo>
                    <a:pt x="139" y="265"/>
                    <a:pt x="141" y="269"/>
                    <a:pt x="148" y="273"/>
                  </a:cubicBezTo>
                  <a:lnTo>
                    <a:pt x="148" y="248"/>
                  </a:lnTo>
                  <a:cubicBezTo>
                    <a:pt x="139" y="246"/>
                    <a:pt x="133" y="244"/>
                    <a:pt x="129" y="242"/>
                  </a:cubicBezTo>
                  <a:cubicBezTo>
                    <a:pt x="112" y="233"/>
                    <a:pt x="110" y="210"/>
                    <a:pt x="123" y="197"/>
                  </a:cubicBezTo>
                  <a:cubicBezTo>
                    <a:pt x="129" y="192"/>
                    <a:pt x="137" y="189"/>
                    <a:pt x="148" y="188"/>
                  </a:cubicBezTo>
                  <a:lnTo>
                    <a:pt x="148" y="181"/>
                  </a:lnTo>
                  <a:lnTo>
                    <a:pt x="158" y="181"/>
                  </a:lnTo>
                  <a:lnTo>
                    <a:pt x="158" y="188"/>
                  </a:lnTo>
                  <a:cubicBezTo>
                    <a:pt x="175" y="189"/>
                    <a:pt x="189" y="195"/>
                    <a:pt x="193" y="213"/>
                  </a:cubicBezTo>
                  <a:close/>
                  <a:moveTo>
                    <a:pt x="5" y="288"/>
                  </a:moveTo>
                  <a:lnTo>
                    <a:pt x="5" y="288"/>
                  </a:lnTo>
                  <a:cubicBezTo>
                    <a:pt x="14" y="402"/>
                    <a:pt x="277" y="409"/>
                    <a:pt x="297" y="294"/>
                  </a:cubicBezTo>
                  <a:cubicBezTo>
                    <a:pt x="312" y="203"/>
                    <a:pt x="241" y="90"/>
                    <a:pt x="184" y="68"/>
                  </a:cubicBezTo>
                  <a:cubicBezTo>
                    <a:pt x="211" y="60"/>
                    <a:pt x="223" y="45"/>
                    <a:pt x="225" y="17"/>
                  </a:cubicBezTo>
                  <a:cubicBezTo>
                    <a:pt x="197" y="34"/>
                    <a:pt x="183" y="35"/>
                    <a:pt x="156" y="17"/>
                  </a:cubicBezTo>
                  <a:cubicBezTo>
                    <a:pt x="132" y="0"/>
                    <a:pt x="88" y="1"/>
                    <a:pt x="101" y="35"/>
                  </a:cubicBezTo>
                  <a:cubicBezTo>
                    <a:pt x="105" y="45"/>
                    <a:pt x="114" y="56"/>
                    <a:pt x="127" y="65"/>
                  </a:cubicBezTo>
                  <a:cubicBezTo>
                    <a:pt x="34" y="110"/>
                    <a:pt x="0" y="214"/>
                    <a:pt x="5" y="2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pic>
        <p:nvPicPr>
          <p:cNvPr id="19" name="小周 - Love hom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51072" y="-2715491"/>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by="(-#ppt_w*2)" calcmode="lin" valueType="num">
                                      <p:cBhvr rctx="PPT">
                                        <p:cTn id="10" dur="500" autoRev="1" fill="hold">
                                          <p:stCondLst>
                                            <p:cond delay="0"/>
                                          </p:stCondLst>
                                        </p:cTn>
                                        <p:tgtEl>
                                          <p:spTgt spid="2"/>
                                        </p:tgtEl>
                                        <p:attrNameLst>
                                          <p:attrName>ppt_w</p:attrName>
                                        </p:attrNameLst>
                                      </p:cBhvr>
                                    </p:anim>
                                    <p:anim by="(#ppt_w*0.50)" calcmode="lin" valueType="num">
                                      <p:cBhvr>
                                        <p:cTn id="11" dur="500" decel="50000" autoRev="1" fill="hold">
                                          <p:stCondLst>
                                            <p:cond delay="0"/>
                                          </p:stCondLst>
                                        </p:cTn>
                                        <p:tgtEl>
                                          <p:spTgt spid="2"/>
                                        </p:tgtEl>
                                        <p:attrNameLst>
                                          <p:attrName>ppt_x</p:attrName>
                                        </p:attrNameLst>
                                      </p:cBhvr>
                                    </p:anim>
                                    <p:anim from="(-#ppt_h/2)" to="(#ppt_y)" calcmode="lin" valueType="num">
                                      <p:cBhvr>
                                        <p:cTn id="12" dur="1000" fill="hold">
                                          <p:stCondLst>
                                            <p:cond delay="0"/>
                                          </p:stCondLst>
                                        </p:cTn>
                                        <p:tgtEl>
                                          <p:spTgt spid="2"/>
                                        </p:tgtEl>
                                        <p:attrNameLst>
                                          <p:attrName>ppt_y</p:attrName>
                                        </p:attrNameLst>
                                      </p:cBhvr>
                                    </p:anim>
                                    <p:animRot by="21600000">
                                      <p:cBhvr>
                                        <p:cTn id="13" dur="1000" fill="hold">
                                          <p:stCondLst>
                                            <p:cond delay="0"/>
                                          </p:stCondLst>
                                        </p:cTn>
                                        <p:tgtEl>
                                          <p:spTgt spid="2"/>
                                        </p:tgtEl>
                                        <p:attrNameLst>
                                          <p:attrName>r</p:attrName>
                                        </p:attrNameLst>
                                      </p:cBhvr>
                                    </p:animRo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 calcmode="lin" valueType="num">
                                      <p:cBhvr>
                                        <p:cTn id="30" dur="500" fill="hold"/>
                                        <p:tgtEl>
                                          <p:spTgt spid="3"/>
                                        </p:tgtEl>
                                        <p:attrNameLst>
                                          <p:attrName>style.rotation</p:attrName>
                                        </p:attrNameLst>
                                      </p:cBhvr>
                                      <p:tavLst>
                                        <p:tav tm="0">
                                          <p:val>
                                            <p:fltVal val="90"/>
                                          </p:val>
                                        </p:tav>
                                        <p:tav tm="100000">
                                          <p:val>
                                            <p:fltVal val="0"/>
                                          </p:val>
                                        </p:tav>
                                      </p:tavLst>
                                    </p:anim>
                                    <p:animEffect transition="in" filter="fade">
                                      <p:cBhvr>
                                        <p:cTn id="31" dur="500"/>
                                        <p:tgtEl>
                                          <p:spTgt spid="3"/>
                                        </p:tgtEl>
                                      </p:cBhvr>
                                    </p:animEffect>
                                  </p:childTnLst>
                                </p:cTn>
                              </p:par>
                            </p:childTnLst>
                          </p:cTn>
                        </p:par>
                        <p:par>
                          <p:cTn id="32" fill="hold">
                            <p:stCondLst>
                              <p:cond delay="3500"/>
                            </p:stCondLst>
                            <p:childTnLst>
                              <p:par>
                                <p:cTn id="33" presetID="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1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3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9" repeatCount="indefinite" fill="hold" display="0">
                  <p:stCondLst>
                    <p:cond delay="indefinite"/>
                  </p:stCondLst>
                  <p:endCondLst>
                    <p:cond evt="onStopAudio" delay="0">
                      <p:tgtEl>
                        <p:sldTgt/>
                      </p:tgtEl>
                    </p:cond>
                  </p:endCondLst>
                </p:cTn>
                <p:tgtEl>
                  <p:spTgt spid="19"/>
                </p:tgtEl>
              </p:cMediaNode>
            </p:audio>
          </p:childTnLst>
        </p:cTn>
      </p:par>
    </p:tnLst>
    <p:bldLst>
      <p:bldP spid="2" grpId="0"/>
      <p:bldP spid="3" grpId="0"/>
      <p:bldP spid="4" grpId="0"/>
      <p:bldP spid="5"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4"/>
          <p:cNvSpPr txBox="1">
            <a:spLocks noChangeArrowheads="1"/>
          </p:cNvSpPr>
          <p:nvPr/>
        </p:nvSpPr>
        <p:spPr bwMode="auto">
          <a:xfrm>
            <a:off x="323763" y="1643099"/>
            <a:ext cx="6249566" cy="3957622"/>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anose="020B0503020204020204" pitchFamily="34" charset="-122"/>
                <a:ea typeface="微软雅黑" panose="020B0503020204020204" pitchFamily="3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pPr algn="just">
              <a:lnSpc>
                <a:spcPct val="200000"/>
              </a:lnSpc>
            </a:pPr>
            <a:r>
              <a:rPr lang="zh-CN" altLang="en-US" dirty="0">
                <a:solidFill>
                  <a:srgbClr val="1C1C1C"/>
                </a:solidFill>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dirty="0">
                <a:solidFill>
                  <a:srgbClr val="1C1C1C"/>
                </a:solidFill>
              </a:rPr>
              <a:t>2017</a:t>
            </a:r>
            <a:r>
              <a:rPr lang="zh-CN" altLang="en-US" dirty="0">
                <a:solidFill>
                  <a:srgbClr val="1C1C1C"/>
                </a:solidFill>
              </a:rPr>
              <a:t>年个人工作计划，争取将各项工作做得更好。</a:t>
            </a:r>
            <a:endParaRPr lang="zh-CN" altLang="en-US" dirty="0">
              <a:solidFill>
                <a:srgbClr val="1C1C1C"/>
              </a:solidFill>
              <a:latin typeface="微软雅黑" panose="020B0503020204020204" pitchFamily="34" charset="-122"/>
              <a:ea typeface="微软雅黑" panose="020B0503020204020204" pitchFamily="34" charset="-122"/>
            </a:endParaRPr>
          </a:p>
        </p:txBody>
      </p:sp>
      <p:sp>
        <p:nvSpPr>
          <p:cNvPr id="3" name="TextBox 14"/>
          <p:cNvSpPr txBox="1"/>
          <p:nvPr/>
        </p:nvSpPr>
        <p:spPr>
          <a:xfrm>
            <a:off x="323762" y="530482"/>
            <a:ext cx="1223412" cy="923330"/>
          </a:xfrm>
          <a:prstGeom prst="rect">
            <a:avLst/>
          </a:prstGeom>
          <a:noFill/>
        </p:spPr>
        <p:txBody>
          <a:bodyPr wrap="none" rtlCol="0">
            <a:spAutoFit/>
          </a:bodyPr>
          <a:lstStyle/>
          <a:p>
            <a:r>
              <a:rPr lang="zh-CN" altLang="en-US" sz="5400">
                <a:solidFill>
                  <a:srgbClr val="7EA405"/>
                </a:solidFill>
                <a:latin typeface="造字工房-俊雅锐宋" pitchFamily="2" charset="-122"/>
                <a:ea typeface="造字工房-俊雅锐宋" pitchFamily="2" charset="-122"/>
              </a:rPr>
              <a:t>前言</a:t>
            </a:r>
          </a:p>
        </p:txBody>
      </p:sp>
      <p:sp>
        <p:nvSpPr>
          <p:cNvPr id="4" name="TextBox 15"/>
          <p:cNvSpPr txBox="1"/>
          <p:nvPr/>
        </p:nvSpPr>
        <p:spPr>
          <a:xfrm>
            <a:off x="1445194" y="844327"/>
            <a:ext cx="1319592" cy="523220"/>
          </a:xfrm>
          <a:prstGeom prst="rect">
            <a:avLst/>
          </a:prstGeom>
          <a:noFill/>
        </p:spPr>
        <p:txBody>
          <a:bodyPr wrap="none" rtlCol="0">
            <a:spAutoFit/>
          </a:bodyPr>
          <a:lstStyle/>
          <a:p>
            <a:r>
              <a:rPr lang="en-US" altLang="zh-CN" sz="2800" dirty="0" err="1" smtClean="0">
                <a:solidFill>
                  <a:srgbClr val="7EA405"/>
                </a:solidFill>
                <a:latin typeface="造字工房-俊雅锐宋" pitchFamily="2" charset="-122"/>
                <a:ea typeface="造字工房-俊雅锐宋" pitchFamily="2" charset="-122"/>
              </a:rPr>
              <a:t>QianYan</a:t>
            </a:r>
            <a:endParaRPr lang="zh-CN" altLang="en-US" sz="2800" dirty="0">
              <a:solidFill>
                <a:srgbClr val="7EA405"/>
              </a:solidFill>
              <a:latin typeface="造字工房-俊雅锐宋" pitchFamily="2" charset="-122"/>
              <a:ea typeface="造字工房-俊雅锐宋"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500"/>
                            </p:stCondLst>
                            <p:childTnLst>
                              <p:par>
                                <p:cTn id="12" presetID="27" presetClass="entr" presetSubtype="0" fill="hold" grpId="0" nodeType="afterEffect">
                                  <p:stCondLst>
                                    <p:cond delay="0"/>
                                  </p:stCondLst>
                                  <p:iterate type="lt">
                                    <p:tmPct val="70000"/>
                                  </p:iterate>
                                  <p:childTnLst>
                                    <p:set>
                                      <p:cBhvr>
                                        <p:cTn id="13" dur="1" fill="hold">
                                          <p:stCondLst>
                                            <p:cond delay="0"/>
                                          </p:stCondLst>
                                        </p:cTn>
                                        <p:tgtEl>
                                          <p:spTgt spid="2"/>
                                        </p:tgtEl>
                                        <p:attrNameLst>
                                          <p:attrName>style.visibility</p:attrName>
                                        </p:attrNameLst>
                                      </p:cBhvr>
                                      <p:to>
                                        <p:strVal val="visible"/>
                                      </p:to>
                                    </p:set>
                                    <p:anim calcmode="discrete" valueType="clr">
                                      <p:cBhvr override="childStyle">
                                        <p:cTn id="14" dur="50"/>
                                        <p:tgtEl>
                                          <p:spTgt spid="2"/>
                                        </p:tgtEl>
                                        <p:attrNameLst>
                                          <p:attrName>style.color</p:attrName>
                                        </p:attrNameLst>
                                      </p:cBhvr>
                                      <p:tavLst>
                                        <p:tav tm="0">
                                          <p:val>
                                            <p:clrVal>
                                              <a:schemeClr val="tx2"/>
                                            </p:clrVal>
                                          </p:val>
                                        </p:tav>
                                        <p:tav tm="50000">
                                          <p:val>
                                            <p:clrVal>
                                              <a:schemeClr val="accent2"/>
                                            </p:clrVal>
                                          </p:val>
                                        </p:tav>
                                      </p:tavLst>
                                    </p:anim>
                                    <p:anim calcmode="discrete" valueType="clr">
                                      <p:cBhvr>
                                        <p:cTn id="15" dur="50"/>
                                        <p:tgtEl>
                                          <p:spTgt spid="2"/>
                                        </p:tgtEl>
                                        <p:attrNameLst>
                                          <p:attrName>fillcolor</p:attrName>
                                        </p:attrNameLst>
                                      </p:cBhvr>
                                      <p:tavLst>
                                        <p:tav tm="0">
                                          <p:val>
                                            <p:clrVal>
                                              <a:schemeClr val="accent2"/>
                                            </p:clrVal>
                                          </p:val>
                                        </p:tav>
                                        <p:tav tm="50000">
                                          <p:val>
                                            <p:clrVal>
                                              <a:schemeClr val="hlink"/>
                                            </p:clrVal>
                                          </p:val>
                                        </p:tav>
                                      </p:tavLst>
                                    </p:anim>
                                    <p:set>
                                      <p:cBhvr>
                                        <p:cTn id="16" dur="5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bwMode="auto">
          <a:xfrm>
            <a:off x="562516" y="302313"/>
            <a:ext cx="3598862" cy="111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20000"/>
              </a:lnSpc>
              <a:spcBef>
                <a:spcPct val="0"/>
              </a:spcBef>
              <a:defRPr sz="2800">
                <a:solidFill>
                  <a:schemeClr val="tx1">
                    <a:lumMod val="75000"/>
                    <a:lumOff val="25000"/>
                  </a:schemeClr>
                </a:solidFill>
                <a:latin typeface="造字工房-俊雅锐宋" pitchFamily="2" charset="-122"/>
                <a:ea typeface="造字工房-俊雅锐宋" pitchFamily="2" charset="-122"/>
                <a:cs typeface="Arial" panose="020B0604020202020204" pitchFamily="34" charset="0"/>
              </a:defRPr>
            </a:lvl1pPr>
          </a:lstStyle>
          <a:p>
            <a:r>
              <a:rPr lang="en-US" altLang="zh-CN" sz="6600" dirty="0">
                <a:solidFill>
                  <a:srgbClr val="7EA405"/>
                </a:solidFill>
              </a:rPr>
              <a:t>C</a:t>
            </a:r>
            <a:r>
              <a:rPr lang="en-US" altLang="zh-CN" sz="4800" dirty="0">
                <a:solidFill>
                  <a:schemeClr val="accent1">
                    <a:lumMod val="75000"/>
                    <a:lumOff val="25000"/>
                  </a:schemeClr>
                </a:solidFill>
              </a:rPr>
              <a:t>ONTENTS</a:t>
            </a:r>
            <a:endParaRPr lang="zh-CN" altLang="en-US" sz="4800" dirty="0">
              <a:solidFill>
                <a:schemeClr val="accent1">
                  <a:lumMod val="75000"/>
                  <a:lumOff val="25000"/>
                </a:schemeClr>
              </a:solidFill>
            </a:endParaRPr>
          </a:p>
        </p:txBody>
      </p:sp>
      <p:grpSp>
        <p:nvGrpSpPr>
          <p:cNvPr id="19" name="组合 18"/>
          <p:cNvGrpSpPr/>
          <p:nvPr/>
        </p:nvGrpSpPr>
        <p:grpSpPr>
          <a:xfrm>
            <a:off x="631914" y="2151249"/>
            <a:ext cx="3049588" cy="1607874"/>
            <a:chOff x="631914" y="2108201"/>
            <a:chExt cx="3049588" cy="1607874"/>
          </a:xfrm>
        </p:grpSpPr>
        <p:sp>
          <p:nvSpPr>
            <p:cNvPr id="4" name="文本框 41"/>
            <p:cNvSpPr txBox="1">
              <a:spLocks noChangeArrowheads="1"/>
            </p:cNvSpPr>
            <p:nvPr/>
          </p:nvSpPr>
          <p:spPr bwMode="auto">
            <a:xfrm>
              <a:off x="631914" y="2108201"/>
              <a:ext cx="1457325"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000" b="1" dirty="0">
                  <a:solidFill>
                    <a:srgbClr val="7EA405"/>
                  </a:solidFill>
                  <a:latin typeface="华文细黑" panose="02010600040101010101" pitchFamily="2" charset="-122"/>
                  <a:ea typeface="华文细黑" panose="02010600040101010101" pitchFamily="2" charset="-122"/>
                </a:rPr>
                <a:t>01</a:t>
              </a:r>
              <a:endParaRPr lang="zh-CN" altLang="en-US" sz="6000" b="1" dirty="0">
                <a:solidFill>
                  <a:srgbClr val="7EA405"/>
                </a:solidFill>
                <a:latin typeface="华文细黑" panose="02010600040101010101" pitchFamily="2" charset="-122"/>
                <a:ea typeface="华文细黑" panose="02010600040101010101" pitchFamily="2" charset="-122"/>
              </a:endParaRPr>
            </a:p>
          </p:txBody>
        </p:sp>
        <p:sp>
          <p:nvSpPr>
            <p:cNvPr id="5" name="矩形 42"/>
            <p:cNvSpPr>
              <a:spLocks noChangeArrowheads="1"/>
            </p:cNvSpPr>
            <p:nvPr/>
          </p:nvSpPr>
          <p:spPr bwMode="auto">
            <a:xfrm>
              <a:off x="645765" y="3189777"/>
              <a:ext cx="3035737" cy="52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lang="zh-CN" altLang="en-US" dirty="0" smtClean="0">
                  <a:solidFill>
                    <a:schemeClr val="accent1">
                      <a:lumMod val="75000"/>
                      <a:lumOff val="25000"/>
                    </a:schemeClr>
                  </a:solidFill>
                  <a:latin typeface="造字工房-俊雅锐宋" pitchFamily="2" charset="-122"/>
                  <a:ea typeface="造字工房-俊雅锐宋" pitchFamily="2" charset="-122"/>
                  <a:cs typeface="Arial" panose="020B0604020202020204" pitchFamily="34" charset="0"/>
                </a:rPr>
                <a:t>年度工作概述</a:t>
              </a:r>
              <a:endParaRPr lang="en-US" altLang="zh-CN" dirty="0">
                <a:solidFill>
                  <a:schemeClr val="accent1">
                    <a:lumMod val="75000"/>
                    <a:lumOff val="25000"/>
                  </a:schemeClr>
                </a:solidFill>
                <a:latin typeface="造字工房-俊雅锐宋" pitchFamily="2" charset="-122"/>
                <a:ea typeface="造字工房-俊雅锐宋" pitchFamily="2" charset="-122"/>
                <a:cs typeface="Arial" panose="020B0604020202020204" pitchFamily="34" charset="0"/>
              </a:endParaRPr>
            </a:p>
          </p:txBody>
        </p:sp>
        <p:cxnSp>
          <p:nvCxnSpPr>
            <p:cNvPr id="6" name="直接连接符 5"/>
            <p:cNvCxnSpPr/>
            <p:nvPr/>
          </p:nvCxnSpPr>
          <p:spPr bwMode="auto">
            <a:xfrm>
              <a:off x="743039" y="3162301"/>
              <a:ext cx="665163" cy="0"/>
            </a:xfrm>
            <a:prstGeom prst="line">
              <a:avLst/>
            </a:prstGeom>
            <a:ln w="1270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636677" y="4111626"/>
            <a:ext cx="2347595" cy="1769745"/>
            <a:chOff x="636677" y="4111626"/>
            <a:chExt cx="2347595" cy="1769745"/>
          </a:xfrm>
        </p:grpSpPr>
        <p:sp>
          <p:nvSpPr>
            <p:cNvPr id="8" name="文本框 45"/>
            <p:cNvSpPr txBox="1">
              <a:spLocks noChangeArrowheads="1"/>
            </p:cNvSpPr>
            <p:nvPr/>
          </p:nvSpPr>
          <p:spPr bwMode="auto">
            <a:xfrm>
              <a:off x="636677" y="4111626"/>
              <a:ext cx="1681480"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000" b="1" dirty="0">
                  <a:solidFill>
                    <a:srgbClr val="7EA405"/>
                  </a:solidFill>
                  <a:latin typeface="华文细黑" panose="02010600040101010101" pitchFamily="2" charset="-122"/>
                  <a:ea typeface="华文细黑" panose="02010600040101010101" pitchFamily="2" charset="-122"/>
                </a:rPr>
                <a:t>02</a:t>
              </a:r>
              <a:endParaRPr lang="zh-CN" altLang="en-US" sz="6000" b="1" dirty="0">
                <a:solidFill>
                  <a:srgbClr val="7EA405"/>
                </a:solidFill>
                <a:latin typeface="华文细黑" panose="02010600040101010101" pitchFamily="2" charset="-122"/>
                <a:ea typeface="华文细黑" panose="02010600040101010101" pitchFamily="2" charset="-122"/>
              </a:endParaRPr>
            </a:p>
          </p:txBody>
        </p:sp>
        <p:sp>
          <p:nvSpPr>
            <p:cNvPr id="9" name="矩形 47"/>
            <p:cNvSpPr>
              <a:spLocks noChangeArrowheads="1"/>
            </p:cNvSpPr>
            <p:nvPr/>
          </p:nvSpPr>
          <p:spPr bwMode="auto">
            <a:xfrm>
              <a:off x="650647" y="5278121"/>
              <a:ext cx="23336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spcBef>
                  <a:spcPct val="0"/>
                </a:spcBef>
              </a:pPr>
              <a:r>
                <a:rPr lang="zh-CN" altLang="en-US" sz="2800" dirty="0">
                  <a:solidFill>
                    <a:schemeClr val="accent1">
                      <a:lumMod val="75000"/>
                      <a:lumOff val="25000"/>
                    </a:schemeClr>
                  </a:solidFill>
                  <a:latin typeface="造字工房-俊雅锐宋" pitchFamily="2" charset="-122"/>
                  <a:ea typeface="造字工房-俊雅锐宋" pitchFamily="2" charset="-122"/>
                  <a:cs typeface="Arial" panose="020B0604020202020204" pitchFamily="34" charset="0"/>
                </a:rPr>
                <a:t>成功项目展示</a:t>
              </a:r>
              <a:endParaRPr lang="en-US" altLang="zh-CN" sz="2800" dirty="0">
                <a:solidFill>
                  <a:schemeClr val="accent1">
                    <a:lumMod val="75000"/>
                    <a:lumOff val="25000"/>
                  </a:schemeClr>
                </a:solidFill>
                <a:latin typeface="造字工房-俊雅锐宋" pitchFamily="2" charset="-122"/>
                <a:ea typeface="造字工房-俊雅锐宋" pitchFamily="2" charset="-122"/>
                <a:cs typeface="Arial" panose="020B0604020202020204" pitchFamily="34" charset="0"/>
              </a:endParaRPr>
            </a:p>
          </p:txBody>
        </p:sp>
        <p:cxnSp>
          <p:nvCxnSpPr>
            <p:cNvPr id="10" name="直接连接符 9"/>
            <p:cNvCxnSpPr/>
            <p:nvPr/>
          </p:nvCxnSpPr>
          <p:spPr bwMode="auto">
            <a:xfrm>
              <a:off x="747802" y="5164139"/>
              <a:ext cx="665162" cy="0"/>
            </a:xfrm>
            <a:prstGeom prst="line">
              <a:avLst/>
            </a:prstGeom>
            <a:ln w="1270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3522752" y="2108201"/>
            <a:ext cx="2662237" cy="1610843"/>
            <a:chOff x="3522752" y="2108201"/>
            <a:chExt cx="2662237" cy="1610843"/>
          </a:xfrm>
        </p:grpSpPr>
        <p:sp>
          <p:nvSpPr>
            <p:cNvPr id="12" name="文本框 52"/>
            <p:cNvSpPr txBox="1">
              <a:spLocks noChangeArrowheads="1"/>
            </p:cNvSpPr>
            <p:nvPr/>
          </p:nvSpPr>
          <p:spPr bwMode="auto">
            <a:xfrm>
              <a:off x="3522752" y="2108201"/>
              <a:ext cx="1562100"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000" b="1" dirty="0">
                  <a:solidFill>
                    <a:srgbClr val="7EA405"/>
                  </a:solidFill>
                  <a:latin typeface="华文细黑" panose="02010600040101010101" pitchFamily="2" charset="-122"/>
                  <a:ea typeface="华文细黑" panose="02010600040101010101" pitchFamily="2" charset="-122"/>
                </a:rPr>
                <a:t>03</a:t>
              </a:r>
              <a:endParaRPr lang="zh-CN" altLang="en-US" sz="6000" b="1" dirty="0">
                <a:solidFill>
                  <a:srgbClr val="7EA405"/>
                </a:solidFill>
                <a:latin typeface="华文细黑" panose="02010600040101010101" pitchFamily="2" charset="-122"/>
                <a:ea typeface="华文细黑" panose="02010600040101010101" pitchFamily="2" charset="-122"/>
              </a:endParaRPr>
            </a:p>
          </p:txBody>
        </p:sp>
        <p:sp>
          <p:nvSpPr>
            <p:cNvPr id="13" name="矩形 53"/>
            <p:cNvSpPr>
              <a:spLocks noChangeArrowheads="1"/>
            </p:cNvSpPr>
            <p:nvPr/>
          </p:nvSpPr>
          <p:spPr bwMode="auto">
            <a:xfrm>
              <a:off x="3536603" y="3192746"/>
              <a:ext cx="2648386" cy="52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zh-CN" altLang="en-US" sz="2800" dirty="0">
                  <a:solidFill>
                    <a:schemeClr val="accent1">
                      <a:lumMod val="75000"/>
                      <a:lumOff val="25000"/>
                    </a:schemeClr>
                  </a:solidFill>
                  <a:latin typeface="造字工房-俊雅锐宋" pitchFamily="2" charset="-122"/>
                  <a:ea typeface="造字工房-俊雅锐宋" pitchFamily="2" charset="-122"/>
                  <a:cs typeface="Arial" panose="020B0604020202020204" pitchFamily="34" charset="0"/>
                </a:rPr>
                <a:t>工作完成情况</a:t>
              </a:r>
              <a:endParaRPr lang="en-US" altLang="zh-CN" sz="2800" dirty="0">
                <a:solidFill>
                  <a:schemeClr val="accent1">
                    <a:lumMod val="75000"/>
                    <a:lumOff val="25000"/>
                  </a:schemeClr>
                </a:solidFill>
                <a:latin typeface="造字工房-俊雅锐宋" pitchFamily="2" charset="-122"/>
                <a:ea typeface="造字工房-俊雅锐宋" pitchFamily="2" charset="-122"/>
                <a:cs typeface="Arial" panose="020B0604020202020204" pitchFamily="34" charset="0"/>
              </a:endParaRPr>
            </a:p>
          </p:txBody>
        </p:sp>
        <p:cxnSp>
          <p:nvCxnSpPr>
            <p:cNvPr id="14" name="直接连接符 13"/>
            <p:cNvCxnSpPr/>
            <p:nvPr/>
          </p:nvCxnSpPr>
          <p:spPr bwMode="auto">
            <a:xfrm>
              <a:off x="3633877" y="3162301"/>
              <a:ext cx="665162" cy="0"/>
            </a:xfrm>
            <a:prstGeom prst="line">
              <a:avLst/>
            </a:prstGeom>
            <a:ln w="1270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3522752" y="4132408"/>
            <a:ext cx="2846387" cy="1692780"/>
            <a:chOff x="3522752" y="4111626"/>
            <a:chExt cx="2846387" cy="1692780"/>
          </a:xfrm>
        </p:grpSpPr>
        <p:sp>
          <p:nvSpPr>
            <p:cNvPr id="16" name="文本框 56"/>
            <p:cNvSpPr txBox="1">
              <a:spLocks noChangeArrowheads="1"/>
            </p:cNvSpPr>
            <p:nvPr/>
          </p:nvSpPr>
          <p:spPr bwMode="auto">
            <a:xfrm>
              <a:off x="3522752" y="4111626"/>
              <a:ext cx="1177178" cy="1015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000" b="1" dirty="0">
                  <a:solidFill>
                    <a:srgbClr val="7EA405"/>
                  </a:solidFill>
                  <a:latin typeface="华文细黑" panose="02010600040101010101" pitchFamily="2" charset="-122"/>
                  <a:ea typeface="华文细黑" panose="02010600040101010101" pitchFamily="2" charset="-122"/>
                </a:rPr>
                <a:t>04</a:t>
              </a:r>
              <a:endParaRPr lang="zh-CN" altLang="en-US" sz="6000" b="1" dirty="0">
                <a:solidFill>
                  <a:srgbClr val="7EA405"/>
                </a:solidFill>
                <a:latin typeface="华文细黑" panose="02010600040101010101" pitchFamily="2" charset="-122"/>
                <a:ea typeface="华文细黑" panose="02010600040101010101" pitchFamily="2" charset="-122"/>
              </a:endParaRPr>
            </a:p>
          </p:txBody>
        </p:sp>
        <p:sp>
          <p:nvSpPr>
            <p:cNvPr id="17" name="矩形 57"/>
            <p:cNvSpPr>
              <a:spLocks noChangeArrowheads="1"/>
            </p:cNvSpPr>
            <p:nvPr/>
          </p:nvSpPr>
          <p:spPr bwMode="auto">
            <a:xfrm>
              <a:off x="3535705" y="5278108"/>
              <a:ext cx="2833434" cy="526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Bef>
                  <a:spcPct val="0"/>
                </a:spcBef>
              </a:pPr>
              <a:r>
                <a:rPr lang="zh-CN" altLang="en-US" sz="2800" dirty="0">
                  <a:solidFill>
                    <a:schemeClr val="accent1">
                      <a:lumMod val="75000"/>
                      <a:lumOff val="25000"/>
                    </a:schemeClr>
                  </a:solidFill>
                  <a:latin typeface="造字工房-俊雅锐宋" pitchFamily="2" charset="-122"/>
                  <a:ea typeface="造字工房-俊雅锐宋" pitchFamily="2" charset="-122"/>
                  <a:cs typeface="Arial" panose="020B0604020202020204" pitchFamily="34" charset="0"/>
                </a:rPr>
                <a:t>明年工作计划</a:t>
              </a:r>
              <a:endParaRPr lang="en-US" altLang="zh-CN" sz="2800" dirty="0">
                <a:solidFill>
                  <a:schemeClr val="accent1">
                    <a:lumMod val="75000"/>
                    <a:lumOff val="25000"/>
                  </a:schemeClr>
                </a:solidFill>
                <a:latin typeface="造字工房-俊雅锐宋" pitchFamily="2" charset="-122"/>
                <a:ea typeface="造字工房-俊雅锐宋" pitchFamily="2" charset="-122"/>
                <a:cs typeface="Arial" panose="020B0604020202020204" pitchFamily="34" charset="0"/>
              </a:endParaRPr>
            </a:p>
          </p:txBody>
        </p:sp>
        <p:cxnSp>
          <p:nvCxnSpPr>
            <p:cNvPr id="18" name="直接连接符 17"/>
            <p:cNvCxnSpPr/>
            <p:nvPr/>
          </p:nvCxnSpPr>
          <p:spPr bwMode="auto">
            <a:xfrm>
              <a:off x="3625939" y="5164140"/>
              <a:ext cx="622300" cy="0"/>
            </a:xfrm>
            <a:prstGeom prst="line">
              <a:avLst/>
            </a:prstGeom>
            <a:ln w="12700">
              <a:solidFill>
                <a:schemeClr val="tx1">
                  <a:lumMod val="75000"/>
                  <a:lumOff val="25000"/>
                  <a:alpha val="6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decel="9000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decel="9000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decel="9000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decel="9000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869945" y="2230102"/>
            <a:ext cx="5476017" cy="1569660"/>
            <a:chOff x="869945" y="2230102"/>
            <a:chExt cx="5476017" cy="1569660"/>
          </a:xfrm>
        </p:grpSpPr>
        <p:sp>
          <p:nvSpPr>
            <p:cNvPr id="4" name="文本框 3"/>
            <p:cNvSpPr txBox="1"/>
            <p:nvPr/>
          </p:nvSpPr>
          <p:spPr>
            <a:xfrm>
              <a:off x="1665596" y="2368695"/>
              <a:ext cx="2031325" cy="584775"/>
            </a:xfrm>
            <a:prstGeom prst="rect">
              <a:avLst/>
            </a:prstGeom>
            <a:noFill/>
          </p:spPr>
          <p:txBody>
            <a:bodyPr wrap="none" rtlCol="0">
              <a:spAutoFit/>
            </a:bodyPr>
            <a:lstStyle>
              <a:defPPr>
                <a:defRPr lang="zh-CN"/>
              </a:defPPr>
              <a:lvl1pPr>
                <a:defRPr sz="13800">
                  <a:solidFill>
                    <a:srgbClr val="497A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defRPr>
              </a:lvl1pPr>
            </a:lstStyle>
            <a:p>
              <a:r>
                <a:rPr lang="zh-CN" altLang="en-US" sz="3200" dirty="0" smtClean="0">
                  <a:solidFill>
                    <a:srgbClr val="7EA405"/>
                  </a:solidFill>
                  <a:effectLst/>
                  <a:latin typeface="造字工房-俊雅锐宋" pitchFamily="2" charset="-122"/>
                  <a:ea typeface="造字工房-俊雅锐宋" pitchFamily="2" charset="-122"/>
                </a:rPr>
                <a:t>年度工作概述</a:t>
              </a:r>
              <a:endParaRPr lang="zh-CN" altLang="en-US" sz="3200" dirty="0">
                <a:solidFill>
                  <a:srgbClr val="7EA405"/>
                </a:solidFill>
                <a:effectLst/>
                <a:latin typeface="造字工房-俊雅锐宋" pitchFamily="2" charset="-122"/>
                <a:ea typeface="造字工房-俊雅锐宋" pitchFamily="2" charset="-122"/>
              </a:endParaRPr>
            </a:p>
          </p:txBody>
        </p:sp>
        <p:cxnSp>
          <p:nvCxnSpPr>
            <p:cNvPr id="5" name="直接连接符 4"/>
            <p:cNvCxnSpPr/>
            <p:nvPr/>
          </p:nvCxnSpPr>
          <p:spPr>
            <a:xfrm>
              <a:off x="1585913" y="2953685"/>
              <a:ext cx="2611814"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311353" y="2953685"/>
              <a:ext cx="64168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149553" y="2953685"/>
              <a:ext cx="37498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25803" y="2953685"/>
              <a:ext cx="12733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687175" y="3054978"/>
              <a:ext cx="4658787" cy="523220"/>
            </a:xfrm>
            <a:prstGeom prst="rect">
              <a:avLst/>
            </a:prstGeom>
          </p:spPr>
          <p:txBody>
            <a:bodyPr wrap="square">
              <a:spAutoFit/>
            </a:bodyPr>
            <a:lstStyle/>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在这里输入一些描述文字，可以是对这部分的描述，主要起装饰作用。</a:t>
              </a:r>
              <a:endParaRPr lang="zh-CN" altLang="en-US" sz="14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869945" y="2230102"/>
              <a:ext cx="865943" cy="1569660"/>
            </a:xfrm>
            <a:prstGeom prst="rect">
              <a:avLst/>
            </a:prstGeom>
            <a:noFill/>
          </p:spPr>
          <p:txBody>
            <a:bodyPr wrap="none" rtlCol="0">
              <a:spAutoFit/>
            </a:bodyPr>
            <a:lstStyle>
              <a:defPPr>
                <a:defRPr lang="zh-CN"/>
              </a:defPPr>
              <a:lvl1pPr>
                <a:defRPr sz="3200">
                  <a:solidFill>
                    <a:schemeClr val="accent1"/>
                  </a:solidFill>
                  <a:effectLst>
                    <a:outerShdw blurRad="139700" sx="102000" sy="102000" algn="ctr" rotWithShape="0">
                      <a:srgbClr val="9BC54B"/>
                    </a:outerShdw>
                  </a:effectLst>
                  <a:latin typeface="微软雅黑" panose="020B0503020204020204" pitchFamily="34" charset="-122"/>
                  <a:ea typeface="微软雅黑" panose="020B0503020204020204" pitchFamily="34" charset="-122"/>
                </a:defRPr>
              </a:lvl1pPr>
            </a:lstStyle>
            <a:p>
              <a:r>
                <a:rPr lang="en-US" altLang="zh-CN" sz="9600" dirty="0">
                  <a:solidFill>
                    <a:srgbClr val="7EA405"/>
                  </a:solidFill>
                  <a:effectLst/>
                  <a:latin typeface="华文细黑" panose="02010600040101010101" pitchFamily="2" charset="-122"/>
                  <a:ea typeface="华文细黑" panose="02010600040101010101" pitchFamily="2" charset="-122"/>
                </a:rPr>
                <a:t>1</a:t>
              </a:r>
              <a:endParaRPr lang="zh-CN" altLang="en-US" sz="9600" dirty="0">
                <a:solidFill>
                  <a:srgbClr val="7EA405"/>
                </a:solidFill>
                <a:effectLst/>
                <a:latin typeface="华文细黑" panose="02010600040101010101" pitchFamily="2" charset="-122"/>
                <a:ea typeface="华文细黑" panose="0201060004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6108" y="1316766"/>
            <a:ext cx="3840489" cy="4824780"/>
          </a:xfrm>
          <a:prstGeom prst="rect">
            <a:avLst/>
          </a:prstGeom>
        </p:spPr>
      </p:pic>
      <p:grpSp>
        <p:nvGrpSpPr>
          <p:cNvPr id="6" name="组合 5"/>
          <p:cNvGrpSpPr/>
          <p:nvPr/>
        </p:nvGrpSpPr>
        <p:grpSpPr>
          <a:xfrm>
            <a:off x="1096906" y="1700808"/>
            <a:ext cx="4872307" cy="615336"/>
            <a:chOff x="683568" y="1297806"/>
            <a:chExt cx="3654230" cy="461502"/>
          </a:xfrm>
        </p:grpSpPr>
        <p:grpSp>
          <p:nvGrpSpPr>
            <p:cNvPr id="7" name="组合 11"/>
            <p:cNvGrpSpPr/>
            <p:nvPr/>
          </p:nvGrpSpPr>
          <p:grpSpPr bwMode="auto">
            <a:xfrm>
              <a:off x="683568" y="1297806"/>
              <a:ext cx="3654230" cy="323850"/>
              <a:chOff x="0" y="0"/>
              <a:chExt cx="4871910" cy="432048"/>
            </a:xfrm>
          </p:grpSpPr>
          <p:sp>
            <p:nvSpPr>
              <p:cNvPr id="9" name="矩形 12"/>
              <p:cNvSpPr>
                <a:spLocks noChangeArrowheads="1"/>
              </p:cNvSpPr>
              <p:nvPr/>
            </p:nvSpPr>
            <p:spPr bwMode="auto">
              <a:xfrm>
                <a:off x="0" y="0"/>
                <a:ext cx="432000" cy="432048"/>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6"/>
              <p:cNvSpPr>
                <a:spLocks noChangeArrowheads="1"/>
              </p:cNvSpPr>
              <p:nvPr/>
            </p:nvSpPr>
            <p:spPr bwMode="auto">
              <a:xfrm>
                <a:off x="583906" y="31358"/>
                <a:ext cx="4288004" cy="33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600" dirty="0">
                    <a:solidFill>
                      <a:schemeClr val="accent1"/>
                    </a:solidFill>
                    <a:latin typeface="微软雅黑" panose="020B0503020204020204" pitchFamily="34" charset="-122"/>
                    <a:ea typeface="微软雅黑" panose="020B0503020204020204" pitchFamily="34" charset="-122"/>
                  </a:rPr>
                  <a:t>此处添加段落文本</a:t>
                </a:r>
              </a:p>
            </p:txBody>
          </p:sp>
        </p:grpSp>
        <p:sp>
          <p:nvSpPr>
            <p:cNvPr id="8"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sz="2400"/>
            </a:p>
          </p:txBody>
        </p:sp>
      </p:grpSp>
      <p:grpSp>
        <p:nvGrpSpPr>
          <p:cNvPr id="11" name="组合 10"/>
          <p:cNvGrpSpPr/>
          <p:nvPr/>
        </p:nvGrpSpPr>
        <p:grpSpPr>
          <a:xfrm>
            <a:off x="1096906" y="2557504"/>
            <a:ext cx="4872307" cy="615336"/>
            <a:chOff x="683568" y="1297806"/>
            <a:chExt cx="3654230" cy="461502"/>
          </a:xfrm>
        </p:grpSpPr>
        <p:grpSp>
          <p:nvGrpSpPr>
            <p:cNvPr id="12" name="组合 11"/>
            <p:cNvGrpSpPr/>
            <p:nvPr/>
          </p:nvGrpSpPr>
          <p:grpSpPr bwMode="auto">
            <a:xfrm>
              <a:off x="683568" y="1297806"/>
              <a:ext cx="3654230" cy="323850"/>
              <a:chOff x="0" y="0"/>
              <a:chExt cx="4871910" cy="432048"/>
            </a:xfrm>
          </p:grpSpPr>
          <p:sp>
            <p:nvSpPr>
              <p:cNvPr id="14" name="矩形 12"/>
              <p:cNvSpPr>
                <a:spLocks noChangeArrowheads="1"/>
              </p:cNvSpPr>
              <p:nvPr/>
            </p:nvSpPr>
            <p:spPr bwMode="auto">
              <a:xfrm>
                <a:off x="0" y="0"/>
                <a:ext cx="432000" cy="432048"/>
              </a:xfrm>
              <a:prstGeom prst="rect">
                <a:avLst/>
              </a:prstGeom>
              <a:solidFill>
                <a:schemeClr val="tx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6"/>
              <p:cNvSpPr>
                <a:spLocks noChangeArrowheads="1"/>
              </p:cNvSpPr>
              <p:nvPr/>
            </p:nvSpPr>
            <p:spPr bwMode="auto">
              <a:xfrm>
                <a:off x="583906" y="31358"/>
                <a:ext cx="4288004" cy="33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600" dirty="0">
                    <a:solidFill>
                      <a:schemeClr val="accent1"/>
                    </a:solidFill>
                    <a:latin typeface="微软雅黑" panose="020B0503020204020204" pitchFamily="34" charset="-122"/>
                    <a:ea typeface="微软雅黑" panose="020B0503020204020204" pitchFamily="34" charset="-122"/>
                  </a:rPr>
                  <a:t>此处添加段落文本</a:t>
                </a:r>
              </a:p>
            </p:txBody>
          </p:sp>
        </p:grpSp>
        <p:sp>
          <p:nvSpPr>
            <p:cNvPr id="13"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sz="2400"/>
            </a:p>
          </p:txBody>
        </p:sp>
      </p:grpSp>
      <p:grpSp>
        <p:nvGrpSpPr>
          <p:cNvPr id="16" name="组合 15"/>
          <p:cNvGrpSpPr/>
          <p:nvPr/>
        </p:nvGrpSpPr>
        <p:grpSpPr>
          <a:xfrm>
            <a:off x="1096906" y="3414200"/>
            <a:ext cx="4872307" cy="615336"/>
            <a:chOff x="683568" y="1297806"/>
            <a:chExt cx="3654230" cy="461502"/>
          </a:xfrm>
        </p:grpSpPr>
        <p:grpSp>
          <p:nvGrpSpPr>
            <p:cNvPr id="17" name="组合 11"/>
            <p:cNvGrpSpPr/>
            <p:nvPr/>
          </p:nvGrpSpPr>
          <p:grpSpPr bwMode="auto">
            <a:xfrm>
              <a:off x="683568" y="1297806"/>
              <a:ext cx="3654230" cy="323850"/>
              <a:chOff x="0" y="0"/>
              <a:chExt cx="4871910" cy="432048"/>
            </a:xfrm>
          </p:grpSpPr>
          <p:sp>
            <p:nvSpPr>
              <p:cNvPr id="19" name="矩形 12"/>
              <p:cNvSpPr>
                <a:spLocks noChangeArrowheads="1"/>
              </p:cNvSpPr>
              <p:nvPr/>
            </p:nvSpPr>
            <p:spPr bwMode="auto">
              <a:xfrm>
                <a:off x="0" y="0"/>
                <a:ext cx="432000" cy="432048"/>
              </a:xfrm>
              <a:prstGeom prst="rect">
                <a:avLst/>
              </a:prstGeom>
              <a:solidFill>
                <a:schemeClr val="bg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altLang="zh-CN"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6"/>
              <p:cNvSpPr>
                <a:spLocks noChangeArrowheads="1"/>
              </p:cNvSpPr>
              <p:nvPr/>
            </p:nvSpPr>
            <p:spPr bwMode="auto">
              <a:xfrm>
                <a:off x="583906" y="31358"/>
                <a:ext cx="4288004" cy="33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600" dirty="0">
                    <a:solidFill>
                      <a:schemeClr val="accent1"/>
                    </a:solidFill>
                    <a:latin typeface="微软雅黑" panose="020B0503020204020204" pitchFamily="34" charset="-122"/>
                    <a:ea typeface="微软雅黑" panose="020B0503020204020204" pitchFamily="34" charset="-122"/>
                  </a:rPr>
                  <a:t>此处添加段落文本</a:t>
                </a:r>
              </a:p>
            </p:txBody>
          </p:sp>
        </p:grpSp>
        <p:sp>
          <p:nvSpPr>
            <p:cNvPr id="18"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sz="2400"/>
            </a:p>
          </p:txBody>
        </p:sp>
      </p:grpSp>
      <p:grpSp>
        <p:nvGrpSpPr>
          <p:cNvPr id="21" name="组合 20"/>
          <p:cNvGrpSpPr/>
          <p:nvPr/>
        </p:nvGrpSpPr>
        <p:grpSpPr>
          <a:xfrm>
            <a:off x="1096906" y="4270896"/>
            <a:ext cx="4872307" cy="615336"/>
            <a:chOff x="683568" y="1297806"/>
            <a:chExt cx="3654230" cy="461502"/>
          </a:xfrm>
        </p:grpSpPr>
        <p:grpSp>
          <p:nvGrpSpPr>
            <p:cNvPr id="22" name="组合 11"/>
            <p:cNvGrpSpPr/>
            <p:nvPr/>
          </p:nvGrpSpPr>
          <p:grpSpPr bwMode="auto">
            <a:xfrm>
              <a:off x="683568" y="1297806"/>
              <a:ext cx="3654230" cy="323850"/>
              <a:chOff x="0" y="0"/>
              <a:chExt cx="4871910" cy="432048"/>
            </a:xfrm>
          </p:grpSpPr>
          <p:sp>
            <p:nvSpPr>
              <p:cNvPr id="24" name="矩形 12"/>
              <p:cNvSpPr>
                <a:spLocks noChangeArrowheads="1"/>
              </p:cNvSpPr>
              <p:nvPr/>
            </p:nvSpPr>
            <p:spPr bwMode="auto">
              <a:xfrm>
                <a:off x="0" y="0"/>
                <a:ext cx="432000" cy="432048"/>
              </a:xfrm>
              <a:prstGeom prst="rect">
                <a:avLst/>
              </a:prstGeom>
              <a:solidFill>
                <a:schemeClr val="tx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altLang="zh-CN"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6"/>
              <p:cNvSpPr>
                <a:spLocks noChangeArrowheads="1"/>
              </p:cNvSpPr>
              <p:nvPr/>
            </p:nvSpPr>
            <p:spPr bwMode="auto">
              <a:xfrm>
                <a:off x="583906" y="31358"/>
                <a:ext cx="4288004" cy="33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600" dirty="0">
                    <a:solidFill>
                      <a:schemeClr val="accent1"/>
                    </a:solidFill>
                    <a:latin typeface="微软雅黑" panose="020B0503020204020204" pitchFamily="34" charset="-122"/>
                    <a:ea typeface="微软雅黑" panose="020B0503020204020204" pitchFamily="34" charset="-122"/>
                  </a:rPr>
                  <a:t>此处添加段落文本</a:t>
                </a:r>
              </a:p>
            </p:txBody>
          </p:sp>
        </p:grpSp>
        <p:sp>
          <p:nvSpPr>
            <p:cNvPr id="23"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sz="2400"/>
            </a:p>
          </p:txBody>
        </p:sp>
      </p:grpSp>
      <p:grpSp>
        <p:nvGrpSpPr>
          <p:cNvPr id="29" name="组合 28"/>
          <p:cNvGrpSpPr/>
          <p:nvPr/>
        </p:nvGrpSpPr>
        <p:grpSpPr>
          <a:xfrm>
            <a:off x="1096906" y="5127592"/>
            <a:ext cx="4872307" cy="615336"/>
            <a:chOff x="683568" y="1297806"/>
            <a:chExt cx="3654230" cy="461502"/>
          </a:xfrm>
        </p:grpSpPr>
        <p:grpSp>
          <p:nvGrpSpPr>
            <p:cNvPr id="30" name="组合 11"/>
            <p:cNvGrpSpPr/>
            <p:nvPr/>
          </p:nvGrpSpPr>
          <p:grpSpPr bwMode="auto">
            <a:xfrm>
              <a:off x="683568" y="1297806"/>
              <a:ext cx="3654230" cy="323850"/>
              <a:chOff x="0" y="0"/>
              <a:chExt cx="4871910" cy="432048"/>
            </a:xfrm>
          </p:grpSpPr>
          <p:sp>
            <p:nvSpPr>
              <p:cNvPr id="32" name="矩形 12"/>
              <p:cNvSpPr>
                <a:spLocks noChangeArrowheads="1"/>
              </p:cNvSpPr>
              <p:nvPr/>
            </p:nvSpPr>
            <p:spPr bwMode="auto">
              <a:xfrm>
                <a:off x="0" y="0"/>
                <a:ext cx="432000" cy="432048"/>
              </a:xfrm>
              <a:prstGeom prst="rect">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r>
                  <a:rPr lang="en-US" altLang="zh-CN"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6"/>
              <p:cNvSpPr>
                <a:spLocks noChangeArrowheads="1"/>
              </p:cNvSpPr>
              <p:nvPr/>
            </p:nvSpPr>
            <p:spPr bwMode="auto">
              <a:xfrm>
                <a:off x="583906" y="31358"/>
                <a:ext cx="4288004" cy="33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600" dirty="0">
                    <a:solidFill>
                      <a:schemeClr val="accent1"/>
                    </a:solidFill>
                    <a:latin typeface="微软雅黑" panose="020B0503020204020204" pitchFamily="34" charset="-122"/>
                    <a:ea typeface="微软雅黑" panose="020B0503020204020204" pitchFamily="34" charset="-122"/>
                  </a:rPr>
                  <a:t>此处添加段落文本</a:t>
                </a:r>
              </a:p>
            </p:txBody>
          </p:sp>
        </p:grpSp>
        <p:sp>
          <p:nvSpPr>
            <p:cNvPr id="31" name="直接连接符 10"/>
            <p:cNvSpPr>
              <a:spLocks noChangeShapeType="1"/>
            </p:cNvSpPr>
            <p:nvPr/>
          </p:nvSpPr>
          <p:spPr bwMode="auto">
            <a:xfrm>
              <a:off x="1181250" y="1759308"/>
              <a:ext cx="3118247" cy="0"/>
            </a:xfrm>
            <a:prstGeom prst="line">
              <a:avLst/>
            </a:prstGeom>
            <a:noFill/>
            <a:ln w="6350" cap="flat" cmpd="sng">
              <a:solidFill>
                <a:srgbClr val="BFBFBF"/>
              </a:solidFill>
              <a:bevel/>
            </a:ln>
            <a:extLst>
              <a:ext uri="{909E8E84-426E-40DD-AFC4-6F175D3DCCD1}">
                <a14:hiddenFill xmlns:a14="http://schemas.microsoft.com/office/drawing/2010/main">
                  <a:noFill/>
                </a14:hiddenFill>
              </a:ext>
            </a:extLst>
          </p:spPr>
          <p:txBody>
            <a:bodyPr/>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695734" y="1508787"/>
            <a:ext cx="2208245" cy="220824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p:nvSpPr>
        <p:spPr>
          <a:xfrm>
            <a:off x="1391478" y="3828095"/>
            <a:ext cx="2208245" cy="220824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矩形 6"/>
          <p:cNvSpPr/>
          <p:nvPr/>
        </p:nvSpPr>
        <p:spPr>
          <a:xfrm>
            <a:off x="6288021" y="1508786"/>
            <a:ext cx="4704523" cy="4527553"/>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 name="组合 7"/>
          <p:cNvGrpSpPr/>
          <p:nvPr/>
        </p:nvGrpSpPr>
        <p:grpSpPr>
          <a:xfrm>
            <a:off x="1391478" y="1508787"/>
            <a:ext cx="2208245" cy="2208246"/>
            <a:chOff x="1043608" y="1131590"/>
            <a:chExt cx="1656184" cy="1656184"/>
          </a:xfrm>
        </p:grpSpPr>
        <p:sp>
          <p:nvSpPr>
            <p:cNvPr id="9" name="矩形 8"/>
            <p:cNvSpPr/>
            <p:nvPr/>
          </p:nvSpPr>
          <p:spPr>
            <a:xfrm>
              <a:off x="1043608" y="1131590"/>
              <a:ext cx="1656184"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文本框 347"/>
            <p:cNvSpPr txBox="1"/>
            <p:nvPr/>
          </p:nvSpPr>
          <p:spPr>
            <a:xfrm>
              <a:off x="1316672" y="1851670"/>
              <a:ext cx="1273012" cy="742318"/>
            </a:xfrm>
            <a:prstGeom prst="rect">
              <a:avLst/>
            </a:prstGeom>
            <a:noFill/>
          </p:spPr>
          <p:txBody>
            <a:bodyPr wrap="square" rtlCol="0">
              <a:spAutoFit/>
            </a:bodyPr>
            <a:lstStyle/>
            <a:p>
              <a:pPr>
                <a:spcBef>
                  <a:spcPts val="600"/>
                </a:spcBef>
              </a:pPr>
              <a:r>
                <a:rPr lang="zh-CN" altLang="en-US" sz="1335"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600"/>
                </a:spcBef>
              </a:pPr>
              <a:endParaRPr lang="zh-CN" altLang="en-US" sz="1335" dirty="0">
                <a:solidFill>
                  <a:schemeClr val="accent2"/>
                </a:solidFill>
                <a:latin typeface="微软雅黑" panose="020B0503020204020204" pitchFamily="34" charset="-122"/>
                <a:ea typeface="微软雅黑" panose="020B0503020204020204" pitchFamily="34" charset="-122"/>
              </a:endParaRPr>
            </a:p>
          </p:txBody>
        </p:sp>
        <p:sp>
          <p:nvSpPr>
            <p:cNvPr id="11" name="文本框 347"/>
            <p:cNvSpPr txBox="1"/>
            <p:nvPr/>
          </p:nvSpPr>
          <p:spPr>
            <a:xfrm>
              <a:off x="1460688" y="1573679"/>
              <a:ext cx="984980" cy="284742"/>
            </a:xfrm>
            <a:prstGeom prst="rect">
              <a:avLst/>
            </a:prstGeom>
            <a:noFill/>
          </p:spPr>
          <p:txBody>
            <a:bodyPr wrap="square" rtlCol="0">
              <a:spAutoFit/>
            </a:bodyPr>
            <a:lstStyle/>
            <a:p>
              <a:pPr>
                <a:spcBef>
                  <a:spcPts val="600"/>
                </a:spcBef>
              </a:pPr>
              <a:r>
                <a:rPr lang="zh-CN" altLang="en-US" sz="1865" dirty="0">
                  <a:solidFill>
                    <a:schemeClr val="accent2"/>
                  </a:solidFill>
                  <a:latin typeface="微软雅黑" panose="020B0503020204020204" pitchFamily="34" charset="-122"/>
                  <a:ea typeface="微软雅黑" panose="020B0503020204020204" pitchFamily="34" charset="-122"/>
                </a:rPr>
                <a:t>标题内容</a:t>
              </a:r>
            </a:p>
          </p:txBody>
        </p:sp>
      </p:grpSp>
      <p:grpSp>
        <p:nvGrpSpPr>
          <p:cNvPr id="12" name="组合 11"/>
          <p:cNvGrpSpPr/>
          <p:nvPr/>
        </p:nvGrpSpPr>
        <p:grpSpPr>
          <a:xfrm>
            <a:off x="3695734" y="3828096"/>
            <a:ext cx="2208245" cy="2208246"/>
            <a:chOff x="2771800" y="2871071"/>
            <a:chExt cx="1656184" cy="1656184"/>
          </a:xfrm>
        </p:grpSpPr>
        <p:sp>
          <p:nvSpPr>
            <p:cNvPr id="13" name="矩形 12"/>
            <p:cNvSpPr/>
            <p:nvPr/>
          </p:nvSpPr>
          <p:spPr>
            <a:xfrm>
              <a:off x="2771800" y="2871071"/>
              <a:ext cx="1656184" cy="1656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4" name="组合 13"/>
            <p:cNvGrpSpPr/>
            <p:nvPr/>
          </p:nvGrpSpPr>
          <p:grpSpPr>
            <a:xfrm>
              <a:off x="3013001" y="3193766"/>
              <a:ext cx="1273012" cy="1020309"/>
              <a:chOff x="3013001" y="3193766"/>
              <a:chExt cx="1273012" cy="1020309"/>
            </a:xfrm>
          </p:grpSpPr>
          <p:sp>
            <p:nvSpPr>
              <p:cNvPr id="15" name="文本框 347"/>
              <p:cNvSpPr txBox="1"/>
              <p:nvPr/>
            </p:nvSpPr>
            <p:spPr>
              <a:xfrm>
                <a:off x="3013001" y="3471757"/>
                <a:ext cx="1273012" cy="742318"/>
              </a:xfrm>
              <a:prstGeom prst="rect">
                <a:avLst/>
              </a:prstGeom>
              <a:noFill/>
            </p:spPr>
            <p:txBody>
              <a:bodyPr wrap="square" rtlCol="0">
                <a:spAutoFit/>
              </a:bodyPr>
              <a:lstStyle/>
              <a:p>
                <a:pPr>
                  <a:spcBef>
                    <a:spcPts val="600"/>
                  </a:spcBef>
                </a:pPr>
                <a:r>
                  <a:rPr lang="zh-CN" altLang="en-US" sz="1335"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600"/>
                  </a:spcBef>
                </a:pPr>
                <a:endParaRPr lang="zh-CN" altLang="en-US" sz="1335" dirty="0">
                  <a:solidFill>
                    <a:schemeClr val="accent2"/>
                  </a:solidFill>
                  <a:latin typeface="微软雅黑" panose="020B0503020204020204" pitchFamily="34" charset="-122"/>
                  <a:ea typeface="微软雅黑" panose="020B0503020204020204" pitchFamily="34" charset="-122"/>
                </a:endParaRPr>
              </a:p>
            </p:txBody>
          </p:sp>
          <p:sp>
            <p:nvSpPr>
              <p:cNvPr id="16" name="文本框 347"/>
              <p:cNvSpPr txBox="1"/>
              <p:nvPr/>
            </p:nvSpPr>
            <p:spPr>
              <a:xfrm>
                <a:off x="3157017" y="3193766"/>
                <a:ext cx="984980" cy="284742"/>
              </a:xfrm>
              <a:prstGeom prst="rect">
                <a:avLst/>
              </a:prstGeom>
              <a:noFill/>
            </p:spPr>
            <p:txBody>
              <a:bodyPr wrap="square" rtlCol="0">
                <a:spAutoFit/>
              </a:bodyPr>
              <a:lstStyle/>
              <a:p>
                <a:pPr>
                  <a:spcBef>
                    <a:spcPts val="600"/>
                  </a:spcBef>
                </a:pPr>
                <a:r>
                  <a:rPr lang="zh-CN" altLang="en-US" sz="1865" dirty="0">
                    <a:solidFill>
                      <a:schemeClr val="accent2"/>
                    </a:solidFill>
                    <a:latin typeface="微软雅黑" panose="020B0503020204020204" pitchFamily="34" charset="-122"/>
                    <a:ea typeface="微软雅黑" panose="020B0503020204020204" pitchFamily="34" charset="-122"/>
                  </a:rPr>
                  <a:t>标题内容</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14" y="1537317"/>
            <a:ext cx="5565068" cy="5348067"/>
          </a:xfrm>
          <a:prstGeom prst="rect">
            <a:avLst/>
          </a:prstGeom>
        </p:spPr>
      </p:pic>
      <p:grpSp>
        <p:nvGrpSpPr>
          <p:cNvPr id="6" name="Group 29"/>
          <p:cNvGrpSpPr/>
          <p:nvPr/>
        </p:nvGrpSpPr>
        <p:grpSpPr bwMode="auto">
          <a:xfrm>
            <a:off x="3695203" y="2841912"/>
            <a:ext cx="7681384" cy="3353817"/>
            <a:chOff x="1519" y="1661"/>
            <a:chExt cx="3629" cy="1633"/>
          </a:xfrm>
        </p:grpSpPr>
        <p:sp>
          <p:nvSpPr>
            <p:cNvPr id="7" name="Freeform 30"/>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8" name="Freeform 31"/>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9" name="Freeform 32"/>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10" name="Freeform 33"/>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11" name="Line 34"/>
            <p:cNvSpPr>
              <a:spLocks noChangeShapeType="1"/>
            </p:cNvSpPr>
            <p:nvPr/>
          </p:nvSpPr>
          <p:spPr bwMode="auto">
            <a:xfrm flipH="1">
              <a:off x="1519" y="3294"/>
              <a:ext cx="726" cy="0"/>
            </a:xfrm>
            <a:prstGeom prst="line">
              <a:avLst/>
            </a:prstGeom>
            <a:noFill/>
            <a:ln w="2540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sp>
        <p:nvSpPr>
          <p:cNvPr id="12" name="AutoShape 44"/>
          <p:cNvSpPr>
            <a:spLocks noChangeArrowheads="1"/>
          </p:cNvSpPr>
          <p:nvPr/>
        </p:nvSpPr>
        <p:spPr bwMode="auto">
          <a:xfrm rot="17429801">
            <a:off x="8762505" y="1529136"/>
            <a:ext cx="1211727" cy="1248833"/>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tx1"/>
          </a:solidFill>
          <a:ln>
            <a:noFill/>
          </a:ln>
          <a:effec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327157" y="4088630"/>
            <a:ext cx="1297516" cy="1258965"/>
            <a:chOff x="3779838" y="2992462"/>
            <a:chExt cx="973137" cy="973138"/>
          </a:xfrm>
          <a:solidFill>
            <a:schemeClr val="bg1"/>
          </a:solidFill>
        </p:grpSpPr>
        <p:sp>
          <p:nvSpPr>
            <p:cNvPr id="14" name="Oval 10"/>
            <p:cNvSpPr>
              <a:spLocks noChangeArrowheads="1"/>
            </p:cNvSpPr>
            <p:nvPr/>
          </p:nvSpPr>
          <p:spPr bwMode="auto">
            <a:xfrm>
              <a:off x="3779838" y="2992462"/>
              <a:ext cx="973137" cy="973138"/>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15" name="Text Box 46"/>
            <p:cNvSpPr txBox="1">
              <a:spLocks noChangeArrowheads="1"/>
            </p:cNvSpPr>
            <p:nvPr/>
          </p:nvSpPr>
          <p:spPr bwMode="auto">
            <a:xfrm>
              <a:off x="3981982" y="3265512"/>
              <a:ext cx="609782" cy="325082"/>
            </a:xfrm>
            <a:prstGeom prst="rect">
              <a:avLst/>
            </a:prstGeom>
            <a:noFill/>
            <a:ln w="9525" algn="ctr">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135" dirty="0">
                  <a:solidFill>
                    <a:schemeClr val="accent2"/>
                  </a:solidFill>
                  <a:latin typeface="微软雅黑" panose="020B0503020204020204" pitchFamily="34" charset="-122"/>
                  <a:ea typeface="微软雅黑" panose="020B0503020204020204" pitchFamily="34" charset="-122"/>
                </a:rPr>
                <a:t> </a:t>
              </a: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ko-KR" sz="2135" dirty="0">
                <a:solidFill>
                  <a:schemeClr val="accent2"/>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8400557" y="2363547"/>
            <a:ext cx="1297516" cy="1258964"/>
            <a:chOff x="6084888" y="1698650"/>
            <a:chExt cx="973137" cy="973137"/>
          </a:xfrm>
        </p:grpSpPr>
        <p:sp>
          <p:nvSpPr>
            <p:cNvPr id="17" name="Oval 20"/>
            <p:cNvSpPr>
              <a:spLocks noChangeArrowheads="1"/>
            </p:cNvSpPr>
            <p:nvPr/>
          </p:nvSpPr>
          <p:spPr bwMode="auto">
            <a:xfrm>
              <a:off x="6084888" y="1698650"/>
              <a:ext cx="973137" cy="973137"/>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18" name="Text Box 48"/>
            <p:cNvSpPr txBox="1">
              <a:spLocks noChangeArrowheads="1"/>
            </p:cNvSpPr>
            <p:nvPr/>
          </p:nvSpPr>
          <p:spPr bwMode="auto">
            <a:xfrm>
              <a:off x="6302178" y="1970112"/>
              <a:ext cx="549670" cy="32508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ko-KR" sz="2135"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861736" y="3225028"/>
            <a:ext cx="1297517" cy="1258965"/>
            <a:chOff x="4930775" y="2344762"/>
            <a:chExt cx="973138" cy="973138"/>
          </a:xfrm>
        </p:grpSpPr>
        <p:sp>
          <p:nvSpPr>
            <p:cNvPr id="20" name="Oval 15"/>
            <p:cNvSpPr>
              <a:spLocks noChangeArrowheads="1"/>
            </p:cNvSpPr>
            <p:nvPr/>
          </p:nvSpPr>
          <p:spPr bwMode="auto">
            <a:xfrm>
              <a:off x="4930775" y="2344762"/>
              <a:ext cx="973138" cy="973138"/>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21" name="Text Box 49"/>
            <p:cNvSpPr txBox="1">
              <a:spLocks noChangeArrowheads="1"/>
            </p:cNvSpPr>
            <p:nvPr/>
          </p:nvSpPr>
          <p:spPr bwMode="auto">
            <a:xfrm>
              <a:off x="5143303" y="2617812"/>
              <a:ext cx="549670" cy="32508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ko-KR" sz="2135" dirty="0">
                <a:solidFill>
                  <a:schemeClr val="accent2"/>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9935136" y="1497830"/>
            <a:ext cx="1297517" cy="1258965"/>
            <a:chOff x="7235825" y="1049362"/>
            <a:chExt cx="973138" cy="973138"/>
          </a:xfrm>
        </p:grpSpPr>
        <p:sp>
          <p:nvSpPr>
            <p:cNvPr id="23" name="Oval 25"/>
            <p:cNvSpPr>
              <a:spLocks noChangeArrowheads="1"/>
            </p:cNvSpPr>
            <p:nvPr/>
          </p:nvSpPr>
          <p:spPr bwMode="auto">
            <a:xfrm>
              <a:off x="7235825" y="1049362"/>
              <a:ext cx="973138" cy="973138"/>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24" name="Text Box 50"/>
            <p:cNvSpPr txBox="1">
              <a:spLocks noChangeArrowheads="1"/>
            </p:cNvSpPr>
            <p:nvPr/>
          </p:nvSpPr>
          <p:spPr bwMode="auto">
            <a:xfrm>
              <a:off x="7430890" y="1322412"/>
              <a:ext cx="549670" cy="32508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ko-KR" sz="2135" dirty="0">
                <a:solidFill>
                  <a:schemeClr val="accent2"/>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924981" y="4258155"/>
            <a:ext cx="3829811" cy="1270595"/>
            <a:chOff x="755576" y="2030894"/>
            <a:chExt cx="2872358" cy="952946"/>
          </a:xfrm>
        </p:grpSpPr>
        <p:sp>
          <p:nvSpPr>
            <p:cNvPr id="29" name="TextBox 37"/>
            <p:cNvSpPr txBox="1"/>
            <p:nvPr/>
          </p:nvSpPr>
          <p:spPr>
            <a:xfrm>
              <a:off x="755576" y="2030894"/>
              <a:ext cx="2800350" cy="346249"/>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标题文字</a:t>
              </a:r>
            </a:p>
          </p:txBody>
        </p:sp>
        <p:sp>
          <p:nvSpPr>
            <p:cNvPr id="30" name="TextBox 38"/>
            <p:cNvSpPr txBox="1"/>
            <p:nvPr/>
          </p:nvSpPr>
          <p:spPr>
            <a:xfrm>
              <a:off x="830317" y="2453070"/>
              <a:ext cx="2797617" cy="530770"/>
            </a:xfrm>
            <a:prstGeom prst="rect">
              <a:avLst/>
            </a:prstGeom>
            <a:noFill/>
          </p:spPr>
          <p:txBody>
            <a:bodyPr wrap="square" rtlCol="0">
              <a:spAutoFit/>
            </a:bodyPr>
            <a:lstStyle/>
            <a:p>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a:t>
              </a:r>
            </a:p>
          </p:txBody>
        </p:sp>
      </p:grpSp>
      <p:sp>
        <p:nvSpPr>
          <p:cNvPr id="31" name="TextBox 39"/>
          <p:cNvSpPr txBox="1"/>
          <p:nvPr/>
        </p:nvSpPr>
        <p:spPr>
          <a:xfrm>
            <a:off x="8024637" y="5479969"/>
            <a:ext cx="3730156" cy="912814"/>
          </a:xfrm>
          <a:prstGeom prst="rect">
            <a:avLst/>
          </a:prstGeom>
          <a:noFill/>
        </p:spPr>
        <p:txBody>
          <a:bodyPr wrap="square" rtlCol="0">
            <a:spAutoFit/>
          </a:bodyPr>
          <a:lstStyle/>
          <a:p>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childTnLst>
                          </p:cTn>
                        </p:par>
                        <p:par>
                          <p:cTn id="41" fill="hold">
                            <p:stCondLst>
                              <p:cond delay="3500"/>
                            </p:stCondLst>
                            <p:childTnLst>
                              <p:par>
                                <p:cTn id="42" presetID="47" presetClass="entr" presetSubtype="0"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anim calcmode="lin" valueType="num">
                                      <p:cBhvr>
                                        <p:cTn id="45" dur="500" fill="hold"/>
                                        <p:tgtEl>
                                          <p:spTgt spid="25"/>
                                        </p:tgtEl>
                                        <p:attrNameLst>
                                          <p:attrName>ppt_x</p:attrName>
                                        </p:attrNameLst>
                                      </p:cBhvr>
                                      <p:tavLst>
                                        <p:tav tm="0">
                                          <p:val>
                                            <p:strVal val="#ppt_x"/>
                                          </p:val>
                                        </p:tav>
                                        <p:tav tm="100000">
                                          <p:val>
                                            <p:strVal val="#ppt_x"/>
                                          </p:val>
                                        </p:tav>
                                      </p:tavLst>
                                    </p:anim>
                                    <p:anim calcmode="lin" valueType="num">
                                      <p:cBhvr>
                                        <p:cTn id="46" dur="500" fill="hold"/>
                                        <p:tgtEl>
                                          <p:spTgt spid="25"/>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7" presetClass="entr" presetSubtype="0"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anim calcmode="lin" valueType="num">
                                      <p:cBhvr>
                                        <p:cTn id="51" dur="500" fill="hold"/>
                                        <p:tgtEl>
                                          <p:spTgt spid="31"/>
                                        </p:tgtEl>
                                        <p:attrNameLst>
                                          <p:attrName>ppt_x</p:attrName>
                                        </p:attrNameLst>
                                      </p:cBhvr>
                                      <p:tavLst>
                                        <p:tav tm="0">
                                          <p:val>
                                            <p:strVal val="#ppt_x"/>
                                          </p:val>
                                        </p:tav>
                                        <p:tav tm="100000">
                                          <p:val>
                                            <p:strVal val="#ppt_x"/>
                                          </p:val>
                                        </p:tav>
                                      </p:tavLst>
                                    </p:anim>
                                    <p:anim calcmode="lin" valueType="num">
                                      <p:cBhvr>
                                        <p:cTn id="52"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586698" y="2468894"/>
            <a:ext cx="1977853"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74260" y="2468894"/>
            <a:ext cx="1977853"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0149" y="2468894"/>
            <a:ext cx="1981200"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10"/>
          <p:cNvSpPr>
            <a:spLocks noChangeArrowheads="1"/>
          </p:cNvSpPr>
          <p:nvPr/>
        </p:nvSpPr>
        <p:spPr bwMode="auto">
          <a:xfrm>
            <a:off x="5519937" y="4196094"/>
            <a:ext cx="62865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内容请输入文字内容请输入内容请输入文字内容请输入内容请输入文字内容请输入内容请输入文字内容请输入内容请输入文字内容请输入内容</a:t>
            </a:r>
          </a:p>
          <a:p>
            <a:pPr>
              <a:lnSpc>
                <a:spcPct val="150000"/>
              </a:lnSpc>
            </a:pPr>
            <a:endParaRPr lang="zh-CN" altLang="en-US" sz="1200" spc="-13" dirty="0">
              <a:solidFill>
                <a:schemeClr val="accent1"/>
              </a:solidFill>
              <a:latin typeface="微软雅黑" panose="020B0503020204020204" pitchFamily="34" charset="-122"/>
              <a:ea typeface="微软雅黑" panose="020B0503020204020204" pitchFamily="34" charset="-122"/>
            </a:endParaRPr>
          </a:p>
        </p:txBody>
      </p:sp>
      <p:pic>
        <p:nvPicPr>
          <p:cNvPr id="9" name="图片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4775" y="1082677"/>
            <a:ext cx="4033839"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TextBox 68"/>
          <p:cNvSpPr txBox="1"/>
          <p:nvPr/>
        </p:nvSpPr>
        <p:spPr>
          <a:xfrm>
            <a:off x="2851987" y="1831279"/>
            <a:ext cx="1948822" cy="452858"/>
          </a:xfrm>
          <a:prstGeom prst="rect">
            <a:avLst/>
          </a:prstGeom>
          <a:noFill/>
        </p:spPr>
        <p:txBody>
          <a:bodyPr wrap="none" lIns="102975" tIns="51487" rIns="102975" bIns="51487" rtlCol="0">
            <a:spAutoFit/>
          </a:bodyPr>
          <a:lstStyle/>
          <a:p>
            <a:r>
              <a:rPr lang="zh-CN" altLang="en-US" sz="2265" dirty="0">
                <a:solidFill>
                  <a:schemeClr val="accent1"/>
                </a:solidFill>
                <a:latin typeface="微软雅黑" panose="020B0503020204020204" pitchFamily="34" charset="-122"/>
                <a:ea typeface="微软雅黑" panose="020B0503020204020204" pitchFamily="34" charset="-122"/>
              </a:rPr>
              <a:t>点击添加标题</a:t>
            </a:r>
          </a:p>
        </p:txBody>
      </p:sp>
      <p:grpSp>
        <p:nvGrpSpPr>
          <p:cNvPr id="6" name="组合 5"/>
          <p:cNvGrpSpPr/>
          <p:nvPr/>
        </p:nvGrpSpPr>
        <p:grpSpPr>
          <a:xfrm>
            <a:off x="1905475" y="2529231"/>
            <a:ext cx="8517847" cy="529504"/>
            <a:chOff x="885641" y="1768388"/>
            <a:chExt cx="7563245" cy="469766"/>
          </a:xfrm>
        </p:grpSpPr>
        <p:grpSp>
          <p:nvGrpSpPr>
            <p:cNvPr id="7" name="组合 6"/>
            <p:cNvGrpSpPr/>
            <p:nvPr/>
          </p:nvGrpSpPr>
          <p:grpSpPr>
            <a:xfrm>
              <a:off x="885641" y="1768388"/>
              <a:ext cx="6782703" cy="469766"/>
              <a:chOff x="827584" y="1666788"/>
              <a:chExt cx="6782703" cy="469766"/>
            </a:xfrm>
          </p:grpSpPr>
          <p:sp>
            <p:nvSpPr>
              <p:cNvPr id="9" name="TextBox 72"/>
              <p:cNvSpPr txBox="1"/>
              <p:nvPr/>
            </p:nvSpPr>
            <p:spPr>
              <a:xfrm>
                <a:off x="827584" y="1741944"/>
                <a:ext cx="830099" cy="282212"/>
              </a:xfrm>
              <a:prstGeom prst="rect">
                <a:avLst/>
              </a:prstGeom>
              <a:noFill/>
            </p:spPr>
            <p:txBody>
              <a:bodyPr wrap="none" rtlCol="0">
                <a:spAutoFit/>
              </a:bodyPr>
              <a:lstStyle/>
              <a:p>
                <a:r>
                  <a:rPr lang="zh-CN" altLang="en-US" sz="1465" dirty="0">
                    <a:solidFill>
                      <a:schemeClr val="accent1"/>
                    </a:solidFill>
                    <a:latin typeface="微软雅黑" panose="020B0503020204020204" pitchFamily="34" charset="-122"/>
                    <a:ea typeface="微软雅黑" panose="020B0503020204020204" pitchFamily="34" charset="-122"/>
                  </a:rPr>
                  <a:t>添加标题</a:t>
                </a:r>
              </a:p>
            </p:txBody>
          </p:sp>
          <p:sp>
            <p:nvSpPr>
              <p:cNvPr id="10" name="右箭头 9"/>
              <p:cNvSpPr/>
              <p:nvPr/>
            </p:nvSpPr>
            <p:spPr>
              <a:xfrm>
                <a:off x="1735488" y="1666788"/>
                <a:ext cx="5874799" cy="469766"/>
              </a:xfrm>
              <a:prstGeom prst="rightArrow">
                <a:avLst/>
              </a:prstGeom>
              <a:solidFill>
                <a:schemeClr val="bg1"/>
              </a:solidFill>
              <a:ln>
                <a:noFill/>
              </a:ln>
            </p:spPr>
            <p:txBody>
              <a:bodyPr vert="horz" wrap="square" lIns="121920" tIns="60960" rIns="121920" bIns="60960" numCol="1" anchor="t" anchorCtr="0" compatLnSpc="1"/>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1" name="TextBox 74"/>
              <p:cNvSpPr txBox="1"/>
              <p:nvPr/>
            </p:nvSpPr>
            <p:spPr>
              <a:xfrm>
                <a:off x="1872613" y="1770973"/>
                <a:ext cx="983822" cy="245748"/>
              </a:xfrm>
              <a:prstGeom prst="rect">
                <a:avLst/>
              </a:prstGeom>
              <a:noFill/>
            </p:spPr>
            <p:txBody>
              <a:bodyPr wrap="none"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8" name="TextBox 71"/>
            <p:cNvSpPr txBox="1"/>
            <p:nvPr/>
          </p:nvSpPr>
          <p:spPr>
            <a:xfrm>
              <a:off x="7783895" y="1811931"/>
              <a:ext cx="664991" cy="373117"/>
            </a:xfrm>
            <a:prstGeom prst="rect">
              <a:avLst/>
            </a:prstGeom>
            <a:noFill/>
          </p:spPr>
          <p:txBody>
            <a:bodyPr wrap="none" rtlCol="0">
              <a:spAutoFit/>
            </a:bodyPr>
            <a:lstStyle/>
            <a:p>
              <a:r>
                <a:rPr lang="en-US" altLang="zh-CN" sz="2135" dirty="0">
                  <a:solidFill>
                    <a:schemeClr val="accent1"/>
                  </a:solidFill>
                  <a:latin typeface="微软雅黑" panose="020B0503020204020204" pitchFamily="34" charset="-122"/>
                  <a:ea typeface="微软雅黑" panose="020B0503020204020204" pitchFamily="34" charset="-122"/>
                </a:rPr>
                <a:t>95%</a:t>
              </a:r>
              <a:endParaRPr lang="zh-CN" altLang="en-US" sz="2135" dirty="0">
                <a:solidFill>
                  <a:schemeClr val="accen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905475" y="3117348"/>
            <a:ext cx="6474571" cy="529503"/>
            <a:chOff x="885641" y="2301788"/>
            <a:chExt cx="5748960" cy="469766"/>
          </a:xfrm>
        </p:grpSpPr>
        <p:grpSp>
          <p:nvGrpSpPr>
            <p:cNvPr id="13" name="组合 12"/>
            <p:cNvGrpSpPr/>
            <p:nvPr/>
          </p:nvGrpSpPr>
          <p:grpSpPr>
            <a:xfrm>
              <a:off x="885641" y="2301788"/>
              <a:ext cx="5040560" cy="469766"/>
              <a:chOff x="827584" y="2189302"/>
              <a:chExt cx="5040560" cy="469766"/>
            </a:xfrm>
          </p:grpSpPr>
          <p:sp>
            <p:nvSpPr>
              <p:cNvPr id="15" name="TextBox 78"/>
              <p:cNvSpPr txBox="1"/>
              <p:nvPr/>
            </p:nvSpPr>
            <p:spPr>
              <a:xfrm>
                <a:off x="827584" y="2289857"/>
                <a:ext cx="830099" cy="282213"/>
              </a:xfrm>
              <a:prstGeom prst="rect">
                <a:avLst/>
              </a:prstGeom>
              <a:noFill/>
            </p:spPr>
            <p:txBody>
              <a:bodyPr wrap="none" rtlCol="0">
                <a:spAutoFit/>
              </a:bodyPr>
              <a:lstStyle/>
              <a:p>
                <a:r>
                  <a:rPr lang="zh-CN" altLang="en-US" sz="1465" dirty="0">
                    <a:solidFill>
                      <a:schemeClr val="accent1"/>
                    </a:solidFill>
                    <a:latin typeface="微软雅黑" panose="020B0503020204020204" pitchFamily="34" charset="-122"/>
                    <a:ea typeface="微软雅黑" panose="020B0503020204020204" pitchFamily="34" charset="-122"/>
                  </a:rPr>
                  <a:t>添加标题</a:t>
                </a:r>
              </a:p>
            </p:txBody>
          </p:sp>
          <p:sp>
            <p:nvSpPr>
              <p:cNvPr id="16" name="右箭头 15"/>
              <p:cNvSpPr/>
              <p:nvPr/>
            </p:nvSpPr>
            <p:spPr>
              <a:xfrm>
                <a:off x="1735488" y="2189302"/>
                <a:ext cx="4132656" cy="46976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7" name="TextBox 80"/>
              <p:cNvSpPr txBox="1"/>
              <p:nvPr/>
            </p:nvSpPr>
            <p:spPr>
              <a:xfrm>
                <a:off x="1872613" y="2278974"/>
                <a:ext cx="983822" cy="245749"/>
              </a:xfrm>
              <a:prstGeom prst="rect">
                <a:avLst/>
              </a:prstGeom>
              <a:noFill/>
            </p:spPr>
            <p:txBody>
              <a:bodyPr wrap="none"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4" name="TextBox 77"/>
            <p:cNvSpPr txBox="1"/>
            <p:nvPr/>
          </p:nvSpPr>
          <p:spPr>
            <a:xfrm>
              <a:off x="5969610" y="2363474"/>
              <a:ext cx="664991" cy="373118"/>
            </a:xfrm>
            <a:prstGeom prst="rect">
              <a:avLst/>
            </a:prstGeom>
            <a:noFill/>
          </p:spPr>
          <p:txBody>
            <a:bodyPr wrap="none" rtlCol="0">
              <a:spAutoFit/>
            </a:bodyPr>
            <a:lstStyle/>
            <a:p>
              <a:r>
                <a:rPr lang="en-US" altLang="zh-CN" sz="2135" dirty="0">
                  <a:solidFill>
                    <a:schemeClr val="accent1"/>
                  </a:solidFill>
                  <a:latin typeface="微软雅黑" panose="020B0503020204020204" pitchFamily="34" charset="-122"/>
                  <a:ea typeface="微软雅黑" panose="020B0503020204020204" pitchFamily="34" charset="-122"/>
                </a:rPr>
                <a:t>75%</a:t>
              </a:r>
              <a:endParaRPr lang="zh-CN" altLang="en-US" sz="2135" dirty="0">
                <a:solidFill>
                  <a:schemeClr val="accent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905477" y="3705471"/>
            <a:ext cx="7275532" cy="529504"/>
            <a:chOff x="885641" y="2835188"/>
            <a:chExt cx="6460158" cy="469766"/>
          </a:xfrm>
        </p:grpSpPr>
        <p:grpSp>
          <p:nvGrpSpPr>
            <p:cNvPr id="19" name="组合 18"/>
            <p:cNvGrpSpPr/>
            <p:nvPr/>
          </p:nvGrpSpPr>
          <p:grpSpPr>
            <a:xfrm>
              <a:off x="885641" y="2835188"/>
              <a:ext cx="5688632" cy="469766"/>
              <a:chOff x="827584" y="2682788"/>
              <a:chExt cx="5688632" cy="469766"/>
            </a:xfrm>
          </p:grpSpPr>
          <p:sp>
            <p:nvSpPr>
              <p:cNvPr id="21" name="TextBox 84"/>
              <p:cNvSpPr txBox="1"/>
              <p:nvPr/>
            </p:nvSpPr>
            <p:spPr>
              <a:xfrm>
                <a:off x="827584" y="2779716"/>
                <a:ext cx="830099" cy="282212"/>
              </a:xfrm>
              <a:prstGeom prst="rect">
                <a:avLst/>
              </a:prstGeom>
              <a:noFill/>
            </p:spPr>
            <p:txBody>
              <a:bodyPr wrap="none" rtlCol="0">
                <a:spAutoFit/>
              </a:bodyPr>
              <a:lstStyle/>
              <a:p>
                <a:r>
                  <a:rPr lang="zh-CN" altLang="en-US" sz="1465" dirty="0">
                    <a:solidFill>
                      <a:schemeClr val="accent1"/>
                    </a:solidFill>
                    <a:latin typeface="微软雅黑" panose="020B0503020204020204" pitchFamily="34" charset="-122"/>
                    <a:ea typeface="微软雅黑" panose="020B0503020204020204" pitchFamily="34" charset="-122"/>
                  </a:rPr>
                  <a:t>添加标题</a:t>
                </a:r>
              </a:p>
            </p:txBody>
          </p:sp>
          <p:sp>
            <p:nvSpPr>
              <p:cNvPr id="22" name="右箭头 21"/>
              <p:cNvSpPr/>
              <p:nvPr/>
            </p:nvSpPr>
            <p:spPr>
              <a:xfrm>
                <a:off x="1735488" y="2682788"/>
                <a:ext cx="4780728" cy="469766"/>
              </a:xfrm>
              <a:prstGeom prst="rightArrow">
                <a:avLst/>
              </a:prstGeom>
              <a:solidFill>
                <a:schemeClr val="bg2"/>
              </a:solidFill>
              <a:ln>
                <a:noFill/>
              </a:ln>
            </p:spPr>
            <p:txBody>
              <a:bodyPr vert="horz" wrap="square" lIns="121920" tIns="60960" rIns="121920" bIns="60960" numCol="1" anchor="t" anchorCtr="0" compatLnSpc="1"/>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3" name="TextBox 86"/>
              <p:cNvSpPr txBox="1"/>
              <p:nvPr/>
            </p:nvSpPr>
            <p:spPr>
              <a:xfrm>
                <a:off x="1872613" y="2772460"/>
                <a:ext cx="983822" cy="245748"/>
              </a:xfrm>
              <a:prstGeom prst="rect">
                <a:avLst/>
              </a:prstGeom>
              <a:noFill/>
            </p:spPr>
            <p:txBody>
              <a:bodyPr wrap="none"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0" name="TextBox 83"/>
            <p:cNvSpPr txBox="1"/>
            <p:nvPr/>
          </p:nvSpPr>
          <p:spPr>
            <a:xfrm>
              <a:off x="6680808" y="2900502"/>
              <a:ext cx="664991" cy="373117"/>
            </a:xfrm>
            <a:prstGeom prst="rect">
              <a:avLst/>
            </a:prstGeom>
            <a:noFill/>
          </p:spPr>
          <p:txBody>
            <a:bodyPr wrap="none" rtlCol="0">
              <a:spAutoFit/>
            </a:bodyPr>
            <a:lstStyle/>
            <a:p>
              <a:r>
                <a:rPr lang="en-US" altLang="zh-CN" sz="2135" dirty="0">
                  <a:solidFill>
                    <a:schemeClr val="accent1"/>
                  </a:solidFill>
                  <a:latin typeface="微软雅黑" panose="020B0503020204020204" pitchFamily="34" charset="-122"/>
                  <a:ea typeface="微软雅黑" panose="020B0503020204020204" pitchFamily="34" charset="-122"/>
                </a:rPr>
                <a:t>85%</a:t>
              </a:r>
              <a:endParaRPr lang="zh-CN" altLang="en-US" sz="2135"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1905475" y="4293599"/>
            <a:ext cx="5559183" cy="529505"/>
            <a:chOff x="885641" y="3368588"/>
            <a:chExt cx="4936160" cy="469766"/>
          </a:xfrm>
        </p:grpSpPr>
        <p:grpSp>
          <p:nvGrpSpPr>
            <p:cNvPr id="25" name="组合 24"/>
            <p:cNvGrpSpPr/>
            <p:nvPr/>
          </p:nvGrpSpPr>
          <p:grpSpPr>
            <a:xfrm>
              <a:off x="885641" y="3368588"/>
              <a:ext cx="4176464" cy="469766"/>
              <a:chOff x="827584" y="3190788"/>
              <a:chExt cx="4176464" cy="469766"/>
            </a:xfrm>
          </p:grpSpPr>
          <p:sp>
            <p:nvSpPr>
              <p:cNvPr id="30" name="TextBox 90"/>
              <p:cNvSpPr txBox="1"/>
              <p:nvPr/>
            </p:nvSpPr>
            <p:spPr>
              <a:xfrm>
                <a:off x="827584" y="3288560"/>
                <a:ext cx="830099" cy="282212"/>
              </a:xfrm>
              <a:prstGeom prst="rect">
                <a:avLst/>
              </a:prstGeom>
              <a:noFill/>
            </p:spPr>
            <p:txBody>
              <a:bodyPr wrap="none" rtlCol="0">
                <a:spAutoFit/>
              </a:bodyPr>
              <a:lstStyle/>
              <a:p>
                <a:r>
                  <a:rPr lang="zh-CN" altLang="en-US" sz="1465" dirty="0">
                    <a:solidFill>
                      <a:schemeClr val="accent1"/>
                    </a:solidFill>
                    <a:latin typeface="微软雅黑" panose="020B0503020204020204" pitchFamily="34" charset="-122"/>
                    <a:ea typeface="微软雅黑" panose="020B0503020204020204" pitchFamily="34" charset="-122"/>
                  </a:rPr>
                  <a:t>添加标题</a:t>
                </a:r>
              </a:p>
            </p:txBody>
          </p:sp>
          <p:sp>
            <p:nvSpPr>
              <p:cNvPr id="31" name="右箭头 30"/>
              <p:cNvSpPr/>
              <p:nvPr/>
            </p:nvSpPr>
            <p:spPr>
              <a:xfrm>
                <a:off x="1735488" y="3190788"/>
                <a:ext cx="3268560" cy="4697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2" name="TextBox 92"/>
              <p:cNvSpPr txBox="1"/>
              <p:nvPr/>
            </p:nvSpPr>
            <p:spPr>
              <a:xfrm>
                <a:off x="1872613" y="3280460"/>
                <a:ext cx="983822" cy="245748"/>
              </a:xfrm>
              <a:prstGeom prst="rect">
                <a:avLst/>
              </a:prstGeom>
              <a:noFill/>
            </p:spPr>
            <p:txBody>
              <a:bodyPr wrap="none"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9" name="TextBox 89"/>
            <p:cNvSpPr txBox="1"/>
            <p:nvPr/>
          </p:nvSpPr>
          <p:spPr>
            <a:xfrm>
              <a:off x="5156810" y="3437529"/>
              <a:ext cx="664991" cy="373116"/>
            </a:xfrm>
            <a:prstGeom prst="rect">
              <a:avLst/>
            </a:prstGeom>
            <a:noFill/>
          </p:spPr>
          <p:txBody>
            <a:bodyPr wrap="none" rtlCol="0">
              <a:spAutoFit/>
            </a:bodyPr>
            <a:lstStyle/>
            <a:p>
              <a:r>
                <a:rPr lang="en-US" altLang="zh-CN" sz="2135" dirty="0">
                  <a:solidFill>
                    <a:schemeClr val="accent1"/>
                  </a:solidFill>
                  <a:latin typeface="微软雅黑" panose="020B0503020204020204" pitchFamily="34" charset="-122"/>
                  <a:ea typeface="微软雅黑" panose="020B0503020204020204" pitchFamily="34" charset="-122"/>
                </a:rPr>
                <a:t>52%</a:t>
              </a:r>
              <a:endParaRPr lang="zh-CN" altLang="en-US" sz="2135" dirty="0">
                <a:solidFill>
                  <a:schemeClr val="accent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905476" y="4881695"/>
            <a:ext cx="8174161" cy="529501"/>
            <a:chOff x="885641" y="3901988"/>
            <a:chExt cx="7258080" cy="469766"/>
          </a:xfrm>
        </p:grpSpPr>
        <p:grpSp>
          <p:nvGrpSpPr>
            <p:cNvPr id="34" name="组合 33"/>
            <p:cNvGrpSpPr/>
            <p:nvPr/>
          </p:nvGrpSpPr>
          <p:grpSpPr>
            <a:xfrm>
              <a:off x="885641" y="3901988"/>
              <a:ext cx="6336704" cy="469766"/>
              <a:chOff x="827584" y="3800388"/>
              <a:chExt cx="6336704" cy="469766"/>
            </a:xfrm>
          </p:grpSpPr>
          <p:sp>
            <p:nvSpPr>
              <p:cNvPr id="36" name="TextBox 96"/>
              <p:cNvSpPr txBox="1"/>
              <p:nvPr/>
            </p:nvSpPr>
            <p:spPr>
              <a:xfrm>
                <a:off x="827584" y="3933602"/>
                <a:ext cx="830100" cy="282214"/>
              </a:xfrm>
              <a:prstGeom prst="rect">
                <a:avLst/>
              </a:prstGeom>
              <a:noFill/>
            </p:spPr>
            <p:txBody>
              <a:bodyPr wrap="none" rtlCol="0">
                <a:spAutoFit/>
              </a:bodyPr>
              <a:lstStyle/>
              <a:p>
                <a:r>
                  <a:rPr lang="zh-CN" altLang="en-US" sz="1465" dirty="0">
                    <a:solidFill>
                      <a:schemeClr val="accent1"/>
                    </a:solidFill>
                    <a:latin typeface="微软雅黑" panose="020B0503020204020204" pitchFamily="34" charset="-122"/>
                    <a:ea typeface="微软雅黑" panose="020B0503020204020204" pitchFamily="34" charset="-122"/>
                  </a:rPr>
                  <a:t>添加标题</a:t>
                </a:r>
              </a:p>
            </p:txBody>
          </p:sp>
          <p:sp>
            <p:nvSpPr>
              <p:cNvPr id="37" name="右箭头 36"/>
              <p:cNvSpPr/>
              <p:nvPr/>
            </p:nvSpPr>
            <p:spPr>
              <a:xfrm>
                <a:off x="1735488" y="3800388"/>
                <a:ext cx="5428800" cy="469766"/>
              </a:xfrm>
              <a:prstGeom prst="rightArrow">
                <a:avLst/>
              </a:prstGeom>
              <a:solidFill>
                <a:schemeClr val="bg1"/>
              </a:solidFill>
              <a:ln>
                <a:noFill/>
              </a:ln>
            </p:spPr>
            <p:txBody>
              <a:bodyPr vert="horz" wrap="square" lIns="121920" tIns="60960" rIns="121920" bIns="60960" numCol="1" anchor="t" anchorCtr="0" compatLnSpc="1"/>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8" name="TextBox 98"/>
              <p:cNvSpPr txBox="1"/>
              <p:nvPr/>
            </p:nvSpPr>
            <p:spPr>
              <a:xfrm>
                <a:off x="1872613" y="3904573"/>
                <a:ext cx="983823" cy="245750"/>
              </a:xfrm>
              <a:prstGeom prst="rect">
                <a:avLst/>
              </a:prstGeom>
              <a:noFill/>
            </p:spPr>
            <p:txBody>
              <a:bodyPr wrap="none"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35" name="TextBox 95"/>
            <p:cNvSpPr txBox="1"/>
            <p:nvPr/>
          </p:nvSpPr>
          <p:spPr>
            <a:xfrm>
              <a:off x="7304923" y="3945530"/>
              <a:ext cx="838798" cy="373118"/>
            </a:xfrm>
            <a:prstGeom prst="rect">
              <a:avLst/>
            </a:prstGeom>
            <a:noFill/>
          </p:spPr>
          <p:txBody>
            <a:bodyPr wrap="square" rtlCol="0">
              <a:spAutoFit/>
            </a:bodyPr>
            <a:lstStyle/>
            <a:p>
              <a:r>
                <a:rPr lang="en-US" altLang="zh-CN" sz="2135" dirty="0">
                  <a:solidFill>
                    <a:schemeClr val="accent1"/>
                  </a:solidFill>
                  <a:latin typeface="微软雅黑" panose="020B0503020204020204" pitchFamily="34" charset="-122"/>
                  <a:ea typeface="微软雅黑" panose="020B0503020204020204" pitchFamily="34" charset="-122"/>
                </a:rPr>
                <a:t>87%</a:t>
              </a:r>
              <a:endParaRPr lang="zh-CN" altLang="en-US" sz="2135"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5"/>
                                        </p:tgtEl>
                                        <p:attrNameLst>
                                          <p:attrName>style.visibility</p:attrName>
                                        </p:attrNameLst>
                                      </p:cBhvr>
                                      <p:to>
                                        <p:strVal val="visible"/>
                                      </p:to>
                                    </p:set>
                                    <p:set>
                                      <p:cBhvr>
                                        <p:cTn id="7" dur="683" fill="hold">
                                          <p:stCondLst>
                                            <p:cond delay="0"/>
                                          </p:stCondLst>
                                        </p:cTn>
                                        <p:tgtEl>
                                          <p:spTgt spid="5"/>
                                        </p:tgtEl>
                                        <p:attrNameLst>
                                          <p:attrName>style.rotation</p:attrName>
                                        </p:attrNameLst>
                                      </p:cBhvr>
                                      <p:to>
                                        <p:strVal val="-45.0"/>
                                      </p:to>
                                    </p:set>
                                    <p:anim calcmode="lin" valueType="num">
                                      <p:cBhvr>
                                        <p:cTn id="8" dur="683" fill="hold">
                                          <p:stCondLst>
                                            <p:cond delay="683"/>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5"/>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par>
                                <p:cTn id="16" presetID="12" presetClass="entr" presetSubtype="8" fill="hold" nodeType="withEffect">
                                  <p:stCondLst>
                                    <p:cond delay="150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1000"/>
                                        <p:tgtEl>
                                          <p:spTgt spid="12"/>
                                        </p:tgtEl>
                                        <p:attrNameLst>
                                          <p:attrName>ppt_x</p:attrName>
                                        </p:attrNameLst>
                                      </p:cBhvr>
                                      <p:tavLst>
                                        <p:tav tm="0">
                                          <p:val>
                                            <p:strVal val="#ppt_x-#ppt_w*1.125000"/>
                                          </p:val>
                                        </p:tav>
                                        <p:tav tm="100000">
                                          <p:val>
                                            <p:strVal val="#ppt_x"/>
                                          </p:val>
                                        </p:tav>
                                      </p:tavLst>
                                    </p:anim>
                                    <p:animEffect transition="in" filter="wipe(right)">
                                      <p:cBhvr>
                                        <p:cTn id="19" dur="1000"/>
                                        <p:tgtEl>
                                          <p:spTgt spid="12"/>
                                        </p:tgtEl>
                                      </p:cBhvr>
                                    </p:animEffect>
                                  </p:childTnLst>
                                </p:cTn>
                              </p:par>
                              <p:par>
                                <p:cTn id="20" presetID="12" presetClass="entr" presetSubtype="8" fill="hold" nodeType="withEffect">
                                  <p:stCondLst>
                                    <p:cond delay="17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p:tgtEl>
                                          <p:spTgt spid="18"/>
                                        </p:tgtEl>
                                        <p:attrNameLst>
                                          <p:attrName>ppt_x</p:attrName>
                                        </p:attrNameLst>
                                      </p:cBhvr>
                                      <p:tavLst>
                                        <p:tav tm="0">
                                          <p:val>
                                            <p:strVal val="#ppt_x-#ppt_w*1.125000"/>
                                          </p:val>
                                        </p:tav>
                                        <p:tav tm="100000">
                                          <p:val>
                                            <p:strVal val="#ppt_x"/>
                                          </p:val>
                                        </p:tav>
                                      </p:tavLst>
                                    </p:anim>
                                    <p:animEffect transition="in" filter="wipe(right)">
                                      <p:cBhvr>
                                        <p:cTn id="23" dur="1000"/>
                                        <p:tgtEl>
                                          <p:spTgt spid="18"/>
                                        </p:tgtEl>
                                      </p:cBhvr>
                                    </p:animEffect>
                                  </p:childTnLst>
                                </p:cTn>
                              </p:par>
                              <p:par>
                                <p:cTn id="24" presetID="12" presetClass="entr" presetSubtype="8" fill="hold" nodeType="withEffect">
                                  <p:stCondLst>
                                    <p:cond delay="200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0"/>
                                        <p:tgtEl>
                                          <p:spTgt spid="24"/>
                                        </p:tgtEl>
                                        <p:attrNameLst>
                                          <p:attrName>ppt_x</p:attrName>
                                        </p:attrNameLst>
                                      </p:cBhvr>
                                      <p:tavLst>
                                        <p:tav tm="0">
                                          <p:val>
                                            <p:strVal val="#ppt_x-#ppt_w*1.125000"/>
                                          </p:val>
                                        </p:tav>
                                        <p:tav tm="100000">
                                          <p:val>
                                            <p:strVal val="#ppt_x"/>
                                          </p:val>
                                        </p:tav>
                                      </p:tavLst>
                                    </p:anim>
                                    <p:animEffect transition="in" filter="wipe(right)">
                                      <p:cBhvr>
                                        <p:cTn id="27" dur="1000"/>
                                        <p:tgtEl>
                                          <p:spTgt spid="24"/>
                                        </p:tgtEl>
                                      </p:cBhvr>
                                    </p:animEffect>
                                  </p:childTnLst>
                                </p:cTn>
                              </p:par>
                              <p:par>
                                <p:cTn id="28" presetID="12" presetClass="entr" presetSubtype="8" fill="hold" nodeType="withEffect">
                                  <p:stCondLst>
                                    <p:cond delay="230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1000"/>
                                        <p:tgtEl>
                                          <p:spTgt spid="33"/>
                                        </p:tgtEl>
                                        <p:attrNameLst>
                                          <p:attrName>ppt_x</p:attrName>
                                        </p:attrNameLst>
                                      </p:cBhvr>
                                      <p:tavLst>
                                        <p:tav tm="0">
                                          <p:val>
                                            <p:strVal val="#ppt_x-#ppt_w*1.125000"/>
                                          </p:val>
                                        </p:tav>
                                        <p:tav tm="100000">
                                          <p:val>
                                            <p:strVal val="#ppt_x"/>
                                          </p:val>
                                        </p:tav>
                                      </p:tavLst>
                                    </p:anim>
                                    <p:animEffect transition="in" filter="wipe(right)">
                                      <p:cBhvr>
                                        <p:cTn id="31"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06315" y="1391148"/>
            <a:ext cx="5835163" cy="4821441"/>
            <a:chOff x="723900" y="1421719"/>
            <a:chExt cx="5172075" cy="4273550"/>
          </a:xfrm>
          <a:solidFill>
            <a:srgbClr val="C0C0C0"/>
          </a:solidFill>
        </p:grpSpPr>
        <p:sp>
          <p:nvSpPr>
            <p:cNvPr id="6" name="Freeform 5"/>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 name="Freeform 6"/>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 name="Freeform 7"/>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 name="Freeform 8"/>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 name="Freeform 9"/>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1" name="Freeform 10"/>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2" name="Freeform 11"/>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3" name="Freeform 12"/>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4" name="Freeform 13"/>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5" name="Freeform 14"/>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6" name="Freeform 15"/>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7" name="Freeform 16"/>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8" name="Freeform 17"/>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9" name="Freeform 18"/>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0" name="Freeform 19"/>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1" name="Freeform 20"/>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2" name="Freeform 21"/>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3" name="Freeform 22"/>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4" name="Freeform 23"/>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5" name="Freeform 24"/>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9" name="Freeform 25"/>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0" name="Freeform 26"/>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1" name="Freeform 27"/>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2" name="Freeform 28"/>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3" name="Freeform 29"/>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4" name="Freeform 30"/>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5" name="Freeform 31"/>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6" name="Freeform 32"/>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7" name="Freeform 33"/>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8" name="Freeform 34"/>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9" name="Freeform 35"/>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0" name="Freeform 36"/>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cxnSp>
        <p:nvCxnSpPr>
          <p:cNvPr id="41" name="直接连接符 40"/>
          <p:cNvCxnSpPr/>
          <p:nvPr/>
        </p:nvCxnSpPr>
        <p:spPr>
          <a:xfrm>
            <a:off x="6869431" y="1316766"/>
            <a:ext cx="0" cy="482144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7391104" y="3754930"/>
            <a:ext cx="3505429" cy="887295"/>
            <a:chOff x="8509753" y="2844225"/>
            <a:chExt cx="3505429" cy="887294"/>
          </a:xfrm>
        </p:grpSpPr>
        <p:sp>
          <p:nvSpPr>
            <p:cNvPr id="43" name="文本框 337"/>
            <p:cNvSpPr txBox="1"/>
            <p:nvPr/>
          </p:nvSpPr>
          <p:spPr>
            <a:xfrm>
              <a:off x="8509753" y="2844225"/>
              <a:ext cx="1105163" cy="605229"/>
            </a:xfrm>
            <a:prstGeom prst="rect">
              <a:avLst/>
            </a:prstGeom>
            <a:noFill/>
          </p:spPr>
          <p:txBody>
            <a:bodyPr wrap="square" rtlCol="0">
              <a:spAutoFit/>
            </a:bodyPr>
            <a:lstStyle/>
            <a:p>
              <a:r>
                <a:rPr lang="en-US" altLang="zh-CN" sz="3335" dirty="0">
                  <a:solidFill>
                    <a:schemeClr val="tx2"/>
                  </a:solidFill>
                  <a:latin typeface="微软雅黑" panose="020B0503020204020204" pitchFamily="34" charset="-122"/>
                  <a:ea typeface="微软雅黑" panose="020B0503020204020204" pitchFamily="34" charset="-122"/>
                </a:rPr>
                <a:t>03</a:t>
              </a:r>
              <a:endParaRPr lang="zh-CN" altLang="en-US" sz="3335" dirty="0">
                <a:solidFill>
                  <a:schemeClr val="tx2"/>
                </a:solidFill>
                <a:latin typeface="微软雅黑" panose="020B0503020204020204" pitchFamily="34" charset="-122"/>
                <a:ea typeface="微软雅黑" panose="020B0503020204020204" pitchFamily="34" charset="-122"/>
              </a:endParaRPr>
            </a:p>
          </p:txBody>
        </p:sp>
        <p:sp>
          <p:nvSpPr>
            <p:cNvPr id="44" name="文本框 338"/>
            <p:cNvSpPr txBox="1"/>
            <p:nvPr/>
          </p:nvSpPr>
          <p:spPr>
            <a:xfrm>
              <a:off x="9370050" y="2844226"/>
              <a:ext cx="2645132" cy="887293"/>
            </a:xfrm>
            <a:prstGeom prst="rect">
              <a:avLst/>
            </a:prstGeom>
            <a:noFill/>
          </p:spPr>
          <p:txBody>
            <a:bodyPr wrap="square" rtlCol="0">
              <a:spAutoFit/>
            </a:bodyPr>
            <a:lstStyle/>
            <a:p>
              <a:pPr>
                <a:spcBef>
                  <a:spcPts val="600"/>
                </a:spcBef>
              </a:pPr>
              <a:r>
                <a:rPr lang="zh-CN" altLang="en-US" sz="2000" dirty="0">
                  <a:solidFill>
                    <a:schemeClr val="tx2"/>
                  </a:solidFill>
                  <a:latin typeface="微软雅黑" panose="020B0503020204020204" pitchFamily="34" charset="-122"/>
                  <a:ea typeface="微软雅黑" panose="020B0503020204020204" pitchFamily="34" charset="-122"/>
                </a:rPr>
                <a:t>福建</a:t>
              </a:r>
              <a:endParaRPr lang="en-US" altLang="zh-CN" sz="2000" dirty="0">
                <a:solidFill>
                  <a:schemeClr val="tx2"/>
                </a:solidFill>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45" name="组合 44"/>
          <p:cNvGrpSpPr/>
          <p:nvPr/>
        </p:nvGrpSpPr>
        <p:grpSpPr>
          <a:xfrm>
            <a:off x="7394942" y="2602802"/>
            <a:ext cx="3405583" cy="887295"/>
            <a:chOff x="8513588" y="2844225"/>
            <a:chExt cx="3405582" cy="887294"/>
          </a:xfrm>
        </p:grpSpPr>
        <p:sp>
          <p:nvSpPr>
            <p:cNvPr id="46" name="文本框 340"/>
            <p:cNvSpPr txBox="1"/>
            <p:nvPr/>
          </p:nvSpPr>
          <p:spPr>
            <a:xfrm>
              <a:off x="8513588" y="2844225"/>
              <a:ext cx="1105162" cy="605229"/>
            </a:xfrm>
            <a:prstGeom prst="rect">
              <a:avLst/>
            </a:prstGeom>
            <a:noFill/>
          </p:spPr>
          <p:txBody>
            <a:bodyPr wrap="square" rtlCol="0">
              <a:spAutoFit/>
            </a:bodyPr>
            <a:lstStyle/>
            <a:p>
              <a:r>
                <a:rPr lang="en-US" altLang="zh-CN" sz="3335" dirty="0">
                  <a:latin typeface="微软雅黑" panose="020B0503020204020204" pitchFamily="34" charset="-122"/>
                  <a:ea typeface="微软雅黑" panose="020B0503020204020204" pitchFamily="34" charset="-122"/>
                </a:rPr>
                <a:t>02</a:t>
              </a:r>
              <a:endParaRPr lang="zh-CN" altLang="en-US" sz="3335" dirty="0">
                <a:latin typeface="微软雅黑" panose="020B0503020204020204" pitchFamily="34" charset="-122"/>
                <a:ea typeface="微软雅黑" panose="020B0503020204020204" pitchFamily="34" charset="-122"/>
              </a:endParaRPr>
            </a:p>
          </p:txBody>
        </p:sp>
        <p:sp>
          <p:nvSpPr>
            <p:cNvPr id="47" name="文本框 341"/>
            <p:cNvSpPr txBox="1"/>
            <p:nvPr/>
          </p:nvSpPr>
          <p:spPr>
            <a:xfrm>
              <a:off x="9370052" y="2844226"/>
              <a:ext cx="2549118" cy="887293"/>
            </a:xfrm>
            <a:prstGeom prst="rect">
              <a:avLst/>
            </a:prstGeom>
            <a:noFill/>
          </p:spPr>
          <p:txBody>
            <a:bodyPr wrap="square" rtlCol="0">
              <a:spAutoFit/>
            </a:bodyPr>
            <a:lstStyle/>
            <a:p>
              <a:pPr>
                <a:spcBef>
                  <a:spcPts val="600"/>
                </a:spcBef>
              </a:pPr>
              <a:r>
                <a:rPr lang="zh-CN" altLang="en-US" sz="2000" dirty="0">
                  <a:latin typeface="微软雅黑" panose="020B0503020204020204" pitchFamily="34" charset="-122"/>
                  <a:ea typeface="微软雅黑" panose="020B0503020204020204" pitchFamily="34" charset="-122"/>
                </a:rPr>
                <a:t>四川</a:t>
              </a:r>
              <a:endParaRPr lang="en-US" altLang="zh-CN" sz="2000" dirty="0">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在此处添加文字，在此处添加在此处添加文字文字。</a:t>
              </a:r>
            </a:p>
          </p:txBody>
        </p:sp>
      </p:grpSp>
      <p:grpSp>
        <p:nvGrpSpPr>
          <p:cNvPr id="48" name="组合 47"/>
          <p:cNvGrpSpPr/>
          <p:nvPr/>
        </p:nvGrpSpPr>
        <p:grpSpPr>
          <a:xfrm>
            <a:off x="7391104" y="1508788"/>
            <a:ext cx="3505429" cy="887295"/>
            <a:chOff x="8509753" y="2844225"/>
            <a:chExt cx="3505429" cy="887293"/>
          </a:xfrm>
        </p:grpSpPr>
        <p:sp>
          <p:nvSpPr>
            <p:cNvPr id="49" name="文本框 343"/>
            <p:cNvSpPr txBox="1"/>
            <p:nvPr/>
          </p:nvSpPr>
          <p:spPr>
            <a:xfrm>
              <a:off x="8509753" y="2844225"/>
              <a:ext cx="1105163" cy="605229"/>
            </a:xfrm>
            <a:prstGeom prst="rect">
              <a:avLst/>
            </a:prstGeom>
            <a:noFill/>
          </p:spPr>
          <p:txBody>
            <a:bodyPr wrap="squar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01</a:t>
              </a:r>
              <a:endParaRPr lang="zh-CN" altLang="en-US" sz="3335" dirty="0">
                <a:solidFill>
                  <a:schemeClr val="bg1"/>
                </a:solidFill>
                <a:latin typeface="微软雅黑" panose="020B0503020204020204" pitchFamily="34" charset="-122"/>
                <a:ea typeface="微软雅黑" panose="020B0503020204020204" pitchFamily="34" charset="-122"/>
              </a:endParaRPr>
            </a:p>
          </p:txBody>
        </p:sp>
        <p:sp>
          <p:nvSpPr>
            <p:cNvPr id="50" name="文本框 344"/>
            <p:cNvSpPr txBox="1"/>
            <p:nvPr/>
          </p:nvSpPr>
          <p:spPr>
            <a:xfrm>
              <a:off x="9370050" y="2844226"/>
              <a:ext cx="2645132" cy="887292"/>
            </a:xfrm>
            <a:prstGeom prst="rect">
              <a:avLst/>
            </a:prstGeom>
            <a:noFill/>
          </p:spPr>
          <p:txBody>
            <a:bodyPr wrap="square" rtlCol="0">
              <a:spAutoFit/>
            </a:bodyPr>
            <a:lstStyle/>
            <a:p>
              <a:pPr>
                <a:spcBef>
                  <a:spcPts val="600"/>
                </a:spcBef>
              </a:pPr>
              <a:r>
                <a:rPr lang="zh-CN" altLang="en-US" sz="2000" dirty="0">
                  <a:solidFill>
                    <a:schemeClr val="bg1"/>
                  </a:solidFill>
                  <a:latin typeface="微软雅黑" panose="020B0503020204020204" pitchFamily="34" charset="-122"/>
                  <a:ea typeface="微软雅黑" panose="020B0503020204020204" pitchFamily="34" charset="-122"/>
                </a:rPr>
                <a:t>青海</a:t>
              </a:r>
              <a:endParaRPr lang="en-US" altLang="zh-CN" sz="2000" dirty="0">
                <a:solidFill>
                  <a:schemeClr val="bg1"/>
                </a:solidFill>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51" name="组合 50"/>
          <p:cNvGrpSpPr/>
          <p:nvPr/>
        </p:nvGrpSpPr>
        <p:grpSpPr>
          <a:xfrm>
            <a:off x="7440147" y="4907058"/>
            <a:ext cx="3456387" cy="887295"/>
            <a:chOff x="8558797" y="2844225"/>
            <a:chExt cx="3456387" cy="887294"/>
          </a:xfrm>
        </p:grpSpPr>
        <p:sp>
          <p:nvSpPr>
            <p:cNvPr id="52" name="文本框 346"/>
            <p:cNvSpPr txBox="1"/>
            <p:nvPr/>
          </p:nvSpPr>
          <p:spPr>
            <a:xfrm>
              <a:off x="8558797" y="2844225"/>
              <a:ext cx="1105161" cy="605229"/>
            </a:xfrm>
            <a:prstGeom prst="rect">
              <a:avLst/>
            </a:prstGeom>
            <a:noFill/>
          </p:spPr>
          <p:txBody>
            <a:bodyPr wrap="square" rtlCol="0">
              <a:spAutoFit/>
            </a:bodyPr>
            <a:lstStyle/>
            <a:p>
              <a:r>
                <a:rPr lang="en-US" altLang="zh-CN" sz="3335" dirty="0">
                  <a:solidFill>
                    <a:schemeClr val="bg2"/>
                  </a:solidFill>
                  <a:latin typeface="微软雅黑" panose="020B0503020204020204" pitchFamily="34" charset="-122"/>
                  <a:ea typeface="微软雅黑" panose="020B0503020204020204" pitchFamily="34" charset="-122"/>
                </a:rPr>
                <a:t>04</a:t>
              </a:r>
              <a:endParaRPr lang="zh-CN" altLang="en-US" sz="3335" dirty="0">
                <a:solidFill>
                  <a:schemeClr val="bg2"/>
                </a:solidFill>
                <a:latin typeface="微软雅黑" panose="020B0503020204020204" pitchFamily="34" charset="-122"/>
                <a:ea typeface="微软雅黑" panose="020B0503020204020204" pitchFamily="34" charset="-122"/>
              </a:endParaRPr>
            </a:p>
          </p:txBody>
        </p:sp>
        <p:sp>
          <p:nvSpPr>
            <p:cNvPr id="53" name="文本框 347"/>
            <p:cNvSpPr txBox="1"/>
            <p:nvPr/>
          </p:nvSpPr>
          <p:spPr>
            <a:xfrm>
              <a:off x="9370050" y="2844226"/>
              <a:ext cx="2645134" cy="887293"/>
            </a:xfrm>
            <a:prstGeom prst="rect">
              <a:avLst/>
            </a:prstGeom>
            <a:noFill/>
          </p:spPr>
          <p:txBody>
            <a:bodyPr wrap="square" rtlCol="0">
              <a:spAutoFit/>
            </a:bodyPr>
            <a:lstStyle/>
            <a:p>
              <a:pPr>
                <a:spcBef>
                  <a:spcPts val="600"/>
                </a:spcBef>
              </a:pPr>
              <a:r>
                <a:rPr lang="zh-CN" altLang="en-US" sz="2000" dirty="0">
                  <a:solidFill>
                    <a:schemeClr val="bg2"/>
                  </a:solidFill>
                  <a:latin typeface="微软雅黑" panose="020B0503020204020204" pitchFamily="34" charset="-122"/>
                  <a:ea typeface="微软雅黑" panose="020B0503020204020204" pitchFamily="34" charset="-122"/>
                </a:rPr>
                <a:t>山东</a:t>
              </a:r>
              <a:endParaRPr lang="en-US" altLang="zh-CN" sz="2000" dirty="0">
                <a:solidFill>
                  <a:schemeClr val="bg2"/>
                </a:solidFill>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54" name="组合 53"/>
          <p:cNvGrpSpPr/>
          <p:nvPr/>
        </p:nvGrpSpPr>
        <p:grpSpPr>
          <a:xfrm>
            <a:off x="2601221" y="3268125"/>
            <a:ext cx="732041" cy="486848"/>
            <a:chOff x="2601220" y="3268124"/>
            <a:chExt cx="732041" cy="486848"/>
          </a:xfrm>
        </p:grpSpPr>
        <p:sp>
          <p:nvSpPr>
            <p:cNvPr id="55" name="泪滴形 54"/>
            <p:cNvSpPr/>
            <p:nvPr/>
          </p:nvSpPr>
          <p:spPr>
            <a:xfrm rot="8100000">
              <a:off x="2721612" y="3268124"/>
              <a:ext cx="467244" cy="467244"/>
            </a:xfrm>
            <a:prstGeom prst="teardrop">
              <a:avLst>
                <a:gd name="adj" fmla="val 120766"/>
              </a:avLst>
            </a:prstGeom>
            <a:solidFill>
              <a:schemeClr val="bg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56" name="文本框 350"/>
            <p:cNvSpPr txBox="1"/>
            <p:nvPr/>
          </p:nvSpPr>
          <p:spPr>
            <a:xfrm>
              <a:off x="2601220" y="3334408"/>
              <a:ext cx="732041" cy="420564"/>
            </a:xfrm>
            <a:prstGeom prst="rect">
              <a:avLst/>
            </a:prstGeom>
            <a:noFill/>
          </p:spPr>
          <p:txBody>
            <a:bodyPr wrap="square" rtlCol="0">
              <a:spAutoFit/>
            </a:bodyPr>
            <a:lstStyle/>
            <a:p>
              <a:pPr algn="ctr"/>
              <a:r>
                <a:rPr lang="en-US" altLang="zh-CN" sz="2135" dirty="0">
                  <a:solidFill>
                    <a:schemeClr val="accent2"/>
                  </a:solidFill>
                  <a:latin typeface="微软雅黑" panose="020B0503020204020204" pitchFamily="34" charset="-122"/>
                  <a:ea typeface="微软雅黑" panose="020B0503020204020204" pitchFamily="34" charset="-122"/>
                </a:rPr>
                <a:t>01</a:t>
              </a:r>
              <a:endParaRPr lang="zh-CN" altLang="en-US" sz="2135"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3355081" y="3953394"/>
            <a:ext cx="732041" cy="480363"/>
            <a:chOff x="3355080" y="3953396"/>
            <a:chExt cx="732041" cy="480363"/>
          </a:xfrm>
        </p:grpSpPr>
        <p:sp>
          <p:nvSpPr>
            <p:cNvPr id="58" name="泪滴形 57"/>
            <p:cNvSpPr/>
            <p:nvPr/>
          </p:nvSpPr>
          <p:spPr>
            <a:xfrm rot="8100000">
              <a:off x="3474452" y="3953396"/>
              <a:ext cx="467244" cy="467244"/>
            </a:xfrm>
            <a:prstGeom prst="teardrop">
              <a:avLst>
                <a:gd name="adj" fmla="val 120766"/>
              </a:avLst>
            </a:prstGeom>
            <a:solidFill>
              <a:schemeClr val="tx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59" name="文本框 353"/>
            <p:cNvSpPr txBox="1"/>
            <p:nvPr/>
          </p:nvSpPr>
          <p:spPr>
            <a:xfrm>
              <a:off x="3355080" y="4013195"/>
              <a:ext cx="732041" cy="420564"/>
            </a:xfrm>
            <a:prstGeom prst="rect">
              <a:avLst/>
            </a:prstGeom>
            <a:noFill/>
          </p:spPr>
          <p:txBody>
            <a:bodyPr wrap="square" rtlCol="0">
              <a:spAutoFit/>
            </a:bodyPr>
            <a:lstStyle/>
            <a:p>
              <a:pPr algn="ctr"/>
              <a:r>
                <a:rPr lang="en-US" altLang="zh-CN" sz="2135" dirty="0">
                  <a:solidFill>
                    <a:schemeClr val="accent2"/>
                  </a:solidFill>
                  <a:latin typeface="微软雅黑" panose="020B0503020204020204" pitchFamily="34" charset="-122"/>
                  <a:ea typeface="微软雅黑" panose="020B0503020204020204" pitchFamily="34" charset="-122"/>
                </a:rPr>
                <a:t>02</a:t>
              </a:r>
              <a:endParaRPr lang="zh-CN" altLang="en-US" sz="2135" dirty="0">
                <a:solidFill>
                  <a:schemeClr val="accent2"/>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5136662" y="4387540"/>
            <a:ext cx="732041" cy="474088"/>
            <a:chOff x="5136661" y="4387548"/>
            <a:chExt cx="732041" cy="474089"/>
          </a:xfrm>
        </p:grpSpPr>
        <p:sp>
          <p:nvSpPr>
            <p:cNvPr id="61" name="泪滴形 60"/>
            <p:cNvSpPr/>
            <p:nvPr/>
          </p:nvSpPr>
          <p:spPr>
            <a:xfrm rot="8100000">
              <a:off x="5272640" y="4387548"/>
              <a:ext cx="467244" cy="467244"/>
            </a:xfrm>
            <a:prstGeom prst="teardrop">
              <a:avLst>
                <a:gd name="adj" fmla="val 120766"/>
              </a:avLst>
            </a:prstGeom>
            <a:solidFill>
              <a:schemeClr val="tx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62" name="文本框 356"/>
            <p:cNvSpPr txBox="1"/>
            <p:nvPr/>
          </p:nvSpPr>
          <p:spPr>
            <a:xfrm>
              <a:off x="5136661" y="4441072"/>
              <a:ext cx="732041" cy="420565"/>
            </a:xfrm>
            <a:prstGeom prst="rect">
              <a:avLst/>
            </a:prstGeom>
            <a:noFill/>
          </p:spPr>
          <p:txBody>
            <a:bodyPr wrap="square" rtlCol="0">
              <a:spAutoFit/>
            </a:bodyPr>
            <a:lstStyle/>
            <a:p>
              <a:pPr algn="ctr"/>
              <a:r>
                <a:rPr lang="en-US" altLang="zh-CN" sz="2135" dirty="0">
                  <a:solidFill>
                    <a:schemeClr val="accent2"/>
                  </a:solidFill>
                  <a:latin typeface="微软雅黑" panose="020B0503020204020204" pitchFamily="34" charset="-122"/>
                  <a:ea typeface="微软雅黑" panose="020B0503020204020204" pitchFamily="34" charset="-122"/>
                </a:rPr>
                <a:t>03</a:t>
              </a:r>
              <a:endParaRPr lang="zh-CN" altLang="en-US" sz="2135" dirty="0">
                <a:solidFill>
                  <a:schemeClr val="accent2"/>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4934685" y="3032293"/>
            <a:ext cx="732041" cy="491640"/>
            <a:chOff x="4934683" y="3032290"/>
            <a:chExt cx="732041" cy="491640"/>
          </a:xfrm>
        </p:grpSpPr>
        <p:sp>
          <p:nvSpPr>
            <p:cNvPr id="64" name="泪滴形 63"/>
            <p:cNvSpPr/>
            <p:nvPr/>
          </p:nvSpPr>
          <p:spPr>
            <a:xfrm rot="8100000">
              <a:off x="5065474" y="3032290"/>
              <a:ext cx="467244" cy="467244"/>
            </a:xfrm>
            <a:prstGeom prst="teardrop">
              <a:avLst>
                <a:gd name="adj" fmla="val 120766"/>
              </a:avLst>
            </a:prstGeom>
            <a:solidFill>
              <a:schemeClr val="bg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latin typeface="微软雅黑" panose="020B0503020204020204" pitchFamily="34" charset="-122"/>
                <a:ea typeface="微软雅黑" panose="020B0503020204020204" pitchFamily="34" charset="-122"/>
              </a:endParaRPr>
            </a:p>
          </p:txBody>
        </p:sp>
        <p:sp>
          <p:nvSpPr>
            <p:cNvPr id="65" name="文本框 359"/>
            <p:cNvSpPr txBox="1"/>
            <p:nvPr/>
          </p:nvSpPr>
          <p:spPr>
            <a:xfrm>
              <a:off x="4934683" y="3103366"/>
              <a:ext cx="732041" cy="420564"/>
            </a:xfrm>
            <a:prstGeom prst="rect">
              <a:avLst/>
            </a:prstGeom>
            <a:noFill/>
          </p:spPr>
          <p:txBody>
            <a:bodyPr wrap="square" rtlCol="0">
              <a:spAutoFit/>
            </a:bodyPr>
            <a:lstStyle/>
            <a:p>
              <a:pPr algn="ctr"/>
              <a:r>
                <a:rPr lang="en-US" altLang="zh-CN" sz="2135" dirty="0">
                  <a:solidFill>
                    <a:schemeClr val="accent2"/>
                  </a:solidFill>
                  <a:latin typeface="微软雅黑" panose="020B0503020204020204" pitchFamily="34" charset="-122"/>
                  <a:ea typeface="微软雅黑" panose="020B0503020204020204" pitchFamily="34" charset="-122"/>
                </a:rPr>
                <a:t>04</a:t>
              </a:r>
              <a:endParaRPr lang="zh-CN" altLang="en-US" sz="2135"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anim calcmode="lin" valueType="num">
                                      <p:cBhvr>
                                        <p:cTn id="14" dur="500" fill="hold"/>
                                        <p:tgtEl>
                                          <p:spTgt spid="54"/>
                                        </p:tgtEl>
                                        <p:attrNameLst>
                                          <p:attrName>ppt_x</p:attrName>
                                        </p:attrNameLst>
                                      </p:cBhvr>
                                      <p:tavLst>
                                        <p:tav tm="0">
                                          <p:val>
                                            <p:strVal val="#ppt_x"/>
                                          </p:val>
                                        </p:tav>
                                        <p:tav tm="100000">
                                          <p:val>
                                            <p:strVal val="#ppt_x"/>
                                          </p:val>
                                        </p:tav>
                                      </p:tavLst>
                                    </p:anim>
                                    <p:anim calcmode="lin" valueType="num">
                                      <p:cBhvr>
                                        <p:cTn id="15" dur="5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anim calcmode="lin" valueType="num">
                                      <p:cBhvr>
                                        <p:cTn id="32" dur="500" fill="hold"/>
                                        <p:tgtEl>
                                          <p:spTgt spid="63"/>
                                        </p:tgtEl>
                                        <p:attrNameLst>
                                          <p:attrName>ppt_x</p:attrName>
                                        </p:attrNameLst>
                                      </p:cBhvr>
                                      <p:tavLst>
                                        <p:tav tm="0">
                                          <p:val>
                                            <p:strVal val="#ppt_x"/>
                                          </p:val>
                                        </p:tav>
                                        <p:tav tm="100000">
                                          <p:val>
                                            <p:strVal val="#ppt_x"/>
                                          </p:val>
                                        </p:tav>
                                      </p:tavLst>
                                    </p:anim>
                                    <p:anim calcmode="lin" valueType="num">
                                      <p:cBhvr>
                                        <p:cTn id="33" dur="500" fill="hold"/>
                                        <p:tgtEl>
                                          <p:spTgt spid="6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1+#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1+#ppt_w/2"/>
                                          </p:val>
                                        </p:tav>
                                        <p:tav tm="100000">
                                          <p:val>
                                            <p:strVal val="#ppt_x"/>
                                          </p:val>
                                        </p:tav>
                                      </p:tavLst>
                                    </p:anim>
                                    <p:anim calcmode="lin" valueType="num">
                                      <p:cBhvr additive="base">
                                        <p:cTn id="47" dur="500" fill="hold"/>
                                        <p:tgtEl>
                                          <p:spTgt spid="4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1+#ppt_w/2"/>
                                          </p:val>
                                        </p:tav>
                                        <p:tav tm="100000">
                                          <p:val>
                                            <p:strVal val="#ppt_x"/>
                                          </p:val>
                                        </p:tav>
                                      </p:tavLst>
                                    </p:anim>
                                    <p:anim calcmode="lin" valueType="num">
                                      <p:cBhvr additive="base">
                                        <p:cTn id="52" dur="500" fill="hold"/>
                                        <p:tgtEl>
                                          <p:spTgt spid="42"/>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1+#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矩形 1"/>
          <p:cNvSpPr>
            <a:spLocks noChangeArrowheads="1"/>
          </p:cNvSpPr>
          <p:nvPr/>
        </p:nvSpPr>
        <p:spPr bwMode="auto">
          <a:xfrm>
            <a:off x="1775520" y="5238350"/>
            <a:ext cx="9000149"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3212043" y="1343916"/>
            <a:ext cx="5956299" cy="4146128"/>
            <a:chOff x="2195736" y="915988"/>
            <a:chExt cx="4752752" cy="3308350"/>
          </a:xfrm>
        </p:grpSpPr>
        <p:sp>
          <p:nvSpPr>
            <p:cNvPr id="7" name="AutoShape 3"/>
            <p:cNvSpPr>
              <a:spLocks noChangeAspect="1" noChangeArrowheads="1" noTextEdit="1"/>
            </p:cNvSpPr>
            <p:nvPr/>
          </p:nvSpPr>
          <p:spPr bwMode="auto">
            <a:xfrm>
              <a:off x="2197100" y="915988"/>
              <a:ext cx="4748213"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600">
                <a:solidFill>
                  <a:schemeClr val="accent2"/>
                </a:solidFill>
              </a:endParaRPr>
            </a:p>
          </p:txBody>
        </p:sp>
        <p:sp>
          <p:nvSpPr>
            <p:cNvPr id="8" name="Freeform 150"/>
            <p:cNvSpPr/>
            <p:nvPr/>
          </p:nvSpPr>
          <p:spPr bwMode="auto">
            <a:xfrm>
              <a:off x="3048000" y="1771651"/>
              <a:ext cx="3049588" cy="1522413"/>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Lst>
              <a:ahLst/>
              <a:cxnLst>
                <a:cxn ang="0">
                  <a:pos x="T0" y="T1"/>
                </a:cxn>
                <a:cxn ang="0">
                  <a:pos x="T2" y="T3"/>
                </a:cxn>
                <a:cxn ang="0">
                  <a:pos x="T4" y="T5"/>
                </a:cxn>
                <a:cxn ang="0">
                  <a:pos x="T6" y="T7"/>
                </a:cxn>
                <a:cxn ang="0">
                  <a:pos x="T8" y="T9"/>
                </a:cxn>
                <a:cxn ang="0">
                  <a:pos x="T10" y="T11"/>
                </a:cxn>
                <a:cxn ang="0">
                  <a:pos x="T12" y="T13"/>
                </a:cxn>
              </a:cxnLst>
              <a:rect l="0" t="0" r="r" b="b"/>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chemeClr val="tx1"/>
            </a:solidFill>
            <a:ln>
              <a:noFill/>
            </a:ln>
          </p:spPr>
          <p:txBody>
            <a:bodyPr/>
            <a:lstStyle/>
            <a:p>
              <a:endParaRPr lang="zh-CN" altLang="en-US" sz="1600">
                <a:solidFill>
                  <a:schemeClr val="accent2"/>
                </a:solidFill>
              </a:endParaRPr>
            </a:p>
          </p:txBody>
        </p:sp>
        <p:sp>
          <p:nvSpPr>
            <p:cNvPr id="9" name="Freeform 151"/>
            <p:cNvSpPr/>
            <p:nvPr/>
          </p:nvSpPr>
          <p:spPr bwMode="auto">
            <a:xfrm>
              <a:off x="2632075" y="1354138"/>
              <a:ext cx="3881438" cy="1939925"/>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Lst>
              <a:ahLst/>
              <a:cxnLst>
                <a:cxn ang="0">
                  <a:pos x="T0" y="T1"/>
                </a:cxn>
                <a:cxn ang="0">
                  <a:pos x="T2" y="T3"/>
                </a:cxn>
                <a:cxn ang="0">
                  <a:pos x="T4" y="T5"/>
                </a:cxn>
                <a:cxn ang="0">
                  <a:pos x="T6" y="T7"/>
                </a:cxn>
                <a:cxn ang="0">
                  <a:pos x="T8" y="T9"/>
                </a:cxn>
                <a:cxn ang="0">
                  <a:pos x="T10" y="T11"/>
                </a:cxn>
                <a:cxn ang="0">
                  <a:pos x="T12" y="T13"/>
                </a:cxn>
              </a:cxnLst>
              <a:rect l="0" t="0" r="r" b="b"/>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chemeClr val="bg2"/>
            </a:solidFill>
            <a:ln>
              <a:noFill/>
            </a:ln>
          </p:spPr>
          <p:txBody>
            <a:bodyPr/>
            <a:lstStyle/>
            <a:p>
              <a:endParaRPr lang="zh-CN" altLang="en-US" sz="1600">
                <a:solidFill>
                  <a:schemeClr val="accent2"/>
                </a:solidFill>
              </a:endParaRPr>
            </a:p>
          </p:txBody>
        </p:sp>
        <p:sp>
          <p:nvSpPr>
            <p:cNvPr id="10" name="Freeform 152"/>
            <p:cNvSpPr/>
            <p:nvPr/>
          </p:nvSpPr>
          <p:spPr bwMode="auto">
            <a:xfrm>
              <a:off x="2197100" y="919163"/>
              <a:ext cx="4751388" cy="2374900"/>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Lst>
              <a:ahLst/>
              <a:cxnLst>
                <a:cxn ang="0">
                  <a:pos x="T0" y="T1"/>
                </a:cxn>
                <a:cxn ang="0">
                  <a:pos x="T2" y="T3"/>
                </a:cxn>
                <a:cxn ang="0">
                  <a:pos x="T4" y="T5"/>
                </a:cxn>
                <a:cxn ang="0">
                  <a:pos x="T6" y="T7"/>
                </a:cxn>
                <a:cxn ang="0">
                  <a:pos x="T8" y="T9"/>
                </a:cxn>
                <a:cxn ang="0">
                  <a:pos x="T10" y="T11"/>
                </a:cxn>
                <a:cxn ang="0">
                  <a:pos x="T12" y="T13"/>
                </a:cxn>
              </a:cxnLst>
              <a:rect l="0" t="0" r="r" b="b"/>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chemeClr val="tx2"/>
            </a:solidFill>
            <a:ln>
              <a:noFill/>
            </a:ln>
          </p:spPr>
          <p:txBody>
            <a:bodyPr/>
            <a:lstStyle/>
            <a:p>
              <a:endParaRPr lang="zh-CN" altLang="en-US" sz="1600">
                <a:solidFill>
                  <a:schemeClr val="accent2"/>
                </a:solidFill>
              </a:endParaRPr>
            </a:p>
          </p:txBody>
        </p:sp>
        <p:sp>
          <p:nvSpPr>
            <p:cNvPr id="11" name="Freeform 153"/>
            <p:cNvSpPr/>
            <p:nvPr/>
          </p:nvSpPr>
          <p:spPr bwMode="auto">
            <a:xfrm>
              <a:off x="3468688" y="2190751"/>
              <a:ext cx="2208213" cy="110331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Lst>
              <a:ahLst/>
              <a:cxnLst>
                <a:cxn ang="0">
                  <a:pos x="T0" y="T1"/>
                </a:cxn>
                <a:cxn ang="0">
                  <a:pos x="T2" y="T3"/>
                </a:cxn>
                <a:cxn ang="0">
                  <a:pos x="T4" y="T5"/>
                </a:cxn>
                <a:cxn ang="0">
                  <a:pos x="T6" y="T7"/>
                </a:cxn>
                <a:cxn ang="0">
                  <a:pos x="T8" y="T9"/>
                </a:cxn>
                <a:cxn ang="0">
                  <a:pos x="T10" y="T11"/>
                </a:cxn>
                <a:cxn ang="0">
                  <a:pos x="T12" y="T13"/>
                </a:cxn>
              </a:cxnLst>
              <a:rect l="0" t="0" r="r" b="b"/>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chemeClr val="bg1"/>
            </a:solidFill>
            <a:ln>
              <a:noFill/>
            </a:ln>
          </p:spPr>
          <p:txBody>
            <a:bodyPr/>
            <a:lstStyle/>
            <a:p>
              <a:endParaRPr lang="zh-CN" altLang="en-US" sz="1600">
                <a:solidFill>
                  <a:schemeClr val="accent2"/>
                </a:solidFill>
              </a:endParaRPr>
            </a:p>
          </p:txBody>
        </p:sp>
        <p:sp>
          <p:nvSpPr>
            <p:cNvPr id="12" name="TextBox 41"/>
            <p:cNvSpPr txBox="1"/>
            <p:nvPr/>
          </p:nvSpPr>
          <p:spPr bwMode="auto">
            <a:xfrm>
              <a:off x="2195736" y="3338102"/>
              <a:ext cx="1252490" cy="368380"/>
            </a:xfrm>
            <a:prstGeom prst="rect">
              <a:avLst/>
            </a:prstGeom>
            <a:noFill/>
          </p:spPr>
          <p:txBody>
            <a:bodyPr wrap="none">
              <a:spAutoFit/>
            </a:bodyPr>
            <a:lstStyle>
              <a:defPPr>
                <a:defRPr lang="zh-CN"/>
              </a:defPPr>
              <a:lvl1pPr fontAlgn="auto">
                <a:spcBef>
                  <a:spcPts val="0"/>
                </a:spcBef>
                <a:spcAft>
                  <a:spcPts val="0"/>
                </a:spcAft>
                <a:defRPr sz="16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400" dirty="0"/>
                <a:t>添加标题</a:t>
              </a:r>
            </a:p>
          </p:txBody>
        </p:sp>
        <p:sp>
          <p:nvSpPr>
            <p:cNvPr id="13" name="TextBox 43"/>
            <p:cNvSpPr txBox="1"/>
            <p:nvPr/>
          </p:nvSpPr>
          <p:spPr bwMode="auto">
            <a:xfrm>
              <a:off x="5771734" y="3303081"/>
              <a:ext cx="324266" cy="466614"/>
            </a:xfrm>
            <a:prstGeom prst="rect">
              <a:avLst/>
            </a:prstGeom>
            <a:noFill/>
          </p:spPr>
          <p:txBody>
            <a:bodyPr wrap="squar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1"/>
                  </a:solidFill>
                </a:rPr>
                <a:t>标题</a:t>
              </a:r>
            </a:p>
          </p:txBody>
        </p:sp>
        <p:sp>
          <p:nvSpPr>
            <p:cNvPr id="14" name="TextBox 44"/>
            <p:cNvSpPr txBox="1"/>
            <p:nvPr/>
          </p:nvSpPr>
          <p:spPr bwMode="auto">
            <a:xfrm>
              <a:off x="6667172" y="3303081"/>
              <a:ext cx="281316" cy="466614"/>
            </a:xfrm>
            <a:prstGeom prst="rect">
              <a:avLst/>
            </a:prstGeom>
            <a:noFill/>
          </p:spPr>
          <p:txBody>
            <a:bodyPr wrap="squar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标题</a:t>
              </a:r>
            </a:p>
          </p:txBody>
        </p:sp>
        <p:sp>
          <p:nvSpPr>
            <p:cNvPr id="15" name="TextBox 45"/>
            <p:cNvSpPr txBox="1"/>
            <p:nvPr/>
          </p:nvSpPr>
          <p:spPr bwMode="auto">
            <a:xfrm>
              <a:off x="6224170" y="3303081"/>
              <a:ext cx="289344" cy="466614"/>
            </a:xfrm>
            <a:prstGeom prst="rect">
              <a:avLst/>
            </a:prstGeom>
            <a:noFill/>
          </p:spPr>
          <p:txBody>
            <a:bodyPr wrap="squar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标题</a:t>
              </a:r>
            </a:p>
          </p:txBody>
        </p:sp>
        <p:sp>
          <p:nvSpPr>
            <p:cNvPr id="16" name="TextBox 46"/>
            <p:cNvSpPr txBox="1"/>
            <p:nvPr/>
          </p:nvSpPr>
          <p:spPr bwMode="auto">
            <a:xfrm>
              <a:off x="5338514" y="3303081"/>
              <a:ext cx="288814" cy="466614"/>
            </a:xfrm>
            <a:prstGeom prst="rect">
              <a:avLst/>
            </a:prstGeom>
            <a:noFill/>
          </p:spPr>
          <p:txBody>
            <a:bodyPr wrap="squar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solidFill>
                </a:rPr>
                <a:t>标题</a:t>
              </a:r>
            </a:p>
          </p:txBody>
        </p:sp>
        <p:sp>
          <p:nvSpPr>
            <p:cNvPr id="17" name="TextBox 682"/>
            <p:cNvSpPr txBox="1"/>
            <p:nvPr/>
          </p:nvSpPr>
          <p:spPr>
            <a:xfrm>
              <a:off x="4336863" y="2208441"/>
              <a:ext cx="474801" cy="2701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600" dirty="0">
                  <a:solidFill>
                    <a:schemeClr val="accent2"/>
                  </a:solidFill>
                </a:rPr>
                <a:t>20%</a:t>
              </a:r>
              <a:endParaRPr lang="zh-CN" altLang="en-US" sz="1600" dirty="0">
                <a:solidFill>
                  <a:schemeClr val="accent2"/>
                </a:solidFill>
              </a:endParaRPr>
            </a:p>
          </p:txBody>
        </p:sp>
        <p:sp>
          <p:nvSpPr>
            <p:cNvPr id="18" name="TextBox 682"/>
            <p:cNvSpPr txBox="1"/>
            <p:nvPr/>
          </p:nvSpPr>
          <p:spPr>
            <a:xfrm>
              <a:off x="4336863" y="1825389"/>
              <a:ext cx="474801" cy="2701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600" dirty="0">
                  <a:solidFill>
                    <a:schemeClr val="accent2"/>
                  </a:solidFill>
                </a:rPr>
                <a:t>40%</a:t>
              </a:r>
              <a:endParaRPr lang="zh-CN" altLang="en-US" sz="1600" dirty="0">
                <a:solidFill>
                  <a:schemeClr val="accent2"/>
                </a:solidFill>
              </a:endParaRPr>
            </a:p>
          </p:txBody>
        </p:sp>
        <p:sp>
          <p:nvSpPr>
            <p:cNvPr id="19" name="TextBox 682"/>
            <p:cNvSpPr txBox="1"/>
            <p:nvPr/>
          </p:nvSpPr>
          <p:spPr>
            <a:xfrm>
              <a:off x="4336863" y="1365726"/>
              <a:ext cx="474801" cy="2701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600" dirty="0">
                  <a:solidFill>
                    <a:schemeClr val="accent2"/>
                  </a:solidFill>
                </a:rPr>
                <a:t>60%</a:t>
              </a:r>
              <a:endParaRPr lang="zh-CN" altLang="en-US" sz="1600" dirty="0">
                <a:solidFill>
                  <a:schemeClr val="accent2"/>
                </a:solidFill>
              </a:endParaRPr>
            </a:p>
          </p:txBody>
        </p:sp>
        <p:sp>
          <p:nvSpPr>
            <p:cNvPr id="20" name="TextBox 682"/>
            <p:cNvSpPr txBox="1"/>
            <p:nvPr/>
          </p:nvSpPr>
          <p:spPr>
            <a:xfrm>
              <a:off x="4336863" y="942137"/>
              <a:ext cx="474801" cy="2701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600" dirty="0">
                  <a:solidFill>
                    <a:schemeClr val="accent2"/>
                  </a:solidFill>
                </a:rPr>
                <a:t>80%</a:t>
              </a:r>
              <a:endParaRPr lang="zh-CN" altLang="en-US" sz="1600" dirty="0">
                <a:solidFill>
                  <a:schemeClr val="accent2"/>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9"/>
          <p:cNvGrpSpPr/>
          <p:nvPr/>
        </p:nvGrpSpPr>
        <p:grpSpPr bwMode="auto">
          <a:xfrm>
            <a:off x="1367202" y="2180861"/>
            <a:ext cx="2616564" cy="2616564"/>
            <a:chOff x="0" y="0"/>
            <a:chExt cx="2736304" cy="2736304"/>
          </a:xfrm>
        </p:grpSpPr>
        <p:sp>
          <p:nvSpPr>
            <p:cNvPr id="6" name="椭圆 5"/>
            <p:cNvSpPr>
              <a:spLocks noChangeArrowheads="1"/>
            </p:cNvSpPr>
            <p:nvPr/>
          </p:nvSpPr>
          <p:spPr bwMode="auto">
            <a:xfrm>
              <a:off x="0" y="0"/>
              <a:ext cx="2736304" cy="2736304"/>
            </a:xfrm>
            <a:prstGeom prst="ellipse">
              <a:avLst/>
            </a:prstGeom>
            <a:solidFill>
              <a:schemeClr val="bg1">
                <a:alpha val="8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accent2"/>
                </a:solidFill>
                <a:latin typeface="宋体" panose="02010600030101010101" pitchFamily="2" charset="-122"/>
                <a:sym typeface="宋体" panose="02010600030101010101" pitchFamily="2" charset="-122"/>
              </a:endParaRPr>
            </a:p>
          </p:txBody>
        </p:sp>
        <p:sp>
          <p:nvSpPr>
            <p:cNvPr id="7" name="矩形 2"/>
            <p:cNvSpPr>
              <a:spLocks noChangeArrowheads="1"/>
            </p:cNvSpPr>
            <p:nvPr/>
          </p:nvSpPr>
          <p:spPr bwMode="auto">
            <a:xfrm>
              <a:off x="520584" y="643771"/>
              <a:ext cx="1695136" cy="1574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标题文字</a:t>
              </a:r>
              <a:endParaRPr lang="en-US"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点击输入</a:t>
              </a:r>
              <a:endParaRPr lang="en-US" altLang="zh-CN"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点击输入</a:t>
              </a:r>
              <a:endParaRPr lang="en-US"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 name="组合 20"/>
          <p:cNvGrpSpPr/>
          <p:nvPr/>
        </p:nvGrpSpPr>
        <p:grpSpPr bwMode="auto">
          <a:xfrm>
            <a:off x="8016214" y="2180861"/>
            <a:ext cx="2616564" cy="2616564"/>
            <a:chOff x="0" y="0"/>
            <a:chExt cx="2736304" cy="2736304"/>
          </a:xfrm>
        </p:grpSpPr>
        <p:sp>
          <p:nvSpPr>
            <p:cNvPr id="9" name="椭圆 10"/>
            <p:cNvSpPr>
              <a:spLocks noChangeArrowheads="1"/>
            </p:cNvSpPr>
            <p:nvPr/>
          </p:nvSpPr>
          <p:spPr bwMode="auto">
            <a:xfrm>
              <a:off x="0" y="0"/>
              <a:ext cx="2736304" cy="2736304"/>
            </a:xfrm>
            <a:prstGeom prst="ellipse">
              <a:avLst/>
            </a:prstGeom>
            <a:solidFill>
              <a:schemeClr val="bg2">
                <a:alpha val="8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accent2"/>
                </a:solidFill>
                <a:latin typeface="宋体" panose="02010600030101010101" pitchFamily="2" charset="-122"/>
                <a:sym typeface="宋体" panose="02010600030101010101" pitchFamily="2" charset="-122"/>
              </a:endParaRPr>
            </a:p>
          </p:txBody>
        </p:sp>
        <p:sp>
          <p:nvSpPr>
            <p:cNvPr id="10" name="矩形 14"/>
            <p:cNvSpPr>
              <a:spLocks noChangeArrowheads="1"/>
            </p:cNvSpPr>
            <p:nvPr/>
          </p:nvSpPr>
          <p:spPr bwMode="auto">
            <a:xfrm>
              <a:off x="520585" y="643771"/>
              <a:ext cx="1695136" cy="1574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标题文字</a:t>
              </a:r>
              <a:endParaRPr lang="en-US" altLang="zh-CN"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点击输入</a:t>
              </a:r>
              <a:endParaRPr lang="en-US" altLang="zh-CN"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点击输入</a:t>
              </a:r>
              <a:endParaRPr lang="en-US" altLang="zh-CN"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1" name="组合 19"/>
          <p:cNvGrpSpPr/>
          <p:nvPr/>
        </p:nvGrpSpPr>
        <p:grpSpPr bwMode="auto">
          <a:xfrm>
            <a:off x="4727575" y="2180861"/>
            <a:ext cx="2616564" cy="2616564"/>
            <a:chOff x="0" y="0"/>
            <a:chExt cx="2736304" cy="2736304"/>
          </a:xfrm>
        </p:grpSpPr>
        <p:sp>
          <p:nvSpPr>
            <p:cNvPr id="12" name="椭圆 4"/>
            <p:cNvSpPr>
              <a:spLocks noChangeArrowheads="1"/>
            </p:cNvSpPr>
            <p:nvPr/>
          </p:nvSpPr>
          <p:spPr bwMode="auto">
            <a:xfrm>
              <a:off x="0" y="0"/>
              <a:ext cx="2736304" cy="2736304"/>
            </a:xfrm>
            <a:prstGeom prst="ellipse">
              <a:avLst/>
            </a:prstGeom>
            <a:solidFill>
              <a:schemeClr val="tx1">
                <a:alpha val="89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accent2"/>
                </a:solidFill>
                <a:latin typeface="宋体" panose="02010600030101010101" pitchFamily="2" charset="-122"/>
                <a:sym typeface="宋体" panose="02010600030101010101" pitchFamily="2" charset="-122"/>
              </a:endParaRPr>
            </a:p>
          </p:txBody>
        </p:sp>
        <p:sp>
          <p:nvSpPr>
            <p:cNvPr id="13" name="矩形 15"/>
            <p:cNvSpPr>
              <a:spLocks noChangeArrowheads="1"/>
            </p:cNvSpPr>
            <p:nvPr/>
          </p:nvSpPr>
          <p:spPr bwMode="auto">
            <a:xfrm>
              <a:off x="520585" y="643771"/>
              <a:ext cx="1695136" cy="1574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标题文字</a:t>
              </a:r>
              <a:endParaRPr lang="en-US" altLang="zh-CN"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点击输入</a:t>
              </a:r>
              <a:endParaRPr lang="en-US" altLang="zh-CN"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点击输入</a:t>
              </a:r>
              <a:endParaRPr lang="en-US" altLang="zh-CN" sz="2135"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1500"/>
                                  </p:stCondLst>
                                  <p:childTnLst>
                                    <p:set>
                                      <p:cBhvr>
                                        <p:cTn id="6" dur="1" fill="hold">
                                          <p:stCondLst>
                                            <p:cond delay="0"/>
                                          </p:stCondLst>
                                        </p:cTn>
                                        <p:tgtEl>
                                          <p:spTgt spid="11"/>
                                        </p:tgtEl>
                                        <p:attrNameLst>
                                          <p:attrName>style.visibility</p:attrName>
                                        </p:attrNameLst>
                                      </p:cBhvr>
                                      <p:to>
                                        <p:strVal val="visible"/>
                                      </p:to>
                                    </p:set>
                                    <p:animEffect>
                                      <p:cBhvr>
                                        <p:cTn id="7" dur="1000"/>
                                        <p:tgtEl>
                                          <p:spTgt spid="11"/>
                                        </p:tgtEl>
                                      </p:cBhvr>
                                    </p:animEffect>
                                    <p:anim calcmode="lin" valueType="num">
                                      <p:cBhvr>
                                        <p:cTn id="8" dur="1000" fill="hold"/>
                                        <p:tgtEl>
                                          <p:spTgt spid="11"/>
                                        </p:tgtEl>
                                        <p:attrNameLst>
                                          <p:attrName>ppt_w</p:attrName>
                                        </p:attrNameLst>
                                      </p:cBhvr>
                                      <p:tavLst>
                                        <p:tav tm="0" fmla="#ppt_w*sin(2.5*pi*$)">
                                          <p:val>
                                            <p:fltVal val="0"/>
                                          </p:val>
                                        </p:tav>
                                        <p:tav tm="100000">
                                          <p:val>
                                            <p:fltVal val="1"/>
                                          </p:val>
                                        </p:tav>
                                      </p:tavLst>
                                    </p:anim>
                                    <p:anim calcmode="lin" valueType="num">
                                      <p:cBhvr>
                                        <p:cTn id="9" dur="1000" fill="hold"/>
                                        <p:tgtEl>
                                          <p:spTgt spid="11"/>
                                        </p:tgtEl>
                                        <p:attrNameLst>
                                          <p:attrName>ppt_h</p:attrName>
                                        </p:attrNameLst>
                                      </p:cBhvr>
                                      <p:tavLst>
                                        <p:tav tm="0">
                                          <p:val>
                                            <p:strVal val="#ppt_h"/>
                                          </p:val>
                                        </p:tav>
                                        <p:tav tm="100000">
                                          <p:val>
                                            <p:strVal val="#ppt_h"/>
                                          </p:val>
                                        </p:tav>
                                      </p:tavLst>
                                    </p:anim>
                                  </p:childTnLst>
                                </p:cTn>
                              </p:par>
                              <p:par>
                                <p:cTn id="10" presetID="2" presetClass="entr" presetSubtype="8" fill="hold" nodeType="withEffect">
                                  <p:stCondLst>
                                    <p:cond delay="10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0-#ppt_w/2"/>
                                          </p:val>
                                        </p:tav>
                                        <p:tav tm="100000">
                                          <p:val>
                                            <p:strVal val="#ppt_x"/>
                                          </p:val>
                                        </p:tav>
                                      </p:tavLst>
                                    </p:anim>
                                    <p:anim calcmode="lin" valueType="num">
                                      <p:cBhvr>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100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1+#ppt_w/2"/>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869945" y="2230102"/>
            <a:ext cx="5476017" cy="1569660"/>
            <a:chOff x="869945" y="2230102"/>
            <a:chExt cx="5476017" cy="1569660"/>
          </a:xfrm>
        </p:grpSpPr>
        <p:sp>
          <p:nvSpPr>
            <p:cNvPr id="4" name="文本框 3"/>
            <p:cNvSpPr txBox="1"/>
            <p:nvPr/>
          </p:nvSpPr>
          <p:spPr>
            <a:xfrm>
              <a:off x="1665596" y="2368695"/>
              <a:ext cx="2031325" cy="584775"/>
            </a:xfrm>
            <a:prstGeom prst="rect">
              <a:avLst/>
            </a:prstGeom>
            <a:noFill/>
          </p:spPr>
          <p:txBody>
            <a:bodyPr wrap="none" rtlCol="0">
              <a:spAutoFit/>
            </a:bodyPr>
            <a:lstStyle>
              <a:defPPr>
                <a:defRPr lang="zh-CN"/>
              </a:defPPr>
              <a:lvl1pPr>
                <a:defRPr sz="13800">
                  <a:solidFill>
                    <a:srgbClr val="497A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defRPr>
              </a:lvl1pPr>
            </a:lstStyle>
            <a:p>
              <a:r>
                <a:rPr lang="zh-CN" altLang="en-US" sz="3200" dirty="0" smtClean="0">
                  <a:solidFill>
                    <a:srgbClr val="7EA405"/>
                  </a:solidFill>
                  <a:effectLst/>
                  <a:latin typeface="造字工房-俊雅锐宋" pitchFamily="2" charset="-122"/>
                  <a:ea typeface="造字工房-俊雅锐宋" pitchFamily="2" charset="-122"/>
                </a:rPr>
                <a:t>工作完成情况</a:t>
              </a:r>
              <a:endParaRPr lang="zh-CN" altLang="en-US" sz="3200" dirty="0">
                <a:solidFill>
                  <a:srgbClr val="7EA405"/>
                </a:solidFill>
                <a:effectLst/>
                <a:latin typeface="造字工房-俊雅锐宋" pitchFamily="2" charset="-122"/>
                <a:ea typeface="造字工房-俊雅锐宋" pitchFamily="2" charset="-122"/>
              </a:endParaRPr>
            </a:p>
          </p:txBody>
        </p:sp>
        <p:cxnSp>
          <p:nvCxnSpPr>
            <p:cNvPr id="5" name="直接连接符 4"/>
            <p:cNvCxnSpPr/>
            <p:nvPr/>
          </p:nvCxnSpPr>
          <p:spPr>
            <a:xfrm>
              <a:off x="1585913" y="2953685"/>
              <a:ext cx="2611814"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311353" y="2953685"/>
              <a:ext cx="64168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149553" y="2953685"/>
              <a:ext cx="37498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25803" y="2953685"/>
              <a:ext cx="12733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687175" y="3054978"/>
              <a:ext cx="4658787" cy="523220"/>
            </a:xfrm>
            <a:prstGeom prst="rect">
              <a:avLst/>
            </a:prstGeom>
          </p:spPr>
          <p:txBody>
            <a:bodyPr wrap="square">
              <a:spAutoFit/>
            </a:bodyPr>
            <a:lstStyle/>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在这里输入一些描述文字，可以是对这部分的描述，主要起装饰作用。</a:t>
              </a:r>
              <a:endParaRPr lang="zh-CN" altLang="en-US" sz="14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869945" y="2230102"/>
              <a:ext cx="865943" cy="1569660"/>
            </a:xfrm>
            <a:prstGeom prst="rect">
              <a:avLst/>
            </a:prstGeom>
            <a:noFill/>
          </p:spPr>
          <p:txBody>
            <a:bodyPr wrap="none" rtlCol="0">
              <a:spAutoFit/>
            </a:bodyPr>
            <a:lstStyle>
              <a:defPPr>
                <a:defRPr lang="zh-CN"/>
              </a:defPPr>
              <a:lvl1pPr>
                <a:defRPr sz="3200">
                  <a:solidFill>
                    <a:schemeClr val="accent1"/>
                  </a:solidFill>
                  <a:effectLst>
                    <a:outerShdw blurRad="139700" sx="102000" sy="102000" algn="ctr" rotWithShape="0">
                      <a:srgbClr val="9BC54B"/>
                    </a:outerShdw>
                  </a:effectLst>
                  <a:latin typeface="微软雅黑" panose="020B0503020204020204" pitchFamily="34" charset="-122"/>
                  <a:ea typeface="微软雅黑" panose="020B0503020204020204" pitchFamily="34" charset="-122"/>
                </a:defRPr>
              </a:lvl1pPr>
            </a:lstStyle>
            <a:p>
              <a:r>
                <a:rPr lang="en-US" altLang="zh-CN" sz="9600" dirty="0" smtClean="0">
                  <a:solidFill>
                    <a:srgbClr val="7EA405"/>
                  </a:solidFill>
                  <a:effectLst/>
                  <a:latin typeface="华文细黑" panose="02010600040101010101" pitchFamily="2" charset="-122"/>
                  <a:ea typeface="华文细黑" panose="02010600040101010101" pitchFamily="2" charset="-122"/>
                </a:rPr>
                <a:t>2</a:t>
              </a:r>
              <a:endParaRPr lang="zh-CN" altLang="en-US" sz="9600" dirty="0">
                <a:solidFill>
                  <a:srgbClr val="7EA405"/>
                </a:solidFill>
                <a:effectLst/>
                <a:latin typeface="华文细黑" panose="02010600040101010101" pitchFamily="2" charset="-122"/>
                <a:ea typeface="华文细黑" panose="0201060004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669" y="3390197"/>
            <a:ext cx="10778663" cy="1959017"/>
          </a:xfrm>
          <a:prstGeom prst="rect">
            <a:avLst/>
          </a:prstGeom>
        </p:spPr>
      </p:pic>
      <p:sp>
        <p:nvSpPr>
          <p:cNvPr id="6" name="Rectangle 5"/>
          <p:cNvSpPr>
            <a:spLocks noChangeArrowheads="1"/>
          </p:cNvSpPr>
          <p:nvPr/>
        </p:nvSpPr>
        <p:spPr bwMode="auto">
          <a:xfrm>
            <a:off x="4845142" y="3136369"/>
            <a:ext cx="971177" cy="964704"/>
          </a:xfrm>
          <a:prstGeom prst="rect">
            <a:avLst/>
          </a:prstGeom>
          <a:solidFill>
            <a:schemeClr val="tx1"/>
          </a:solidFill>
          <a:ln>
            <a:noFill/>
          </a:ln>
          <a:effectLst>
            <a:outerShdw blurRad="101600" dir="18900000" sy="23000" kx="-1200000" algn="bl" rotWithShape="0">
              <a:prstClr val="black">
                <a:alpha val="20000"/>
              </a:prstClr>
            </a:outerShdw>
          </a:effectLst>
        </p:spPr>
        <p:txBody>
          <a:bodyPr vert="horz" wrap="square" lIns="91440" tIns="45720" rIns="91440" bIns="45720" numCol="1" anchor="t" anchorCtr="0" compatLnSpc="1"/>
          <a:lstStyle/>
          <a:p>
            <a:endParaRPr lang="zh-CN" altLang="en-US" sz="2400">
              <a:solidFill>
                <a:schemeClr val="accent2"/>
              </a:solidFill>
            </a:endParaRPr>
          </a:p>
        </p:txBody>
      </p:sp>
      <p:sp>
        <p:nvSpPr>
          <p:cNvPr id="7" name="Rectangle 6"/>
          <p:cNvSpPr>
            <a:spLocks noChangeArrowheads="1"/>
          </p:cNvSpPr>
          <p:nvPr/>
        </p:nvSpPr>
        <p:spPr bwMode="auto">
          <a:xfrm>
            <a:off x="6147084" y="2811397"/>
            <a:ext cx="971177" cy="1289679"/>
          </a:xfrm>
          <a:prstGeom prst="rect">
            <a:avLst/>
          </a:prstGeom>
          <a:solidFill>
            <a:schemeClr val="bg2"/>
          </a:solidFill>
          <a:ln>
            <a:noFill/>
          </a:ln>
          <a:effectLst>
            <a:outerShdw blurRad="101600" dir="18900000" sy="23000" kx="-1200000" algn="bl" rotWithShape="0">
              <a:prstClr val="black">
                <a:alpha val="20000"/>
              </a:prstClr>
            </a:outerShdw>
          </a:effectLst>
        </p:spPr>
        <p:txBody>
          <a:bodyPr vert="horz" wrap="square" lIns="91440" tIns="45720" rIns="91440" bIns="45720" numCol="1" anchor="t" anchorCtr="0" compatLnSpc="1"/>
          <a:lstStyle/>
          <a:p>
            <a:endParaRPr lang="zh-CN" altLang="en-US" sz="2400"/>
          </a:p>
        </p:txBody>
      </p:sp>
      <p:sp>
        <p:nvSpPr>
          <p:cNvPr id="8" name="Rectangle 7"/>
          <p:cNvSpPr>
            <a:spLocks noChangeArrowheads="1"/>
          </p:cNvSpPr>
          <p:nvPr/>
        </p:nvSpPr>
        <p:spPr bwMode="auto">
          <a:xfrm>
            <a:off x="7460934" y="2496642"/>
            <a:ext cx="957575" cy="1604433"/>
          </a:xfrm>
          <a:prstGeom prst="rect">
            <a:avLst/>
          </a:prstGeom>
          <a:solidFill>
            <a:schemeClr val="tx2"/>
          </a:solidFill>
          <a:ln>
            <a:noFill/>
          </a:ln>
          <a:effectLst>
            <a:outerShdw blurRad="101600" dir="18900000" sy="23000" kx="-1200000" algn="bl" rotWithShape="0">
              <a:prstClr val="black">
                <a:alpha val="20000"/>
              </a:prstClr>
            </a:outerShdw>
          </a:effectLst>
        </p:spPr>
        <p:txBody>
          <a:bodyPr vert="horz" wrap="square" lIns="91440" tIns="45720" rIns="91440" bIns="45720" numCol="1" anchor="t" anchorCtr="0" compatLnSpc="1"/>
          <a:lstStyle/>
          <a:p>
            <a:endParaRPr lang="zh-CN" altLang="en-US" sz="2400"/>
          </a:p>
        </p:txBody>
      </p:sp>
      <p:sp>
        <p:nvSpPr>
          <p:cNvPr id="9" name="Rectangle 8"/>
          <p:cNvSpPr>
            <a:spLocks noChangeArrowheads="1"/>
          </p:cNvSpPr>
          <p:nvPr/>
        </p:nvSpPr>
        <p:spPr bwMode="auto">
          <a:xfrm>
            <a:off x="3544894" y="3461346"/>
            <a:ext cx="957575" cy="639729"/>
          </a:xfrm>
          <a:prstGeom prst="rect">
            <a:avLst/>
          </a:prstGeom>
          <a:solidFill>
            <a:schemeClr val="bg1"/>
          </a:solidFill>
          <a:ln>
            <a:noFill/>
          </a:ln>
          <a:effectLst>
            <a:outerShdw blurRad="101600" dir="18900000" sy="23000" kx="-1200000" algn="bl" rotWithShape="0">
              <a:prstClr val="black">
                <a:alpha val="20000"/>
              </a:prstClr>
            </a:outerShdw>
          </a:effectLst>
        </p:spPr>
        <p:txBody>
          <a:bodyPr vert="horz" wrap="square" lIns="91440" tIns="45720" rIns="91440" bIns="45720" numCol="1" anchor="t" anchorCtr="0" compatLnSpc="1"/>
          <a:lstStyle/>
          <a:p>
            <a:endParaRPr lang="zh-CN" altLang="en-US" sz="2400">
              <a:solidFill>
                <a:schemeClr val="accent2"/>
              </a:solidFill>
            </a:endParaRPr>
          </a:p>
        </p:txBody>
      </p:sp>
      <p:sp>
        <p:nvSpPr>
          <p:cNvPr id="10" name="文本框 9"/>
          <p:cNvSpPr txBox="1"/>
          <p:nvPr/>
        </p:nvSpPr>
        <p:spPr>
          <a:xfrm>
            <a:off x="3474310" y="3687239"/>
            <a:ext cx="1098741" cy="400110"/>
          </a:xfrm>
          <a:prstGeom prst="rect">
            <a:avLst/>
          </a:prstGeom>
          <a:noFill/>
          <a:scene3d>
            <a:camera prst="orthographicFront"/>
            <a:lightRig rig="threePt" dir="t"/>
          </a:scene3d>
          <a:sp3d>
            <a:bevelT prst="angle"/>
          </a:sp3d>
        </p:spPr>
        <p:txBody>
          <a:bodyPr wrap="square" lIns="91440" tIns="45720" rIns="91440" bIns="45720" rtlCol="0">
            <a:spAutoFit/>
            <a:sp3d prstMaterial="softEdge"/>
          </a:bodyPr>
          <a:lstStyle/>
          <a:p>
            <a:pPr algn="ctr"/>
            <a:r>
              <a:rPr lang="en-US" altLang="zh-CN" sz="2000" dirty="0" smtClean="0">
                <a:solidFill>
                  <a:schemeClr val="accent2"/>
                </a:solidFill>
                <a:latin typeface="Impact" panose="020B0806030902050204" pitchFamily="34" charset="0"/>
              </a:rPr>
              <a:t>2015</a:t>
            </a:r>
            <a:endParaRPr lang="zh-CN" altLang="en-US" sz="2000" dirty="0">
              <a:solidFill>
                <a:schemeClr val="accent2"/>
              </a:solidFill>
              <a:latin typeface="Impact" panose="020B0806030902050204" pitchFamily="34" charset="0"/>
            </a:endParaRPr>
          </a:p>
        </p:txBody>
      </p:sp>
      <p:sp>
        <p:nvSpPr>
          <p:cNvPr id="11" name="文本框 10"/>
          <p:cNvSpPr txBox="1"/>
          <p:nvPr/>
        </p:nvSpPr>
        <p:spPr>
          <a:xfrm>
            <a:off x="4781359" y="3687239"/>
            <a:ext cx="1098741" cy="400110"/>
          </a:xfrm>
          <a:prstGeom prst="rect">
            <a:avLst/>
          </a:prstGeom>
          <a:noFill/>
          <a:scene3d>
            <a:camera prst="orthographicFront"/>
            <a:lightRig rig="threePt" dir="t"/>
          </a:scene3d>
          <a:sp3d>
            <a:bevelT prst="angle"/>
          </a:sp3d>
        </p:spPr>
        <p:txBody>
          <a:bodyPr wrap="square" lIns="91440" tIns="45720" rIns="91440" bIns="45720" rtlCol="0">
            <a:spAutoFit/>
            <a:sp3d prstMaterial="softEdge"/>
          </a:bodyPr>
          <a:lstStyle/>
          <a:p>
            <a:pPr algn="ctr"/>
            <a:r>
              <a:rPr lang="en-US" altLang="zh-CN" sz="2000" dirty="0" smtClean="0">
                <a:solidFill>
                  <a:schemeClr val="accent2"/>
                </a:solidFill>
                <a:latin typeface="Impact" panose="020B0806030902050204" pitchFamily="34" charset="0"/>
              </a:rPr>
              <a:t>2016</a:t>
            </a:r>
            <a:endParaRPr lang="zh-CN" altLang="en-US" sz="2000" dirty="0">
              <a:solidFill>
                <a:schemeClr val="accent2"/>
              </a:solidFill>
              <a:latin typeface="Impact" panose="020B0806030902050204" pitchFamily="34" charset="0"/>
            </a:endParaRPr>
          </a:p>
        </p:txBody>
      </p:sp>
      <p:sp>
        <p:nvSpPr>
          <p:cNvPr id="12" name="文本框 11"/>
          <p:cNvSpPr txBox="1"/>
          <p:nvPr/>
        </p:nvSpPr>
        <p:spPr>
          <a:xfrm>
            <a:off x="6080752" y="3687239"/>
            <a:ext cx="1098741" cy="400110"/>
          </a:xfrm>
          <a:prstGeom prst="rect">
            <a:avLst/>
          </a:prstGeom>
          <a:noFill/>
          <a:scene3d>
            <a:camera prst="orthographicFront"/>
            <a:lightRig rig="threePt" dir="t"/>
          </a:scene3d>
          <a:sp3d>
            <a:bevelT prst="angle"/>
          </a:sp3d>
        </p:spPr>
        <p:txBody>
          <a:bodyPr wrap="square" lIns="91440" tIns="45720" rIns="91440" bIns="45720" rtlCol="0">
            <a:spAutoFit/>
            <a:sp3d prstMaterial="softEdge"/>
          </a:bodyPr>
          <a:lstStyle/>
          <a:p>
            <a:pPr algn="ctr"/>
            <a:r>
              <a:rPr lang="en-US" altLang="zh-CN" sz="2000" dirty="0" smtClean="0">
                <a:solidFill>
                  <a:schemeClr val="accent2"/>
                </a:solidFill>
                <a:latin typeface="Impact" panose="020B0806030902050204" pitchFamily="34" charset="0"/>
              </a:rPr>
              <a:t>2017</a:t>
            </a:r>
            <a:endParaRPr lang="zh-CN" altLang="en-US" sz="2000" dirty="0">
              <a:solidFill>
                <a:schemeClr val="accent2"/>
              </a:solidFill>
              <a:latin typeface="Impact" panose="020B0806030902050204" pitchFamily="34" charset="0"/>
            </a:endParaRPr>
          </a:p>
        </p:txBody>
      </p:sp>
      <p:sp>
        <p:nvSpPr>
          <p:cNvPr id="13" name="文本框 12"/>
          <p:cNvSpPr txBox="1"/>
          <p:nvPr/>
        </p:nvSpPr>
        <p:spPr>
          <a:xfrm>
            <a:off x="7390350" y="3687239"/>
            <a:ext cx="1098741" cy="400110"/>
          </a:xfrm>
          <a:prstGeom prst="rect">
            <a:avLst/>
          </a:prstGeom>
          <a:noFill/>
          <a:scene3d>
            <a:camera prst="orthographicFront"/>
            <a:lightRig rig="threePt" dir="t"/>
          </a:scene3d>
          <a:sp3d>
            <a:bevelT prst="angle"/>
          </a:sp3d>
        </p:spPr>
        <p:txBody>
          <a:bodyPr wrap="square" lIns="91440" tIns="45720" rIns="91440" bIns="45720" rtlCol="0">
            <a:spAutoFit/>
            <a:sp3d prstMaterial="softEdge"/>
          </a:bodyPr>
          <a:lstStyle/>
          <a:p>
            <a:pPr algn="ctr"/>
            <a:r>
              <a:rPr lang="en-US" altLang="zh-CN" sz="2000" dirty="0" smtClean="0">
                <a:solidFill>
                  <a:schemeClr val="accent2"/>
                </a:solidFill>
                <a:latin typeface="Impact" panose="020B0806030902050204" pitchFamily="34" charset="0"/>
              </a:rPr>
              <a:t>2018</a:t>
            </a:r>
            <a:endParaRPr lang="zh-CN" altLang="en-US" sz="2000" dirty="0">
              <a:solidFill>
                <a:schemeClr val="accent2"/>
              </a:solidFill>
              <a:latin typeface="Impact" panose="020B0806030902050204" pitchFamily="34" charset="0"/>
            </a:endParaRPr>
          </a:p>
        </p:txBody>
      </p:sp>
      <p:grpSp>
        <p:nvGrpSpPr>
          <p:cNvPr id="14" name="Group 4"/>
          <p:cNvGrpSpPr>
            <a:grpSpLocks noChangeAspect="1"/>
          </p:cNvGrpSpPr>
          <p:nvPr/>
        </p:nvGrpSpPr>
        <p:grpSpPr bwMode="auto">
          <a:xfrm flipH="1">
            <a:off x="5095875" y="2652639"/>
            <a:ext cx="548615" cy="486895"/>
            <a:chOff x="330" y="1320"/>
            <a:chExt cx="560" cy="497"/>
          </a:xfrm>
        </p:grpSpPr>
        <p:sp>
          <p:nvSpPr>
            <p:cNvPr id="15"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6" name="Freeform 8"/>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 name="Freeform 9"/>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 name="Freeform 10"/>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 name="Freeform 11"/>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0" name="Freeform 12"/>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15"/>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23" name="矩形 1"/>
          <p:cNvSpPr>
            <a:spLocks noChangeArrowheads="1"/>
          </p:cNvSpPr>
          <p:nvPr/>
        </p:nvSpPr>
        <p:spPr bwMode="auto">
          <a:xfrm>
            <a:off x="2110963" y="5417175"/>
            <a:ext cx="78718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1"/>
          <p:cNvSpPr>
            <a:spLocks noChangeArrowheads="1"/>
          </p:cNvSpPr>
          <p:nvPr/>
        </p:nvSpPr>
        <p:spPr bwMode="auto">
          <a:xfrm>
            <a:off x="2134690" y="5026037"/>
            <a:ext cx="14650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par>
                          <p:cTn id="18" fill="hold">
                            <p:stCondLst>
                              <p:cond delay="1150"/>
                            </p:stCondLst>
                            <p:childTnLst>
                              <p:par>
                                <p:cTn id="19" presetID="2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par>
                                <p:cTn id="22" presetID="53" presetClass="entr" presetSubtype="16" fill="hold" grpId="0" nodeType="with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par>
                          <p:cTn id="27" fill="hold">
                            <p:stCondLst>
                              <p:cond delay="1800"/>
                            </p:stCondLst>
                            <p:childTnLst>
                              <p:par>
                                <p:cTn id="28" presetID="2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245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par>
                          <p:cTn id="45" fill="hold">
                            <p:stCondLst>
                              <p:cond delay="3100"/>
                            </p:stCondLst>
                            <p:childTnLst>
                              <p:par>
                                <p:cTn id="46" presetID="52" presetClass="entr" presetSubtype="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Scale>
                                      <p:cBhvr>
                                        <p:cTn id="48"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500" decel="50000" fill="hold">
                                          <p:stCondLst>
                                            <p:cond delay="0"/>
                                          </p:stCondLst>
                                        </p:cTn>
                                        <p:tgtEl>
                                          <p:spTgt spid="14"/>
                                        </p:tgtEl>
                                        <p:attrNameLst>
                                          <p:attrName>ppt_x</p:attrName>
                                          <p:attrName>ppt_y</p:attrName>
                                        </p:attrNameLst>
                                      </p:cBhvr>
                                    </p:animMotion>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1+#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TextBox 33"/>
          <p:cNvSpPr txBox="1"/>
          <p:nvPr/>
        </p:nvSpPr>
        <p:spPr>
          <a:xfrm>
            <a:off x="2351585" y="5083278"/>
            <a:ext cx="7224103" cy="707694"/>
          </a:xfrm>
          <a:prstGeom prst="rect">
            <a:avLst/>
          </a:prstGeom>
          <a:noFill/>
        </p:spPr>
        <p:txBody>
          <a:bodyPr wrap="square" rtlCol="0">
            <a:spAutoFit/>
          </a:bodyPr>
          <a:lstStyle/>
          <a:p>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输入文字内容请输入内容请输入文字内容</a:t>
            </a:r>
          </a:p>
        </p:txBody>
      </p:sp>
      <p:grpSp>
        <p:nvGrpSpPr>
          <p:cNvPr id="6" name="组合 5"/>
          <p:cNvGrpSpPr/>
          <p:nvPr/>
        </p:nvGrpSpPr>
        <p:grpSpPr>
          <a:xfrm>
            <a:off x="1775521" y="1860696"/>
            <a:ext cx="2474100" cy="2511560"/>
            <a:chOff x="1073324" y="1268293"/>
            <a:chExt cx="2146515" cy="2179015"/>
          </a:xfrm>
        </p:grpSpPr>
        <p:sp>
          <p:nvSpPr>
            <p:cNvPr id="7" name="五角星 18"/>
            <p:cNvSpPr/>
            <p:nvPr/>
          </p:nvSpPr>
          <p:spPr>
            <a:xfrm rot="2134838">
              <a:off x="1073324" y="1268293"/>
              <a:ext cx="2146515" cy="217901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912141" y="1824035"/>
              <a:ext cx="488159" cy="490540"/>
              <a:chOff x="1912141" y="1824035"/>
              <a:chExt cx="488159" cy="490540"/>
            </a:xfrm>
            <a:solidFill>
              <a:srgbClr val="FFFFFF"/>
            </a:solidFill>
          </p:grpSpPr>
          <p:sp>
            <p:nvSpPr>
              <p:cNvPr id="10" name="饼形 9"/>
              <p:cNvSpPr/>
              <p:nvPr/>
            </p:nvSpPr>
            <p:spPr>
              <a:xfrm>
                <a:off x="1912141" y="1847847"/>
                <a:ext cx="466728" cy="466728"/>
              </a:xfrm>
              <a:prstGeom prst="pie">
                <a:avLst>
                  <a:gd name="adj1" fmla="val 2668795"/>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11" name="饼形 10"/>
              <p:cNvSpPr/>
              <p:nvPr/>
            </p:nvSpPr>
            <p:spPr>
              <a:xfrm>
                <a:off x="1933572" y="1824035"/>
                <a:ext cx="466728" cy="466728"/>
              </a:xfrm>
              <a:prstGeom prst="pie">
                <a:avLst>
                  <a:gd name="adj1" fmla="val 16168367"/>
                  <a:gd name="adj2" fmla="val 2159998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777F"/>
                  </a:solidFill>
                  <a:latin typeface="微软雅黑" panose="020B0503020204020204" pitchFamily="34" charset="-122"/>
                  <a:ea typeface="微软雅黑" panose="020B0503020204020204" pitchFamily="34" charset="-122"/>
                </a:endParaRPr>
              </a:p>
            </p:txBody>
          </p:sp>
        </p:grpSp>
        <p:sp>
          <p:nvSpPr>
            <p:cNvPr id="9" name="TextBox 39"/>
            <p:cNvSpPr txBox="1"/>
            <p:nvPr/>
          </p:nvSpPr>
          <p:spPr>
            <a:xfrm>
              <a:off x="1444625" y="2297908"/>
              <a:ext cx="1419226" cy="649650"/>
            </a:xfrm>
            <a:prstGeom prst="rect">
              <a:avLst/>
            </a:prstGeom>
            <a:noFill/>
          </p:spPr>
          <p:txBody>
            <a:bodyPr wrap="square" rtlCol="0">
              <a:spAutoFit/>
            </a:bodyPr>
            <a:lstStyle/>
            <a:p>
              <a:pPr algn="ctr"/>
              <a:r>
                <a:rPr lang="zh-CN" altLang="en-US" sz="2135" b="1" dirty="0">
                  <a:solidFill>
                    <a:srgbClr val="F8F8F8"/>
                  </a:solidFill>
                  <a:latin typeface="微软雅黑" panose="020B0503020204020204" pitchFamily="34" charset="-122"/>
                  <a:ea typeface="微软雅黑" panose="020B0503020204020204" pitchFamily="34" charset="-122"/>
                </a:rPr>
                <a:t>标题</a:t>
              </a:r>
              <a:endParaRPr lang="en-US" altLang="zh-CN" sz="2135" b="1" dirty="0">
                <a:solidFill>
                  <a:srgbClr val="F8F8F8"/>
                </a:solidFill>
                <a:latin typeface="微软雅黑" panose="020B0503020204020204" pitchFamily="34" charset="-122"/>
                <a:ea typeface="微软雅黑" panose="020B0503020204020204" pitchFamily="34" charset="-122"/>
              </a:endParaRPr>
            </a:p>
            <a:p>
              <a:pPr algn="ctr"/>
              <a:r>
                <a:rPr lang="zh-CN" altLang="en-US" sz="2135" b="1" dirty="0">
                  <a:solidFill>
                    <a:srgbClr val="F8F8F8"/>
                  </a:solidFill>
                  <a:latin typeface="微软雅黑" panose="020B0503020204020204" pitchFamily="34" charset="-122"/>
                  <a:ea typeface="微软雅黑" panose="020B0503020204020204" pitchFamily="34" charset="-122"/>
                </a:rPr>
                <a:t>输入内容</a:t>
              </a:r>
            </a:p>
          </p:txBody>
        </p:sp>
      </p:grpSp>
      <p:grpSp>
        <p:nvGrpSpPr>
          <p:cNvPr id="12" name="组合 11"/>
          <p:cNvGrpSpPr/>
          <p:nvPr/>
        </p:nvGrpSpPr>
        <p:grpSpPr>
          <a:xfrm>
            <a:off x="4708353" y="1852229"/>
            <a:ext cx="2474100" cy="2511560"/>
            <a:chOff x="3518075" y="1261943"/>
            <a:chExt cx="2146515" cy="2179015"/>
          </a:xfrm>
          <a:solidFill>
            <a:schemeClr val="bg2">
              <a:lumMod val="50000"/>
            </a:schemeClr>
          </a:solidFill>
        </p:grpSpPr>
        <p:sp>
          <p:nvSpPr>
            <p:cNvPr id="13" name="五角星 18"/>
            <p:cNvSpPr/>
            <p:nvPr/>
          </p:nvSpPr>
          <p:spPr>
            <a:xfrm rot="2134838">
              <a:off x="3518075" y="1261943"/>
              <a:ext cx="2146515" cy="217901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14" name="TextBox 41"/>
            <p:cNvSpPr txBox="1"/>
            <p:nvPr/>
          </p:nvSpPr>
          <p:spPr>
            <a:xfrm>
              <a:off x="3937797" y="2298698"/>
              <a:ext cx="1296192" cy="649650"/>
            </a:xfrm>
            <a:prstGeom prst="rect">
              <a:avLst/>
            </a:prstGeom>
            <a:noFill/>
          </p:spPr>
          <p:txBody>
            <a:bodyPr wrap="square" rtlCol="0">
              <a:spAutoFit/>
            </a:bodyPr>
            <a:lstStyle/>
            <a:p>
              <a:pPr algn="ctr"/>
              <a:r>
                <a:rPr lang="zh-CN" altLang="en-US" sz="2135" b="1" dirty="0">
                  <a:solidFill>
                    <a:srgbClr val="F8F8F8"/>
                  </a:solidFill>
                  <a:latin typeface="微软雅黑" panose="020B0503020204020204" pitchFamily="34" charset="-122"/>
                  <a:ea typeface="微软雅黑" panose="020B0503020204020204" pitchFamily="34" charset="-122"/>
                </a:rPr>
                <a:t>标题</a:t>
              </a:r>
              <a:endParaRPr lang="en-US" altLang="zh-CN" sz="2135" b="1" dirty="0">
                <a:solidFill>
                  <a:srgbClr val="F8F8F8"/>
                </a:solidFill>
                <a:latin typeface="微软雅黑" panose="020B0503020204020204" pitchFamily="34" charset="-122"/>
                <a:ea typeface="微软雅黑" panose="020B0503020204020204" pitchFamily="34" charset="-122"/>
              </a:endParaRPr>
            </a:p>
            <a:p>
              <a:pPr algn="ctr"/>
              <a:r>
                <a:rPr lang="zh-CN" altLang="en-US" sz="2135" b="1" dirty="0">
                  <a:solidFill>
                    <a:srgbClr val="F8F8F8"/>
                  </a:solidFill>
                  <a:latin typeface="微软雅黑" panose="020B0503020204020204" pitchFamily="34" charset="-122"/>
                  <a:ea typeface="微软雅黑" panose="020B0503020204020204" pitchFamily="34" charset="-122"/>
                </a:rPr>
                <a:t>输入内容</a:t>
              </a:r>
            </a:p>
          </p:txBody>
        </p:sp>
        <p:grpSp>
          <p:nvGrpSpPr>
            <p:cNvPr id="15" name="组合 14"/>
            <p:cNvGrpSpPr/>
            <p:nvPr/>
          </p:nvGrpSpPr>
          <p:grpSpPr>
            <a:xfrm>
              <a:off x="4261684" y="1825799"/>
              <a:ext cx="667504" cy="468662"/>
              <a:chOff x="2409665" y="939861"/>
              <a:chExt cx="5638961" cy="3959164"/>
            </a:xfrm>
            <a:grpFill/>
          </p:grpSpPr>
          <p:sp>
            <p:nvSpPr>
              <p:cNvPr id="16"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33A6B2"/>
                  </a:solidFill>
                  <a:latin typeface="微软雅黑" panose="020B0503020204020204" pitchFamily="34" charset="-122"/>
                  <a:ea typeface="微软雅黑" panose="020B0503020204020204" pitchFamily="34" charset="-122"/>
                </a:endParaRPr>
              </a:p>
            </p:txBody>
          </p:sp>
          <p:sp>
            <p:nvSpPr>
              <p:cNvPr id="17"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33A6B2"/>
                  </a:solidFill>
                  <a:latin typeface="微软雅黑" panose="020B0503020204020204" pitchFamily="34" charset="-122"/>
                  <a:ea typeface="微软雅黑" panose="020B0503020204020204" pitchFamily="34" charset="-122"/>
                </a:endParaRPr>
              </a:p>
            </p:txBody>
          </p:sp>
          <p:sp>
            <p:nvSpPr>
              <p:cNvPr id="18"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33A6B2"/>
                  </a:solidFill>
                  <a:latin typeface="微软雅黑" panose="020B0503020204020204" pitchFamily="34" charset="-122"/>
                  <a:ea typeface="微软雅黑" panose="020B0503020204020204" pitchFamily="34" charset="-122"/>
                </a:endParaRPr>
              </a:p>
            </p:txBody>
          </p:sp>
        </p:grpSp>
      </p:grpSp>
      <p:grpSp>
        <p:nvGrpSpPr>
          <p:cNvPr id="19" name="组合 18"/>
          <p:cNvGrpSpPr/>
          <p:nvPr/>
        </p:nvGrpSpPr>
        <p:grpSpPr>
          <a:xfrm>
            <a:off x="7837901" y="1852230"/>
            <a:ext cx="2474100" cy="2511559"/>
            <a:chOff x="5962825" y="1261943"/>
            <a:chExt cx="2146515" cy="2179015"/>
          </a:xfrm>
          <a:solidFill>
            <a:schemeClr val="bg2"/>
          </a:solidFill>
        </p:grpSpPr>
        <p:sp>
          <p:nvSpPr>
            <p:cNvPr id="20" name="五角星 18"/>
            <p:cNvSpPr/>
            <p:nvPr/>
          </p:nvSpPr>
          <p:spPr>
            <a:xfrm rot="2134838">
              <a:off x="5962825" y="1261943"/>
              <a:ext cx="2146515" cy="217901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latin typeface="微软雅黑" panose="020B0503020204020204" pitchFamily="34" charset="-122"/>
                <a:ea typeface="微软雅黑" panose="020B0503020204020204" pitchFamily="34" charset="-122"/>
              </a:endParaRPr>
            </a:p>
          </p:txBody>
        </p:sp>
        <p:sp>
          <p:nvSpPr>
            <p:cNvPr id="21" name="TextBox 43"/>
            <p:cNvSpPr txBox="1"/>
            <p:nvPr/>
          </p:nvSpPr>
          <p:spPr>
            <a:xfrm>
              <a:off x="6378576" y="2301081"/>
              <a:ext cx="1419226" cy="649650"/>
            </a:xfrm>
            <a:prstGeom prst="rect">
              <a:avLst/>
            </a:prstGeom>
            <a:noFill/>
          </p:spPr>
          <p:txBody>
            <a:bodyPr wrap="square" rtlCol="0">
              <a:spAutoFit/>
            </a:bodyPr>
            <a:lstStyle/>
            <a:p>
              <a:pPr algn="ctr"/>
              <a:r>
                <a:rPr lang="zh-CN" altLang="en-US" sz="2135" b="1" dirty="0">
                  <a:solidFill>
                    <a:srgbClr val="F8F8F8"/>
                  </a:solidFill>
                  <a:latin typeface="微软雅黑" panose="020B0503020204020204" pitchFamily="34" charset="-122"/>
                  <a:ea typeface="微软雅黑" panose="020B0503020204020204" pitchFamily="34" charset="-122"/>
                </a:rPr>
                <a:t>标题</a:t>
              </a:r>
              <a:endParaRPr lang="en-US" altLang="zh-CN" sz="2135" b="1" dirty="0">
                <a:solidFill>
                  <a:srgbClr val="F8F8F8"/>
                </a:solidFill>
                <a:latin typeface="微软雅黑" panose="020B0503020204020204" pitchFamily="34" charset="-122"/>
                <a:ea typeface="微软雅黑" panose="020B0503020204020204" pitchFamily="34" charset="-122"/>
              </a:endParaRPr>
            </a:p>
            <a:p>
              <a:pPr algn="ctr"/>
              <a:r>
                <a:rPr lang="zh-CN" altLang="en-US" sz="2135" b="1" dirty="0">
                  <a:solidFill>
                    <a:srgbClr val="F8F8F8"/>
                  </a:solidFill>
                  <a:latin typeface="微软雅黑" panose="020B0503020204020204" pitchFamily="34" charset="-122"/>
                  <a:ea typeface="微软雅黑" panose="020B0503020204020204" pitchFamily="34" charset="-122"/>
                </a:rPr>
                <a:t>输入内容</a:t>
              </a:r>
            </a:p>
          </p:txBody>
        </p:sp>
        <p:sp>
          <p:nvSpPr>
            <p:cNvPr id="22" name="矩形 25"/>
            <p:cNvSpPr/>
            <p:nvPr/>
          </p:nvSpPr>
          <p:spPr>
            <a:xfrm>
              <a:off x="6837868" y="1800223"/>
              <a:ext cx="513052" cy="519165"/>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latin typeface="微软雅黑" panose="020B0503020204020204" pitchFamily="34" charset="-122"/>
                <a:ea typeface="微软雅黑" panose="020B0503020204020204" pitchFamily="34" charset="-122"/>
              </a:endParaRPr>
            </a:p>
          </p:txBody>
        </p:sp>
      </p:grpSp>
      <p:sp>
        <p:nvSpPr>
          <p:cNvPr id="23" name="TextBox 24"/>
          <p:cNvSpPr txBox="1"/>
          <p:nvPr/>
        </p:nvSpPr>
        <p:spPr>
          <a:xfrm>
            <a:off x="5084770" y="4581128"/>
            <a:ext cx="2739423" cy="420564"/>
          </a:xfrm>
          <a:prstGeom prst="rect">
            <a:avLst/>
          </a:prstGeom>
          <a:noFill/>
        </p:spPr>
        <p:txBody>
          <a:bodyPr wrap="square" rtlCol="0">
            <a:spAutoFit/>
          </a:bodyPr>
          <a:lstStyle/>
          <a:p>
            <a:r>
              <a:rPr lang="zh-CN" altLang="en-US" sz="2135" spc="-13" dirty="0">
                <a:latin typeface="微软雅黑" panose="020B0503020204020204" pitchFamily="34" charset="-122"/>
                <a:ea typeface="微软雅黑" panose="020B0503020204020204" pitchFamily="34"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245984" y="2518040"/>
            <a:ext cx="2728669" cy="2728669"/>
            <a:chOff x="3134047" y="1744513"/>
            <a:chExt cx="2411413" cy="2411413"/>
          </a:xfrm>
        </p:grpSpPr>
        <p:sp>
          <p:nvSpPr>
            <p:cNvPr id="6" name="椭圆 3"/>
            <p:cNvSpPr>
              <a:spLocks noChangeArrowheads="1"/>
            </p:cNvSpPr>
            <p:nvPr/>
          </p:nvSpPr>
          <p:spPr bwMode="auto">
            <a:xfrm>
              <a:off x="3134047" y="1744513"/>
              <a:ext cx="2411413" cy="2411413"/>
            </a:xfrm>
            <a:prstGeom prst="ellipse">
              <a:avLst/>
            </a:prstGeom>
            <a:solidFill>
              <a:schemeClr val="tx2">
                <a:alpha val="89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7" name="TextBox 12"/>
            <p:cNvSpPr txBox="1">
              <a:spLocks noChangeArrowheads="1"/>
            </p:cNvSpPr>
            <p:nvPr/>
          </p:nvSpPr>
          <p:spPr bwMode="auto">
            <a:xfrm flipH="1">
              <a:off x="3822444" y="2464710"/>
              <a:ext cx="1325620" cy="80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2665" dirty="0">
                  <a:solidFill>
                    <a:schemeClr val="accent2"/>
                  </a:solidFill>
                  <a:latin typeface="微软雅黑" panose="020B0503020204020204" pitchFamily="34" charset="-122"/>
                  <a:ea typeface="微软雅黑" panose="020B0503020204020204" pitchFamily="34" charset="-122"/>
                </a:rPr>
                <a:t>标题</a:t>
              </a:r>
              <a:endParaRPr lang="en-US" altLang="zh-CN" sz="2665" dirty="0">
                <a:solidFill>
                  <a:schemeClr val="accent2"/>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2665" dirty="0">
                  <a:solidFill>
                    <a:schemeClr val="accent2"/>
                  </a:solidFill>
                  <a:latin typeface="微软雅黑" panose="020B0503020204020204" pitchFamily="34" charset="-122"/>
                  <a:ea typeface="微软雅黑" panose="020B0503020204020204" pitchFamily="34" charset="-122"/>
                </a:rPr>
                <a:t>文字</a:t>
              </a:r>
            </a:p>
          </p:txBody>
        </p:sp>
      </p:grpSp>
      <p:grpSp>
        <p:nvGrpSpPr>
          <p:cNvPr id="8" name="组合 7"/>
          <p:cNvGrpSpPr/>
          <p:nvPr/>
        </p:nvGrpSpPr>
        <p:grpSpPr>
          <a:xfrm>
            <a:off x="7302579" y="2898715"/>
            <a:ext cx="2405600" cy="2405600"/>
            <a:chOff x="5045154" y="2030020"/>
            <a:chExt cx="2125906" cy="2125906"/>
          </a:xfrm>
        </p:grpSpPr>
        <p:sp>
          <p:nvSpPr>
            <p:cNvPr id="9" name="椭圆 4"/>
            <p:cNvSpPr>
              <a:spLocks noChangeArrowheads="1"/>
            </p:cNvSpPr>
            <p:nvPr/>
          </p:nvSpPr>
          <p:spPr bwMode="auto">
            <a:xfrm>
              <a:off x="5045154" y="2030020"/>
              <a:ext cx="2125906" cy="2125906"/>
            </a:xfrm>
            <a:prstGeom prst="ellipse">
              <a:avLst/>
            </a:prstGeom>
            <a:solidFill>
              <a:schemeClr val="bg1">
                <a:alpha val="93999"/>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0" name="TextBox 12"/>
            <p:cNvSpPr txBox="1">
              <a:spLocks noChangeArrowheads="1"/>
            </p:cNvSpPr>
            <p:nvPr/>
          </p:nvSpPr>
          <p:spPr bwMode="auto">
            <a:xfrm flipH="1">
              <a:off x="5713689" y="2753193"/>
              <a:ext cx="1065147" cy="73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2400" dirty="0">
                  <a:solidFill>
                    <a:schemeClr val="accent2"/>
                  </a:solidFill>
                  <a:latin typeface="微软雅黑" panose="020B0503020204020204" pitchFamily="34" charset="-122"/>
                  <a:ea typeface="微软雅黑" panose="020B0503020204020204" pitchFamily="34" charset="-122"/>
                </a:rPr>
                <a:t>标题</a:t>
              </a:r>
              <a:endParaRPr lang="en-US" altLang="zh-CN" sz="2400" dirty="0">
                <a:solidFill>
                  <a:schemeClr val="accent2"/>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2400" dirty="0">
                  <a:solidFill>
                    <a:schemeClr val="accent2"/>
                  </a:solidFill>
                  <a:latin typeface="微软雅黑" panose="020B0503020204020204" pitchFamily="34" charset="-122"/>
                  <a:ea typeface="微软雅黑" panose="020B0503020204020204" pitchFamily="34" charset="-122"/>
                </a:rPr>
                <a:t>文字</a:t>
              </a:r>
            </a:p>
          </p:txBody>
        </p:sp>
      </p:grpSp>
      <p:grpSp>
        <p:nvGrpSpPr>
          <p:cNvPr id="11" name="组合 10"/>
          <p:cNvGrpSpPr/>
          <p:nvPr/>
        </p:nvGrpSpPr>
        <p:grpSpPr>
          <a:xfrm>
            <a:off x="9126781" y="3195419"/>
            <a:ext cx="2153795" cy="2153795"/>
            <a:chOff x="6877050" y="1996926"/>
            <a:chExt cx="2159000" cy="2159000"/>
          </a:xfrm>
        </p:grpSpPr>
        <p:sp>
          <p:nvSpPr>
            <p:cNvPr id="12" name="椭圆 5"/>
            <p:cNvSpPr>
              <a:spLocks noChangeArrowheads="1"/>
            </p:cNvSpPr>
            <p:nvPr/>
          </p:nvSpPr>
          <p:spPr bwMode="auto">
            <a:xfrm>
              <a:off x="6877050" y="1996926"/>
              <a:ext cx="2159000" cy="2159000"/>
            </a:xfrm>
            <a:prstGeom prst="ellipse">
              <a:avLst/>
            </a:prstGeom>
            <a:solidFill>
              <a:schemeClr val="tx1">
                <a:alpha val="95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a:spLocks noChangeArrowheads="1"/>
            </p:cNvSpPr>
            <p:nvPr/>
          </p:nvSpPr>
          <p:spPr bwMode="auto">
            <a:xfrm flipH="1">
              <a:off x="7527268" y="2712285"/>
              <a:ext cx="1316296" cy="750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zh-CN" sz="2135" dirty="0">
                <a:solidFill>
                  <a:schemeClr val="accent2"/>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2135" dirty="0">
                  <a:solidFill>
                    <a:schemeClr val="accent2"/>
                  </a:solidFill>
                  <a:latin typeface="微软雅黑" panose="020B0503020204020204" pitchFamily="34" charset="-122"/>
                  <a:ea typeface="微软雅黑" panose="020B0503020204020204" pitchFamily="34" charset="-122"/>
                </a:rPr>
                <a:t>文字</a:t>
              </a:r>
            </a:p>
          </p:txBody>
        </p:sp>
      </p:grpSp>
      <p:grpSp>
        <p:nvGrpSpPr>
          <p:cNvPr id="14" name="组合 13"/>
          <p:cNvGrpSpPr/>
          <p:nvPr/>
        </p:nvGrpSpPr>
        <p:grpSpPr>
          <a:xfrm>
            <a:off x="1114061" y="1988841"/>
            <a:ext cx="3829811" cy="1501268"/>
            <a:chOff x="755576" y="1770370"/>
            <a:chExt cx="2872358" cy="1125951"/>
          </a:xfrm>
        </p:grpSpPr>
        <p:sp>
          <p:nvSpPr>
            <p:cNvPr id="15" name="TextBox 22"/>
            <p:cNvSpPr txBox="1"/>
            <p:nvPr/>
          </p:nvSpPr>
          <p:spPr>
            <a:xfrm>
              <a:off x="755576" y="1770370"/>
              <a:ext cx="2800350" cy="346249"/>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标题文字</a:t>
              </a:r>
            </a:p>
          </p:txBody>
        </p:sp>
        <p:sp>
          <p:nvSpPr>
            <p:cNvPr id="16" name="TextBox 23"/>
            <p:cNvSpPr txBox="1"/>
            <p:nvPr/>
          </p:nvSpPr>
          <p:spPr>
            <a:xfrm>
              <a:off x="830317" y="2211710"/>
              <a:ext cx="2797617" cy="684611"/>
            </a:xfrm>
            <a:prstGeom prst="rect">
              <a:avLst/>
            </a:prstGeom>
            <a:noFill/>
          </p:spPr>
          <p:txBody>
            <a:bodyPr wrap="square" rtlCol="0">
              <a:spAutoFit/>
            </a:bodyPr>
            <a:lstStyle/>
            <a:p>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grpSp>
        <p:nvGrpSpPr>
          <p:cNvPr id="17" name="组合 16"/>
          <p:cNvGrpSpPr/>
          <p:nvPr/>
        </p:nvGrpSpPr>
        <p:grpSpPr>
          <a:xfrm>
            <a:off x="1114061" y="3926861"/>
            <a:ext cx="3829811" cy="1501268"/>
            <a:chOff x="755576" y="1770370"/>
            <a:chExt cx="2872358" cy="1125951"/>
          </a:xfrm>
        </p:grpSpPr>
        <p:sp>
          <p:nvSpPr>
            <p:cNvPr id="18" name="TextBox 29"/>
            <p:cNvSpPr txBox="1"/>
            <p:nvPr/>
          </p:nvSpPr>
          <p:spPr>
            <a:xfrm>
              <a:off x="755576" y="1770370"/>
              <a:ext cx="2800350" cy="346249"/>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rPr>
                <a:t>标题文字</a:t>
              </a:r>
            </a:p>
          </p:txBody>
        </p:sp>
        <p:sp>
          <p:nvSpPr>
            <p:cNvPr id="19" name="TextBox 30"/>
            <p:cNvSpPr txBox="1"/>
            <p:nvPr/>
          </p:nvSpPr>
          <p:spPr>
            <a:xfrm>
              <a:off x="830317" y="2211710"/>
              <a:ext cx="2797617" cy="684611"/>
            </a:xfrm>
            <a:prstGeom prst="rect">
              <a:avLst/>
            </a:prstGeom>
            <a:noFill/>
          </p:spPr>
          <p:txBody>
            <a:bodyPr wrap="square" rtlCol="0">
              <a:spAutoFit/>
            </a:bodyPr>
            <a:lstStyle/>
            <a:p>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7"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anim calcmode="lin" valueType="num">
                                      <p:cBhvr>
                                        <p:cTn id="26" dur="500" fill="hold"/>
                                        <p:tgtEl>
                                          <p:spTgt spid="17"/>
                                        </p:tgtEl>
                                        <p:attrNameLst>
                                          <p:attrName>ppt_x</p:attrName>
                                        </p:attrNameLst>
                                      </p:cBhvr>
                                      <p:tavLst>
                                        <p:tav tm="0">
                                          <p:val>
                                            <p:strVal val="#ppt_x"/>
                                          </p:val>
                                        </p:tav>
                                        <p:tav tm="100000">
                                          <p:val>
                                            <p:strVal val="#ppt_x"/>
                                          </p:val>
                                        </p:tav>
                                      </p:tavLst>
                                    </p:anim>
                                    <p:anim calcmode="lin" valueType="num">
                                      <p:cBhvr>
                                        <p:cTn id="27"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687246" y="2242795"/>
            <a:ext cx="3042455" cy="3042459"/>
            <a:chOff x="3243850" y="1410512"/>
            <a:chExt cx="2553425" cy="2553428"/>
          </a:xfrm>
        </p:grpSpPr>
        <p:sp>
          <p:nvSpPr>
            <p:cNvPr id="6"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45720" rIns="0" bIns="45720" anchor="ctr"/>
            <a:lstStyle/>
            <a:p>
              <a:pPr algn="ctr">
                <a:lnSpc>
                  <a:spcPct val="120000"/>
                </a:lnSpc>
                <a:spcBef>
                  <a:spcPts val="450"/>
                </a:spcBef>
                <a:spcAft>
                  <a:spcPts val="450"/>
                </a:spcAft>
                <a:defRPr/>
              </a:pPr>
              <a:endParaRPr lang="en-US" sz="2135">
                <a:solidFill>
                  <a:srgbClr val="080808"/>
                </a:solidFill>
                <a:latin typeface="Impact" panose="020B0806030902050204" pitchFamily="34" charset="0"/>
              </a:endParaRPr>
            </a:p>
          </p:txBody>
        </p:sp>
        <p:sp>
          <p:nvSpPr>
            <p:cNvPr id="7"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nSpc>
                  <a:spcPct val="120000"/>
                </a:lnSpc>
                <a:defRPr/>
              </a:pPr>
              <a:endParaRPr lang="en-US" sz="935">
                <a:solidFill>
                  <a:srgbClr val="080808"/>
                </a:solidFill>
                <a:latin typeface="微软雅黑" panose="020B0503020204020204" pitchFamily="34" charset="-122"/>
              </a:endParaRPr>
            </a:p>
          </p:txBody>
        </p:sp>
        <p:sp>
          <p:nvSpPr>
            <p:cNvPr id="8"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nSpc>
                  <a:spcPct val="120000"/>
                </a:lnSpc>
                <a:defRPr/>
              </a:pPr>
              <a:endParaRPr lang="en-US" sz="935">
                <a:solidFill>
                  <a:srgbClr val="080808"/>
                </a:solidFill>
                <a:latin typeface="微软雅黑" panose="020B0503020204020204" pitchFamily="34" charset="-122"/>
              </a:endParaRPr>
            </a:p>
          </p:txBody>
        </p:sp>
        <p:sp>
          <p:nvSpPr>
            <p:cNvPr id="9"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33605" rIns="0" bIns="33605" anchor="ctr"/>
            <a:lstStyle/>
            <a:p>
              <a:pPr marL="137160" indent="-137160">
                <a:lnSpc>
                  <a:spcPct val="120000"/>
                </a:lnSpc>
                <a:spcBef>
                  <a:spcPts val="450"/>
                </a:spcBef>
                <a:spcAft>
                  <a:spcPts val="450"/>
                </a:spcAft>
                <a:buFont typeface="Arial" panose="020B0604020202020204" pitchFamily="34" charset="0"/>
                <a:buChar char="•"/>
                <a:defRPr/>
              </a:pPr>
              <a:endParaRPr lang="en-US" sz="1065">
                <a:solidFill>
                  <a:srgbClr val="080808"/>
                </a:solidFill>
                <a:latin typeface="微软雅黑" panose="020B0503020204020204" pitchFamily="34" charset="-122"/>
              </a:endParaRPr>
            </a:p>
          </p:txBody>
        </p:sp>
        <p:sp>
          <p:nvSpPr>
            <p:cNvPr id="10" name="中心文本"/>
            <p:cNvSpPr txBox="1">
              <a:spLocks noChangeArrowheads="1"/>
            </p:cNvSpPr>
            <p:nvPr/>
          </p:nvSpPr>
          <p:spPr bwMode="auto">
            <a:xfrm>
              <a:off x="3914943" y="2372625"/>
              <a:ext cx="1214216" cy="67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1" rIns="68580" bIns="3429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2400" dirty="0">
                  <a:solidFill>
                    <a:schemeClr val="bg1"/>
                  </a:solidFill>
                  <a:latin typeface="微软雅黑" panose="020B0503020204020204" pitchFamily="34" charset="-122"/>
                </a:rPr>
                <a:t>添加</a:t>
              </a:r>
              <a:endParaRPr lang="en-US" altLang="zh-CN" sz="2400" dirty="0">
                <a:solidFill>
                  <a:schemeClr val="bg1"/>
                </a:solidFill>
                <a:latin typeface="微软雅黑" panose="020B0503020204020204" pitchFamily="34" charset="-122"/>
              </a:endParaRPr>
            </a:p>
            <a:p>
              <a:pPr algn="ctr">
                <a:spcBef>
                  <a:spcPct val="0"/>
                </a:spcBef>
                <a:buFontTx/>
                <a:buNone/>
                <a:defRPr/>
              </a:pPr>
              <a:r>
                <a:rPr lang="zh-CN" altLang="en-US" sz="2400" dirty="0">
                  <a:solidFill>
                    <a:schemeClr val="bg1"/>
                  </a:solidFill>
                  <a:latin typeface="微软雅黑" panose="020B0503020204020204" pitchFamily="34" charset="-122"/>
                </a:rPr>
                <a:t>标题</a:t>
              </a:r>
            </a:p>
          </p:txBody>
        </p:sp>
        <p:sp>
          <p:nvSpPr>
            <p:cNvPr id="11"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91440" tIns="45720" rIns="91440" bIns="45720" numCol="1" anchor="t" anchorCtr="0" compatLnSpc="1"/>
            <a:lstStyle/>
            <a:p>
              <a:endParaRPr lang="zh-CN" altLang="en-US" sz="2400">
                <a:solidFill>
                  <a:srgbClr val="080808"/>
                </a:solidFill>
              </a:endParaRPr>
            </a:p>
          </p:txBody>
        </p:sp>
        <p:grpSp>
          <p:nvGrpSpPr>
            <p:cNvPr id="12" name="组合 11"/>
            <p:cNvGrpSpPr/>
            <p:nvPr/>
          </p:nvGrpSpPr>
          <p:grpSpPr>
            <a:xfrm>
              <a:off x="5105351" y="1925813"/>
              <a:ext cx="362855" cy="293487"/>
              <a:chOff x="5337176" y="1504950"/>
              <a:chExt cx="215900" cy="174626"/>
            </a:xfrm>
            <a:solidFill>
              <a:schemeClr val="accent2"/>
            </a:solidFill>
          </p:grpSpPr>
          <p:sp>
            <p:nvSpPr>
              <p:cNvPr id="2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29"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30"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nvGrpSpPr>
            <p:cNvPr id="13" name="组合 12"/>
            <p:cNvGrpSpPr/>
            <p:nvPr/>
          </p:nvGrpSpPr>
          <p:grpSpPr>
            <a:xfrm>
              <a:off x="3593752" y="3142499"/>
              <a:ext cx="362855" cy="317498"/>
              <a:chOff x="4902201" y="1906588"/>
              <a:chExt cx="215900" cy="188913"/>
            </a:xfrm>
            <a:solidFill>
              <a:schemeClr val="accent2"/>
            </a:solidFill>
          </p:grpSpPr>
          <p:sp>
            <p:nvSpPr>
              <p:cNvPr id="17"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8"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9"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20"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21"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22"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23"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24"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nvGrpSpPr>
            <p:cNvPr id="14" name="组合 13"/>
            <p:cNvGrpSpPr/>
            <p:nvPr/>
          </p:nvGrpSpPr>
          <p:grpSpPr>
            <a:xfrm>
              <a:off x="3683887" y="1829702"/>
              <a:ext cx="362855" cy="349515"/>
              <a:chOff x="4903788" y="1471613"/>
              <a:chExt cx="215900" cy="207963"/>
            </a:xfrm>
            <a:solidFill>
              <a:schemeClr val="accent2"/>
            </a:solidFill>
          </p:grpSpPr>
          <p:sp>
            <p:nvSpPr>
              <p:cNvPr id="15"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6"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sp>
        <p:nvSpPr>
          <p:cNvPr id="31" name="文本框 24"/>
          <p:cNvSpPr txBox="1"/>
          <p:nvPr/>
        </p:nvSpPr>
        <p:spPr>
          <a:xfrm>
            <a:off x="8004769" y="1882246"/>
            <a:ext cx="3354756" cy="1112869"/>
          </a:xfrm>
          <a:prstGeom prst="rect">
            <a:avLst/>
          </a:prstGeom>
          <a:noFill/>
        </p:spPr>
        <p:txBody>
          <a:bodyPr wrap="square" lIns="91440" tIns="45720" rIns="91440" bIns="45720" rtlCol="0">
            <a:spAutoFit/>
          </a:bodyPr>
          <a:lstStyle/>
          <a:p>
            <a:pPr>
              <a:spcBef>
                <a:spcPts val="600"/>
              </a:spcBef>
            </a:pPr>
            <a:r>
              <a:rPr lang="zh-CN" altLang="en-US" sz="2135" dirty="0">
                <a:latin typeface="微软雅黑" panose="020B0503020204020204" pitchFamily="34" charset="-122"/>
                <a:ea typeface="微软雅黑" panose="020B0503020204020204" pitchFamily="34" charset="-122"/>
              </a:rPr>
              <a:t>添加标题</a:t>
            </a:r>
            <a:endParaRPr lang="en-US" altLang="zh-CN" sz="2135" dirty="0">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32" name="文本框 25"/>
          <p:cNvSpPr txBox="1"/>
          <p:nvPr/>
        </p:nvSpPr>
        <p:spPr>
          <a:xfrm>
            <a:off x="8117842" y="4197086"/>
            <a:ext cx="3354756" cy="1112869"/>
          </a:xfrm>
          <a:prstGeom prst="rect">
            <a:avLst/>
          </a:prstGeom>
          <a:noFill/>
        </p:spPr>
        <p:txBody>
          <a:bodyPr wrap="square" lIns="91440" tIns="45720" rIns="91440" bIns="45720" rtlCol="0">
            <a:spAutoFit/>
          </a:bodyPr>
          <a:lstStyle/>
          <a:p>
            <a:pPr>
              <a:spcBef>
                <a:spcPts val="600"/>
              </a:spcBef>
            </a:pPr>
            <a:r>
              <a:rPr lang="zh-CN" altLang="en-US" sz="2135" dirty="0">
                <a:solidFill>
                  <a:schemeClr val="bg2"/>
                </a:solidFill>
                <a:latin typeface="微软雅黑" panose="020B0503020204020204" pitchFamily="34" charset="-122"/>
                <a:ea typeface="微软雅黑" panose="020B0503020204020204" pitchFamily="34" charset="-122"/>
              </a:rPr>
              <a:t>添加标题</a:t>
            </a:r>
            <a:endParaRPr lang="en-US" altLang="zh-CN" sz="2135" dirty="0">
              <a:solidFill>
                <a:schemeClr val="bg2"/>
              </a:solidFill>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33" name="文本框 26"/>
          <p:cNvSpPr txBox="1"/>
          <p:nvPr/>
        </p:nvSpPr>
        <p:spPr>
          <a:xfrm>
            <a:off x="1199457" y="1882246"/>
            <a:ext cx="3357721" cy="1112869"/>
          </a:xfrm>
          <a:prstGeom prst="rect">
            <a:avLst/>
          </a:prstGeom>
          <a:noFill/>
        </p:spPr>
        <p:txBody>
          <a:bodyPr wrap="square" lIns="91440" tIns="45720" rIns="91440" bIns="45720" rtlCol="0">
            <a:spAutoFit/>
          </a:bodyPr>
          <a:lstStyle/>
          <a:p>
            <a:pPr algn="r">
              <a:spcBef>
                <a:spcPts val="600"/>
              </a:spcBef>
            </a:pPr>
            <a:r>
              <a:rPr lang="zh-CN" altLang="en-US" sz="2135" dirty="0">
                <a:solidFill>
                  <a:schemeClr val="bg1"/>
                </a:solidFill>
                <a:latin typeface="微软雅黑" panose="020B0503020204020204" pitchFamily="34" charset="-122"/>
                <a:ea typeface="微软雅黑" panose="020B0503020204020204" pitchFamily="34" charset="-122"/>
              </a:rPr>
              <a:t>添加标题</a:t>
            </a:r>
            <a:endParaRPr lang="en-US" altLang="zh-CN" sz="2135" dirty="0">
              <a:solidFill>
                <a:schemeClr val="bg1"/>
              </a:solidFill>
              <a:latin typeface="微软雅黑" panose="020B0503020204020204" pitchFamily="34" charset="-122"/>
              <a:ea typeface="微软雅黑" panose="020B0503020204020204" pitchFamily="34" charset="-122"/>
            </a:endParaRPr>
          </a:p>
          <a:p>
            <a:pPr algn="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34" name="文本框 27"/>
          <p:cNvSpPr txBox="1"/>
          <p:nvPr/>
        </p:nvSpPr>
        <p:spPr>
          <a:xfrm>
            <a:off x="1182909" y="4293096"/>
            <a:ext cx="3357721" cy="1112869"/>
          </a:xfrm>
          <a:prstGeom prst="rect">
            <a:avLst/>
          </a:prstGeom>
          <a:noFill/>
        </p:spPr>
        <p:txBody>
          <a:bodyPr wrap="square" lIns="91440" tIns="45720" rIns="91440" bIns="45720" rtlCol="0">
            <a:spAutoFit/>
          </a:bodyPr>
          <a:lstStyle/>
          <a:p>
            <a:pPr algn="r">
              <a:spcBef>
                <a:spcPts val="600"/>
              </a:spcBef>
            </a:pPr>
            <a:r>
              <a:rPr lang="zh-CN" altLang="en-US" sz="2135" dirty="0">
                <a:solidFill>
                  <a:schemeClr val="tx2"/>
                </a:solidFill>
                <a:latin typeface="微软雅黑" panose="020B0503020204020204" pitchFamily="34" charset="-122"/>
                <a:ea typeface="微软雅黑" panose="020B0503020204020204" pitchFamily="34" charset="-122"/>
              </a:rPr>
              <a:t>添加标题</a:t>
            </a:r>
            <a:endParaRPr lang="en-US" altLang="zh-CN" sz="2135" dirty="0">
              <a:solidFill>
                <a:schemeClr val="tx2"/>
              </a:solidFill>
              <a:latin typeface="微软雅黑" panose="020B0503020204020204" pitchFamily="34" charset="-122"/>
              <a:ea typeface="微软雅黑" panose="020B0503020204020204" pitchFamily="34" charset="-122"/>
            </a:endParaRPr>
          </a:p>
          <a:p>
            <a:pPr algn="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0-#ppt_w/2"/>
                                          </p:val>
                                        </p:tav>
                                        <p:tav tm="100000">
                                          <p:val>
                                            <p:strVal val="#ppt_x"/>
                                          </p:val>
                                        </p:tav>
                                      </p:tavLst>
                                    </p:anim>
                                    <p:anim calcmode="lin" valueType="num">
                                      <p:cBhvr additive="base">
                                        <p:cTn id="15" dur="500" fill="hold"/>
                                        <p:tgtEl>
                                          <p:spTgt spid="33"/>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0-#ppt_w/2"/>
                                          </p:val>
                                        </p:tav>
                                        <p:tav tm="100000">
                                          <p:val>
                                            <p:strVal val="#ppt_x"/>
                                          </p:val>
                                        </p:tav>
                                      </p:tavLst>
                                    </p:anim>
                                    <p:anim calcmode="lin" valueType="num">
                                      <p:cBhvr additive="base">
                                        <p:cTn id="19" dur="500" fill="hold"/>
                                        <p:tgtEl>
                                          <p:spTgt spid="3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1+#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1+#ppt_w/2"/>
                                          </p:val>
                                        </p:tav>
                                        <p:tav tm="100000">
                                          <p:val>
                                            <p:strVal val="#ppt_x"/>
                                          </p:val>
                                        </p:tav>
                                      </p:tavLst>
                                    </p:anim>
                                    <p:anim calcmode="lin" valueType="num">
                                      <p:cBhvr additive="base">
                                        <p:cTn id="27"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118631" y="1764375"/>
            <a:ext cx="1519932" cy="1519932"/>
            <a:chOff x="3118631" y="1859625"/>
            <a:chExt cx="1790700" cy="1790700"/>
          </a:xfrm>
        </p:grpSpPr>
        <p:sp>
          <p:nvSpPr>
            <p:cNvPr id="6" name="椭圆 5"/>
            <p:cNvSpPr/>
            <p:nvPr/>
          </p:nvSpPr>
          <p:spPr>
            <a:xfrm>
              <a:off x="3118631" y="1859625"/>
              <a:ext cx="1790700" cy="17907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endParaRPr>
            </a:p>
          </p:txBody>
        </p:sp>
        <p:sp>
          <p:nvSpPr>
            <p:cNvPr id="7" name="Freeform 14"/>
            <p:cNvSpPr>
              <a:spLocks noEditPoints="1"/>
            </p:cNvSpPr>
            <p:nvPr/>
          </p:nvSpPr>
          <p:spPr bwMode="auto">
            <a:xfrm>
              <a:off x="3756589" y="2509444"/>
              <a:ext cx="514784" cy="491062"/>
            </a:xfrm>
            <a:custGeom>
              <a:avLst/>
              <a:gdLst>
                <a:gd name="T0" fmla="*/ 1302 w 1302"/>
                <a:gd name="T1" fmla="*/ 651 h 1241"/>
                <a:gd name="T2" fmla="*/ 1297 w 1302"/>
                <a:gd name="T3" fmla="*/ 675 h 1241"/>
                <a:gd name="T4" fmla="*/ 1285 w 1302"/>
                <a:gd name="T5" fmla="*/ 694 h 1241"/>
                <a:gd name="T6" fmla="*/ 1266 w 1302"/>
                <a:gd name="T7" fmla="*/ 708 h 1241"/>
                <a:gd name="T8" fmla="*/ 1241 w 1302"/>
                <a:gd name="T9" fmla="*/ 712 h 1241"/>
                <a:gd name="T10" fmla="*/ 1230 w 1302"/>
                <a:gd name="T11" fmla="*/ 711 h 1241"/>
                <a:gd name="T12" fmla="*/ 1209 w 1302"/>
                <a:gd name="T13" fmla="*/ 703 h 1241"/>
                <a:gd name="T14" fmla="*/ 1199 w 1302"/>
                <a:gd name="T15" fmla="*/ 695 h 1241"/>
                <a:gd name="T16" fmla="*/ 653 w 1302"/>
                <a:gd name="T17" fmla="*/ 149 h 1241"/>
                <a:gd name="T18" fmla="*/ 104 w 1302"/>
                <a:gd name="T19" fmla="*/ 694 h 1241"/>
                <a:gd name="T20" fmla="*/ 104 w 1302"/>
                <a:gd name="T21" fmla="*/ 694 h 1241"/>
                <a:gd name="T22" fmla="*/ 84 w 1302"/>
                <a:gd name="T23" fmla="*/ 708 h 1241"/>
                <a:gd name="T24" fmla="*/ 61 w 1302"/>
                <a:gd name="T25" fmla="*/ 712 h 1241"/>
                <a:gd name="T26" fmla="*/ 49 w 1302"/>
                <a:gd name="T27" fmla="*/ 711 h 1241"/>
                <a:gd name="T28" fmla="*/ 27 w 1302"/>
                <a:gd name="T29" fmla="*/ 701 h 1241"/>
                <a:gd name="T30" fmla="*/ 11 w 1302"/>
                <a:gd name="T31" fmla="*/ 686 h 1241"/>
                <a:gd name="T32" fmla="*/ 1 w 1302"/>
                <a:gd name="T33" fmla="*/ 663 h 1241"/>
                <a:gd name="T34" fmla="*/ 0 w 1302"/>
                <a:gd name="T35" fmla="*/ 651 h 1241"/>
                <a:gd name="T36" fmla="*/ 5 w 1302"/>
                <a:gd name="T37" fmla="*/ 627 h 1241"/>
                <a:gd name="T38" fmla="*/ 19 w 1302"/>
                <a:gd name="T39" fmla="*/ 607 h 1241"/>
                <a:gd name="T40" fmla="*/ 607 w 1302"/>
                <a:gd name="T41" fmla="*/ 18 h 1241"/>
                <a:gd name="T42" fmla="*/ 627 w 1302"/>
                <a:gd name="T43" fmla="*/ 5 h 1241"/>
                <a:gd name="T44" fmla="*/ 651 w 1302"/>
                <a:gd name="T45" fmla="*/ 0 h 1241"/>
                <a:gd name="T46" fmla="*/ 651 w 1302"/>
                <a:gd name="T47" fmla="*/ 0 h 1241"/>
                <a:gd name="T48" fmla="*/ 655 w 1302"/>
                <a:gd name="T49" fmla="*/ 0 h 1241"/>
                <a:gd name="T50" fmla="*/ 655 w 1302"/>
                <a:gd name="T51" fmla="*/ 0 h 1241"/>
                <a:gd name="T52" fmla="*/ 658 w 1302"/>
                <a:gd name="T53" fmla="*/ 0 h 1241"/>
                <a:gd name="T54" fmla="*/ 658 w 1302"/>
                <a:gd name="T55" fmla="*/ 0 h 1241"/>
                <a:gd name="T56" fmla="*/ 679 w 1302"/>
                <a:gd name="T57" fmla="*/ 6 h 1241"/>
                <a:gd name="T58" fmla="*/ 696 w 1302"/>
                <a:gd name="T59" fmla="*/ 20 h 1241"/>
                <a:gd name="T60" fmla="*/ 936 w 1302"/>
                <a:gd name="T61" fmla="*/ 260 h 1241"/>
                <a:gd name="T62" fmla="*/ 936 w 1302"/>
                <a:gd name="T63" fmla="*/ 203 h 1241"/>
                <a:gd name="T64" fmla="*/ 941 w 1302"/>
                <a:gd name="T65" fmla="*/ 180 h 1241"/>
                <a:gd name="T66" fmla="*/ 955 w 1302"/>
                <a:gd name="T67" fmla="*/ 160 h 1241"/>
                <a:gd name="T68" fmla="*/ 973 w 1302"/>
                <a:gd name="T69" fmla="*/ 147 h 1241"/>
                <a:gd name="T70" fmla="*/ 997 w 1302"/>
                <a:gd name="T71" fmla="*/ 142 h 1241"/>
                <a:gd name="T72" fmla="*/ 1010 w 1302"/>
                <a:gd name="T73" fmla="*/ 143 h 1241"/>
                <a:gd name="T74" fmla="*/ 1032 w 1302"/>
                <a:gd name="T75" fmla="*/ 153 h 1241"/>
                <a:gd name="T76" fmla="*/ 1048 w 1302"/>
                <a:gd name="T77" fmla="*/ 169 h 1241"/>
                <a:gd name="T78" fmla="*/ 1057 w 1302"/>
                <a:gd name="T79" fmla="*/ 191 h 1241"/>
                <a:gd name="T80" fmla="*/ 1059 w 1302"/>
                <a:gd name="T81" fmla="*/ 382 h 1241"/>
                <a:gd name="T82" fmla="*/ 1286 w 1302"/>
                <a:gd name="T83" fmla="*/ 610 h 1241"/>
                <a:gd name="T84" fmla="*/ 1292 w 1302"/>
                <a:gd name="T85" fmla="*/ 618 h 1241"/>
                <a:gd name="T86" fmla="*/ 1301 w 1302"/>
                <a:gd name="T87" fmla="*/ 639 h 1241"/>
                <a:gd name="T88" fmla="*/ 1180 w 1302"/>
                <a:gd name="T89" fmla="*/ 753 h 1241"/>
                <a:gd name="T90" fmla="*/ 1180 w 1302"/>
                <a:gd name="T91" fmla="*/ 1017 h 1241"/>
                <a:gd name="T92" fmla="*/ 1180 w 1302"/>
                <a:gd name="T93" fmla="*/ 1180 h 1241"/>
                <a:gd name="T94" fmla="*/ 1176 w 1302"/>
                <a:gd name="T95" fmla="*/ 1205 h 1241"/>
                <a:gd name="T96" fmla="*/ 1163 w 1302"/>
                <a:gd name="T97" fmla="*/ 1223 h 1241"/>
                <a:gd name="T98" fmla="*/ 1143 w 1302"/>
                <a:gd name="T99" fmla="*/ 1236 h 1241"/>
                <a:gd name="T100" fmla="*/ 1120 w 1302"/>
                <a:gd name="T101" fmla="*/ 1241 h 1241"/>
                <a:gd name="T102" fmla="*/ 997 w 1302"/>
                <a:gd name="T103" fmla="*/ 753 h 1241"/>
                <a:gd name="T104" fmla="*/ 753 w 1302"/>
                <a:gd name="T105" fmla="*/ 1241 h 1241"/>
                <a:gd name="T106" fmla="*/ 183 w 1302"/>
                <a:gd name="T107" fmla="*/ 1241 h 1241"/>
                <a:gd name="T108" fmla="*/ 160 w 1302"/>
                <a:gd name="T109" fmla="*/ 1236 h 1241"/>
                <a:gd name="T110" fmla="*/ 141 w 1302"/>
                <a:gd name="T111" fmla="*/ 1223 h 1241"/>
                <a:gd name="T112" fmla="*/ 127 w 1302"/>
                <a:gd name="T113" fmla="*/ 1205 h 1241"/>
                <a:gd name="T114" fmla="*/ 122 w 1302"/>
                <a:gd name="T115" fmla="*/ 1180 h 1241"/>
                <a:gd name="T116" fmla="*/ 122 w 1302"/>
                <a:gd name="T117" fmla="*/ 936 h 1241"/>
                <a:gd name="T118" fmla="*/ 651 w 1302"/>
                <a:gd name="T119" fmla="*/ 224 h 1241"/>
                <a:gd name="T120" fmla="*/ 549 w 1302"/>
                <a:gd name="T121" fmla="*/ 753 h 1241"/>
                <a:gd name="T122" fmla="*/ 306 w 1302"/>
                <a:gd name="T123" fmla="*/ 998 h 1241"/>
                <a:gd name="T124" fmla="*/ 549 w 1302"/>
                <a:gd name="T125" fmla="*/ 75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2" h="1241">
                  <a:moveTo>
                    <a:pt x="1302" y="651"/>
                  </a:moveTo>
                  <a:lnTo>
                    <a:pt x="1302" y="651"/>
                  </a:lnTo>
                  <a:lnTo>
                    <a:pt x="1301" y="663"/>
                  </a:lnTo>
                  <a:lnTo>
                    <a:pt x="1297" y="675"/>
                  </a:lnTo>
                  <a:lnTo>
                    <a:pt x="1292" y="686"/>
                  </a:lnTo>
                  <a:lnTo>
                    <a:pt x="1285" y="694"/>
                  </a:lnTo>
                  <a:lnTo>
                    <a:pt x="1275" y="701"/>
                  </a:lnTo>
                  <a:lnTo>
                    <a:pt x="1266" y="708"/>
                  </a:lnTo>
                  <a:lnTo>
                    <a:pt x="1253" y="711"/>
                  </a:lnTo>
                  <a:lnTo>
                    <a:pt x="1241" y="712"/>
                  </a:lnTo>
                  <a:lnTo>
                    <a:pt x="1241" y="712"/>
                  </a:lnTo>
                  <a:lnTo>
                    <a:pt x="1230" y="711"/>
                  </a:lnTo>
                  <a:lnTo>
                    <a:pt x="1219" y="708"/>
                  </a:lnTo>
                  <a:lnTo>
                    <a:pt x="1209" y="703"/>
                  </a:lnTo>
                  <a:lnTo>
                    <a:pt x="1199" y="695"/>
                  </a:lnTo>
                  <a:lnTo>
                    <a:pt x="1199" y="695"/>
                  </a:lnTo>
                  <a:lnTo>
                    <a:pt x="653" y="149"/>
                  </a:lnTo>
                  <a:lnTo>
                    <a:pt x="653" y="149"/>
                  </a:lnTo>
                  <a:lnTo>
                    <a:pt x="651" y="147"/>
                  </a:lnTo>
                  <a:lnTo>
                    <a:pt x="104" y="694"/>
                  </a:lnTo>
                  <a:lnTo>
                    <a:pt x="104" y="694"/>
                  </a:lnTo>
                  <a:lnTo>
                    <a:pt x="104" y="694"/>
                  </a:lnTo>
                  <a:lnTo>
                    <a:pt x="95" y="701"/>
                  </a:lnTo>
                  <a:lnTo>
                    <a:pt x="84" y="708"/>
                  </a:lnTo>
                  <a:lnTo>
                    <a:pt x="73" y="711"/>
                  </a:lnTo>
                  <a:lnTo>
                    <a:pt x="61" y="712"/>
                  </a:lnTo>
                  <a:lnTo>
                    <a:pt x="61" y="712"/>
                  </a:lnTo>
                  <a:lnTo>
                    <a:pt x="49" y="711"/>
                  </a:lnTo>
                  <a:lnTo>
                    <a:pt x="38" y="708"/>
                  </a:lnTo>
                  <a:lnTo>
                    <a:pt x="27" y="701"/>
                  </a:lnTo>
                  <a:lnTo>
                    <a:pt x="18" y="694"/>
                  </a:lnTo>
                  <a:lnTo>
                    <a:pt x="11" y="686"/>
                  </a:lnTo>
                  <a:lnTo>
                    <a:pt x="5" y="675"/>
                  </a:lnTo>
                  <a:lnTo>
                    <a:pt x="1" y="663"/>
                  </a:lnTo>
                  <a:lnTo>
                    <a:pt x="0" y="651"/>
                  </a:lnTo>
                  <a:lnTo>
                    <a:pt x="0" y="651"/>
                  </a:lnTo>
                  <a:lnTo>
                    <a:pt x="1" y="639"/>
                  </a:lnTo>
                  <a:lnTo>
                    <a:pt x="5" y="627"/>
                  </a:lnTo>
                  <a:lnTo>
                    <a:pt x="11" y="616"/>
                  </a:lnTo>
                  <a:lnTo>
                    <a:pt x="19" y="607"/>
                  </a:lnTo>
                  <a:lnTo>
                    <a:pt x="607" y="18"/>
                  </a:lnTo>
                  <a:lnTo>
                    <a:pt x="607" y="18"/>
                  </a:lnTo>
                  <a:lnTo>
                    <a:pt x="617" y="11"/>
                  </a:lnTo>
                  <a:lnTo>
                    <a:pt x="627" y="5"/>
                  </a:lnTo>
                  <a:lnTo>
                    <a:pt x="639" y="1"/>
                  </a:lnTo>
                  <a:lnTo>
                    <a:pt x="651" y="0"/>
                  </a:lnTo>
                  <a:lnTo>
                    <a:pt x="651" y="0"/>
                  </a:lnTo>
                  <a:lnTo>
                    <a:pt x="651" y="0"/>
                  </a:lnTo>
                  <a:lnTo>
                    <a:pt x="655" y="0"/>
                  </a:lnTo>
                  <a:lnTo>
                    <a:pt x="655" y="0"/>
                  </a:lnTo>
                  <a:lnTo>
                    <a:pt x="655" y="0"/>
                  </a:lnTo>
                  <a:lnTo>
                    <a:pt x="655" y="0"/>
                  </a:lnTo>
                  <a:lnTo>
                    <a:pt x="658" y="0"/>
                  </a:lnTo>
                  <a:lnTo>
                    <a:pt x="658" y="0"/>
                  </a:lnTo>
                  <a:lnTo>
                    <a:pt x="658" y="0"/>
                  </a:lnTo>
                  <a:lnTo>
                    <a:pt x="658" y="0"/>
                  </a:lnTo>
                  <a:lnTo>
                    <a:pt x="669" y="2"/>
                  </a:lnTo>
                  <a:lnTo>
                    <a:pt x="679" y="6"/>
                  </a:lnTo>
                  <a:lnTo>
                    <a:pt x="688" y="12"/>
                  </a:lnTo>
                  <a:lnTo>
                    <a:pt x="696" y="20"/>
                  </a:lnTo>
                  <a:lnTo>
                    <a:pt x="696" y="20"/>
                  </a:lnTo>
                  <a:lnTo>
                    <a:pt x="936" y="260"/>
                  </a:lnTo>
                  <a:lnTo>
                    <a:pt x="936" y="203"/>
                  </a:lnTo>
                  <a:lnTo>
                    <a:pt x="936" y="203"/>
                  </a:lnTo>
                  <a:lnTo>
                    <a:pt x="937" y="191"/>
                  </a:lnTo>
                  <a:lnTo>
                    <a:pt x="941" y="180"/>
                  </a:lnTo>
                  <a:lnTo>
                    <a:pt x="946" y="169"/>
                  </a:lnTo>
                  <a:lnTo>
                    <a:pt x="955" y="160"/>
                  </a:lnTo>
                  <a:lnTo>
                    <a:pt x="963" y="153"/>
                  </a:lnTo>
                  <a:lnTo>
                    <a:pt x="973" y="147"/>
                  </a:lnTo>
                  <a:lnTo>
                    <a:pt x="985" y="143"/>
                  </a:lnTo>
                  <a:lnTo>
                    <a:pt x="997" y="142"/>
                  </a:lnTo>
                  <a:lnTo>
                    <a:pt x="997" y="142"/>
                  </a:lnTo>
                  <a:lnTo>
                    <a:pt x="1010" y="143"/>
                  </a:lnTo>
                  <a:lnTo>
                    <a:pt x="1021" y="147"/>
                  </a:lnTo>
                  <a:lnTo>
                    <a:pt x="1032" y="153"/>
                  </a:lnTo>
                  <a:lnTo>
                    <a:pt x="1040" y="160"/>
                  </a:lnTo>
                  <a:lnTo>
                    <a:pt x="1048" y="169"/>
                  </a:lnTo>
                  <a:lnTo>
                    <a:pt x="1054" y="180"/>
                  </a:lnTo>
                  <a:lnTo>
                    <a:pt x="1057" y="191"/>
                  </a:lnTo>
                  <a:lnTo>
                    <a:pt x="1059" y="203"/>
                  </a:lnTo>
                  <a:lnTo>
                    <a:pt x="1059" y="382"/>
                  </a:lnTo>
                  <a:lnTo>
                    <a:pt x="1286" y="610"/>
                  </a:lnTo>
                  <a:lnTo>
                    <a:pt x="1286" y="610"/>
                  </a:lnTo>
                  <a:lnTo>
                    <a:pt x="1286" y="610"/>
                  </a:lnTo>
                  <a:lnTo>
                    <a:pt x="1292" y="618"/>
                  </a:lnTo>
                  <a:lnTo>
                    <a:pt x="1299" y="628"/>
                  </a:lnTo>
                  <a:lnTo>
                    <a:pt x="1301" y="639"/>
                  </a:lnTo>
                  <a:lnTo>
                    <a:pt x="1302" y="651"/>
                  </a:lnTo>
                  <a:close/>
                  <a:moveTo>
                    <a:pt x="1180" y="753"/>
                  </a:moveTo>
                  <a:lnTo>
                    <a:pt x="1180" y="936"/>
                  </a:lnTo>
                  <a:lnTo>
                    <a:pt x="1180" y="1017"/>
                  </a:lnTo>
                  <a:lnTo>
                    <a:pt x="1180" y="1180"/>
                  </a:lnTo>
                  <a:lnTo>
                    <a:pt x="1180" y="1180"/>
                  </a:lnTo>
                  <a:lnTo>
                    <a:pt x="1179" y="1192"/>
                  </a:lnTo>
                  <a:lnTo>
                    <a:pt x="1176" y="1205"/>
                  </a:lnTo>
                  <a:lnTo>
                    <a:pt x="1170" y="1214"/>
                  </a:lnTo>
                  <a:lnTo>
                    <a:pt x="1163" y="1223"/>
                  </a:lnTo>
                  <a:lnTo>
                    <a:pt x="1153" y="1230"/>
                  </a:lnTo>
                  <a:lnTo>
                    <a:pt x="1143" y="1236"/>
                  </a:lnTo>
                  <a:lnTo>
                    <a:pt x="1132" y="1240"/>
                  </a:lnTo>
                  <a:lnTo>
                    <a:pt x="1120" y="1241"/>
                  </a:lnTo>
                  <a:lnTo>
                    <a:pt x="997" y="1241"/>
                  </a:lnTo>
                  <a:lnTo>
                    <a:pt x="997" y="753"/>
                  </a:lnTo>
                  <a:lnTo>
                    <a:pt x="753" y="753"/>
                  </a:lnTo>
                  <a:lnTo>
                    <a:pt x="753" y="1241"/>
                  </a:lnTo>
                  <a:lnTo>
                    <a:pt x="183" y="1241"/>
                  </a:lnTo>
                  <a:lnTo>
                    <a:pt x="183" y="1241"/>
                  </a:lnTo>
                  <a:lnTo>
                    <a:pt x="171" y="1240"/>
                  </a:lnTo>
                  <a:lnTo>
                    <a:pt x="160" y="1236"/>
                  </a:lnTo>
                  <a:lnTo>
                    <a:pt x="149" y="1230"/>
                  </a:lnTo>
                  <a:lnTo>
                    <a:pt x="141" y="1223"/>
                  </a:lnTo>
                  <a:lnTo>
                    <a:pt x="133" y="1214"/>
                  </a:lnTo>
                  <a:lnTo>
                    <a:pt x="127" y="1205"/>
                  </a:lnTo>
                  <a:lnTo>
                    <a:pt x="123" y="1192"/>
                  </a:lnTo>
                  <a:lnTo>
                    <a:pt x="122" y="1180"/>
                  </a:lnTo>
                  <a:lnTo>
                    <a:pt x="122" y="1017"/>
                  </a:lnTo>
                  <a:lnTo>
                    <a:pt x="122" y="936"/>
                  </a:lnTo>
                  <a:lnTo>
                    <a:pt x="122" y="753"/>
                  </a:lnTo>
                  <a:lnTo>
                    <a:pt x="651" y="224"/>
                  </a:lnTo>
                  <a:lnTo>
                    <a:pt x="1180" y="753"/>
                  </a:lnTo>
                  <a:close/>
                  <a:moveTo>
                    <a:pt x="549" y="753"/>
                  </a:moveTo>
                  <a:lnTo>
                    <a:pt x="306" y="753"/>
                  </a:lnTo>
                  <a:lnTo>
                    <a:pt x="306" y="998"/>
                  </a:lnTo>
                  <a:lnTo>
                    <a:pt x="549" y="998"/>
                  </a:lnTo>
                  <a:lnTo>
                    <a:pt x="549" y="753"/>
                  </a:lnTo>
                  <a:close/>
                </a:path>
              </a:pathLst>
            </a:custGeom>
            <a:solidFill>
              <a:schemeClr val="accent2"/>
            </a:solidFill>
            <a:ln>
              <a:noFill/>
            </a:ln>
          </p:spPr>
          <p:txBody>
            <a:bodyPr vert="horz" wrap="square" lIns="121920" tIns="60960" rIns="121920" bIns="60960" numCol="1" anchor="t" anchorCtr="0" compatLnSpc="1"/>
            <a:lstStyle/>
            <a:p>
              <a:endParaRPr lang="zh-CN" altLang="en-US" sz="2400">
                <a:solidFill>
                  <a:srgbClr val="56777F"/>
                </a:solidFill>
              </a:endParaRPr>
            </a:p>
          </p:txBody>
        </p:sp>
      </p:grpSp>
      <p:grpSp>
        <p:nvGrpSpPr>
          <p:cNvPr id="8" name="组合 7"/>
          <p:cNvGrpSpPr/>
          <p:nvPr/>
        </p:nvGrpSpPr>
        <p:grpSpPr>
          <a:xfrm>
            <a:off x="5871375" y="1764375"/>
            <a:ext cx="1519932" cy="1519932"/>
            <a:chOff x="5871375" y="1859625"/>
            <a:chExt cx="1790700" cy="1790700"/>
          </a:xfrm>
        </p:grpSpPr>
        <p:sp>
          <p:nvSpPr>
            <p:cNvPr id="9" name="椭圆 8"/>
            <p:cNvSpPr/>
            <p:nvPr/>
          </p:nvSpPr>
          <p:spPr>
            <a:xfrm>
              <a:off x="5871375" y="1859625"/>
              <a:ext cx="1790700" cy="1790700"/>
            </a:xfrm>
            <a:prstGeom prst="ellipse">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endParaRPr>
            </a:p>
          </p:txBody>
        </p:sp>
        <p:sp>
          <p:nvSpPr>
            <p:cNvPr id="10" name="Freeform 18"/>
            <p:cNvSpPr>
              <a:spLocks noEditPoints="1"/>
            </p:cNvSpPr>
            <p:nvPr/>
          </p:nvSpPr>
          <p:spPr bwMode="auto">
            <a:xfrm>
              <a:off x="6509729" y="2521702"/>
              <a:ext cx="513992" cy="466546"/>
            </a:xfrm>
            <a:custGeom>
              <a:avLst/>
              <a:gdLst>
                <a:gd name="T0" fmla="*/ 1138 w 1301"/>
                <a:gd name="T1" fmla="*/ 691 h 1180"/>
                <a:gd name="T2" fmla="*/ 1241 w 1301"/>
                <a:gd name="T3" fmla="*/ 304 h 1180"/>
                <a:gd name="T4" fmla="*/ 1274 w 1301"/>
                <a:gd name="T5" fmla="*/ 315 h 1180"/>
                <a:gd name="T6" fmla="*/ 1297 w 1301"/>
                <a:gd name="T7" fmla="*/ 342 h 1180"/>
                <a:gd name="T8" fmla="*/ 1301 w 1301"/>
                <a:gd name="T9" fmla="*/ 752 h 1180"/>
                <a:gd name="T10" fmla="*/ 1301 w 1301"/>
                <a:gd name="T11" fmla="*/ 1118 h 1180"/>
                <a:gd name="T12" fmla="*/ 1291 w 1301"/>
                <a:gd name="T13" fmla="*/ 1153 h 1180"/>
                <a:gd name="T14" fmla="*/ 1264 w 1301"/>
                <a:gd name="T15" fmla="*/ 1175 h 1180"/>
                <a:gd name="T16" fmla="*/ 223 w 1301"/>
                <a:gd name="T17" fmla="*/ 1180 h 1180"/>
                <a:gd name="T18" fmla="*/ 223 w 1301"/>
                <a:gd name="T19" fmla="*/ 304 h 1180"/>
                <a:gd name="T20" fmla="*/ 346 w 1301"/>
                <a:gd name="T21" fmla="*/ 289 h 1180"/>
                <a:gd name="T22" fmla="*/ 351 w 1301"/>
                <a:gd name="T23" fmla="*/ 243 h 1180"/>
                <a:gd name="T24" fmla="*/ 363 w 1301"/>
                <a:gd name="T25" fmla="*/ 200 h 1180"/>
                <a:gd name="T26" fmla="*/ 398 w 1301"/>
                <a:gd name="T27" fmla="*/ 134 h 1180"/>
                <a:gd name="T28" fmla="*/ 456 w 1301"/>
                <a:gd name="T29" fmla="*/ 69 h 1180"/>
                <a:gd name="T30" fmla="*/ 531 w 1301"/>
                <a:gd name="T31" fmla="*/ 24 h 1180"/>
                <a:gd name="T32" fmla="*/ 574 w 1301"/>
                <a:gd name="T33" fmla="*/ 9 h 1180"/>
                <a:gd name="T34" fmla="*/ 619 w 1301"/>
                <a:gd name="T35" fmla="*/ 1 h 1180"/>
                <a:gd name="T36" fmla="*/ 651 w 1301"/>
                <a:gd name="T37" fmla="*/ 0 h 1180"/>
                <a:gd name="T38" fmla="*/ 697 w 1301"/>
                <a:gd name="T39" fmla="*/ 3 h 1180"/>
                <a:gd name="T40" fmla="*/ 742 w 1301"/>
                <a:gd name="T41" fmla="*/ 13 h 1180"/>
                <a:gd name="T42" fmla="*/ 795 w 1301"/>
                <a:gd name="T43" fmla="*/ 36 h 1180"/>
                <a:gd name="T44" fmla="*/ 866 w 1301"/>
                <a:gd name="T45" fmla="*/ 89 h 1180"/>
                <a:gd name="T46" fmla="*/ 919 w 1301"/>
                <a:gd name="T47" fmla="*/ 159 h 1180"/>
                <a:gd name="T48" fmla="*/ 942 w 1301"/>
                <a:gd name="T49" fmla="*/ 214 h 1180"/>
                <a:gd name="T50" fmla="*/ 952 w 1301"/>
                <a:gd name="T51" fmla="*/ 258 h 1180"/>
                <a:gd name="T52" fmla="*/ 956 w 1301"/>
                <a:gd name="T53" fmla="*/ 304 h 1180"/>
                <a:gd name="T54" fmla="*/ 1078 w 1301"/>
                <a:gd name="T55" fmla="*/ 1180 h 1180"/>
                <a:gd name="T56" fmla="*/ 651 w 1301"/>
                <a:gd name="T57" fmla="*/ 122 h 1180"/>
                <a:gd name="T58" fmla="*/ 596 w 1301"/>
                <a:gd name="T59" fmla="*/ 129 h 1180"/>
                <a:gd name="T60" fmla="*/ 548 w 1301"/>
                <a:gd name="T61" fmla="*/ 153 h 1180"/>
                <a:gd name="T62" fmla="*/ 509 w 1301"/>
                <a:gd name="T63" fmla="*/ 188 h 1180"/>
                <a:gd name="T64" fmla="*/ 482 w 1301"/>
                <a:gd name="T65" fmla="*/ 233 h 1180"/>
                <a:gd name="T66" fmla="*/ 469 w 1301"/>
                <a:gd name="T67" fmla="*/ 286 h 1180"/>
                <a:gd name="T68" fmla="*/ 833 w 1301"/>
                <a:gd name="T69" fmla="*/ 304 h 1180"/>
                <a:gd name="T70" fmla="*/ 825 w 1301"/>
                <a:gd name="T71" fmla="*/ 251 h 1180"/>
                <a:gd name="T72" fmla="*/ 803 w 1301"/>
                <a:gd name="T73" fmla="*/ 203 h 1180"/>
                <a:gd name="T74" fmla="*/ 767 w 1301"/>
                <a:gd name="T75" fmla="*/ 164 h 1180"/>
                <a:gd name="T76" fmla="*/ 722 w 1301"/>
                <a:gd name="T77" fmla="*/ 135 h 1180"/>
                <a:gd name="T78" fmla="*/ 669 w 1301"/>
                <a:gd name="T79" fmla="*/ 122 h 1180"/>
                <a:gd name="T80" fmla="*/ 0 w 1301"/>
                <a:gd name="T81" fmla="*/ 996 h 1180"/>
                <a:gd name="T82" fmla="*/ 0 w 1301"/>
                <a:gd name="T83" fmla="*/ 366 h 1180"/>
                <a:gd name="T84" fmla="*/ 10 w 1301"/>
                <a:gd name="T85" fmla="*/ 331 h 1180"/>
                <a:gd name="T86" fmla="*/ 36 w 1301"/>
                <a:gd name="T87" fmla="*/ 309 h 1180"/>
                <a:gd name="T88" fmla="*/ 163 w 1301"/>
                <a:gd name="T89" fmla="*/ 304 h 1180"/>
                <a:gd name="T90" fmla="*/ 163 w 1301"/>
                <a:gd name="T91" fmla="*/ 1180 h 1180"/>
                <a:gd name="T92" fmla="*/ 47 w 1301"/>
                <a:gd name="T93" fmla="*/ 1178 h 1180"/>
                <a:gd name="T94" fmla="*/ 17 w 1301"/>
                <a:gd name="T95" fmla="*/ 1161 h 1180"/>
                <a:gd name="T96" fmla="*/ 1 w 1301"/>
                <a:gd name="T97" fmla="*/ 1131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1" h="1180">
                  <a:moveTo>
                    <a:pt x="1241" y="1180"/>
                  </a:moveTo>
                  <a:lnTo>
                    <a:pt x="1138" y="1180"/>
                  </a:lnTo>
                  <a:lnTo>
                    <a:pt x="1138" y="691"/>
                  </a:lnTo>
                  <a:lnTo>
                    <a:pt x="1138" y="304"/>
                  </a:lnTo>
                  <a:lnTo>
                    <a:pt x="1241" y="304"/>
                  </a:lnTo>
                  <a:lnTo>
                    <a:pt x="1241" y="304"/>
                  </a:lnTo>
                  <a:lnTo>
                    <a:pt x="1253" y="306"/>
                  </a:lnTo>
                  <a:lnTo>
                    <a:pt x="1264" y="309"/>
                  </a:lnTo>
                  <a:lnTo>
                    <a:pt x="1274" y="315"/>
                  </a:lnTo>
                  <a:lnTo>
                    <a:pt x="1284" y="323"/>
                  </a:lnTo>
                  <a:lnTo>
                    <a:pt x="1291" y="331"/>
                  </a:lnTo>
                  <a:lnTo>
                    <a:pt x="1297" y="342"/>
                  </a:lnTo>
                  <a:lnTo>
                    <a:pt x="1300" y="353"/>
                  </a:lnTo>
                  <a:lnTo>
                    <a:pt x="1301" y="366"/>
                  </a:lnTo>
                  <a:lnTo>
                    <a:pt x="1301" y="752"/>
                  </a:lnTo>
                  <a:lnTo>
                    <a:pt x="1301" y="996"/>
                  </a:lnTo>
                  <a:lnTo>
                    <a:pt x="1301" y="1118"/>
                  </a:lnTo>
                  <a:lnTo>
                    <a:pt x="1301" y="1118"/>
                  </a:lnTo>
                  <a:lnTo>
                    <a:pt x="1300" y="1131"/>
                  </a:lnTo>
                  <a:lnTo>
                    <a:pt x="1297" y="1143"/>
                  </a:lnTo>
                  <a:lnTo>
                    <a:pt x="1291" y="1153"/>
                  </a:lnTo>
                  <a:lnTo>
                    <a:pt x="1284" y="1161"/>
                  </a:lnTo>
                  <a:lnTo>
                    <a:pt x="1274" y="1170"/>
                  </a:lnTo>
                  <a:lnTo>
                    <a:pt x="1264" y="1175"/>
                  </a:lnTo>
                  <a:lnTo>
                    <a:pt x="1253" y="1178"/>
                  </a:lnTo>
                  <a:lnTo>
                    <a:pt x="1241" y="1180"/>
                  </a:lnTo>
                  <a:close/>
                  <a:moveTo>
                    <a:pt x="223" y="1180"/>
                  </a:moveTo>
                  <a:lnTo>
                    <a:pt x="223" y="691"/>
                  </a:lnTo>
                  <a:lnTo>
                    <a:pt x="223" y="672"/>
                  </a:lnTo>
                  <a:lnTo>
                    <a:pt x="223" y="304"/>
                  </a:lnTo>
                  <a:lnTo>
                    <a:pt x="345" y="304"/>
                  </a:lnTo>
                  <a:lnTo>
                    <a:pt x="345" y="304"/>
                  </a:lnTo>
                  <a:lnTo>
                    <a:pt x="346" y="289"/>
                  </a:lnTo>
                  <a:lnTo>
                    <a:pt x="347" y="274"/>
                  </a:lnTo>
                  <a:lnTo>
                    <a:pt x="349" y="258"/>
                  </a:lnTo>
                  <a:lnTo>
                    <a:pt x="351" y="243"/>
                  </a:lnTo>
                  <a:lnTo>
                    <a:pt x="355" y="229"/>
                  </a:lnTo>
                  <a:lnTo>
                    <a:pt x="358" y="214"/>
                  </a:lnTo>
                  <a:lnTo>
                    <a:pt x="363" y="200"/>
                  </a:lnTo>
                  <a:lnTo>
                    <a:pt x="369" y="186"/>
                  </a:lnTo>
                  <a:lnTo>
                    <a:pt x="382" y="159"/>
                  </a:lnTo>
                  <a:lnTo>
                    <a:pt x="398" y="134"/>
                  </a:lnTo>
                  <a:lnTo>
                    <a:pt x="415" y="111"/>
                  </a:lnTo>
                  <a:lnTo>
                    <a:pt x="434" y="89"/>
                  </a:lnTo>
                  <a:lnTo>
                    <a:pt x="456" y="69"/>
                  </a:lnTo>
                  <a:lnTo>
                    <a:pt x="480" y="52"/>
                  </a:lnTo>
                  <a:lnTo>
                    <a:pt x="505" y="36"/>
                  </a:lnTo>
                  <a:lnTo>
                    <a:pt x="531" y="24"/>
                  </a:lnTo>
                  <a:lnTo>
                    <a:pt x="546" y="18"/>
                  </a:lnTo>
                  <a:lnTo>
                    <a:pt x="559" y="13"/>
                  </a:lnTo>
                  <a:lnTo>
                    <a:pt x="574" y="9"/>
                  </a:lnTo>
                  <a:lnTo>
                    <a:pt x="589" y="6"/>
                  </a:lnTo>
                  <a:lnTo>
                    <a:pt x="604" y="3"/>
                  </a:lnTo>
                  <a:lnTo>
                    <a:pt x="619" y="1"/>
                  </a:lnTo>
                  <a:lnTo>
                    <a:pt x="635" y="0"/>
                  </a:lnTo>
                  <a:lnTo>
                    <a:pt x="651" y="0"/>
                  </a:lnTo>
                  <a:lnTo>
                    <a:pt x="651" y="0"/>
                  </a:lnTo>
                  <a:lnTo>
                    <a:pt x="666" y="0"/>
                  </a:lnTo>
                  <a:lnTo>
                    <a:pt x="682" y="1"/>
                  </a:lnTo>
                  <a:lnTo>
                    <a:pt x="697" y="3"/>
                  </a:lnTo>
                  <a:lnTo>
                    <a:pt x="712" y="6"/>
                  </a:lnTo>
                  <a:lnTo>
                    <a:pt x="727" y="9"/>
                  </a:lnTo>
                  <a:lnTo>
                    <a:pt x="742" y="13"/>
                  </a:lnTo>
                  <a:lnTo>
                    <a:pt x="755" y="18"/>
                  </a:lnTo>
                  <a:lnTo>
                    <a:pt x="770" y="24"/>
                  </a:lnTo>
                  <a:lnTo>
                    <a:pt x="795" y="36"/>
                  </a:lnTo>
                  <a:lnTo>
                    <a:pt x="821" y="52"/>
                  </a:lnTo>
                  <a:lnTo>
                    <a:pt x="844" y="69"/>
                  </a:lnTo>
                  <a:lnTo>
                    <a:pt x="866" y="89"/>
                  </a:lnTo>
                  <a:lnTo>
                    <a:pt x="886" y="111"/>
                  </a:lnTo>
                  <a:lnTo>
                    <a:pt x="903" y="134"/>
                  </a:lnTo>
                  <a:lnTo>
                    <a:pt x="919" y="159"/>
                  </a:lnTo>
                  <a:lnTo>
                    <a:pt x="931" y="186"/>
                  </a:lnTo>
                  <a:lnTo>
                    <a:pt x="937" y="200"/>
                  </a:lnTo>
                  <a:lnTo>
                    <a:pt x="942" y="214"/>
                  </a:lnTo>
                  <a:lnTo>
                    <a:pt x="946" y="229"/>
                  </a:lnTo>
                  <a:lnTo>
                    <a:pt x="950" y="243"/>
                  </a:lnTo>
                  <a:lnTo>
                    <a:pt x="952" y="258"/>
                  </a:lnTo>
                  <a:lnTo>
                    <a:pt x="955" y="274"/>
                  </a:lnTo>
                  <a:lnTo>
                    <a:pt x="956" y="289"/>
                  </a:lnTo>
                  <a:lnTo>
                    <a:pt x="956" y="304"/>
                  </a:lnTo>
                  <a:lnTo>
                    <a:pt x="1078" y="304"/>
                  </a:lnTo>
                  <a:lnTo>
                    <a:pt x="1078" y="691"/>
                  </a:lnTo>
                  <a:lnTo>
                    <a:pt x="1078" y="1180"/>
                  </a:lnTo>
                  <a:lnTo>
                    <a:pt x="223" y="1180"/>
                  </a:lnTo>
                  <a:close/>
                  <a:moveTo>
                    <a:pt x="651" y="122"/>
                  </a:moveTo>
                  <a:lnTo>
                    <a:pt x="651" y="122"/>
                  </a:lnTo>
                  <a:lnTo>
                    <a:pt x="631" y="122"/>
                  </a:lnTo>
                  <a:lnTo>
                    <a:pt x="613" y="126"/>
                  </a:lnTo>
                  <a:lnTo>
                    <a:pt x="596" y="129"/>
                  </a:lnTo>
                  <a:lnTo>
                    <a:pt x="579" y="135"/>
                  </a:lnTo>
                  <a:lnTo>
                    <a:pt x="563" y="144"/>
                  </a:lnTo>
                  <a:lnTo>
                    <a:pt x="548" y="153"/>
                  </a:lnTo>
                  <a:lnTo>
                    <a:pt x="533" y="164"/>
                  </a:lnTo>
                  <a:lnTo>
                    <a:pt x="521" y="176"/>
                  </a:lnTo>
                  <a:lnTo>
                    <a:pt x="509" y="188"/>
                  </a:lnTo>
                  <a:lnTo>
                    <a:pt x="498" y="203"/>
                  </a:lnTo>
                  <a:lnTo>
                    <a:pt x="489" y="218"/>
                  </a:lnTo>
                  <a:lnTo>
                    <a:pt x="482" y="233"/>
                  </a:lnTo>
                  <a:lnTo>
                    <a:pt x="476" y="251"/>
                  </a:lnTo>
                  <a:lnTo>
                    <a:pt x="471" y="268"/>
                  </a:lnTo>
                  <a:lnTo>
                    <a:pt x="469" y="286"/>
                  </a:lnTo>
                  <a:lnTo>
                    <a:pt x="467" y="304"/>
                  </a:lnTo>
                  <a:lnTo>
                    <a:pt x="833" y="304"/>
                  </a:lnTo>
                  <a:lnTo>
                    <a:pt x="833" y="304"/>
                  </a:lnTo>
                  <a:lnTo>
                    <a:pt x="832" y="286"/>
                  </a:lnTo>
                  <a:lnTo>
                    <a:pt x="830" y="268"/>
                  </a:lnTo>
                  <a:lnTo>
                    <a:pt x="825" y="251"/>
                  </a:lnTo>
                  <a:lnTo>
                    <a:pt x="819" y="233"/>
                  </a:lnTo>
                  <a:lnTo>
                    <a:pt x="811" y="218"/>
                  </a:lnTo>
                  <a:lnTo>
                    <a:pt x="803" y="203"/>
                  </a:lnTo>
                  <a:lnTo>
                    <a:pt x="792" y="188"/>
                  </a:lnTo>
                  <a:lnTo>
                    <a:pt x="780" y="176"/>
                  </a:lnTo>
                  <a:lnTo>
                    <a:pt x="767" y="164"/>
                  </a:lnTo>
                  <a:lnTo>
                    <a:pt x="753" y="153"/>
                  </a:lnTo>
                  <a:lnTo>
                    <a:pt x="738" y="144"/>
                  </a:lnTo>
                  <a:lnTo>
                    <a:pt x="722" y="135"/>
                  </a:lnTo>
                  <a:lnTo>
                    <a:pt x="705" y="129"/>
                  </a:lnTo>
                  <a:lnTo>
                    <a:pt x="688" y="126"/>
                  </a:lnTo>
                  <a:lnTo>
                    <a:pt x="669" y="122"/>
                  </a:lnTo>
                  <a:lnTo>
                    <a:pt x="651" y="122"/>
                  </a:lnTo>
                  <a:close/>
                  <a:moveTo>
                    <a:pt x="0" y="1118"/>
                  </a:moveTo>
                  <a:lnTo>
                    <a:pt x="0" y="996"/>
                  </a:lnTo>
                  <a:lnTo>
                    <a:pt x="0" y="752"/>
                  </a:lnTo>
                  <a:lnTo>
                    <a:pt x="0" y="366"/>
                  </a:lnTo>
                  <a:lnTo>
                    <a:pt x="0" y="366"/>
                  </a:lnTo>
                  <a:lnTo>
                    <a:pt x="1" y="353"/>
                  </a:lnTo>
                  <a:lnTo>
                    <a:pt x="5" y="342"/>
                  </a:lnTo>
                  <a:lnTo>
                    <a:pt x="10" y="331"/>
                  </a:lnTo>
                  <a:lnTo>
                    <a:pt x="17" y="323"/>
                  </a:lnTo>
                  <a:lnTo>
                    <a:pt x="27" y="315"/>
                  </a:lnTo>
                  <a:lnTo>
                    <a:pt x="36" y="309"/>
                  </a:lnTo>
                  <a:lnTo>
                    <a:pt x="47" y="306"/>
                  </a:lnTo>
                  <a:lnTo>
                    <a:pt x="61" y="304"/>
                  </a:lnTo>
                  <a:lnTo>
                    <a:pt x="163" y="304"/>
                  </a:lnTo>
                  <a:lnTo>
                    <a:pt x="163" y="672"/>
                  </a:lnTo>
                  <a:lnTo>
                    <a:pt x="163" y="691"/>
                  </a:lnTo>
                  <a:lnTo>
                    <a:pt x="163" y="1180"/>
                  </a:lnTo>
                  <a:lnTo>
                    <a:pt x="61" y="1180"/>
                  </a:lnTo>
                  <a:lnTo>
                    <a:pt x="61" y="1180"/>
                  </a:lnTo>
                  <a:lnTo>
                    <a:pt x="47" y="1178"/>
                  </a:lnTo>
                  <a:lnTo>
                    <a:pt x="36" y="1175"/>
                  </a:lnTo>
                  <a:lnTo>
                    <a:pt x="27" y="1170"/>
                  </a:lnTo>
                  <a:lnTo>
                    <a:pt x="17" y="1161"/>
                  </a:lnTo>
                  <a:lnTo>
                    <a:pt x="10" y="1153"/>
                  </a:lnTo>
                  <a:lnTo>
                    <a:pt x="5" y="1143"/>
                  </a:lnTo>
                  <a:lnTo>
                    <a:pt x="1" y="1131"/>
                  </a:lnTo>
                  <a:lnTo>
                    <a:pt x="0" y="1118"/>
                  </a:lnTo>
                  <a:close/>
                </a:path>
              </a:pathLst>
            </a:custGeom>
            <a:solidFill>
              <a:schemeClr val="accent2"/>
            </a:solidFill>
            <a:ln>
              <a:noFill/>
            </a:ln>
          </p:spPr>
          <p:txBody>
            <a:bodyPr vert="horz" wrap="square" lIns="121920" tIns="60960" rIns="121920" bIns="60960" numCol="1" anchor="t" anchorCtr="0" compatLnSpc="1"/>
            <a:lstStyle/>
            <a:p>
              <a:endParaRPr lang="zh-CN" altLang="en-US" sz="2400">
                <a:solidFill>
                  <a:srgbClr val="56777F"/>
                </a:solidFill>
              </a:endParaRPr>
            </a:p>
          </p:txBody>
        </p:sp>
      </p:grpSp>
      <p:grpSp>
        <p:nvGrpSpPr>
          <p:cNvPr id="11" name="组合 10"/>
          <p:cNvGrpSpPr/>
          <p:nvPr/>
        </p:nvGrpSpPr>
        <p:grpSpPr>
          <a:xfrm>
            <a:off x="7247747" y="1764375"/>
            <a:ext cx="1519932" cy="1519932"/>
            <a:chOff x="7247747" y="1859625"/>
            <a:chExt cx="1790700" cy="1790700"/>
          </a:xfrm>
        </p:grpSpPr>
        <p:sp>
          <p:nvSpPr>
            <p:cNvPr id="12" name="椭圆 11"/>
            <p:cNvSpPr/>
            <p:nvPr/>
          </p:nvSpPr>
          <p:spPr>
            <a:xfrm>
              <a:off x="7247747" y="1859625"/>
              <a:ext cx="1790700" cy="1790700"/>
            </a:xfrm>
            <a:prstGeom prst="ellipse">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endParaRPr>
            </a:p>
          </p:txBody>
        </p:sp>
        <p:sp>
          <p:nvSpPr>
            <p:cNvPr id="13" name="Freeform 69"/>
            <p:cNvSpPr>
              <a:spLocks noEditPoints="1"/>
            </p:cNvSpPr>
            <p:nvPr/>
          </p:nvSpPr>
          <p:spPr bwMode="auto">
            <a:xfrm>
              <a:off x="7909823" y="2521702"/>
              <a:ext cx="466548" cy="466546"/>
            </a:xfrm>
            <a:custGeom>
              <a:avLst/>
              <a:gdLst>
                <a:gd name="T0" fmla="*/ 712 w 1180"/>
                <a:gd name="T1" fmla="*/ 1180 h 1180"/>
                <a:gd name="T2" fmla="*/ 678 w 1180"/>
                <a:gd name="T3" fmla="*/ 1170 h 1180"/>
                <a:gd name="T4" fmla="*/ 656 w 1180"/>
                <a:gd name="T5" fmla="*/ 1143 h 1180"/>
                <a:gd name="T6" fmla="*/ 651 w 1180"/>
                <a:gd name="T7" fmla="*/ 712 h 1180"/>
                <a:gd name="T8" fmla="*/ 656 w 1180"/>
                <a:gd name="T9" fmla="*/ 688 h 1180"/>
                <a:gd name="T10" fmla="*/ 678 w 1180"/>
                <a:gd name="T11" fmla="*/ 661 h 1180"/>
                <a:gd name="T12" fmla="*/ 712 w 1180"/>
                <a:gd name="T13" fmla="*/ 651 h 1180"/>
                <a:gd name="T14" fmla="*/ 1131 w 1180"/>
                <a:gd name="T15" fmla="*/ 652 h 1180"/>
                <a:gd name="T16" fmla="*/ 1161 w 1180"/>
                <a:gd name="T17" fmla="*/ 669 h 1180"/>
                <a:gd name="T18" fmla="*/ 1178 w 1180"/>
                <a:gd name="T19" fmla="*/ 700 h 1180"/>
                <a:gd name="T20" fmla="*/ 1180 w 1180"/>
                <a:gd name="T21" fmla="*/ 1119 h 1180"/>
                <a:gd name="T22" fmla="*/ 1169 w 1180"/>
                <a:gd name="T23" fmla="*/ 1153 h 1180"/>
                <a:gd name="T24" fmla="*/ 1142 w 1180"/>
                <a:gd name="T25" fmla="*/ 1175 h 1180"/>
                <a:gd name="T26" fmla="*/ 1119 w 1180"/>
                <a:gd name="T27" fmla="*/ 529 h 1180"/>
                <a:gd name="T28" fmla="*/ 700 w 1180"/>
                <a:gd name="T29" fmla="*/ 527 h 1180"/>
                <a:gd name="T30" fmla="*/ 668 w 1180"/>
                <a:gd name="T31" fmla="*/ 511 h 1180"/>
                <a:gd name="T32" fmla="*/ 652 w 1180"/>
                <a:gd name="T33" fmla="*/ 480 h 1180"/>
                <a:gd name="T34" fmla="*/ 651 w 1180"/>
                <a:gd name="T35" fmla="*/ 61 h 1180"/>
                <a:gd name="T36" fmla="*/ 661 w 1180"/>
                <a:gd name="T37" fmla="*/ 27 h 1180"/>
                <a:gd name="T38" fmla="*/ 688 w 1180"/>
                <a:gd name="T39" fmla="*/ 5 h 1180"/>
                <a:gd name="T40" fmla="*/ 1119 w 1180"/>
                <a:gd name="T41" fmla="*/ 0 h 1180"/>
                <a:gd name="T42" fmla="*/ 1142 w 1180"/>
                <a:gd name="T43" fmla="*/ 5 h 1180"/>
                <a:gd name="T44" fmla="*/ 1169 w 1180"/>
                <a:gd name="T45" fmla="*/ 27 h 1180"/>
                <a:gd name="T46" fmla="*/ 1180 w 1180"/>
                <a:gd name="T47" fmla="*/ 61 h 1180"/>
                <a:gd name="T48" fmla="*/ 1178 w 1180"/>
                <a:gd name="T49" fmla="*/ 480 h 1180"/>
                <a:gd name="T50" fmla="*/ 1161 w 1180"/>
                <a:gd name="T51" fmla="*/ 511 h 1180"/>
                <a:gd name="T52" fmla="*/ 1131 w 1180"/>
                <a:gd name="T53" fmla="*/ 527 h 1180"/>
                <a:gd name="T54" fmla="*/ 61 w 1180"/>
                <a:gd name="T55" fmla="*/ 1180 h 1180"/>
                <a:gd name="T56" fmla="*/ 36 w 1180"/>
                <a:gd name="T57" fmla="*/ 1175 h 1180"/>
                <a:gd name="T58" fmla="*/ 9 w 1180"/>
                <a:gd name="T59" fmla="*/ 1153 h 1180"/>
                <a:gd name="T60" fmla="*/ 0 w 1180"/>
                <a:gd name="T61" fmla="*/ 1119 h 1180"/>
                <a:gd name="T62" fmla="*/ 1 w 1180"/>
                <a:gd name="T63" fmla="*/ 700 h 1180"/>
                <a:gd name="T64" fmla="*/ 17 w 1180"/>
                <a:gd name="T65" fmla="*/ 669 h 1180"/>
                <a:gd name="T66" fmla="*/ 49 w 1180"/>
                <a:gd name="T67" fmla="*/ 652 h 1180"/>
                <a:gd name="T68" fmla="*/ 467 w 1180"/>
                <a:gd name="T69" fmla="*/ 651 h 1180"/>
                <a:gd name="T70" fmla="*/ 502 w 1180"/>
                <a:gd name="T71" fmla="*/ 661 h 1180"/>
                <a:gd name="T72" fmla="*/ 524 w 1180"/>
                <a:gd name="T73" fmla="*/ 688 h 1180"/>
                <a:gd name="T74" fmla="*/ 528 w 1180"/>
                <a:gd name="T75" fmla="*/ 1119 h 1180"/>
                <a:gd name="T76" fmla="*/ 524 w 1180"/>
                <a:gd name="T77" fmla="*/ 1143 h 1180"/>
                <a:gd name="T78" fmla="*/ 502 w 1180"/>
                <a:gd name="T79" fmla="*/ 1170 h 1180"/>
                <a:gd name="T80" fmla="*/ 467 w 1180"/>
                <a:gd name="T81" fmla="*/ 1180 h 1180"/>
                <a:gd name="T82" fmla="*/ 61 w 1180"/>
                <a:gd name="T83" fmla="*/ 529 h 1180"/>
                <a:gd name="T84" fmla="*/ 27 w 1180"/>
                <a:gd name="T85" fmla="*/ 519 h 1180"/>
                <a:gd name="T86" fmla="*/ 5 w 1180"/>
                <a:gd name="T87" fmla="*/ 492 h 1180"/>
                <a:gd name="T88" fmla="*/ 0 w 1180"/>
                <a:gd name="T89" fmla="*/ 61 h 1180"/>
                <a:gd name="T90" fmla="*/ 5 w 1180"/>
                <a:gd name="T91" fmla="*/ 36 h 1180"/>
                <a:gd name="T92" fmla="*/ 27 w 1180"/>
                <a:gd name="T93" fmla="*/ 11 h 1180"/>
                <a:gd name="T94" fmla="*/ 61 w 1180"/>
                <a:gd name="T95" fmla="*/ 0 h 1180"/>
                <a:gd name="T96" fmla="*/ 480 w 1180"/>
                <a:gd name="T97" fmla="*/ 1 h 1180"/>
                <a:gd name="T98" fmla="*/ 510 w 1180"/>
                <a:gd name="T99" fmla="*/ 18 h 1180"/>
                <a:gd name="T100" fmla="*/ 527 w 1180"/>
                <a:gd name="T101" fmla="*/ 49 h 1180"/>
                <a:gd name="T102" fmla="*/ 528 w 1180"/>
                <a:gd name="T103" fmla="*/ 467 h 1180"/>
                <a:gd name="T104" fmla="*/ 517 w 1180"/>
                <a:gd name="T105" fmla="*/ 502 h 1180"/>
                <a:gd name="T106" fmla="*/ 492 w 1180"/>
                <a:gd name="T107" fmla="*/ 524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0" h="1180">
                  <a:moveTo>
                    <a:pt x="1119" y="1180"/>
                  </a:moveTo>
                  <a:lnTo>
                    <a:pt x="712" y="1180"/>
                  </a:lnTo>
                  <a:lnTo>
                    <a:pt x="712" y="1180"/>
                  </a:lnTo>
                  <a:lnTo>
                    <a:pt x="700" y="1179"/>
                  </a:lnTo>
                  <a:lnTo>
                    <a:pt x="688" y="1175"/>
                  </a:lnTo>
                  <a:lnTo>
                    <a:pt x="678" y="1170"/>
                  </a:lnTo>
                  <a:lnTo>
                    <a:pt x="668" y="1161"/>
                  </a:lnTo>
                  <a:lnTo>
                    <a:pt x="661" y="1153"/>
                  </a:lnTo>
                  <a:lnTo>
                    <a:pt x="656" y="1143"/>
                  </a:lnTo>
                  <a:lnTo>
                    <a:pt x="652" y="1131"/>
                  </a:lnTo>
                  <a:lnTo>
                    <a:pt x="651" y="1119"/>
                  </a:lnTo>
                  <a:lnTo>
                    <a:pt x="651" y="712"/>
                  </a:lnTo>
                  <a:lnTo>
                    <a:pt x="651" y="712"/>
                  </a:lnTo>
                  <a:lnTo>
                    <a:pt x="652" y="700"/>
                  </a:lnTo>
                  <a:lnTo>
                    <a:pt x="656" y="688"/>
                  </a:lnTo>
                  <a:lnTo>
                    <a:pt x="661" y="678"/>
                  </a:lnTo>
                  <a:lnTo>
                    <a:pt x="668" y="669"/>
                  </a:lnTo>
                  <a:lnTo>
                    <a:pt x="678" y="661"/>
                  </a:lnTo>
                  <a:lnTo>
                    <a:pt x="688" y="656"/>
                  </a:lnTo>
                  <a:lnTo>
                    <a:pt x="700" y="652"/>
                  </a:lnTo>
                  <a:lnTo>
                    <a:pt x="712" y="651"/>
                  </a:lnTo>
                  <a:lnTo>
                    <a:pt x="1119" y="651"/>
                  </a:lnTo>
                  <a:lnTo>
                    <a:pt x="1119" y="651"/>
                  </a:lnTo>
                  <a:lnTo>
                    <a:pt x="1131" y="652"/>
                  </a:lnTo>
                  <a:lnTo>
                    <a:pt x="1142" y="656"/>
                  </a:lnTo>
                  <a:lnTo>
                    <a:pt x="1153" y="661"/>
                  </a:lnTo>
                  <a:lnTo>
                    <a:pt x="1161" y="669"/>
                  </a:lnTo>
                  <a:lnTo>
                    <a:pt x="1169" y="678"/>
                  </a:lnTo>
                  <a:lnTo>
                    <a:pt x="1175" y="688"/>
                  </a:lnTo>
                  <a:lnTo>
                    <a:pt x="1178" y="700"/>
                  </a:lnTo>
                  <a:lnTo>
                    <a:pt x="1180" y="712"/>
                  </a:lnTo>
                  <a:lnTo>
                    <a:pt x="1180" y="1119"/>
                  </a:lnTo>
                  <a:lnTo>
                    <a:pt x="1180" y="1119"/>
                  </a:lnTo>
                  <a:lnTo>
                    <a:pt x="1178" y="1131"/>
                  </a:lnTo>
                  <a:lnTo>
                    <a:pt x="1175" y="1143"/>
                  </a:lnTo>
                  <a:lnTo>
                    <a:pt x="1169" y="1153"/>
                  </a:lnTo>
                  <a:lnTo>
                    <a:pt x="1161" y="1161"/>
                  </a:lnTo>
                  <a:lnTo>
                    <a:pt x="1153" y="1170"/>
                  </a:lnTo>
                  <a:lnTo>
                    <a:pt x="1142" y="1175"/>
                  </a:lnTo>
                  <a:lnTo>
                    <a:pt x="1131" y="1179"/>
                  </a:lnTo>
                  <a:lnTo>
                    <a:pt x="1119" y="1180"/>
                  </a:lnTo>
                  <a:close/>
                  <a:moveTo>
                    <a:pt x="1119" y="529"/>
                  </a:moveTo>
                  <a:lnTo>
                    <a:pt x="712" y="529"/>
                  </a:lnTo>
                  <a:lnTo>
                    <a:pt x="712" y="529"/>
                  </a:lnTo>
                  <a:lnTo>
                    <a:pt x="700" y="527"/>
                  </a:lnTo>
                  <a:lnTo>
                    <a:pt x="688" y="524"/>
                  </a:lnTo>
                  <a:lnTo>
                    <a:pt x="678" y="519"/>
                  </a:lnTo>
                  <a:lnTo>
                    <a:pt x="668" y="511"/>
                  </a:lnTo>
                  <a:lnTo>
                    <a:pt x="661" y="502"/>
                  </a:lnTo>
                  <a:lnTo>
                    <a:pt x="656" y="492"/>
                  </a:lnTo>
                  <a:lnTo>
                    <a:pt x="652" y="480"/>
                  </a:lnTo>
                  <a:lnTo>
                    <a:pt x="651" y="467"/>
                  </a:lnTo>
                  <a:lnTo>
                    <a:pt x="651" y="61"/>
                  </a:lnTo>
                  <a:lnTo>
                    <a:pt x="651" y="61"/>
                  </a:lnTo>
                  <a:lnTo>
                    <a:pt x="652" y="49"/>
                  </a:lnTo>
                  <a:lnTo>
                    <a:pt x="656" y="36"/>
                  </a:lnTo>
                  <a:lnTo>
                    <a:pt x="661" y="27"/>
                  </a:lnTo>
                  <a:lnTo>
                    <a:pt x="668" y="18"/>
                  </a:lnTo>
                  <a:lnTo>
                    <a:pt x="678" y="11"/>
                  </a:lnTo>
                  <a:lnTo>
                    <a:pt x="688" y="5"/>
                  </a:lnTo>
                  <a:lnTo>
                    <a:pt x="700" y="1"/>
                  </a:lnTo>
                  <a:lnTo>
                    <a:pt x="712" y="0"/>
                  </a:lnTo>
                  <a:lnTo>
                    <a:pt x="1119" y="0"/>
                  </a:lnTo>
                  <a:lnTo>
                    <a:pt x="1119" y="0"/>
                  </a:lnTo>
                  <a:lnTo>
                    <a:pt x="1131" y="1"/>
                  </a:lnTo>
                  <a:lnTo>
                    <a:pt x="1142" y="5"/>
                  </a:lnTo>
                  <a:lnTo>
                    <a:pt x="1153" y="11"/>
                  </a:lnTo>
                  <a:lnTo>
                    <a:pt x="1161" y="18"/>
                  </a:lnTo>
                  <a:lnTo>
                    <a:pt x="1169" y="27"/>
                  </a:lnTo>
                  <a:lnTo>
                    <a:pt x="1175" y="36"/>
                  </a:lnTo>
                  <a:lnTo>
                    <a:pt x="1178" y="49"/>
                  </a:lnTo>
                  <a:lnTo>
                    <a:pt x="1180" y="61"/>
                  </a:lnTo>
                  <a:lnTo>
                    <a:pt x="1180" y="467"/>
                  </a:lnTo>
                  <a:lnTo>
                    <a:pt x="1180" y="467"/>
                  </a:lnTo>
                  <a:lnTo>
                    <a:pt x="1178" y="480"/>
                  </a:lnTo>
                  <a:lnTo>
                    <a:pt x="1175" y="492"/>
                  </a:lnTo>
                  <a:lnTo>
                    <a:pt x="1169" y="502"/>
                  </a:lnTo>
                  <a:lnTo>
                    <a:pt x="1161" y="511"/>
                  </a:lnTo>
                  <a:lnTo>
                    <a:pt x="1153" y="519"/>
                  </a:lnTo>
                  <a:lnTo>
                    <a:pt x="1142" y="524"/>
                  </a:lnTo>
                  <a:lnTo>
                    <a:pt x="1131" y="527"/>
                  </a:lnTo>
                  <a:lnTo>
                    <a:pt x="1119" y="529"/>
                  </a:lnTo>
                  <a:close/>
                  <a:moveTo>
                    <a:pt x="467" y="1180"/>
                  </a:moveTo>
                  <a:lnTo>
                    <a:pt x="61" y="1180"/>
                  </a:lnTo>
                  <a:lnTo>
                    <a:pt x="61" y="1180"/>
                  </a:lnTo>
                  <a:lnTo>
                    <a:pt x="49" y="1179"/>
                  </a:lnTo>
                  <a:lnTo>
                    <a:pt x="36" y="1175"/>
                  </a:lnTo>
                  <a:lnTo>
                    <a:pt x="27" y="1170"/>
                  </a:lnTo>
                  <a:lnTo>
                    <a:pt x="17" y="1161"/>
                  </a:lnTo>
                  <a:lnTo>
                    <a:pt x="9" y="1153"/>
                  </a:lnTo>
                  <a:lnTo>
                    <a:pt x="5" y="1143"/>
                  </a:lnTo>
                  <a:lnTo>
                    <a:pt x="1" y="1131"/>
                  </a:lnTo>
                  <a:lnTo>
                    <a:pt x="0" y="1119"/>
                  </a:lnTo>
                  <a:lnTo>
                    <a:pt x="0" y="712"/>
                  </a:lnTo>
                  <a:lnTo>
                    <a:pt x="0" y="712"/>
                  </a:lnTo>
                  <a:lnTo>
                    <a:pt x="1" y="700"/>
                  </a:lnTo>
                  <a:lnTo>
                    <a:pt x="5" y="688"/>
                  </a:lnTo>
                  <a:lnTo>
                    <a:pt x="9" y="678"/>
                  </a:lnTo>
                  <a:lnTo>
                    <a:pt x="17" y="669"/>
                  </a:lnTo>
                  <a:lnTo>
                    <a:pt x="27" y="661"/>
                  </a:lnTo>
                  <a:lnTo>
                    <a:pt x="36" y="656"/>
                  </a:lnTo>
                  <a:lnTo>
                    <a:pt x="49" y="652"/>
                  </a:lnTo>
                  <a:lnTo>
                    <a:pt x="61" y="651"/>
                  </a:lnTo>
                  <a:lnTo>
                    <a:pt x="467" y="651"/>
                  </a:lnTo>
                  <a:lnTo>
                    <a:pt x="467" y="651"/>
                  </a:lnTo>
                  <a:lnTo>
                    <a:pt x="480" y="652"/>
                  </a:lnTo>
                  <a:lnTo>
                    <a:pt x="492" y="656"/>
                  </a:lnTo>
                  <a:lnTo>
                    <a:pt x="502" y="661"/>
                  </a:lnTo>
                  <a:lnTo>
                    <a:pt x="510" y="669"/>
                  </a:lnTo>
                  <a:lnTo>
                    <a:pt x="517" y="678"/>
                  </a:lnTo>
                  <a:lnTo>
                    <a:pt x="524" y="688"/>
                  </a:lnTo>
                  <a:lnTo>
                    <a:pt x="527" y="700"/>
                  </a:lnTo>
                  <a:lnTo>
                    <a:pt x="528" y="712"/>
                  </a:lnTo>
                  <a:lnTo>
                    <a:pt x="528" y="1119"/>
                  </a:lnTo>
                  <a:lnTo>
                    <a:pt x="528" y="1119"/>
                  </a:lnTo>
                  <a:lnTo>
                    <a:pt x="527" y="1131"/>
                  </a:lnTo>
                  <a:lnTo>
                    <a:pt x="524" y="1143"/>
                  </a:lnTo>
                  <a:lnTo>
                    <a:pt x="517" y="1153"/>
                  </a:lnTo>
                  <a:lnTo>
                    <a:pt x="510" y="1161"/>
                  </a:lnTo>
                  <a:lnTo>
                    <a:pt x="502" y="1170"/>
                  </a:lnTo>
                  <a:lnTo>
                    <a:pt x="492" y="1175"/>
                  </a:lnTo>
                  <a:lnTo>
                    <a:pt x="480" y="1179"/>
                  </a:lnTo>
                  <a:lnTo>
                    <a:pt x="467" y="1180"/>
                  </a:lnTo>
                  <a:close/>
                  <a:moveTo>
                    <a:pt x="467" y="529"/>
                  </a:moveTo>
                  <a:lnTo>
                    <a:pt x="61" y="529"/>
                  </a:lnTo>
                  <a:lnTo>
                    <a:pt x="61" y="529"/>
                  </a:lnTo>
                  <a:lnTo>
                    <a:pt x="49" y="527"/>
                  </a:lnTo>
                  <a:lnTo>
                    <a:pt x="36" y="524"/>
                  </a:lnTo>
                  <a:lnTo>
                    <a:pt x="27" y="519"/>
                  </a:lnTo>
                  <a:lnTo>
                    <a:pt x="17" y="511"/>
                  </a:lnTo>
                  <a:lnTo>
                    <a:pt x="9" y="502"/>
                  </a:lnTo>
                  <a:lnTo>
                    <a:pt x="5" y="492"/>
                  </a:lnTo>
                  <a:lnTo>
                    <a:pt x="1" y="480"/>
                  </a:lnTo>
                  <a:lnTo>
                    <a:pt x="0" y="467"/>
                  </a:lnTo>
                  <a:lnTo>
                    <a:pt x="0" y="61"/>
                  </a:lnTo>
                  <a:lnTo>
                    <a:pt x="0" y="61"/>
                  </a:lnTo>
                  <a:lnTo>
                    <a:pt x="1" y="49"/>
                  </a:lnTo>
                  <a:lnTo>
                    <a:pt x="5" y="36"/>
                  </a:lnTo>
                  <a:lnTo>
                    <a:pt x="9" y="27"/>
                  </a:lnTo>
                  <a:lnTo>
                    <a:pt x="17" y="18"/>
                  </a:lnTo>
                  <a:lnTo>
                    <a:pt x="27" y="11"/>
                  </a:lnTo>
                  <a:lnTo>
                    <a:pt x="36" y="5"/>
                  </a:lnTo>
                  <a:lnTo>
                    <a:pt x="49" y="1"/>
                  </a:lnTo>
                  <a:lnTo>
                    <a:pt x="61" y="0"/>
                  </a:lnTo>
                  <a:lnTo>
                    <a:pt x="467" y="0"/>
                  </a:lnTo>
                  <a:lnTo>
                    <a:pt x="467" y="0"/>
                  </a:lnTo>
                  <a:lnTo>
                    <a:pt x="480" y="1"/>
                  </a:lnTo>
                  <a:lnTo>
                    <a:pt x="492" y="5"/>
                  </a:lnTo>
                  <a:lnTo>
                    <a:pt x="502" y="11"/>
                  </a:lnTo>
                  <a:lnTo>
                    <a:pt x="510" y="18"/>
                  </a:lnTo>
                  <a:lnTo>
                    <a:pt x="517" y="27"/>
                  </a:lnTo>
                  <a:lnTo>
                    <a:pt x="524" y="36"/>
                  </a:lnTo>
                  <a:lnTo>
                    <a:pt x="527" y="49"/>
                  </a:lnTo>
                  <a:lnTo>
                    <a:pt x="528" y="61"/>
                  </a:lnTo>
                  <a:lnTo>
                    <a:pt x="528" y="467"/>
                  </a:lnTo>
                  <a:lnTo>
                    <a:pt x="528" y="467"/>
                  </a:lnTo>
                  <a:lnTo>
                    <a:pt x="527" y="480"/>
                  </a:lnTo>
                  <a:lnTo>
                    <a:pt x="524" y="492"/>
                  </a:lnTo>
                  <a:lnTo>
                    <a:pt x="517" y="502"/>
                  </a:lnTo>
                  <a:lnTo>
                    <a:pt x="510" y="511"/>
                  </a:lnTo>
                  <a:lnTo>
                    <a:pt x="502" y="519"/>
                  </a:lnTo>
                  <a:lnTo>
                    <a:pt x="492" y="524"/>
                  </a:lnTo>
                  <a:lnTo>
                    <a:pt x="480" y="527"/>
                  </a:lnTo>
                  <a:lnTo>
                    <a:pt x="467" y="529"/>
                  </a:lnTo>
                  <a:close/>
                </a:path>
              </a:pathLst>
            </a:custGeom>
            <a:solidFill>
              <a:schemeClr val="accent2"/>
            </a:solidFill>
            <a:ln>
              <a:noFill/>
            </a:ln>
          </p:spPr>
          <p:txBody>
            <a:bodyPr vert="horz" wrap="square" lIns="121920" tIns="60960" rIns="121920" bIns="60960" numCol="1" anchor="t" anchorCtr="0" compatLnSpc="1"/>
            <a:lstStyle/>
            <a:p>
              <a:endParaRPr lang="zh-CN" altLang="en-US" sz="2400">
                <a:solidFill>
                  <a:srgbClr val="56777F"/>
                </a:solidFill>
              </a:endParaRPr>
            </a:p>
          </p:txBody>
        </p:sp>
      </p:grpSp>
      <p:grpSp>
        <p:nvGrpSpPr>
          <p:cNvPr id="14" name="组合 13"/>
          <p:cNvGrpSpPr/>
          <p:nvPr/>
        </p:nvGrpSpPr>
        <p:grpSpPr>
          <a:xfrm>
            <a:off x="4495003" y="1764375"/>
            <a:ext cx="1519932" cy="1519932"/>
            <a:chOff x="4495003" y="1859625"/>
            <a:chExt cx="1790700" cy="1790700"/>
          </a:xfrm>
        </p:grpSpPr>
        <p:sp>
          <p:nvSpPr>
            <p:cNvPr id="15" name="椭圆 14"/>
            <p:cNvSpPr/>
            <p:nvPr/>
          </p:nvSpPr>
          <p:spPr>
            <a:xfrm>
              <a:off x="4495003" y="1859625"/>
              <a:ext cx="1790700" cy="179070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endParaRPr>
            </a:p>
          </p:txBody>
        </p:sp>
        <p:sp>
          <p:nvSpPr>
            <p:cNvPr id="16" name="Freeform 39"/>
            <p:cNvSpPr>
              <a:spLocks noEditPoints="1"/>
            </p:cNvSpPr>
            <p:nvPr/>
          </p:nvSpPr>
          <p:spPr bwMode="auto">
            <a:xfrm>
              <a:off x="5132567" y="2545425"/>
              <a:ext cx="515572" cy="419100"/>
            </a:xfrm>
            <a:custGeom>
              <a:avLst/>
              <a:gdLst>
                <a:gd name="T0" fmla="*/ 38 w 1304"/>
                <a:gd name="T1" fmla="*/ 1055 h 1059"/>
                <a:gd name="T2" fmla="*/ 2 w 1304"/>
                <a:gd name="T3" fmla="*/ 1010 h 1059"/>
                <a:gd name="T4" fmla="*/ 5 w 1304"/>
                <a:gd name="T5" fmla="*/ 159 h 1059"/>
                <a:gd name="T6" fmla="*/ 50 w 1304"/>
                <a:gd name="T7" fmla="*/ 123 h 1059"/>
                <a:gd name="T8" fmla="*/ 425 w 1304"/>
                <a:gd name="T9" fmla="*/ 19 h 1059"/>
                <a:gd name="T10" fmla="*/ 455 w 1304"/>
                <a:gd name="T11" fmla="*/ 1 h 1059"/>
                <a:gd name="T12" fmla="*/ 849 w 1304"/>
                <a:gd name="T13" fmla="*/ 1 h 1059"/>
                <a:gd name="T14" fmla="*/ 983 w 1304"/>
                <a:gd name="T15" fmla="*/ 122 h 1059"/>
                <a:gd name="T16" fmla="*/ 1278 w 1304"/>
                <a:gd name="T17" fmla="*/ 132 h 1059"/>
                <a:gd name="T18" fmla="*/ 1304 w 1304"/>
                <a:gd name="T19" fmla="*/ 183 h 1059"/>
                <a:gd name="T20" fmla="*/ 1294 w 1304"/>
                <a:gd name="T21" fmla="*/ 1032 h 1059"/>
                <a:gd name="T22" fmla="*/ 1243 w 1304"/>
                <a:gd name="T23" fmla="*/ 1059 h 1059"/>
                <a:gd name="T24" fmla="*/ 596 w 1304"/>
                <a:gd name="T25" fmla="*/ 207 h 1059"/>
                <a:gd name="T26" fmla="*/ 510 w 1304"/>
                <a:gd name="T27" fmla="*/ 233 h 1059"/>
                <a:gd name="T28" fmla="*/ 433 w 1304"/>
                <a:gd name="T29" fmla="*/ 276 h 1059"/>
                <a:gd name="T30" fmla="*/ 369 w 1304"/>
                <a:gd name="T31" fmla="*/ 337 h 1059"/>
                <a:gd name="T32" fmla="*/ 321 w 1304"/>
                <a:gd name="T33" fmla="*/ 411 h 1059"/>
                <a:gd name="T34" fmla="*/ 294 w 1304"/>
                <a:gd name="T35" fmla="*/ 496 h 1059"/>
                <a:gd name="T36" fmla="*/ 285 w 1304"/>
                <a:gd name="T37" fmla="*/ 570 h 1059"/>
                <a:gd name="T38" fmla="*/ 297 w 1304"/>
                <a:gd name="T39" fmla="*/ 662 h 1059"/>
                <a:gd name="T40" fmla="*/ 330 w 1304"/>
                <a:gd name="T41" fmla="*/ 745 h 1059"/>
                <a:gd name="T42" fmla="*/ 381 w 1304"/>
                <a:gd name="T43" fmla="*/ 817 h 1059"/>
                <a:gd name="T44" fmla="*/ 447 w 1304"/>
                <a:gd name="T45" fmla="*/ 874 h 1059"/>
                <a:gd name="T46" fmla="*/ 527 w 1304"/>
                <a:gd name="T47" fmla="*/ 915 h 1059"/>
                <a:gd name="T48" fmla="*/ 614 w 1304"/>
                <a:gd name="T49" fmla="*/ 934 h 1059"/>
                <a:gd name="T50" fmla="*/ 690 w 1304"/>
                <a:gd name="T51" fmla="*/ 934 h 1059"/>
                <a:gd name="T52" fmla="*/ 779 w 1304"/>
                <a:gd name="T53" fmla="*/ 915 h 1059"/>
                <a:gd name="T54" fmla="*/ 857 w 1304"/>
                <a:gd name="T55" fmla="*/ 874 h 1059"/>
                <a:gd name="T56" fmla="*/ 924 w 1304"/>
                <a:gd name="T57" fmla="*/ 817 h 1059"/>
                <a:gd name="T58" fmla="*/ 975 w 1304"/>
                <a:gd name="T59" fmla="*/ 745 h 1059"/>
                <a:gd name="T60" fmla="*/ 1007 w 1304"/>
                <a:gd name="T61" fmla="*/ 662 h 1059"/>
                <a:gd name="T62" fmla="*/ 1019 w 1304"/>
                <a:gd name="T63" fmla="*/ 570 h 1059"/>
                <a:gd name="T64" fmla="*/ 1012 w 1304"/>
                <a:gd name="T65" fmla="*/ 496 h 1059"/>
                <a:gd name="T66" fmla="*/ 983 w 1304"/>
                <a:gd name="T67" fmla="*/ 411 h 1059"/>
                <a:gd name="T68" fmla="*/ 935 w 1304"/>
                <a:gd name="T69" fmla="*/ 337 h 1059"/>
                <a:gd name="T70" fmla="*/ 871 w 1304"/>
                <a:gd name="T71" fmla="*/ 276 h 1059"/>
                <a:gd name="T72" fmla="*/ 795 w 1304"/>
                <a:gd name="T73" fmla="*/ 233 h 1059"/>
                <a:gd name="T74" fmla="*/ 708 w 1304"/>
                <a:gd name="T75" fmla="*/ 207 h 1059"/>
                <a:gd name="T76" fmla="*/ 653 w 1304"/>
                <a:gd name="T77" fmla="*/ 814 h 1059"/>
                <a:gd name="T78" fmla="*/ 536 w 1304"/>
                <a:gd name="T79" fmla="*/ 785 h 1059"/>
                <a:gd name="T80" fmla="*/ 450 w 1304"/>
                <a:gd name="T81" fmla="*/ 707 h 1059"/>
                <a:gd name="T82" fmla="*/ 409 w 1304"/>
                <a:gd name="T83" fmla="*/ 596 h 1059"/>
                <a:gd name="T84" fmla="*/ 419 w 1304"/>
                <a:gd name="T85" fmla="*/ 497 h 1059"/>
                <a:gd name="T86" fmla="*/ 480 w 1304"/>
                <a:gd name="T87" fmla="*/ 397 h 1059"/>
                <a:gd name="T88" fmla="*/ 580 w 1304"/>
                <a:gd name="T89" fmla="*/ 336 h 1059"/>
                <a:gd name="T90" fmla="*/ 677 w 1304"/>
                <a:gd name="T91" fmla="*/ 326 h 1059"/>
                <a:gd name="T92" fmla="*/ 789 w 1304"/>
                <a:gd name="T93" fmla="*/ 367 h 1059"/>
                <a:gd name="T94" fmla="*/ 868 w 1304"/>
                <a:gd name="T95" fmla="*/ 454 h 1059"/>
                <a:gd name="T96" fmla="*/ 897 w 1304"/>
                <a:gd name="T97" fmla="*/ 570 h 1059"/>
                <a:gd name="T98" fmla="*/ 877 w 1304"/>
                <a:gd name="T99" fmla="*/ 665 h 1059"/>
                <a:gd name="T100" fmla="*/ 808 w 1304"/>
                <a:gd name="T101" fmla="*/ 759 h 1059"/>
                <a:gd name="T102" fmla="*/ 702 w 1304"/>
                <a:gd name="T103" fmla="*/ 809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4" h="1059">
                  <a:moveTo>
                    <a:pt x="1243" y="1059"/>
                  </a:moveTo>
                  <a:lnTo>
                    <a:pt x="62" y="1059"/>
                  </a:lnTo>
                  <a:lnTo>
                    <a:pt x="62" y="1059"/>
                  </a:lnTo>
                  <a:lnTo>
                    <a:pt x="50" y="1058"/>
                  </a:lnTo>
                  <a:lnTo>
                    <a:pt x="38" y="1055"/>
                  </a:lnTo>
                  <a:lnTo>
                    <a:pt x="27" y="1049"/>
                  </a:lnTo>
                  <a:lnTo>
                    <a:pt x="18" y="1041"/>
                  </a:lnTo>
                  <a:lnTo>
                    <a:pt x="11" y="1032"/>
                  </a:lnTo>
                  <a:lnTo>
                    <a:pt x="5" y="1022"/>
                  </a:lnTo>
                  <a:lnTo>
                    <a:pt x="2" y="1010"/>
                  </a:lnTo>
                  <a:lnTo>
                    <a:pt x="0" y="998"/>
                  </a:lnTo>
                  <a:lnTo>
                    <a:pt x="0" y="183"/>
                  </a:lnTo>
                  <a:lnTo>
                    <a:pt x="0" y="183"/>
                  </a:lnTo>
                  <a:lnTo>
                    <a:pt x="2" y="170"/>
                  </a:lnTo>
                  <a:lnTo>
                    <a:pt x="5" y="159"/>
                  </a:lnTo>
                  <a:lnTo>
                    <a:pt x="11" y="149"/>
                  </a:lnTo>
                  <a:lnTo>
                    <a:pt x="18" y="140"/>
                  </a:lnTo>
                  <a:lnTo>
                    <a:pt x="27" y="132"/>
                  </a:lnTo>
                  <a:lnTo>
                    <a:pt x="38" y="127"/>
                  </a:lnTo>
                  <a:lnTo>
                    <a:pt x="50" y="123"/>
                  </a:lnTo>
                  <a:lnTo>
                    <a:pt x="62" y="122"/>
                  </a:lnTo>
                  <a:lnTo>
                    <a:pt x="322" y="122"/>
                  </a:lnTo>
                  <a:lnTo>
                    <a:pt x="421" y="24"/>
                  </a:lnTo>
                  <a:lnTo>
                    <a:pt x="421" y="24"/>
                  </a:lnTo>
                  <a:lnTo>
                    <a:pt x="425" y="19"/>
                  </a:lnTo>
                  <a:lnTo>
                    <a:pt x="431" y="14"/>
                  </a:lnTo>
                  <a:lnTo>
                    <a:pt x="435" y="10"/>
                  </a:lnTo>
                  <a:lnTo>
                    <a:pt x="441" y="7"/>
                  </a:lnTo>
                  <a:lnTo>
                    <a:pt x="447" y="3"/>
                  </a:lnTo>
                  <a:lnTo>
                    <a:pt x="455" y="1"/>
                  </a:lnTo>
                  <a:lnTo>
                    <a:pt x="462" y="0"/>
                  </a:lnTo>
                  <a:lnTo>
                    <a:pt x="469" y="0"/>
                  </a:lnTo>
                  <a:lnTo>
                    <a:pt x="835" y="0"/>
                  </a:lnTo>
                  <a:lnTo>
                    <a:pt x="835" y="0"/>
                  </a:lnTo>
                  <a:lnTo>
                    <a:pt x="849" y="1"/>
                  </a:lnTo>
                  <a:lnTo>
                    <a:pt x="859" y="4"/>
                  </a:lnTo>
                  <a:lnTo>
                    <a:pt x="870" y="10"/>
                  </a:lnTo>
                  <a:lnTo>
                    <a:pt x="880" y="18"/>
                  </a:lnTo>
                  <a:lnTo>
                    <a:pt x="880" y="18"/>
                  </a:lnTo>
                  <a:lnTo>
                    <a:pt x="983" y="122"/>
                  </a:lnTo>
                  <a:lnTo>
                    <a:pt x="1243" y="122"/>
                  </a:lnTo>
                  <a:lnTo>
                    <a:pt x="1243" y="122"/>
                  </a:lnTo>
                  <a:lnTo>
                    <a:pt x="1256" y="123"/>
                  </a:lnTo>
                  <a:lnTo>
                    <a:pt x="1267" y="127"/>
                  </a:lnTo>
                  <a:lnTo>
                    <a:pt x="1278" y="132"/>
                  </a:lnTo>
                  <a:lnTo>
                    <a:pt x="1286" y="140"/>
                  </a:lnTo>
                  <a:lnTo>
                    <a:pt x="1294" y="149"/>
                  </a:lnTo>
                  <a:lnTo>
                    <a:pt x="1299" y="159"/>
                  </a:lnTo>
                  <a:lnTo>
                    <a:pt x="1303" y="170"/>
                  </a:lnTo>
                  <a:lnTo>
                    <a:pt x="1304" y="183"/>
                  </a:lnTo>
                  <a:lnTo>
                    <a:pt x="1304" y="998"/>
                  </a:lnTo>
                  <a:lnTo>
                    <a:pt x="1304" y="998"/>
                  </a:lnTo>
                  <a:lnTo>
                    <a:pt x="1303" y="1010"/>
                  </a:lnTo>
                  <a:lnTo>
                    <a:pt x="1299" y="1022"/>
                  </a:lnTo>
                  <a:lnTo>
                    <a:pt x="1294" y="1032"/>
                  </a:lnTo>
                  <a:lnTo>
                    <a:pt x="1286" y="1041"/>
                  </a:lnTo>
                  <a:lnTo>
                    <a:pt x="1278" y="1049"/>
                  </a:lnTo>
                  <a:lnTo>
                    <a:pt x="1267" y="1055"/>
                  </a:lnTo>
                  <a:lnTo>
                    <a:pt x="1256" y="1058"/>
                  </a:lnTo>
                  <a:lnTo>
                    <a:pt x="1243" y="1059"/>
                  </a:lnTo>
                  <a:close/>
                  <a:moveTo>
                    <a:pt x="653" y="204"/>
                  </a:moveTo>
                  <a:lnTo>
                    <a:pt x="653" y="204"/>
                  </a:lnTo>
                  <a:lnTo>
                    <a:pt x="634" y="204"/>
                  </a:lnTo>
                  <a:lnTo>
                    <a:pt x="614" y="205"/>
                  </a:lnTo>
                  <a:lnTo>
                    <a:pt x="596" y="207"/>
                  </a:lnTo>
                  <a:lnTo>
                    <a:pt x="578" y="211"/>
                  </a:lnTo>
                  <a:lnTo>
                    <a:pt x="560" y="215"/>
                  </a:lnTo>
                  <a:lnTo>
                    <a:pt x="543" y="219"/>
                  </a:lnTo>
                  <a:lnTo>
                    <a:pt x="527" y="225"/>
                  </a:lnTo>
                  <a:lnTo>
                    <a:pt x="510" y="233"/>
                  </a:lnTo>
                  <a:lnTo>
                    <a:pt x="493" y="240"/>
                  </a:lnTo>
                  <a:lnTo>
                    <a:pt x="477" y="247"/>
                  </a:lnTo>
                  <a:lnTo>
                    <a:pt x="462" y="257"/>
                  </a:lnTo>
                  <a:lnTo>
                    <a:pt x="447" y="266"/>
                  </a:lnTo>
                  <a:lnTo>
                    <a:pt x="433" y="276"/>
                  </a:lnTo>
                  <a:lnTo>
                    <a:pt x="419" y="287"/>
                  </a:lnTo>
                  <a:lnTo>
                    <a:pt x="405" y="299"/>
                  </a:lnTo>
                  <a:lnTo>
                    <a:pt x="393" y="311"/>
                  </a:lnTo>
                  <a:lnTo>
                    <a:pt x="381" y="324"/>
                  </a:lnTo>
                  <a:lnTo>
                    <a:pt x="369" y="337"/>
                  </a:lnTo>
                  <a:lnTo>
                    <a:pt x="358" y="350"/>
                  </a:lnTo>
                  <a:lnTo>
                    <a:pt x="349" y="365"/>
                  </a:lnTo>
                  <a:lnTo>
                    <a:pt x="339" y="380"/>
                  </a:lnTo>
                  <a:lnTo>
                    <a:pt x="330" y="395"/>
                  </a:lnTo>
                  <a:lnTo>
                    <a:pt x="321" y="411"/>
                  </a:lnTo>
                  <a:lnTo>
                    <a:pt x="314" y="427"/>
                  </a:lnTo>
                  <a:lnTo>
                    <a:pt x="308" y="444"/>
                  </a:lnTo>
                  <a:lnTo>
                    <a:pt x="302" y="461"/>
                  </a:lnTo>
                  <a:lnTo>
                    <a:pt x="297" y="479"/>
                  </a:lnTo>
                  <a:lnTo>
                    <a:pt x="294" y="496"/>
                  </a:lnTo>
                  <a:lnTo>
                    <a:pt x="290" y="514"/>
                  </a:lnTo>
                  <a:lnTo>
                    <a:pt x="288" y="533"/>
                  </a:lnTo>
                  <a:lnTo>
                    <a:pt x="286" y="551"/>
                  </a:lnTo>
                  <a:lnTo>
                    <a:pt x="285" y="570"/>
                  </a:lnTo>
                  <a:lnTo>
                    <a:pt x="285" y="570"/>
                  </a:lnTo>
                  <a:lnTo>
                    <a:pt x="286" y="590"/>
                  </a:lnTo>
                  <a:lnTo>
                    <a:pt x="288" y="608"/>
                  </a:lnTo>
                  <a:lnTo>
                    <a:pt x="290" y="626"/>
                  </a:lnTo>
                  <a:lnTo>
                    <a:pt x="294" y="644"/>
                  </a:lnTo>
                  <a:lnTo>
                    <a:pt x="297" y="662"/>
                  </a:lnTo>
                  <a:lnTo>
                    <a:pt x="302" y="680"/>
                  </a:lnTo>
                  <a:lnTo>
                    <a:pt x="308" y="697"/>
                  </a:lnTo>
                  <a:lnTo>
                    <a:pt x="314" y="713"/>
                  </a:lnTo>
                  <a:lnTo>
                    <a:pt x="321" y="729"/>
                  </a:lnTo>
                  <a:lnTo>
                    <a:pt x="330" y="745"/>
                  </a:lnTo>
                  <a:lnTo>
                    <a:pt x="339" y="760"/>
                  </a:lnTo>
                  <a:lnTo>
                    <a:pt x="349" y="775"/>
                  </a:lnTo>
                  <a:lnTo>
                    <a:pt x="358" y="789"/>
                  </a:lnTo>
                  <a:lnTo>
                    <a:pt x="369" y="803"/>
                  </a:lnTo>
                  <a:lnTo>
                    <a:pt x="381" y="817"/>
                  </a:lnTo>
                  <a:lnTo>
                    <a:pt x="393" y="830"/>
                  </a:lnTo>
                  <a:lnTo>
                    <a:pt x="405" y="842"/>
                  </a:lnTo>
                  <a:lnTo>
                    <a:pt x="419" y="853"/>
                  </a:lnTo>
                  <a:lnTo>
                    <a:pt x="433" y="864"/>
                  </a:lnTo>
                  <a:lnTo>
                    <a:pt x="447" y="874"/>
                  </a:lnTo>
                  <a:lnTo>
                    <a:pt x="462" y="884"/>
                  </a:lnTo>
                  <a:lnTo>
                    <a:pt x="477" y="892"/>
                  </a:lnTo>
                  <a:lnTo>
                    <a:pt x="493" y="901"/>
                  </a:lnTo>
                  <a:lnTo>
                    <a:pt x="510" y="908"/>
                  </a:lnTo>
                  <a:lnTo>
                    <a:pt x="527" y="915"/>
                  </a:lnTo>
                  <a:lnTo>
                    <a:pt x="543" y="920"/>
                  </a:lnTo>
                  <a:lnTo>
                    <a:pt x="560" y="925"/>
                  </a:lnTo>
                  <a:lnTo>
                    <a:pt x="578" y="930"/>
                  </a:lnTo>
                  <a:lnTo>
                    <a:pt x="596" y="933"/>
                  </a:lnTo>
                  <a:lnTo>
                    <a:pt x="614" y="934"/>
                  </a:lnTo>
                  <a:lnTo>
                    <a:pt x="634" y="937"/>
                  </a:lnTo>
                  <a:lnTo>
                    <a:pt x="653" y="937"/>
                  </a:lnTo>
                  <a:lnTo>
                    <a:pt x="653" y="937"/>
                  </a:lnTo>
                  <a:lnTo>
                    <a:pt x="671" y="937"/>
                  </a:lnTo>
                  <a:lnTo>
                    <a:pt x="690" y="934"/>
                  </a:lnTo>
                  <a:lnTo>
                    <a:pt x="708" y="933"/>
                  </a:lnTo>
                  <a:lnTo>
                    <a:pt x="726" y="930"/>
                  </a:lnTo>
                  <a:lnTo>
                    <a:pt x="744" y="925"/>
                  </a:lnTo>
                  <a:lnTo>
                    <a:pt x="761" y="920"/>
                  </a:lnTo>
                  <a:lnTo>
                    <a:pt x="779" y="915"/>
                  </a:lnTo>
                  <a:lnTo>
                    <a:pt x="795" y="908"/>
                  </a:lnTo>
                  <a:lnTo>
                    <a:pt x="811" y="901"/>
                  </a:lnTo>
                  <a:lnTo>
                    <a:pt x="827" y="892"/>
                  </a:lnTo>
                  <a:lnTo>
                    <a:pt x="843" y="884"/>
                  </a:lnTo>
                  <a:lnTo>
                    <a:pt x="857" y="874"/>
                  </a:lnTo>
                  <a:lnTo>
                    <a:pt x="871" y="864"/>
                  </a:lnTo>
                  <a:lnTo>
                    <a:pt x="886" y="853"/>
                  </a:lnTo>
                  <a:lnTo>
                    <a:pt x="899" y="842"/>
                  </a:lnTo>
                  <a:lnTo>
                    <a:pt x="911" y="830"/>
                  </a:lnTo>
                  <a:lnTo>
                    <a:pt x="924" y="817"/>
                  </a:lnTo>
                  <a:lnTo>
                    <a:pt x="935" y="803"/>
                  </a:lnTo>
                  <a:lnTo>
                    <a:pt x="946" y="789"/>
                  </a:lnTo>
                  <a:lnTo>
                    <a:pt x="957" y="775"/>
                  </a:lnTo>
                  <a:lnTo>
                    <a:pt x="966" y="760"/>
                  </a:lnTo>
                  <a:lnTo>
                    <a:pt x="975" y="745"/>
                  </a:lnTo>
                  <a:lnTo>
                    <a:pt x="983" y="729"/>
                  </a:lnTo>
                  <a:lnTo>
                    <a:pt x="990" y="713"/>
                  </a:lnTo>
                  <a:lnTo>
                    <a:pt x="996" y="697"/>
                  </a:lnTo>
                  <a:lnTo>
                    <a:pt x="1002" y="680"/>
                  </a:lnTo>
                  <a:lnTo>
                    <a:pt x="1007" y="662"/>
                  </a:lnTo>
                  <a:lnTo>
                    <a:pt x="1012" y="644"/>
                  </a:lnTo>
                  <a:lnTo>
                    <a:pt x="1014" y="626"/>
                  </a:lnTo>
                  <a:lnTo>
                    <a:pt x="1017" y="608"/>
                  </a:lnTo>
                  <a:lnTo>
                    <a:pt x="1018" y="590"/>
                  </a:lnTo>
                  <a:lnTo>
                    <a:pt x="1019" y="570"/>
                  </a:lnTo>
                  <a:lnTo>
                    <a:pt x="1019" y="570"/>
                  </a:lnTo>
                  <a:lnTo>
                    <a:pt x="1018" y="551"/>
                  </a:lnTo>
                  <a:lnTo>
                    <a:pt x="1017" y="533"/>
                  </a:lnTo>
                  <a:lnTo>
                    <a:pt x="1014" y="514"/>
                  </a:lnTo>
                  <a:lnTo>
                    <a:pt x="1012" y="496"/>
                  </a:lnTo>
                  <a:lnTo>
                    <a:pt x="1007" y="479"/>
                  </a:lnTo>
                  <a:lnTo>
                    <a:pt x="1002" y="461"/>
                  </a:lnTo>
                  <a:lnTo>
                    <a:pt x="996" y="444"/>
                  </a:lnTo>
                  <a:lnTo>
                    <a:pt x="990" y="427"/>
                  </a:lnTo>
                  <a:lnTo>
                    <a:pt x="983" y="411"/>
                  </a:lnTo>
                  <a:lnTo>
                    <a:pt x="975" y="395"/>
                  </a:lnTo>
                  <a:lnTo>
                    <a:pt x="966" y="380"/>
                  </a:lnTo>
                  <a:lnTo>
                    <a:pt x="957" y="365"/>
                  </a:lnTo>
                  <a:lnTo>
                    <a:pt x="946" y="350"/>
                  </a:lnTo>
                  <a:lnTo>
                    <a:pt x="935" y="337"/>
                  </a:lnTo>
                  <a:lnTo>
                    <a:pt x="924" y="324"/>
                  </a:lnTo>
                  <a:lnTo>
                    <a:pt x="911" y="311"/>
                  </a:lnTo>
                  <a:lnTo>
                    <a:pt x="899" y="299"/>
                  </a:lnTo>
                  <a:lnTo>
                    <a:pt x="886" y="287"/>
                  </a:lnTo>
                  <a:lnTo>
                    <a:pt x="871" y="276"/>
                  </a:lnTo>
                  <a:lnTo>
                    <a:pt x="857" y="266"/>
                  </a:lnTo>
                  <a:lnTo>
                    <a:pt x="843" y="257"/>
                  </a:lnTo>
                  <a:lnTo>
                    <a:pt x="827" y="247"/>
                  </a:lnTo>
                  <a:lnTo>
                    <a:pt x="811" y="240"/>
                  </a:lnTo>
                  <a:lnTo>
                    <a:pt x="795" y="233"/>
                  </a:lnTo>
                  <a:lnTo>
                    <a:pt x="779" y="225"/>
                  </a:lnTo>
                  <a:lnTo>
                    <a:pt x="761" y="219"/>
                  </a:lnTo>
                  <a:lnTo>
                    <a:pt x="744" y="215"/>
                  </a:lnTo>
                  <a:lnTo>
                    <a:pt x="726" y="211"/>
                  </a:lnTo>
                  <a:lnTo>
                    <a:pt x="708" y="207"/>
                  </a:lnTo>
                  <a:lnTo>
                    <a:pt x="690" y="205"/>
                  </a:lnTo>
                  <a:lnTo>
                    <a:pt x="671" y="204"/>
                  </a:lnTo>
                  <a:lnTo>
                    <a:pt x="653" y="204"/>
                  </a:lnTo>
                  <a:close/>
                  <a:moveTo>
                    <a:pt x="653" y="814"/>
                  </a:moveTo>
                  <a:lnTo>
                    <a:pt x="653" y="814"/>
                  </a:lnTo>
                  <a:lnTo>
                    <a:pt x="628" y="813"/>
                  </a:lnTo>
                  <a:lnTo>
                    <a:pt x="604" y="809"/>
                  </a:lnTo>
                  <a:lnTo>
                    <a:pt x="580" y="803"/>
                  </a:lnTo>
                  <a:lnTo>
                    <a:pt x="557" y="795"/>
                  </a:lnTo>
                  <a:lnTo>
                    <a:pt x="536" y="785"/>
                  </a:lnTo>
                  <a:lnTo>
                    <a:pt x="516" y="773"/>
                  </a:lnTo>
                  <a:lnTo>
                    <a:pt x="497" y="759"/>
                  </a:lnTo>
                  <a:lnTo>
                    <a:pt x="480" y="743"/>
                  </a:lnTo>
                  <a:lnTo>
                    <a:pt x="464" y="725"/>
                  </a:lnTo>
                  <a:lnTo>
                    <a:pt x="450" y="707"/>
                  </a:lnTo>
                  <a:lnTo>
                    <a:pt x="438" y="687"/>
                  </a:lnTo>
                  <a:lnTo>
                    <a:pt x="427" y="665"/>
                  </a:lnTo>
                  <a:lnTo>
                    <a:pt x="419" y="642"/>
                  </a:lnTo>
                  <a:lnTo>
                    <a:pt x="413" y="620"/>
                  </a:lnTo>
                  <a:lnTo>
                    <a:pt x="409" y="596"/>
                  </a:lnTo>
                  <a:lnTo>
                    <a:pt x="408" y="570"/>
                  </a:lnTo>
                  <a:lnTo>
                    <a:pt x="408" y="570"/>
                  </a:lnTo>
                  <a:lnTo>
                    <a:pt x="409" y="545"/>
                  </a:lnTo>
                  <a:lnTo>
                    <a:pt x="413" y="521"/>
                  </a:lnTo>
                  <a:lnTo>
                    <a:pt x="419" y="497"/>
                  </a:lnTo>
                  <a:lnTo>
                    <a:pt x="427" y="475"/>
                  </a:lnTo>
                  <a:lnTo>
                    <a:pt x="438" y="454"/>
                  </a:lnTo>
                  <a:lnTo>
                    <a:pt x="450" y="433"/>
                  </a:lnTo>
                  <a:lnTo>
                    <a:pt x="464" y="414"/>
                  </a:lnTo>
                  <a:lnTo>
                    <a:pt x="480" y="397"/>
                  </a:lnTo>
                  <a:lnTo>
                    <a:pt x="497" y="382"/>
                  </a:lnTo>
                  <a:lnTo>
                    <a:pt x="516" y="367"/>
                  </a:lnTo>
                  <a:lnTo>
                    <a:pt x="536" y="355"/>
                  </a:lnTo>
                  <a:lnTo>
                    <a:pt x="557" y="344"/>
                  </a:lnTo>
                  <a:lnTo>
                    <a:pt x="580" y="336"/>
                  </a:lnTo>
                  <a:lnTo>
                    <a:pt x="604" y="330"/>
                  </a:lnTo>
                  <a:lnTo>
                    <a:pt x="628" y="326"/>
                  </a:lnTo>
                  <a:lnTo>
                    <a:pt x="653" y="325"/>
                  </a:lnTo>
                  <a:lnTo>
                    <a:pt x="653" y="325"/>
                  </a:lnTo>
                  <a:lnTo>
                    <a:pt x="677" y="326"/>
                  </a:lnTo>
                  <a:lnTo>
                    <a:pt x="702" y="330"/>
                  </a:lnTo>
                  <a:lnTo>
                    <a:pt x="725" y="336"/>
                  </a:lnTo>
                  <a:lnTo>
                    <a:pt x="748" y="344"/>
                  </a:lnTo>
                  <a:lnTo>
                    <a:pt x="769" y="355"/>
                  </a:lnTo>
                  <a:lnTo>
                    <a:pt x="789" y="367"/>
                  </a:lnTo>
                  <a:lnTo>
                    <a:pt x="808" y="382"/>
                  </a:lnTo>
                  <a:lnTo>
                    <a:pt x="826" y="397"/>
                  </a:lnTo>
                  <a:lnTo>
                    <a:pt x="841" y="414"/>
                  </a:lnTo>
                  <a:lnTo>
                    <a:pt x="855" y="433"/>
                  </a:lnTo>
                  <a:lnTo>
                    <a:pt x="868" y="454"/>
                  </a:lnTo>
                  <a:lnTo>
                    <a:pt x="877" y="475"/>
                  </a:lnTo>
                  <a:lnTo>
                    <a:pt x="886" y="497"/>
                  </a:lnTo>
                  <a:lnTo>
                    <a:pt x="892" y="521"/>
                  </a:lnTo>
                  <a:lnTo>
                    <a:pt x="895" y="545"/>
                  </a:lnTo>
                  <a:lnTo>
                    <a:pt x="897" y="570"/>
                  </a:lnTo>
                  <a:lnTo>
                    <a:pt x="897" y="570"/>
                  </a:lnTo>
                  <a:lnTo>
                    <a:pt x="895" y="596"/>
                  </a:lnTo>
                  <a:lnTo>
                    <a:pt x="892" y="620"/>
                  </a:lnTo>
                  <a:lnTo>
                    <a:pt x="886" y="642"/>
                  </a:lnTo>
                  <a:lnTo>
                    <a:pt x="877" y="665"/>
                  </a:lnTo>
                  <a:lnTo>
                    <a:pt x="868" y="687"/>
                  </a:lnTo>
                  <a:lnTo>
                    <a:pt x="855" y="707"/>
                  </a:lnTo>
                  <a:lnTo>
                    <a:pt x="841" y="725"/>
                  </a:lnTo>
                  <a:lnTo>
                    <a:pt x="826" y="743"/>
                  </a:lnTo>
                  <a:lnTo>
                    <a:pt x="808" y="759"/>
                  </a:lnTo>
                  <a:lnTo>
                    <a:pt x="789" y="773"/>
                  </a:lnTo>
                  <a:lnTo>
                    <a:pt x="769" y="785"/>
                  </a:lnTo>
                  <a:lnTo>
                    <a:pt x="748" y="795"/>
                  </a:lnTo>
                  <a:lnTo>
                    <a:pt x="725" y="803"/>
                  </a:lnTo>
                  <a:lnTo>
                    <a:pt x="702" y="809"/>
                  </a:lnTo>
                  <a:lnTo>
                    <a:pt x="677" y="813"/>
                  </a:lnTo>
                  <a:lnTo>
                    <a:pt x="653" y="814"/>
                  </a:lnTo>
                  <a:close/>
                </a:path>
              </a:pathLst>
            </a:custGeom>
            <a:solidFill>
              <a:schemeClr val="accent2"/>
            </a:solidFill>
            <a:ln>
              <a:noFill/>
            </a:ln>
          </p:spPr>
          <p:txBody>
            <a:bodyPr vert="horz" wrap="square" lIns="121920" tIns="60960" rIns="121920" bIns="60960" numCol="1" anchor="t" anchorCtr="0" compatLnSpc="1"/>
            <a:lstStyle/>
            <a:p>
              <a:endParaRPr lang="zh-CN" altLang="en-US" sz="2400">
                <a:solidFill>
                  <a:srgbClr val="56777F"/>
                </a:solidFill>
              </a:endParaRPr>
            </a:p>
          </p:txBody>
        </p:sp>
      </p:grpSp>
      <p:sp>
        <p:nvSpPr>
          <p:cNvPr id="17" name="文本框 39"/>
          <p:cNvSpPr txBox="1"/>
          <p:nvPr/>
        </p:nvSpPr>
        <p:spPr>
          <a:xfrm>
            <a:off x="1402515" y="4005065"/>
            <a:ext cx="2005187" cy="1861792"/>
          </a:xfrm>
          <a:prstGeom prst="rect">
            <a:avLst/>
          </a:prstGeom>
          <a:noFill/>
        </p:spPr>
        <p:txBody>
          <a:bodyPr wrap="square" lIns="91440" tIns="45720" rIns="91440" bIns="45720" rtlCol="0">
            <a:spAutoFit/>
          </a:bodyPr>
          <a:lstStyle/>
          <a:p>
            <a:pPr algn="ctr">
              <a:lnSpc>
                <a:spcPct val="150000"/>
              </a:lnSpc>
              <a:spcBef>
                <a:spcPts val="600"/>
              </a:spcBef>
            </a:pPr>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lnSpc>
                <a:spcPct val="150000"/>
              </a:lnSpc>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a:t>
            </a:r>
            <a:r>
              <a:rPr lang="en-US" altLang="zh-CN" sz="1335" dirty="0">
                <a:solidFill>
                  <a:schemeClr val="accent1"/>
                </a:solidFill>
                <a:latin typeface="微软雅黑" panose="020B0503020204020204" pitchFamily="34" charset="-122"/>
                <a:ea typeface="微软雅黑" panose="020B0503020204020204" pitchFamily="34" charset="-122"/>
              </a:rPr>
              <a:t>,</a:t>
            </a: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en-US" altLang="zh-CN" sz="1335" dirty="0">
                <a:solidFill>
                  <a:schemeClr val="accent1"/>
                </a:solidFill>
                <a:latin typeface="微软雅黑" panose="020B0503020204020204" pitchFamily="34" charset="-122"/>
                <a:ea typeface="微软雅黑" panose="020B0503020204020204" pitchFamily="34" charset="-122"/>
              </a:rPr>
              <a:t>,</a:t>
            </a: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1199456" y="2564905"/>
            <a:ext cx="1786752" cy="1"/>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976320" y="2564905"/>
            <a:ext cx="1786752" cy="1"/>
          </a:xfrm>
          <a:prstGeom prst="line">
            <a:avLst/>
          </a:prstGeom>
          <a:ln w="1270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文本框 39"/>
          <p:cNvSpPr txBox="1"/>
          <p:nvPr/>
        </p:nvSpPr>
        <p:spPr>
          <a:xfrm>
            <a:off x="3802781" y="4005065"/>
            <a:ext cx="2005187" cy="1861792"/>
          </a:xfrm>
          <a:prstGeom prst="rect">
            <a:avLst/>
          </a:prstGeom>
          <a:noFill/>
        </p:spPr>
        <p:txBody>
          <a:bodyPr wrap="square" lIns="91440" tIns="45720" rIns="91440" bIns="45720" rtlCol="0">
            <a:spAutoFit/>
          </a:bodyPr>
          <a:lstStyle/>
          <a:p>
            <a:pPr algn="ctr">
              <a:lnSpc>
                <a:spcPct val="150000"/>
              </a:lnSpc>
              <a:spcBef>
                <a:spcPts val="600"/>
              </a:spcBef>
            </a:pPr>
            <a:r>
              <a:rPr lang="zh-CN" altLang="en-US" sz="2000" b="1" dirty="0">
                <a:latin typeface="微软雅黑" panose="020B0503020204020204" pitchFamily="34" charset="-122"/>
                <a:ea typeface="微软雅黑" panose="020B0503020204020204" pitchFamily="34" charset="-122"/>
              </a:rPr>
              <a:t>添加标题</a:t>
            </a:r>
            <a:endParaRPr lang="en-US" altLang="zh-CN" sz="2000" b="1" dirty="0">
              <a:latin typeface="微软雅黑" panose="020B0503020204020204" pitchFamily="34" charset="-122"/>
              <a:ea typeface="微软雅黑" panose="020B0503020204020204" pitchFamily="34" charset="-122"/>
            </a:endParaRPr>
          </a:p>
          <a:p>
            <a:pPr algn="ctr">
              <a:lnSpc>
                <a:spcPct val="150000"/>
              </a:lnSpc>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a:t>
            </a:r>
            <a:r>
              <a:rPr lang="en-US" altLang="zh-CN" sz="1335" dirty="0">
                <a:solidFill>
                  <a:schemeClr val="accent1"/>
                </a:solidFill>
                <a:latin typeface="微软雅黑" panose="020B0503020204020204" pitchFamily="34" charset="-122"/>
                <a:ea typeface="微软雅黑" panose="020B0503020204020204" pitchFamily="34" charset="-122"/>
              </a:rPr>
              <a:t>,</a:t>
            </a: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en-US" altLang="zh-CN" sz="1335" dirty="0">
                <a:solidFill>
                  <a:schemeClr val="accent1"/>
                </a:solidFill>
                <a:latin typeface="微软雅黑" panose="020B0503020204020204" pitchFamily="34" charset="-122"/>
                <a:ea typeface="微软雅黑" panose="020B0503020204020204" pitchFamily="34" charset="-122"/>
              </a:rPr>
              <a:t>,</a:t>
            </a: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
        <p:nvSpPr>
          <p:cNvPr id="21" name="文本框 39"/>
          <p:cNvSpPr txBox="1"/>
          <p:nvPr/>
        </p:nvSpPr>
        <p:spPr>
          <a:xfrm>
            <a:off x="6203048" y="4005065"/>
            <a:ext cx="2005187" cy="1861792"/>
          </a:xfrm>
          <a:prstGeom prst="rect">
            <a:avLst/>
          </a:prstGeom>
          <a:noFill/>
        </p:spPr>
        <p:txBody>
          <a:bodyPr wrap="square" lIns="91440" tIns="45720" rIns="91440" bIns="45720" rtlCol="0">
            <a:spAutoFit/>
          </a:bodyPr>
          <a:lstStyle/>
          <a:p>
            <a:pPr algn="ctr">
              <a:lnSpc>
                <a:spcPct val="150000"/>
              </a:lnSpc>
              <a:spcBef>
                <a:spcPts val="600"/>
              </a:spcBef>
            </a:pPr>
            <a:r>
              <a:rPr lang="zh-CN" altLang="en-US" sz="2000" b="1" dirty="0">
                <a:solidFill>
                  <a:schemeClr val="bg2"/>
                </a:solidFill>
                <a:latin typeface="微软雅黑" panose="020B0503020204020204" pitchFamily="34" charset="-122"/>
                <a:ea typeface="微软雅黑" panose="020B0503020204020204" pitchFamily="34" charset="-122"/>
              </a:rPr>
              <a:t>添加标题</a:t>
            </a:r>
            <a:endParaRPr lang="en-US" altLang="zh-CN" sz="2000" b="1" dirty="0">
              <a:solidFill>
                <a:schemeClr val="bg2"/>
              </a:solidFill>
              <a:latin typeface="微软雅黑" panose="020B0503020204020204" pitchFamily="34" charset="-122"/>
              <a:ea typeface="微软雅黑" panose="020B0503020204020204" pitchFamily="34" charset="-122"/>
            </a:endParaRPr>
          </a:p>
          <a:p>
            <a:pPr algn="ctr">
              <a:lnSpc>
                <a:spcPct val="150000"/>
              </a:lnSpc>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a:t>
            </a:r>
            <a:r>
              <a:rPr lang="en-US" altLang="zh-CN" sz="1335" dirty="0">
                <a:solidFill>
                  <a:schemeClr val="accent1"/>
                </a:solidFill>
                <a:latin typeface="微软雅黑" panose="020B0503020204020204" pitchFamily="34" charset="-122"/>
                <a:ea typeface="微软雅黑" panose="020B0503020204020204" pitchFamily="34" charset="-122"/>
              </a:rPr>
              <a:t>,</a:t>
            </a: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en-US" altLang="zh-CN" sz="1335" dirty="0">
                <a:solidFill>
                  <a:schemeClr val="accent1"/>
                </a:solidFill>
                <a:latin typeface="微软雅黑" panose="020B0503020204020204" pitchFamily="34" charset="-122"/>
                <a:ea typeface="微软雅黑" panose="020B0503020204020204" pitchFamily="34" charset="-122"/>
              </a:rPr>
              <a:t>,</a:t>
            </a: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
        <p:nvSpPr>
          <p:cNvPr id="22" name="文本框 39"/>
          <p:cNvSpPr txBox="1"/>
          <p:nvPr/>
        </p:nvSpPr>
        <p:spPr>
          <a:xfrm>
            <a:off x="8603315" y="4005065"/>
            <a:ext cx="2005187" cy="1861792"/>
          </a:xfrm>
          <a:prstGeom prst="rect">
            <a:avLst/>
          </a:prstGeom>
          <a:noFill/>
        </p:spPr>
        <p:txBody>
          <a:bodyPr wrap="square" lIns="91440" tIns="45720" rIns="91440" bIns="45720" rtlCol="0">
            <a:spAutoFit/>
          </a:bodyPr>
          <a:lstStyle/>
          <a:p>
            <a:pPr algn="ctr">
              <a:lnSpc>
                <a:spcPct val="150000"/>
              </a:lnSpc>
              <a:spcBef>
                <a:spcPts val="600"/>
              </a:spcBef>
            </a:pPr>
            <a:r>
              <a:rPr lang="zh-CN" altLang="en-US" sz="2000" b="1" dirty="0">
                <a:solidFill>
                  <a:schemeClr val="tx2"/>
                </a:solidFill>
                <a:latin typeface="微软雅黑" panose="020B0503020204020204" pitchFamily="34" charset="-122"/>
                <a:ea typeface="微软雅黑" panose="020B0503020204020204" pitchFamily="34" charset="-122"/>
              </a:rPr>
              <a:t>添加标题</a:t>
            </a:r>
            <a:endParaRPr lang="en-US" altLang="zh-CN" sz="2000" b="1" dirty="0">
              <a:solidFill>
                <a:schemeClr val="tx2"/>
              </a:solidFill>
              <a:latin typeface="微软雅黑" panose="020B0503020204020204" pitchFamily="34" charset="-122"/>
              <a:ea typeface="微软雅黑" panose="020B0503020204020204" pitchFamily="34" charset="-122"/>
            </a:endParaRPr>
          </a:p>
          <a:p>
            <a:pPr algn="ctr">
              <a:lnSpc>
                <a:spcPct val="150000"/>
              </a:lnSpc>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a:t>
            </a:r>
            <a:r>
              <a:rPr lang="en-US" altLang="zh-CN" sz="1335" dirty="0">
                <a:solidFill>
                  <a:schemeClr val="accent1"/>
                </a:solidFill>
                <a:latin typeface="微软雅黑" panose="020B0503020204020204" pitchFamily="34" charset="-122"/>
                <a:ea typeface="微软雅黑" panose="020B0503020204020204" pitchFamily="34" charset="-122"/>
              </a:rPr>
              <a:t>,</a:t>
            </a: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en-US" altLang="zh-CN" sz="1335" dirty="0">
                <a:solidFill>
                  <a:schemeClr val="accent1"/>
                </a:solidFill>
                <a:latin typeface="微软雅黑" panose="020B0503020204020204" pitchFamily="34" charset="-122"/>
                <a:ea typeface="微软雅黑" panose="020B0503020204020204" pitchFamily="34" charset="-122"/>
              </a:rPr>
              <a:t>,</a:t>
            </a: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1000"/>
                            </p:stCondLst>
                            <p:childTnLst>
                              <p:par>
                                <p:cTn id="33" presetID="4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1000"/>
                                        <p:tgtEl>
                                          <p:spTgt spid="22"/>
                                        </p:tgtEl>
                                      </p:cBhvr>
                                    </p:animEffect>
                                    <p:anim calcmode="lin" valueType="num">
                                      <p:cBhvr>
                                        <p:cTn id="54" dur="1000" fill="hold"/>
                                        <p:tgtEl>
                                          <p:spTgt spid="22"/>
                                        </p:tgtEl>
                                        <p:attrNameLst>
                                          <p:attrName>ppt_x</p:attrName>
                                        </p:attrNameLst>
                                      </p:cBhvr>
                                      <p:tavLst>
                                        <p:tav tm="0">
                                          <p:val>
                                            <p:strVal val="#ppt_x"/>
                                          </p:val>
                                        </p:tav>
                                        <p:tav tm="100000">
                                          <p:val>
                                            <p:strVal val="#ppt_x"/>
                                          </p:val>
                                        </p:tav>
                                      </p:tavLst>
                                    </p:anim>
                                    <p:anim calcmode="lin" valueType="num">
                                      <p:cBhvr>
                                        <p:cTn id="5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777301" y="1371356"/>
            <a:ext cx="4700096" cy="4700025"/>
            <a:chOff x="2664818" y="945426"/>
            <a:chExt cx="3854050" cy="3853993"/>
          </a:xfrm>
        </p:grpSpPr>
        <p:sp>
          <p:nvSpPr>
            <p:cNvPr id="6" name="任意多边形 5"/>
            <p:cNvSpPr/>
            <p:nvPr/>
          </p:nvSpPr>
          <p:spPr>
            <a:xfrm>
              <a:off x="4635368" y="2273662"/>
              <a:ext cx="1883500" cy="1875336"/>
            </a:xfrm>
            <a:custGeom>
              <a:avLst/>
              <a:gdLst>
                <a:gd name="connsiteX0" fmla="*/ 1879360 w 2511333"/>
                <a:gd name="connsiteY0" fmla="*/ 0 h 2500448"/>
                <a:gd name="connsiteX1" fmla="*/ 2384935 w 2511333"/>
                <a:gd name="connsiteY1" fmla="*/ 0 h 2500448"/>
                <a:gd name="connsiteX2" fmla="*/ 2511333 w 2511333"/>
                <a:gd name="connsiteY2" fmla="*/ 126398 h 2500448"/>
                <a:gd name="connsiteX3" fmla="*/ 2511333 w 2511333"/>
                <a:gd name="connsiteY3" fmla="*/ 631973 h 2500448"/>
                <a:gd name="connsiteX4" fmla="*/ 2384935 w 2511333"/>
                <a:gd name="connsiteY4" fmla="*/ 758371 h 2500448"/>
                <a:gd name="connsiteX5" fmla="*/ 2054246 w 2511333"/>
                <a:gd name="connsiteY5" fmla="*/ 758371 h 2500448"/>
                <a:gd name="connsiteX6" fmla="*/ 2054246 w 2511333"/>
                <a:gd name="connsiteY6" fmla="*/ 759151 h 2500448"/>
                <a:gd name="connsiteX7" fmla="*/ 2046514 w 2511333"/>
                <a:gd name="connsiteY7" fmla="*/ 758371 h 2500448"/>
                <a:gd name="connsiteX8" fmla="*/ 1665789 w 2511333"/>
                <a:gd name="connsiteY8" fmla="*/ 1068670 h 2500448"/>
                <a:gd name="connsiteX9" fmla="*/ 1658096 w 2511333"/>
                <a:gd name="connsiteY9" fmla="*/ 1144994 h 2500448"/>
                <a:gd name="connsiteX10" fmla="*/ 1654629 w 2511333"/>
                <a:gd name="connsiteY10" fmla="*/ 1144994 h 2500448"/>
                <a:gd name="connsiteX11" fmla="*/ 1654629 w 2511333"/>
                <a:gd name="connsiteY11" fmla="*/ 2224671 h 2500448"/>
                <a:gd name="connsiteX12" fmla="*/ 1378852 w 2511333"/>
                <a:gd name="connsiteY12" fmla="*/ 2500448 h 2500448"/>
                <a:gd name="connsiteX13" fmla="*/ 275777 w 2511333"/>
                <a:gd name="connsiteY13" fmla="*/ 2500448 h 2500448"/>
                <a:gd name="connsiteX14" fmla="*/ 0 w 2511333"/>
                <a:gd name="connsiteY14" fmla="*/ 2224671 h 2500448"/>
                <a:gd name="connsiteX15" fmla="*/ 0 w 2511333"/>
                <a:gd name="connsiteY15" fmla="*/ 1121596 h 2500448"/>
                <a:gd name="connsiteX16" fmla="*/ 275777 w 2511333"/>
                <a:gd name="connsiteY16" fmla="*/ 845819 h 2500448"/>
                <a:gd name="connsiteX17" fmla="*/ 1364353 w 2511333"/>
                <a:gd name="connsiteY17" fmla="*/ 845819 h 2500448"/>
                <a:gd name="connsiteX18" fmla="*/ 1442663 w 2511333"/>
                <a:gd name="connsiteY18" fmla="*/ 837925 h 2500448"/>
                <a:gd name="connsiteX19" fmla="*/ 1745067 w 2511333"/>
                <a:gd name="connsiteY19" fmla="*/ 535521 h 2500448"/>
                <a:gd name="connsiteX20" fmla="*/ 1752962 w 2511333"/>
                <a:gd name="connsiteY20" fmla="*/ 457210 h 2500448"/>
                <a:gd name="connsiteX21" fmla="*/ 1752962 w 2511333"/>
                <a:gd name="connsiteY21" fmla="*/ 457190 h 2500448"/>
                <a:gd name="connsiteX22" fmla="*/ 1752762 w 2511333"/>
                <a:gd name="connsiteY22" fmla="*/ 455204 h 2500448"/>
                <a:gd name="connsiteX23" fmla="*/ 1752962 w 2511333"/>
                <a:gd name="connsiteY23" fmla="*/ 455204 h 2500448"/>
                <a:gd name="connsiteX24" fmla="*/ 1752962 w 2511333"/>
                <a:gd name="connsiteY24" fmla="*/ 126398 h 2500448"/>
                <a:gd name="connsiteX25" fmla="*/ 1879360 w 2511333"/>
                <a:gd name="connsiteY25" fmla="*/ 0 h 250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11333" h="2500448">
                  <a:moveTo>
                    <a:pt x="1879360" y="0"/>
                  </a:moveTo>
                  <a:lnTo>
                    <a:pt x="2384935" y="0"/>
                  </a:lnTo>
                  <a:cubicBezTo>
                    <a:pt x="2454743" y="0"/>
                    <a:pt x="2511333" y="56590"/>
                    <a:pt x="2511333" y="126398"/>
                  </a:cubicBezTo>
                  <a:lnTo>
                    <a:pt x="2511333" y="631973"/>
                  </a:lnTo>
                  <a:cubicBezTo>
                    <a:pt x="2511333" y="701781"/>
                    <a:pt x="2454743" y="758371"/>
                    <a:pt x="2384935" y="758371"/>
                  </a:cubicBezTo>
                  <a:lnTo>
                    <a:pt x="2054246" y="758371"/>
                  </a:lnTo>
                  <a:lnTo>
                    <a:pt x="2054246" y="759151"/>
                  </a:lnTo>
                  <a:lnTo>
                    <a:pt x="2046514" y="758371"/>
                  </a:lnTo>
                  <a:cubicBezTo>
                    <a:pt x="1858714" y="758371"/>
                    <a:pt x="1702027" y="891583"/>
                    <a:pt x="1665789" y="1068670"/>
                  </a:cubicBezTo>
                  <a:lnTo>
                    <a:pt x="1658096" y="1144994"/>
                  </a:lnTo>
                  <a:lnTo>
                    <a:pt x="1654629" y="1144994"/>
                  </a:lnTo>
                  <a:lnTo>
                    <a:pt x="1654629" y="2224671"/>
                  </a:lnTo>
                  <a:cubicBezTo>
                    <a:pt x="1654629" y="2376978"/>
                    <a:pt x="1531159" y="2500448"/>
                    <a:pt x="1378852" y="2500448"/>
                  </a:cubicBezTo>
                  <a:lnTo>
                    <a:pt x="275777" y="2500448"/>
                  </a:lnTo>
                  <a:cubicBezTo>
                    <a:pt x="123470" y="2500448"/>
                    <a:pt x="0" y="2376978"/>
                    <a:pt x="0" y="2224671"/>
                  </a:cubicBezTo>
                  <a:lnTo>
                    <a:pt x="0" y="1121596"/>
                  </a:lnTo>
                  <a:cubicBezTo>
                    <a:pt x="0" y="969289"/>
                    <a:pt x="123470" y="845819"/>
                    <a:pt x="275777" y="845819"/>
                  </a:cubicBezTo>
                  <a:lnTo>
                    <a:pt x="1364353" y="845819"/>
                  </a:lnTo>
                  <a:lnTo>
                    <a:pt x="1442663" y="837925"/>
                  </a:lnTo>
                  <a:cubicBezTo>
                    <a:pt x="1594453" y="806864"/>
                    <a:pt x="1714007" y="687310"/>
                    <a:pt x="1745067" y="535521"/>
                  </a:cubicBezTo>
                  <a:lnTo>
                    <a:pt x="1752962" y="457210"/>
                  </a:lnTo>
                  <a:lnTo>
                    <a:pt x="1752962" y="457190"/>
                  </a:lnTo>
                  <a:lnTo>
                    <a:pt x="1752762" y="455204"/>
                  </a:lnTo>
                  <a:lnTo>
                    <a:pt x="1752962" y="455204"/>
                  </a:lnTo>
                  <a:lnTo>
                    <a:pt x="1752962" y="126398"/>
                  </a:lnTo>
                  <a:cubicBezTo>
                    <a:pt x="1752962" y="56590"/>
                    <a:pt x="1809552" y="0"/>
                    <a:pt x="187936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2"/>
                </a:solidFill>
              </a:endParaRPr>
            </a:p>
          </p:txBody>
        </p:sp>
        <p:sp>
          <p:nvSpPr>
            <p:cNvPr id="7" name="任意多边形 6"/>
            <p:cNvSpPr/>
            <p:nvPr/>
          </p:nvSpPr>
          <p:spPr>
            <a:xfrm rot="5400000">
              <a:off x="3309481" y="2920001"/>
              <a:ext cx="1883500" cy="1875336"/>
            </a:xfrm>
            <a:custGeom>
              <a:avLst/>
              <a:gdLst>
                <a:gd name="connsiteX0" fmla="*/ 1879360 w 2511333"/>
                <a:gd name="connsiteY0" fmla="*/ 0 h 2500448"/>
                <a:gd name="connsiteX1" fmla="*/ 2384935 w 2511333"/>
                <a:gd name="connsiteY1" fmla="*/ 0 h 2500448"/>
                <a:gd name="connsiteX2" fmla="*/ 2511333 w 2511333"/>
                <a:gd name="connsiteY2" fmla="*/ 126398 h 2500448"/>
                <a:gd name="connsiteX3" fmla="*/ 2511333 w 2511333"/>
                <a:gd name="connsiteY3" fmla="*/ 631973 h 2500448"/>
                <a:gd name="connsiteX4" fmla="*/ 2384935 w 2511333"/>
                <a:gd name="connsiteY4" fmla="*/ 758371 h 2500448"/>
                <a:gd name="connsiteX5" fmla="*/ 2054246 w 2511333"/>
                <a:gd name="connsiteY5" fmla="*/ 758371 h 2500448"/>
                <a:gd name="connsiteX6" fmla="*/ 2054246 w 2511333"/>
                <a:gd name="connsiteY6" fmla="*/ 759151 h 2500448"/>
                <a:gd name="connsiteX7" fmla="*/ 2046514 w 2511333"/>
                <a:gd name="connsiteY7" fmla="*/ 758371 h 2500448"/>
                <a:gd name="connsiteX8" fmla="*/ 1665789 w 2511333"/>
                <a:gd name="connsiteY8" fmla="*/ 1068670 h 2500448"/>
                <a:gd name="connsiteX9" fmla="*/ 1658096 w 2511333"/>
                <a:gd name="connsiteY9" fmla="*/ 1144994 h 2500448"/>
                <a:gd name="connsiteX10" fmla="*/ 1654629 w 2511333"/>
                <a:gd name="connsiteY10" fmla="*/ 1144994 h 2500448"/>
                <a:gd name="connsiteX11" fmla="*/ 1654629 w 2511333"/>
                <a:gd name="connsiteY11" fmla="*/ 2224671 h 2500448"/>
                <a:gd name="connsiteX12" fmla="*/ 1378852 w 2511333"/>
                <a:gd name="connsiteY12" fmla="*/ 2500448 h 2500448"/>
                <a:gd name="connsiteX13" fmla="*/ 275777 w 2511333"/>
                <a:gd name="connsiteY13" fmla="*/ 2500448 h 2500448"/>
                <a:gd name="connsiteX14" fmla="*/ 0 w 2511333"/>
                <a:gd name="connsiteY14" fmla="*/ 2224671 h 2500448"/>
                <a:gd name="connsiteX15" fmla="*/ 0 w 2511333"/>
                <a:gd name="connsiteY15" fmla="*/ 1121596 h 2500448"/>
                <a:gd name="connsiteX16" fmla="*/ 275777 w 2511333"/>
                <a:gd name="connsiteY16" fmla="*/ 845819 h 2500448"/>
                <a:gd name="connsiteX17" fmla="*/ 1364353 w 2511333"/>
                <a:gd name="connsiteY17" fmla="*/ 845819 h 2500448"/>
                <a:gd name="connsiteX18" fmla="*/ 1442663 w 2511333"/>
                <a:gd name="connsiteY18" fmla="*/ 837925 h 2500448"/>
                <a:gd name="connsiteX19" fmla="*/ 1745067 w 2511333"/>
                <a:gd name="connsiteY19" fmla="*/ 535521 h 2500448"/>
                <a:gd name="connsiteX20" fmla="*/ 1752962 w 2511333"/>
                <a:gd name="connsiteY20" fmla="*/ 457210 h 2500448"/>
                <a:gd name="connsiteX21" fmla="*/ 1752962 w 2511333"/>
                <a:gd name="connsiteY21" fmla="*/ 457190 h 2500448"/>
                <a:gd name="connsiteX22" fmla="*/ 1752762 w 2511333"/>
                <a:gd name="connsiteY22" fmla="*/ 455204 h 2500448"/>
                <a:gd name="connsiteX23" fmla="*/ 1752962 w 2511333"/>
                <a:gd name="connsiteY23" fmla="*/ 455204 h 2500448"/>
                <a:gd name="connsiteX24" fmla="*/ 1752962 w 2511333"/>
                <a:gd name="connsiteY24" fmla="*/ 126398 h 2500448"/>
                <a:gd name="connsiteX25" fmla="*/ 1879360 w 2511333"/>
                <a:gd name="connsiteY25" fmla="*/ 0 h 250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11333" h="2500448">
                  <a:moveTo>
                    <a:pt x="1879360" y="0"/>
                  </a:moveTo>
                  <a:lnTo>
                    <a:pt x="2384935" y="0"/>
                  </a:lnTo>
                  <a:cubicBezTo>
                    <a:pt x="2454743" y="0"/>
                    <a:pt x="2511333" y="56590"/>
                    <a:pt x="2511333" y="126398"/>
                  </a:cubicBezTo>
                  <a:lnTo>
                    <a:pt x="2511333" y="631973"/>
                  </a:lnTo>
                  <a:cubicBezTo>
                    <a:pt x="2511333" y="701781"/>
                    <a:pt x="2454743" y="758371"/>
                    <a:pt x="2384935" y="758371"/>
                  </a:cubicBezTo>
                  <a:lnTo>
                    <a:pt x="2054246" y="758371"/>
                  </a:lnTo>
                  <a:lnTo>
                    <a:pt x="2054246" y="759151"/>
                  </a:lnTo>
                  <a:lnTo>
                    <a:pt x="2046514" y="758371"/>
                  </a:lnTo>
                  <a:cubicBezTo>
                    <a:pt x="1858714" y="758371"/>
                    <a:pt x="1702027" y="891583"/>
                    <a:pt x="1665789" y="1068670"/>
                  </a:cubicBezTo>
                  <a:lnTo>
                    <a:pt x="1658096" y="1144994"/>
                  </a:lnTo>
                  <a:lnTo>
                    <a:pt x="1654629" y="1144994"/>
                  </a:lnTo>
                  <a:lnTo>
                    <a:pt x="1654629" y="2224671"/>
                  </a:lnTo>
                  <a:cubicBezTo>
                    <a:pt x="1654629" y="2376978"/>
                    <a:pt x="1531159" y="2500448"/>
                    <a:pt x="1378852" y="2500448"/>
                  </a:cubicBezTo>
                  <a:lnTo>
                    <a:pt x="275777" y="2500448"/>
                  </a:lnTo>
                  <a:cubicBezTo>
                    <a:pt x="123470" y="2500448"/>
                    <a:pt x="0" y="2376978"/>
                    <a:pt x="0" y="2224671"/>
                  </a:cubicBezTo>
                  <a:lnTo>
                    <a:pt x="0" y="1121596"/>
                  </a:lnTo>
                  <a:cubicBezTo>
                    <a:pt x="0" y="969289"/>
                    <a:pt x="123470" y="845819"/>
                    <a:pt x="275777" y="845819"/>
                  </a:cubicBezTo>
                  <a:lnTo>
                    <a:pt x="1364353" y="845819"/>
                  </a:lnTo>
                  <a:lnTo>
                    <a:pt x="1442663" y="837925"/>
                  </a:lnTo>
                  <a:cubicBezTo>
                    <a:pt x="1594453" y="806864"/>
                    <a:pt x="1714007" y="687310"/>
                    <a:pt x="1745067" y="535521"/>
                  </a:cubicBezTo>
                  <a:lnTo>
                    <a:pt x="1752962" y="457210"/>
                  </a:lnTo>
                  <a:lnTo>
                    <a:pt x="1752962" y="457190"/>
                  </a:lnTo>
                  <a:lnTo>
                    <a:pt x="1752762" y="455204"/>
                  </a:lnTo>
                  <a:lnTo>
                    <a:pt x="1752962" y="455204"/>
                  </a:lnTo>
                  <a:lnTo>
                    <a:pt x="1752962" y="126398"/>
                  </a:lnTo>
                  <a:cubicBezTo>
                    <a:pt x="1752962" y="56590"/>
                    <a:pt x="1809552" y="0"/>
                    <a:pt x="187936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2"/>
                </a:solidFill>
              </a:endParaRPr>
            </a:p>
          </p:txBody>
        </p:sp>
        <p:sp>
          <p:nvSpPr>
            <p:cNvPr id="8" name="任意多边形 7"/>
            <p:cNvSpPr/>
            <p:nvPr/>
          </p:nvSpPr>
          <p:spPr>
            <a:xfrm rot="10800000">
              <a:off x="2664818" y="1595846"/>
              <a:ext cx="1883500" cy="1875336"/>
            </a:xfrm>
            <a:custGeom>
              <a:avLst/>
              <a:gdLst>
                <a:gd name="connsiteX0" fmla="*/ 1879360 w 2511333"/>
                <a:gd name="connsiteY0" fmla="*/ 0 h 2500448"/>
                <a:gd name="connsiteX1" fmla="*/ 2384935 w 2511333"/>
                <a:gd name="connsiteY1" fmla="*/ 0 h 2500448"/>
                <a:gd name="connsiteX2" fmla="*/ 2511333 w 2511333"/>
                <a:gd name="connsiteY2" fmla="*/ 126398 h 2500448"/>
                <a:gd name="connsiteX3" fmla="*/ 2511333 w 2511333"/>
                <a:gd name="connsiteY3" fmla="*/ 631973 h 2500448"/>
                <a:gd name="connsiteX4" fmla="*/ 2384935 w 2511333"/>
                <a:gd name="connsiteY4" fmla="*/ 758371 h 2500448"/>
                <a:gd name="connsiteX5" fmla="*/ 2054246 w 2511333"/>
                <a:gd name="connsiteY5" fmla="*/ 758371 h 2500448"/>
                <a:gd name="connsiteX6" fmla="*/ 2054246 w 2511333"/>
                <a:gd name="connsiteY6" fmla="*/ 759151 h 2500448"/>
                <a:gd name="connsiteX7" fmla="*/ 2046514 w 2511333"/>
                <a:gd name="connsiteY7" fmla="*/ 758371 h 2500448"/>
                <a:gd name="connsiteX8" fmla="*/ 1665789 w 2511333"/>
                <a:gd name="connsiteY8" fmla="*/ 1068670 h 2500448"/>
                <a:gd name="connsiteX9" fmla="*/ 1658096 w 2511333"/>
                <a:gd name="connsiteY9" fmla="*/ 1144994 h 2500448"/>
                <a:gd name="connsiteX10" fmla="*/ 1654629 w 2511333"/>
                <a:gd name="connsiteY10" fmla="*/ 1144994 h 2500448"/>
                <a:gd name="connsiteX11" fmla="*/ 1654629 w 2511333"/>
                <a:gd name="connsiteY11" fmla="*/ 2224671 h 2500448"/>
                <a:gd name="connsiteX12" fmla="*/ 1378852 w 2511333"/>
                <a:gd name="connsiteY12" fmla="*/ 2500448 h 2500448"/>
                <a:gd name="connsiteX13" fmla="*/ 275777 w 2511333"/>
                <a:gd name="connsiteY13" fmla="*/ 2500448 h 2500448"/>
                <a:gd name="connsiteX14" fmla="*/ 0 w 2511333"/>
                <a:gd name="connsiteY14" fmla="*/ 2224671 h 2500448"/>
                <a:gd name="connsiteX15" fmla="*/ 0 w 2511333"/>
                <a:gd name="connsiteY15" fmla="*/ 1121596 h 2500448"/>
                <a:gd name="connsiteX16" fmla="*/ 275777 w 2511333"/>
                <a:gd name="connsiteY16" fmla="*/ 845819 h 2500448"/>
                <a:gd name="connsiteX17" fmla="*/ 1364353 w 2511333"/>
                <a:gd name="connsiteY17" fmla="*/ 845819 h 2500448"/>
                <a:gd name="connsiteX18" fmla="*/ 1442663 w 2511333"/>
                <a:gd name="connsiteY18" fmla="*/ 837925 h 2500448"/>
                <a:gd name="connsiteX19" fmla="*/ 1745067 w 2511333"/>
                <a:gd name="connsiteY19" fmla="*/ 535521 h 2500448"/>
                <a:gd name="connsiteX20" fmla="*/ 1752962 w 2511333"/>
                <a:gd name="connsiteY20" fmla="*/ 457210 h 2500448"/>
                <a:gd name="connsiteX21" fmla="*/ 1752962 w 2511333"/>
                <a:gd name="connsiteY21" fmla="*/ 457190 h 2500448"/>
                <a:gd name="connsiteX22" fmla="*/ 1752762 w 2511333"/>
                <a:gd name="connsiteY22" fmla="*/ 455204 h 2500448"/>
                <a:gd name="connsiteX23" fmla="*/ 1752962 w 2511333"/>
                <a:gd name="connsiteY23" fmla="*/ 455204 h 2500448"/>
                <a:gd name="connsiteX24" fmla="*/ 1752962 w 2511333"/>
                <a:gd name="connsiteY24" fmla="*/ 126398 h 2500448"/>
                <a:gd name="connsiteX25" fmla="*/ 1879360 w 2511333"/>
                <a:gd name="connsiteY25" fmla="*/ 0 h 250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11333" h="2500448">
                  <a:moveTo>
                    <a:pt x="1879360" y="0"/>
                  </a:moveTo>
                  <a:lnTo>
                    <a:pt x="2384935" y="0"/>
                  </a:lnTo>
                  <a:cubicBezTo>
                    <a:pt x="2454743" y="0"/>
                    <a:pt x="2511333" y="56590"/>
                    <a:pt x="2511333" y="126398"/>
                  </a:cubicBezTo>
                  <a:lnTo>
                    <a:pt x="2511333" y="631973"/>
                  </a:lnTo>
                  <a:cubicBezTo>
                    <a:pt x="2511333" y="701781"/>
                    <a:pt x="2454743" y="758371"/>
                    <a:pt x="2384935" y="758371"/>
                  </a:cubicBezTo>
                  <a:lnTo>
                    <a:pt x="2054246" y="758371"/>
                  </a:lnTo>
                  <a:lnTo>
                    <a:pt x="2054246" y="759151"/>
                  </a:lnTo>
                  <a:lnTo>
                    <a:pt x="2046514" y="758371"/>
                  </a:lnTo>
                  <a:cubicBezTo>
                    <a:pt x="1858714" y="758371"/>
                    <a:pt x="1702027" y="891583"/>
                    <a:pt x="1665789" y="1068670"/>
                  </a:cubicBezTo>
                  <a:lnTo>
                    <a:pt x="1658096" y="1144994"/>
                  </a:lnTo>
                  <a:lnTo>
                    <a:pt x="1654629" y="1144994"/>
                  </a:lnTo>
                  <a:lnTo>
                    <a:pt x="1654629" y="2224671"/>
                  </a:lnTo>
                  <a:cubicBezTo>
                    <a:pt x="1654629" y="2376978"/>
                    <a:pt x="1531159" y="2500448"/>
                    <a:pt x="1378852" y="2500448"/>
                  </a:cubicBezTo>
                  <a:lnTo>
                    <a:pt x="275777" y="2500448"/>
                  </a:lnTo>
                  <a:cubicBezTo>
                    <a:pt x="123470" y="2500448"/>
                    <a:pt x="0" y="2376978"/>
                    <a:pt x="0" y="2224671"/>
                  </a:cubicBezTo>
                  <a:lnTo>
                    <a:pt x="0" y="1121596"/>
                  </a:lnTo>
                  <a:cubicBezTo>
                    <a:pt x="0" y="969289"/>
                    <a:pt x="123470" y="845819"/>
                    <a:pt x="275777" y="845819"/>
                  </a:cubicBezTo>
                  <a:lnTo>
                    <a:pt x="1364353" y="845819"/>
                  </a:lnTo>
                  <a:lnTo>
                    <a:pt x="1442663" y="837925"/>
                  </a:lnTo>
                  <a:cubicBezTo>
                    <a:pt x="1594453" y="806864"/>
                    <a:pt x="1714007" y="687310"/>
                    <a:pt x="1745067" y="535521"/>
                  </a:cubicBezTo>
                  <a:lnTo>
                    <a:pt x="1752962" y="457210"/>
                  </a:lnTo>
                  <a:lnTo>
                    <a:pt x="1752962" y="457190"/>
                  </a:lnTo>
                  <a:lnTo>
                    <a:pt x="1752762" y="455204"/>
                  </a:lnTo>
                  <a:lnTo>
                    <a:pt x="1752962" y="455204"/>
                  </a:lnTo>
                  <a:lnTo>
                    <a:pt x="1752962" y="126398"/>
                  </a:lnTo>
                  <a:cubicBezTo>
                    <a:pt x="1752962" y="56590"/>
                    <a:pt x="1809552" y="0"/>
                    <a:pt x="187936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2"/>
                </a:solidFill>
              </a:endParaRPr>
            </a:p>
          </p:txBody>
        </p:sp>
        <p:sp>
          <p:nvSpPr>
            <p:cNvPr id="9" name="任意多边形 8"/>
            <p:cNvSpPr/>
            <p:nvPr/>
          </p:nvSpPr>
          <p:spPr>
            <a:xfrm rot="16200000">
              <a:off x="3990704" y="949508"/>
              <a:ext cx="1883500" cy="1875336"/>
            </a:xfrm>
            <a:custGeom>
              <a:avLst/>
              <a:gdLst>
                <a:gd name="connsiteX0" fmla="*/ 1879360 w 2511333"/>
                <a:gd name="connsiteY0" fmla="*/ 0 h 2500448"/>
                <a:gd name="connsiteX1" fmla="*/ 2384935 w 2511333"/>
                <a:gd name="connsiteY1" fmla="*/ 0 h 2500448"/>
                <a:gd name="connsiteX2" fmla="*/ 2511333 w 2511333"/>
                <a:gd name="connsiteY2" fmla="*/ 126398 h 2500448"/>
                <a:gd name="connsiteX3" fmla="*/ 2511333 w 2511333"/>
                <a:gd name="connsiteY3" fmla="*/ 631973 h 2500448"/>
                <a:gd name="connsiteX4" fmla="*/ 2384935 w 2511333"/>
                <a:gd name="connsiteY4" fmla="*/ 758371 h 2500448"/>
                <a:gd name="connsiteX5" fmla="*/ 2054246 w 2511333"/>
                <a:gd name="connsiteY5" fmla="*/ 758371 h 2500448"/>
                <a:gd name="connsiteX6" fmla="*/ 2054246 w 2511333"/>
                <a:gd name="connsiteY6" fmla="*/ 759151 h 2500448"/>
                <a:gd name="connsiteX7" fmla="*/ 2046514 w 2511333"/>
                <a:gd name="connsiteY7" fmla="*/ 758371 h 2500448"/>
                <a:gd name="connsiteX8" fmla="*/ 1665789 w 2511333"/>
                <a:gd name="connsiteY8" fmla="*/ 1068670 h 2500448"/>
                <a:gd name="connsiteX9" fmla="*/ 1658096 w 2511333"/>
                <a:gd name="connsiteY9" fmla="*/ 1144994 h 2500448"/>
                <a:gd name="connsiteX10" fmla="*/ 1654629 w 2511333"/>
                <a:gd name="connsiteY10" fmla="*/ 1144994 h 2500448"/>
                <a:gd name="connsiteX11" fmla="*/ 1654629 w 2511333"/>
                <a:gd name="connsiteY11" fmla="*/ 2224671 h 2500448"/>
                <a:gd name="connsiteX12" fmla="*/ 1378852 w 2511333"/>
                <a:gd name="connsiteY12" fmla="*/ 2500448 h 2500448"/>
                <a:gd name="connsiteX13" fmla="*/ 275777 w 2511333"/>
                <a:gd name="connsiteY13" fmla="*/ 2500448 h 2500448"/>
                <a:gd name="connsiteX14" fmla="*/ 0 w 2511333"/>
                <a:gd name="connsiteY14" fmla="*/ 2224671 h 2500448"/>
                <a:gd name="connsiteX15" fmla="*/ 0 w 2511333"/>
                <a:gd name="connsiteY15" fmla="*/ 1121596 h 2500448"/>
                <a:gd name="connsiteX16" fmla="*/ 275777 w 2511333"/>
                <a:gd name="connsiteY16" fmla="*/ 845819 h 2500448"/>
                <a:gd name="connsiteX17" fmla="*/ 1364353 w 2511333"/>
                <a:gd name="connsiteY17" fmla="*/ 845819 h 2500448"/>
                <a:gd name="connsiteX18" fmla="*/ 1442663 w 2511333"/>
                <a:gd name="connsiteY18" fmla="*/ 837925 h 2500448"/>
                <a:gd name="connsiteX19" fmla="*/ 1745067 w 2511333"/>
                <a:gd name="connsiteY19" fmla="*/ 535521 h 2500448"/>
                <a:gd name="connsiteX20" fmla="*/ 1752962 w 2511333"/>
                <a:gd name="connsiteY20" fmla="*/ 457210 h 2500448"/>
                <a:gd name="connsiteX21" fmla="*/ 1752962 w 2511333"/>
                <a:gd name="connsiteY21" fmla="*/ 457190 h 2500448"/>
                <a:gd name="connsiteX22" fmla="*/ 1752762 w 2511333"/>
                <a:gd name="connsiteY22" fmla="*/ 455204 h 2500448"/>
                <a:gd name="connsiteX23" fmla="*/ 1752962 w 2511333"/>
                <a:gd name="connsiteY23" fmla="*/ 455204 h 2500448"/>
                <a:gd name="connsiteX24" fmla="*/ 1752962 w 2511333"/>
                <a:gd name="connsiteY24" fmla="*/ 126398 h 2500448"/>
                <a:gd name="connsiteX25" fmla="*/ 1879360 w 2511333"/>
                <a:gd name="connsiteY25" fmla="*/ 0 h 250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11333" h="2500448">
                  <a:moveTo>
                    <a:pt x="1879360" y="0"/>
                  </a:moveTo>
                  <a:lnTo>
                    <a:pt x="2384935" y="0"/>
                  </a:lnTo>
                  <a:cubicBezTo>
                    <a:pt x="2454743" y="0"/>
                    <a:pt x="2511333" y="56590"/>
                    <a:pt x="2511333" y="126398"/>
                  </a:cubicBezTo>
                  <a:lnTo>
                    <a:pt x="2511333" y="631973"/>
                  </a:lnTo>
                  <a:cubicBezTo>
                    <a:pt x="2511333" y="701781"/>
                    <a:pt x="2454743" y="758371"/>
                    <a:pt x="2384935" y="758371"/>
                  </a:cubicBezTo>
                  <a:lnTo>
                    <a:pt x="2054246" y="758371"/>
                  </a:lnTo>
                  <a:lnTo>
                    <a:pt x="2054246" y="759151"/>
                  </a:lnTo>
                  <a:lnTo>
                    <a:pt x="2046514" y="758371"/>
                  </a:lnTo>
                  <a:cubicBezTo>
                    <a:pt x="1858714" y="758371"/>
                    <a:pt x="1702027" y="891583"/>
                    <a:pt x="1665789" y="1068670"/>
                  </a:cubicBezTo>
                  <a:lnTo>
                    <a:pt x="1658096" y="1144994"/>
                  </a:lnTo>
                  <a:lnTo>
                    <a:pt x="1654629" y="1144994"/>
                  </a:lnTo>
                  <a:lnTo>
                    <a:pt x="1654629" y="2224671"/>
                  </a:lnTo>
                  <a:cubicBezTo>
                    <a:pt x="1654629" y="2376978"/>
                    <a:pt x="1531159" y="2500448"/>
                    <a:pt x="1378852" y="2500448"/>
                  </a:cubicBezTo>
                  <a:lnTo>
                    <a:pt x="275777" y="2500448"/>
                  </a:lnTo>
                  <a:cubicBezTo>
                    <a:pt x="123470" y="2500448"/>
                    <a:pt x="0" y="2376978"/>
                    <a:pt x="0" y="2224671"/>
                  </a:cubicBezTo>
                  <a:lnTo>
                    <a:pt x="0" y="1121596"/>
                  </a:lnTo>
                  <a:cubicBezTo>
                    <a:pt x="0" y="969289"/>
                    <a:pt x="123470" y="845819"/>
                    <a:pt x="275777" y="845819"/>
                  </a:cubicBezTo>
                  <a:lnTo>
                    <a:pt x="1364353" y="845819"/>
                  </a:lnTo>
                  <a:lnTo>
                    <a:pt x="1442663" y="837925"/>
                  </a:lnTo>
                  <a:cubicBezTo>
                    <a:pt x="1594453" y="806864"/>
                    <a:pt x="1714007" y="687310"/>
                    <a:pt x="1745067" y="535521"/>
                  </a:cubicBezTo>
                  <a:lnTo>
                    <a:pt x="1752962" y="457210"/>
                  </a:lnTo>
                  <a:lnTo>
                    <a:pt x="1752962" y="457190"/>
                  </a:lnTo>
                  <a:lnTo>
                    <a:pt x="1752762" y="455204"/>
                  </a:lnTo>
                  <a:lnTo>
                    <a:pt x="1752962" y="455204"/>
                  </a:lnTo>
                  <a:lnTo>
                    <a:pt x="1752962" y="126398"/>
                  </a:lnTo>
                  <a:cubicBezTo>
                    <a:pt x="1752962" y="56590"/>
                    <a:pt x="1809552" y="0"/>
                    <a:pt x="18793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2"/>
                </a:solidFill>
              </a:endParaRPr>
            </a:p>
          </p:txBody>
        </p:sp>
        <p:sp>
          <p:nvSpPr>
            <p:cNvPr id="10" name="Freeform 14"/>
            <p:cNvSpPr>
              <a:spLocks noEditPoints="1"/>
            </p:cNvSpPr>
            <p:nvPr/>
          </p:nvSpPr>
          <p:spPr bwMode="auto">
            <a:xfrm>
              <a:off x="4171351" y="1113582"/>
              <a:ext cx="226434" cy="216000"/>
            </a:xfrm>
            <a:custGeom>
              <a:avLst/>
              <a:gdLst>
                <a:gd name="T0" fmla="*/ 1302 w 1302"/>
                <a:gd name="T1" fmla="*/ 651 h 1241"/>
                <a:gd name="T2" fmla="*/ 1297 w 1302"/>
                <a:gd name="T3" fmla="*/ 675 h 1241"/>
                <a:gd name="T4" fmla="*/ 1285 w 1302"/>
                <a:gd name="T5" fmla="*/ 694 h 1241"/>
                <a:gd name="T6" fmla="*/ 1266 w 1302"/>
                <a:gd name="T7" fmla="*/ 708 h 1241"/>
                <a:gd name="T8" fmla="*/ 1241 w 1302"/>
                <a:gd name="T9" fmla="*/ 712 h 1241"/>
                <a:gd name="T10" fmla="*/ 1230 w 1302"/>
                <a:gd name="T11" fmla="*/ 711 h 1241"/>
                <a:gd name="T12" fmla="*/ 1209 w 1302"/>
                <a:gd name="T13" fmla="*/ 703 h 1241"/>
                <a:gd name="T14" fmla="*/ 1199 w 1302"/>
                <a:gd name="T15" fmla="*/ 695 h 1241"/>
                <a:gd name="T16" fmla="*/ 653 w 1302"/>
                <a:gd name="T17" fmla="*/ 149 h 1241"/>
                <a:gd name="T18" fmla="*/ 104 w 1302"/>
                <a:gd name="T19" fmla="*/ 694 h 1241"/>
                <a:gd name="T20" fmla="*/ 104 w 1302"/>
                <a:gd name="T21" fmla="*/ 694 h 1241"/>
                <a:gd name="T22" fmla="*/ 84 w 1302"/>
                <a:gd name="T23" fmla="*/ 708 h 1241"/>
                <a:gd name="T24" fmla="*/ 61 w 1302"/>
                <a:gd name="T25" fmla="*/ 712 h 1241"/>
                <a:gd name="T26" fmla="*/ 49 w 1302"/>
                <a:gd name="T27" fmla="*/ 711 h 1241"/>
                <a:gd name="T28" fmla="*/ 27 w 1302"/>
                <a:gd name="T29" fmla="*/ 701 h 1241"/>
                <a:gd name="T30" fmla="*/ 11 w 1302"/>
                <a:gd name="T31" fmla="*/ 686 h 1241"/>
                <a:gd name="T32" fmla="*/ 1 w 1302"/>
                <a:gd name="T33" fmla="*/ 663 h 1241"/>
                <a:gd name="T34" fmla="*/ 0 w 1302"/>
                <a:gd name="T35" fmla="*/ 651 h 1241"/>
                <a:gd name="T36" fmla="*/ 5 w 1302"/>
                <a:gd name="T37" fmla="*/ 627 h 1241"/>
                <a:gd name="T38" fmla="*/ 19 w 1302"/>
                <a:gd name="T39" fmla="*/ 607 h 1241"/>
                <a:gd name="T40" fmla="*/ 607 w 1302"/>
                <a:gd name="T41" fmla="*/ 18 h 1241"/>
                <a:gd name="T42" fmla="*/ 627 w 1302"/>
                <a:gd name="T43" fmla="*/ 5 h 1241"/>
                <a:gd name="T44" fmla="*/ 651 w 1302"/>
                <a:gd name="T45" fmla="*/ 0 h 1241"/>
                <a:gd name="T46" fmla="*/ 651 w 1302"/>
                <a:gd name="T47" fmla="*/ 0 h 1241"/>
                <a:gd name="T48" fmla="*/ 655 w 1302"/>
                <a:gd name="T49" fmla="*/ 0 h 1241"/>
                <a:gd name="T50" fmla="*/ 655 w 1302"/>
                <a:gd name="T51" fmla="*/ 0 h 1241"/>
                <a:gd name="T52" fmla="*/ 658 w 1302"/>
                <a:gd name="T53" fmla="*/ 0 h 1241"/>
                <a:gd name="T54" fmla="*/ 658 w 1302"/>
                <a:gd name="T55" fmla="*/ 0 h 1241"/>
                <a:gd name="T56" fmla="*/ 679 w 1302"/>
                <a:gd name="T57" fmla="*/ 6 h 1241"/>
                <a:gd name="T58" fmla="*/ 696 w 1302"/>
                <a:gd name="T59" fmla="*/ 20 h 1241"/>
                <a:gd name="T60" fmla="*/ 936 w 1302"/>
                <a:gd name="T61" fmla="*/ 260 h 1241"/>
                <a:gd name="T62" fmla="*/ 936 w 1302"/>
                <a:gd name="T63" fmla="*/ 203 h 1241"/>
                <a:gd name="T64" fmla="*/ 941 w 1302"/>
                <a:gd name="T65" fmla="*/ 180 h 1241"/>
                <a:gd name="T66" fmla="*/ 955 w 1302"/>
                <a:gd name="T67" fmla="*/ 160 h 1241"/>
                <a:gd name="T68" fmla="*/ 973 w 1302"/>
                <a:gd name="T69" fmla="*/ 147 h 1241"/>
                <a:gd name="T70" fmla="*/ 997 w 1302"/>
                <a:gd name="T71" fmla="*/ 142 h 1241"/>
                <a:gd name="T72" fmla="*/ 1010 w 1302"/>
                <a:gd name="T73" fmla="*/ 143 h 1241"/>
                <a:gd name="T74" fmla="*/ 1032 w 1302"/>
                <a:gd name="T75" fmla="*/ 153 h 1241"/>
                <a:gd name="T76" fmla="*/ 1048 w 1302"/>
                <a:gd name="T77" fmla="*/ 169 h 1241"/>
                <a:gd name="T78" fmla="*/ 1057 w 1302"/>
                <a:gd name="T79" fmla="*/ 191 h 1241"/>
                <a:gd name="T80" fmla="*/ 1059 w 1302"/>
                <a:gd name="T81" fmla="*/ 382 h 1241"/>
                <a:gd name="T82" fmla="*/ 1286 w 1302"/>
                <a:gd name="T83" fmla="*/ 610 h 1241"/>
                <a:gd name="T84" fmla="*/ 1292 w 1302"/>
                <a:gd name="T85" fmla="*/ 618 h 1241"/>
                <a:gd name="T86" fmla="*/ 1301 w 1302"/>
                <a:gd name="T87" fmla="*/ 639 h 1241"/>
                <a:gd name="T88" fmla="*/ 1180 w 1302"/>
                <a:gd name="T89" fmla="*/ 753 h 1241"/>
                <a:gd name="T90" fmla="*/ 1180 w 1302"/>
                <a:gd name="T91" fmla="*/ 1017 h 1241"/>
                <a:gd name="T92" fmla="*/ 1180 w 1302"/>
                <a:gd name="T93" fmla="*/ 1180 h 1241"/>
                <a:gd name="T94" fmla="*/ 1176 w 1302"/>
                <a:gd name="T95" fmla="*/ 1205 h 1241"/>
                <a:gd name="T96" fmla="*/ 1163 w 1302"/>
                <a:gd name="T97" fmla="*/ 1223 h 1241"/>
                <a:gd name="T98" fmla="*/ 1143 w 1302"/>
                <a:gd name="T99" fmla="*/ 1236 h 1241"/>
                <a:gd name="T100" fmla="*/ 1120 w 1302"/>
                <a:gd name="T101" fmla="*/ 1241 h 1241"/>
                <a:gd name="T102" fmla="*/ 997 w 1302"/>
                <a:gd name="T103" fmla="*/ 753 h 1241"/>
                <a:gd name="T104" fmla="*/ 753 w 1302"/>
                <a:gd name="T105" fmla="*/ 1241 h 1241"/>
                <a:gd name="T106" fmla="*/ 183 w 1302"/>
                <a:gd name="T107" fmla="*/ 1241 h 1241"/>
                <a:gd name="T108" fmla="*/ 160 w 1302"/>
                <a:gd name="T109" fmla="*/ 1236 h 1241"/>
                <a:gd name="T110" fmla="*/ 141 w 1302"/>
                <a:gd name="T111" fmla="*/ 1223 h 1241"/>
                <a:gd name="T112" fmla="*/ 127 w 1302"/>
                <a:gd name="T113" fmla="*/ 1205 h 1241"/>
                <a:gd name="T114" fmla="*/ 122 w 1302"/>
                <a:gd name="T115" fmla="*/ 1180 h 1241"/>
                <a:gd name="T116" fmla="*/ 122 w 1302"/>
                <a:gd name="T117" fmla="*/ 936 h 1241"/>
                <a:gd name="T118" fmla="*/ 651 w 1302"/>
                <a:gd name="T119" fmla="*/ 224 h 1241"/>
                <a:gd name="T120" fmla="*/ 549 w 1302"/>
                <a:gd name="T121" fmla="*/ 753 h 1241"/>
                <a:gd name="T122" fmla="*/ 306 w 1302"/>
                <a:gd name="T123" fmla="*/ 998 h 1241"/>
                <a:gd name="T124" fmla="*/ 549 w 1302"/>
                <a:gd name="T125" fmla="*/ 75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2" h="1241">
                  <a:moveTo>
                    <a:pt x="1302" y="651"/>
                  </a:moveTo>
                  <a:lnTo>
                    <a:pt x="1302" y="651"/>
                  </a:lnTo>
                  <a:lnTo>
                    <a:pt x="1301" y="663"/>
                  </a:lnTo>
                  <a:lnTo>
                    <a:pt x="1297" y="675"/>
                  </a:lnTo>
                  <a:lnTo>
                    <a:pt x="1292" y="686"/>
                  </a:lnTo>
                  <a:lnTo>
                    <a:pt x="1285" y="694"/>
                  </a:lnTo>
                  <a:lnTo>
                    <a:pt x="1275" y="701"/>
                  </a:lnTo>
                  <a:lnTo>
                    <a:pt x="1266" y="708"/>
                  </a:lnTo>
                  <a:lnTo>
                    <a:pt x="1253" y="711"/>
                  </a:lnTo>
                  <a:lnTo>
                    <a:pt x="1241" y="712"/>
                  </a:lnTo>
                  <a:lnTo>
                    <a:pt x="1241" y="712"/>
                  </a:lnTo>
                  <a:lnTo>
                    <a:pt x="1230" y="711"/>
                  </a:lnTo>
                  <a:lnTo>
                    <a:pt x="1219" y="708"/>
                  </a:lnTo>
                  <a:lnTo>
                    <a:pt x="1209" y="703"/>
                  </a:lnTo>
                  <a:lnTo>
                    <a:pt x="1199" y="695"/>
                  </a:lnTo>
                  <a:lnTo>
                    <a:pt x="1199" y="695"/>
                  </a:lnTo>
                  <a:lnTo>
                    <a:pt x="653" y="149"/>
                  </a:lnTo>
                  <a:lnTo>
                    <a:pt x="653" y="149"/>
                  </a:lnTo>
                  <a:lnTo>
                    <a:pt x="651" y="147"/>
                  </a:lnTo>
                  <a:lnTo>
                    <a:pt x="104" y="694"/>
                  </a:lnTo>
                  <a:lnTo>
                    <a:pt x="104" y="694"/>
                  </a:lnTo>
                  <a:lnTo>
                    <a:pt x="104" y="694"/>
                  </a:lnTo>
                  <a:lnTo>
                    <a:pt x="95" y="701"/>
                  </a:lnTo>
                  <a:lnTo>
                    <a:pt x="84" y="708"/>
                  </a:lnTo>
                  <a:lnTo>
                    <a:pt x="73" y="711"/>
                  </a:lnTo>
                  <a:lnTo>
                    <a:pt x="61" y="712"/>
                  </a:lnTo>
                  <a:lnTo>
                    <a:pt x="61" y="712"/>
                  </a:lnTo>
                  <a:lnTo>
                    <a:pt x="49" y="711"/>
                  </a:lnTo>
                  <a:lnTo>
                    <a:pt x="38" y="708"/>
                  </a:lnTo>
                  <a:lnTo>
                    <a:pt x="27" y="701"/>
                  </a:lnTo>
                  <a:lnTo>
                    <a:pt x="18" y="694"/>
                  </a:lnTo>
                  <a:lnTo>
                    <a:pt x="11" y="686"/>
                  </a:lnTo>
                  <a:lnTo>
                    <a:pt x="5" y="675"/>
                  </a:lnTo>
                  <a:lnTo>
                    <a:pt x="1" y="663"/>
                  </a:lnTo>
                  <a:lnTo>
                    <a:pt x="0" y="651"/>
                  </a:lnTo>
                  <a:lnTo>
                    <a:pt x="0" y="651"/>
                  </a:lnTo>
                  <a:lnTo>
                    <a:pt x="1" y="639"/>
                  </a:lnTo>
                  <a:lnTo>
                    <a:pt x="5" y="627"/>
                  </a:lnTo>
                  <a:lnTo>
                    <a:pt x="11" y="616"/>
                  </a:lnTo>
                  <a:lnTo>
                    <a:pt x="19" y="607"/>
                  </a:lnTo>
                  <a:lnTo>
                    <a:pt x="607" y="18"/>
                  </a:lnTo>
                  <a:lnTo>
                    <a:pt x="607" y="18"/>
                  </a:lnTo>
                  <a:lnTo>
                    <a:pt x="617" y="11"/>
                  </a:lnTo>
                  <a:lnTo>
                    <a:pt x="627" y="5"/>
                  </a:lnTo>
                  <a:lnTo>
                    <a:pt x="639" y="1"/>
                  </a:lnTo>
                  <a:lnTo>
                    <a:pt x="651" y="0"/>
                  </a:lnTo>
                  <a:lnTo>
                    <a:pt x="651" y="0"/>
                  </a:lnTo>
                  <a:lnTo>
                    <a:pt x="651" y="0"/>
                  </a:lnTo>
                  <a:lnTo>
                    <a:pt x="655" y="0"/>
                  </a:lnTo>
                  <a:lnTo>
                    <a:pt x="655" y="0"/>
                  </a:lnTo>
                  <a:lnTo>
                    <a:pt x="655" y="0"/>
                  </a:lnTo>
                  <a:lnTo>
                    <a:pt x="655" y="0"/>
                  </a:lnTo>
                  <a:lnTo>
                    <a:pt x="658" y="0"/>
                  </a:lnTo>
                  <a:lnTo>
                    <a:pt x="658" y="0"/>
                  </a:lnTo>
                  <a:lnTo>
                    <a:pt x="658" y="0"/>
                  </a:lnTo>
                  <a:lnTo>
                    <a:pt x="658" y="0"/>
                  </a:lnTo>
                  <a:lnTo>
                    <a:pt x="669" y="2"/>
                  </a:lnTo>
                  <a:lnTo>
                    <a:pt x="679" y="6"/>
                  </a:lnTo>
                  <a:lnTo>
                    <a:pt x="688" y="12"/>
                  </a:lnTo>
                  <a:lnTo>
                    <a:pt x="696" y="20"/>
                  </a:lnTo>
                  <a:lnTo>
                    <a:pt x="696" y="20"/>
                  </a:lnTo>
                  <a:lnTo>
                    <a:pt x="936" y="260"/>
                  </a:lnTo>
                  <a:lnTo>
                    <a:pt x="936" y="203"/>
                  </a:lnTo>
                  <a:lnTo>
                    <a:pt x="936" y="203"/>
                  </a:lnTo>
                  <a:lnTo>
                    <a:pt x="937" y="191"/>
                  </a:lnTo>
                  <a:lnTo>
                    <a:pt x="941" y="180"/>
                  </a:lnTo>
                  <a:lnTo>
                    <a:pt x="946" y="169"/>
                  </a:lnTo>
                  <a:lnTo>
                    <a:pt x="955" y="160"/>
                  </a:lnTo>
                  <a:lnTo>
                    <a:pt x="963" y="153"/>
                  </a:lnTo>
                  <a:lnTo>
                    <a:pt x="973" y="147"/>
                  </a:lnTo>
                  <a:lnTo>
                    <a:pt x="985" y="143"/>
                  </a:lnTo>
                  <a:lnTo>
                    <a:pt x="997" y="142"/>
                  </a:lnTo>
                  <a:lnTo>
                    <a:pt x="997" y="142"/>
                  </a:lnTo>
                  <a:lnTo>
                    <a:pt x="1010" y="143"/>
                  </a:lnTo>
                  <a:lnTo>
                    <a:pt x="1021" y="147"/>
                  </a:lnTo>
                  <a:lnTo>
                    <a:pt x="1032" y="153"/>
                  </a:lnTo>
                  <a:lnTo>
                    <a:pt x="1040" y="160"/>
                  </a:lnTo>
                  <a:lnTo>
                    <a:pt x="1048" y="169"/>
                  </a:lnTo>
                  <a:lnTo>
                    <a:pt x="1054" y="180"/>
                  </a:lnTo>
                  <a:lnTo>
                    <a:pt x="1057" y="191"/>
                  </a:lnTo>
                  <a:lnTo>
                    <a:pt x="1059" y="203"/>
                  </a:lnTo>
                  <a:lnTo>
                    <a:pt x="1059" y="382"/>
                  </a:lnTo>
                  <a:lnTo>
                    <a:pt x="1286" y="610"/>
                  </a:lnTo>
                  <a:lnTo>
                    <a:pt x="1286" y="610"/>
                  </a:lnTo>
                  <a:lnTo>
                    <a:pt x="1286" y="610"/>
                  </a:lnTo>
                  <a:lnTo>
                    <a:pt x="1292" y="618"/>
                  </a:lnTo>
                  <a:lnTo>
                    <a:pt x="1299" y="628"/>
                  </a:lnTo>
                  <a:lnTo>
                    <a:pt x="1301" y="639"/>
                  </a:lnTo>
                  <a:lnTo>
                    <a:pt x="1302" y="651"/>
                  </a:lnTo>
                  <a:close/>
                  <a:moveTo>
                    <a:pt x="1180" y="753"/>
                  </a:moveTo>
                  <a:lnTo>
                    <a:pt x="1180" y="936"/>
                  </a:lnTo>
                  <a:lnTo>
                    <a:pt x="1180" y="1017"/>
                  </a:lnTo>
                  <a:lnTo>
                    <a:pt x="1180" y="1180"/>
                  </a:lnTo>
                  <a:lnTo>
                    <a:pt x="1180" y="1180"/>
                  </a:lnTo>
                  <a:lnTo>
                    <a:pt x="1179" y="1192"/>
                  </a:lnTo>
                  <a:lnTo>
                    <a:pt x="1176" y="1205"/>
                  </a:lnTo>
                  <a:lnTo>
                    <a:pt x="1170" y="1214"/>
                  </a:lnTo>
                  <a:lnTo>
                    <a:pt x="1163" y="1223"/>
                  </a:lnTo>
                  <a:lnTo>
                    <a:pt x="1153" y="1230"/>
                  </a:lnTo>
                  <a:lnTo>
                    <a:pt x="1143" y="1236"/>
                  </a:lnTo>
                  <a:lnTo>
                    <a:pt x="1132" y="1240"/>
                  </a:lnTo>
                  <a:lnTo>
                    <a:pt x="1120" y="1241"/>
                  </a:lnTo>
                  <a:lnTo>
                    <a:pt x="997" y="1241"/>
                  </a:lnTo>
                  <a:lnTo>
                    <a:pt x="997" y="753"/>
                  </a:lnTo>
                  <a:lnTo>
                    <a:pt x="753" y="753"/>
                  </a:lnTo>
                  <a:lnTo>
                    <a:pt x="753" y="1241"/>
                  </a:lnTo>
                  <a:lnTo>
                    <a:pt x="183" y="1241"/>
                  </a:lnTo>
                  <a:lnTo>
                    <a:pt x="183" y="1241"/>
                  </a:lnTo>
                  <a:lnTo>
                    <a:pt x="171" y="1240"/>
                  </a:lnTo>
                  <a:lnTo>
                    <a:pt x="160" y="1236"/>
                  </a:lnTo>
                  <a:lnTo>
                    <a:pt x="149" y="1230"/>
                  </a:lnTo>
                  <a:lnTo>
                    <a:pt x="141" y="1223"/>
                  </a:lnTo>
                  <a:lnTo>
                    <a:pt x="133" y="1214"/>
                  </a:lnTo>
                  <a:lnTo>
                    <a:pt x="127" y="1205"/>
                  </a:lnTo>
                  <a:lnTo>
                    <a:pt x="123" y="1192"/>
                  </a:lnTo>
                  <a:lnTo>
                    <a:pt x="122" y="1180"/>
                  </a:lnTo>
                  <a:lnTo>
                    <a:pt x="122" y="1017"/>
                  </a:lnTo>
                  <a:lnTo>
                    <a:pt x="122" y="936"/>
                  </a:lnTo>
                  <a:lnTo>
                    <a:pt x="122" y="753"/>
                  </a:lnTo>
                  <a:lnTo>
                    <a:pt x="651" y="224"/>
                  </a:lnTo>
                  <a:lnTo>
                    <a:pt x="1180" y="753"/>
                  </a:lnTo>
                  <a:close/>
                  <a:moveTo>
                    <a:pt x="549" y="753"/>
                  </a:moveTo>
                  <a:lnTo>
                    <a:pt x="306" y="753"/>
                  </a:lnTo>
                  <a:lnTo>
                    <a:pt x="306" y="998"/>
                  </a:lnTo>
                  <a:lnTo>
                    <a:pt x="549" y="998"/>
                  </a:lnTo>
                  <a:lnTo>
                    <a:pt x="549" y="753"/>
                  </a:lnTo>
                  <a:close/>
                </a:path>
              </a:pathLst>
            </a:custGeom>
            <a:solidFill>
              <a:schemeClr val="accent2"/>
            </a:solidFill>
            <a:ln>
              <a:noFill/>
            </a:ln>
          </p:spPr>
          <p:txBody>
            <a:bodyPr vert="horz" wrap="square" lIns="91440" tIns="45720" rIns="91440" bIns="45720" numCol="1" anchor="t" anchorCtr="0" compatLnSpc="1"/>
            <a:lstStyle/>
            <a:p>
              <a:endParaRPr lang="zh-CN" altLang="en-US" sz="2400">
                <a:solidFill>
                  <a:schemeClr val="accent2"/>
                </a:solidFill>
              </a:endParaRPr>
            </a:p>
          </p:txBody>
        </p:sp>
        <p:sp>
          <p:nvSpPr>
            <p:cNvPr id="11" name="Freeform 18"/>
            <p:cNvSpPr>
              <a:spLocks noEditPoints="1"/>
            </p:cNvSpPr>
            <p:nvPr/>
          </p:nvSpPr>
          <p:spPr bwMode="auto">
            <a:xfrm>
              <a:off x="4802160" y="4410892"/>
              <a:ext cx="226088" cy="205217"/>
            </a:xfrm>
            <a:custGeom>
              <a:avLst/>
              <a:gdLst>
                <a:gd name="T0" fmla="*/ 1138 w 1301"/>
                <a:gd name="T1" fmla="*/ 691 h 1180"/>
                <a:gd name="T2" fmla="*/ 1241 w 1301"/>
                <a:gd name="T3" fmla="*/ 304 h 1180"/>
                <a:gd name="T4" fmla="*/ 1274 w 1301"/>
                <a:gd name="T5" fmla="*/ 315 h 1180"/>
                <a:gd name="T6" fmla="*/ 1297 w 1301"/>
                <a:gd name="T7" fmla="*/ 342 h 1180"/>
                <a:gd name="T8" fmla="*/ 1301 w 1301"/>
                <a:gd name="T9" fmla="*/ 752 h 1180"/>
                <a:gd name="T10" fmla="*/ 1301 w 1301"/>
                <a:gd name="T11" fmla="*/ 1118 h 1180"/>
                <a:gd name="T12" fmla="*/ 1291 w 1301"/>
                <a:gd name="T13" fmla="*/ 1153 h 1180"/>
                <a:gd name="T14" fmla="*/ 1264 w 1301"/>
                <a:gd name="T15" fmla="*/ 1175 h 1180"/>
                <a:gd name="T16" fmla="*/ 223 w 1301"/>
                <a:gd name="T17" fmla="*/ 1180 h 1180"/>
                <a:gd name="T18" fmla="*/ 223 w 1301"/>
                <a:gd name="T19" fmla="*/ 304 h 1180"/>
                <a:gd name="T20" fmla="*/ 346 w 1301"/>
                <a:gd name="T21" fmla="*/ 289 h 1180"/>
                <a:gd name="T22" fmla="*/ 351 w 1301"/>
                <a:gd name="T23" fmla="*/ 243 h 1180"/>
                <a:gd name="T24" fmla="*/ 363 w 1301"/>
                <a:gd name="T25" fmla="*/ 200 h 1180"/>
                <a:gd name="T26" fmla="*/ 398 w 1301"/>
                <a:gd name="T27" fmla="*/ 134 h 1180"/>
                <a:gd name="T28" fmla="*/ 456 w 1301"/>
                <a:gd name="T29" fmla="*/ 69 h 1180"/>
                <a:gd name="T30" fmla="*/ 531 w 1301"/>
                <a:gd name="T31" fmla="*/ 24 h 1180"/>
                <a:gd name="T32" fmla="*/ 574 w 1301"/>
                <a:gd name="T33" fmla="*/ 9 h 1180"/>
                <a:gd name="T34" fmla="*/ 619 w 1301"/>
                <a:gd name="T35" fmla="*/ 1 h 1180"/>
                <a:gd name="T36" fmla="*/ 651 w 1301"/>
                <a:gd name="T37" fmla="*/ 0 h 1180"/>
                <a:gd name="T38" fmla="*/ 697 w 1301"/>
                <a:gd name="T39" fmla="*/ 3 h 1180"/>
                <a:gd name="T40" fmla="*/ 742 w 1301"/>
                <a:gd name="T41" fmla="*/ 13 h 1180"/>
                <a:gd name="T42" fmla="*/ 795 w 1301"/>
                <a:gd name="T43" fmla="*/ 36 h 1180"/>
                <a:gd name="T44" fmla="*/ 866 w 1301"/>
                <a:gd name="T45" fmla="*/ 89 h 1180"/>
                <a:gd name="T46" fmla="*/ 919 w 1301"/>
                <a:gd name="T47" fmla="*/ 159 h 1180"/>
                <a:gd name="T48" fmla="*/ 942 w 1301"/>
                <a:gd name="T49" fmla="*/ 214 h 1180"/>
                <a:gd name="T50" fmla="*/ 952 w 1301"/>
                <a:gd name="T51" fmla="*/ 258 h 1180"/>
                <a:gd name="T52" fmla="*/ 956 w 1301"/>
                <a:gd name="T53" fmla="*/ 304 h 1180"/>
                <a:gd name="T54" fmla="*/ 1078 w 1301"/>
                <a:gd name="T55" fmla="*/ 1180 h 1180"/>
                <a:gd name="T56" fmla="*/ 651 w 1301"/>
                <a:gd name="T57" fmla="*/ 122 h 1180"/>
                <a:gd name="T58" fmla="*/ 596 w 1301"/>
                <a:gd name="T59" fmla="*/ 129 h 1180"/>
                <a:gd name="T60" fmla="*/ 548 w 1301"/>
                <a:gd name="T61" fmla="*/ 153 h 1180"/>
                <a:gd name="T62" fmla="*/ 509 w 1301"/>
                <a:gd name="T63" fmla="*/ 188 h 1180"/>
                <a:gd name="T64" fmla="*/ 482 w 1301"/>
                <a:gd name="T65" fmla="*/ 233 h 1180"/>
                <a:gd name="T66" fmla="*/ 469 w 1301"/>
                <a:gd name="T67" fmla="*/ 286 h 1180"/>
                <a:gd name="T68" fmla="*/ 833 w 1301"/>
                <a:gd name="T69" fmla="*/ 304 h 1180"/>
                <a:gd name="T70" fmla="*/ 825 w 1301"/>
                <a:gd name="T71" fmla="*/ 251 h 1180"/>
                <a:gd name="T72" fmla="*/ 803 w 1301"/>
                <a:gd name="T73" fmla="*/ 203 h 1180"/>
                <a:gd name="T74" fmla="*/ 767 w 1301"/>
                <a:gd name="T75" fmla="*/ 164 h 1180"/>
                <a:gd name="T76" fmla="*/ 722 w 1301"/>
                <a:gd name="T77" fmla="*/ 135 h 1180"/>
                <a:gd name="T78" fmla="*/ 669 w 1301"/>
                <a:gd name="T79" fmla="*/ 122 h 1180"/>
                <a:gd name="T80" fmla="*/ 0 w 1301"/>
                <a:gd name="T81" fmla="*/ 996 h 1180"/>
                <a:gd name="T82" fmla="*/ 0 w 1301"/>
                <a:gd name="T83" fmla="*/ 366 h 1180"/>
                <a:gd name="T84" fmla="*/ 10 w 1301"/>
                <a:gd name="T85" fmla="*/ 331 h 1180"/>
                <a:gd name="T86" fmla="*/ 36 w 1301"/>
                <a:gd name="T87" fmla="*/ 309 h 1180"/>
                <a:gd name="T88" fmla="*/ 163 w 1301"/>
                <a:gd name="T89" fmla="*/ 304 h 1180"/>
                <a:gd name="T90" fmla="*/ 163 w 1301"/>
                <a:gd name="T91" fmla="*/ 1180 h 1180"/>
                <a:gd name="T92" fmla="*/ 47 w 1301"/>
                <a:gd name="T93" fmla="*/ 1178 h 1180"/>
                <a:gd name="T94" fmla="*/ 17 w 1301"/>
                <a:gd name="T95" fmla="*/ 1161 h 1180"/>
                <a:gd name="T96" fmla="*/ 1 w 1301"/>
                <a:gd name="T97" fmla="*/ 1131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1" h="1180">
                  <a:moveTo>
                    <a:pt x="1241" y="1180"/>
                  </a:moveTo>
                  <a:lnTo>
                    <a:pt x="1138" y="1180"/>
                  </a:lnTo>
                  <a:lnTo>
                    <a:pt x="1138" y="691"/>
                  </a:lnTo>
                  <a:lnTo>
                    <a:pt x="1138" y="304"/>
                  </a:lnTo>
                  <a:lnTo>
                    <a:pt x="1241" y="304"/>
                  </a:lnTo>
                  <a:lnTo>
                    <a:pt x="1241" y="304"/>
                  </a:lnTo>
                  <a:lnTo>
                    <a:pt x="1253" y="306"/>
                  </a:lnTo>
                  <a:lnTo>
                    <a:pt x="1264" y="309"/>
                  </a:lnTo>
                  <a:lnTo>
                    <a:pt x="1274" y="315"/>
                  </a:lnTo>
                  <a:lnTo>
                    <a:pt x="1284" y="323"/>
                  </a:lnTo>
                  <a:lnTo>
                    <a:pt x="1291" y="331"/>
                  </a:lnTo>
                  <a:lnTo>
                    <a:pt x="1297" y="342"/>
                  </a:lnTo>
                  <a:lnTo>
                    <a:pt x="1300" y="353"/>
                  </a:lnTo>
                  <a:lnTo>
                    <a:pt x="1301" y="366"/>
                  </a:lnTo>
                  <a:lnTo>
                    <a:pt x="1301" y="752"/>
                  </a:lnTo>
                  <a:lnTo>
                    <a:pt x="1301" y="996"/>
                  </a:lnTo>
                  <a:lnTo>
                    <a:pt x="1301" y="1118"/>
                  </a:lnTo>
                  <a:lnTo>
                    <a:pt x="1301" y="1118"/>
                  </a:lnTo>
                  <a:lnTo>
                    <a:pt x="1300" y="1131"/>
                  </a:lnTo>
                  <a:lnTo>
                    <a:pt x="1297" y="1143"/>
                  </a:lnTo>
                  <a:lnTo>
                    <a:pt x="1291" y="1153"/>
                  </a:lnTo>
                  <a:lnTo>
                    <a:pt x="1284" y="1161"/>
                  </a:lnTo>
                  <a:lnTo>
                    <a:pt x="1274" y="1170"/>
                  </a:lnTo>
                  <a:lnTo>
                    <a:pt x="1264" y="1175"/>
                  </a:lnTo>
                  <a:lnTo>
                    <a:pt x="1253" y="1178"/>
                  </a:lnTo>
                  <a:lnTo>
                    <a:pt x="1241" y="1180"/>
                  </a:lnTo>
                  <a:close/>
                  <a:moveTo>
                    <a:pt x="223" y="1180"/>
                  </a:moveTo>
                  <a:lnTo>
                    <a:pt x="223" y="691"/>
                  </a:lnTo>
                  <a:lnTo>
                    <a:pt x="223" y="672"/>
                  </a:lnTo>
                  <a:lnTo>
                    <a:pt x="223" y="304"/>
                  </a:lnTo>
                  <a:lnTo>
                    <a:pt x="345" y="304"/>
                  </a:lnTo>
                  <a:lnTo>
                    <a:pt x="345" y="304"/>
                  </a:lnTo>
                  <a:lnTo>
                    <a:pt x="346" y="289"/>
                  </a:lnTo>
                  <a:lnTo>
                    <a:pt x="347" y="274"/>
                  </a:lnTo>
                  <a:lnTo>
                    <a:pt x="349" y="258"/>
                  </a:lnTo>
                  <a:lnTo>
                    <a:pt x="351" y="243"/>
                  </a:lnTo>
                  <a:lnTo>
                    <a:pt x="355" y="229"/>
                  </a:lnTo>
                  <a:lnTo>
                    <a:pt x="358" y="214"/>
                  </a:lnTo>
                  <a:lnTo>
                    <a:pt x="363" y="200"/>
                  </a:lnTo>
                  <a:lnTo>
                    <a:pt x="369" y="186"/>
                  </a:lnTo>
                  <a:lnTo>
                    <a:pt x="382" y="159"/>
                  </a:lnTo>
                  <a:lnTo>
                    <a:pt x="398" y="134"/>
                  </a:lnTo>
                  <a:lnTo>
                    <a:pt x="415" y="111"/>
                  </a:lnTo>
                  <a:lnTo>
                    <a:pt x="434" y="89"/>
                  </a:lnTo>
                  <a:lnTo>
                    <a:pt x="456" y="69"/>
                  </a:lnTo>
                  <a:lnTo>
                    <a:pt x="480" y="52"/>
                  </a:lnTo>
                  <a:lnTo>
                    <a:pt x="505" y="36"/>
                  </a:lnTo>
                  <a:lnTo>
                    <a:pt x="531" y="24"/>
                  </a:lnTo>
                  <a:lnTo>
                    <a:pt x="546" y="18"/>
                  </a:lnTo>
                  <a:lnTo>
                    <a:pt x="559" y="13"/>
                  </a:lnTo>
                  <a:lnTo>
                    <a:pt x="574" y="9"/>
                  </a:lnTo>
                  <a:lnTo>
                    <a:pt x="589" y="6"/>
                  </a:lnTo>
                  <a:lnTo>
                    <a:pt x="604" y="3"/>
                  </a:lnTo>
                  <a:lnTo>
                    <a:pt x="619" y="1"/>
                  </a:lnTo>
                  <a:lnTo>
                    <a:pt x="635" y="0"/>
                  </a:lnTo>
                  <a:lnTo>
                    <a:pt x="651" y="0"/>
                  </a:lnTo>
                  <a:lnTo>
                    <a:pt x="651" y="0"/>
                  </a:lnTo>
                  <a:lnTo>
                    <a:pt x="666" y="0"/>
                  </a:lnTo>
                  <a:lnTo>
                    <a:pt x="682" y="1"/>
                  </a:lnTo>
                  <a:lnTo>
                    <a:pt x="697" y="3"/>
                  </a:lnTo>
                  <a:lnTo>
                    <a:pt x="712" y="6"/>
                  </a:lnTo>
                  <a:lnTo>
                    <a:pt x="727" y="9"/>
                  </a:lnTo>
                  <a:lnTo>
                    <a:pt x="742" y="13"/>
                  </a:lnTo>
                  <a:lnTo>
                    <a:pt x="755" y="18"/>
                  </a:lnTo>
                  <a:lnTo>
                    <a:pt x="770" y="24"/>
                  </a:lnTo>
                  <a:lnTo>
                    <a:pt x="795" y="36"/>
                  </a:lnTo>
                  <a:lnTo>
                    <a:pt x="821" y="52"/>
                  </a:lnTo>
                  <a:lnTo>
                    <a:pt x="844" y="69"/>
                  </a:lnTo>
                  <a:lnTo>
                    <a:pt x="866" y="89"/>
                  </a:lnTo>
                  <a:lnTo>
                    <a:pt x="886" y="111"/>
                  </a:lnTo>
                  <a:lnTo>
                    <a:pt x="903" y="134"/>
                  </a:lnTo>
                  <a:lnTo>
                    <a:pt x="919" y="159"/>
                  </a:lnTo>
                  <a:lnTo>
                    <a:pt x="931" y="186"/>
                  </a:lnTo>
                  <a:lnTo>
                    <a:pt x="937" y="200"/>
                  </a:lnTo>
                  <a:lnTo>
                    <a:pt x="942" y="214"/>
                  </a:lnTo>
                  <a:lnTo>
                    <a:pt x="946" y="229"/>
                  </a:lnTo>
                  <a:lnTo>
                    <a:pt x="950" y="243"/>
                  </a:lnTo>
                  <a:lnTo>
                    <a:pt x="952" y="258"/>
                  </a:lnTo>
                  <a:lnTo>
                    <a:pt x="955" y="274"/>
                  </a:lnTo>
                  <a:lnTo>
                    <a:pt x="956" y="289"/>
                  </a:lnTo>
                  <a:lnTo>
                    <a:pt x="956" y="304"/>
                  </a:lnTo>
                  <a:lnTo>
                    <a:pt x="1078" y="304"/>
                  </a:lnTo>
                  <a:lnTo>
                    <a:pt x="1078" y="691"/>
                  </a:lnTo>
                  <a:lnTo>
                    <a:pt x="1078" y="1180"/>
                  </a:lnTo>
                  <a:lnTo>
                    <a:pt x="223" y="1180"/>
                  </a:lnTo>
                  <a:close/>
                  <a:moveTo>
                    <a:pt x="651" y="122"/>
                  </a:moveTo>
                  <a:lnTo>
                    <a:pt x="651" y="122"/>
                  </a:lnTo>
                  <a:lnTo>
                    <a:pt x="631" y="122"/>
                  </a:lnTo>
                  <a:lnTo>
                    <a:pt x="613" y="126"/>
                  </a:lnTo>
                  <a:lnTo>
                    <a:pt x="596" y="129"/>
                  </a:lnTo>
                  <a:lnTo>
                    <a:pt x="579" y="135"/>
                  </a:lnTo>
                  <a:lnTo>
                    <a:pt x="563" y="144"/>
                  </a:lnTo>
                  <a:lnTo>
                    <a:pt x="548" y="153"/>
                  </a:lnTo>
                  <a:lnTo>
                    <a:pt x="533" y="164"/>
                  </a:lnTo>
                  <a:lnTo>
                    <a:pt x="521" y="176"/>
                  </a:lnTo>
                  <a:lnTo>
                    <a:pt x="509" y="188"/>
                  </a:lnTo>
                  <a:lnTo>
                    <a:pt x="498" y="203"/>
                  </a:lnTo>
                  <a:lnTo>
                    <a:pt x="489" y="218"/>
                  </a:lnTo>
                  <a:lnTo>
                    <a:pt x="482" y="233"/>
                  </a:lnTo>
                  <a:lnTo>
                    <a:pt x="476" y="251"/>
                  </a:lnTo>
                  <a:lnTo>
                    <a:pt x="471" y="268"/>
                  </a:lnTo>
                  <a:lnTo>
                    <a:pt x="469" y="286"/>
                  </a:lnTo>
                  <a:lnTo>
                    <a:pt x="467" y="304"/>
                  </a:lnTo>
                  <a:lnTo>
                    <a:pt x="833" y="304"/>
                  </a:lnTo>
                  <a:lnTo>
                    <a:pt x="833" y="304"/>
                  </a:lnTo>
                  <a:lnTo>
                    <a:pt x="832" y="286"/>
                  </a:lnTo>
                  <a:lnTo>
                    <a:pt x="830" y="268"/>
                  </a:lnTo>
                  <a:lnTo>
                    <a:pt x="825" y="251"/>
                  </a:lnTo>
                  <a:lnTo>
                    <a:pt x="819" y="233"/>
                  </a:lnTo>
                  <a:lnTo>
                    <a:pt x="811" y="218"/>
                  </a:lnTo>
                  <a:lnTo>
                    <a:pt x="803" y="203"/>
                  </a:lnTo>
                  <a:lnTo>
                    <a:pt x="792" y="188"/>
                  </a:lnTo>
                  <a:lnTo>
                    <a:pt x="780" y="176"/>
                  </a:lnTo>
                  <a:lnTo>
                    <a:pt x="767" y="164"/>
                  </a:lnTo>
                  <a:lnTo>
                    <a:pt x="753" y="153"/>
                  </a:lnTo>
                  <a:lnTo>
                    <a:pt x="738" y="144"/>
                  </a:lnTo>
                  <a:lnTo>
                    <a:pt x="722" y="135"/>
                  </a:lnTo>
                  <a:lnTo>
                    <a:pt x="705" y="129"/>
                  </a:lnTo>
                  <a:lnTo>
                    <a:pt x="688" y="126"/>
                  </a:lnTo>
                  <a:lnTo>
                    <a:pt x="669" y="122"/>
                  </a:lnTo>
                  <a:lnTo>
                    <a:pt x="651" y="122"/>
                  </a:lnTo>
                  <a:close/>
                  <a:moveTo>
                    <a:pt x="0" y="1118"/>
                  </a:moveTo>
                  <a:lnTo>
                    <a:pt x="0" y="996"/>
                  </a:lnTo>
                  <a:lnTo>
                    <a:pt x="0" y="752"/>
                  </a:lnTo>
                  <a:lnTo>
                    <a:pt x="0" y="366"/>
                  </a:lnTo>
                  <a:lnTo>
                    <a:pt x="0" y="366"/>
                  </a:lnTo>
                  <a:lnTo>
                    <a:pt x="1" y="353"/>
                  </a:lnTo>
                  <a:lnTo>
                    <a:pt x="5" y="342"/>
                  </a:lnTo>
                  <a:lnTo>
                    <a:pt x="10" y="331"/>
                  </a:lnTo>
                  <a:lnTo>
                    <a:pt x="17" y="323"/>
                  </a:lnTo>
                  <a:lnTo>
                    <a:pt x="27" y="315"/>
                  </a:lnTo>
                  <a:lnTo>
                    <a:pt x="36" y="309"/>
                  </a:lnTo>
                  <a:lnTo>
                    <a:pt x="47" y="306"/>
                  </a:lnTo>
                  <a:lnTo>
                    <a:pt x="61" y="304"/>
                  </a:lnTo>
                  <a:lnTo>
                    <a:pt x="163" y="304"/>
                  </a:lnTo>
                  <a:lnTo>
                    <a:pt x="163" y="672"/>
                  </a:lnTo>
                  <a:lnTo>
                    <a:pt x="163" y="691"/>
                  </a:lnTo>
                  <a:lnTo>
                    <a:pt x="163" y="1180"/>
                  </a:lnTo>
                  <a:lnTo>
                    <a:pt x="61" y="1180"/>
                  </a:lnTo>
                  <a:lnTo>
                    <a:pt x="61" y="1180"/>
                  </a:lnTo>
                  <a:lnTo>
                    <a:pt x="47" y="1178"/>
                  </a:lnTo>
                  <a:lnTo>
                    <a:pt x="36" y="1175"/>
                  </a:lnTo>
                  <a:lnTo>
                    <a:pt x="27" y="1170"/>
                  </a:lnTo>
                  <a:lnTo>
                    <a:pt x="17" y="1161"/>
                  </a:lnTo>
                  <a:lnTo>
                    <a:pt x="10" y="1153"/>
                  </a:lnTo>
                  <a:lnTo>
                    <a:pt x="5" y="1143"/>
                  </a:lnTo>
                  <a:lnTo>
                    <a:pt x="1" y="1131"/>
                  </a:lnTo>
                  <a:lnTo>
                    <a:pt x="0" y="1118"/>
                  </a:lnTo>
                  <a:close/>
                </a:path>
              </a:pathLst>
            </a:custGeom>
            <a:solidFill>
              <a:schemeClr val="accent2"/>
            </a:solidFill>
            <a:ln>
              <a:noFill/>
            </a:ln>
          </p:spPr>
          <p:txBody>
            <a:bodyPr vert="horz" wrap="square" lIns="91440" tIns="45720" rIns="91440" bIns="45720" numCol="1" anchor="t" anchorCtr="0" compatLnSpc="1"/>
            <a:lstStyle/>
            <a:p>
              <a:endParaRPr lang="zh-CN" altLang="en-US" sz="2400">
                <a:solidFill>
                  <a:schemeClr val="accent2"/>
                </a:solidFill>
              </a:endParaRPr>
            </a:p>
          </p:txBody>
        </p:sp>
        <p:sp>
          <p:nvSpPr>
            <p:cNvPr id="12" name="Freeform 69"/>
            <p:cNvSpPr>
              <a:spLocks noEditPoints="1"/>
            </p:cNvSpPr>
            <p:nvPr/>
          </p:nvSpPr>
          <p:spPr bwMode="auto">
            <a:xfrm>
              <a:off x="2841897" y="3090862"/>
              <a:ext cx="205218" cy="205217"/>
            </a:xfrm>
            <a:custGeom>
              <a:avLst/>
              <a:gdLst>
                <a:gd name="T0" fmla="*/ 712 w 1180"/>
                <a:gd name="T1" fmla="*/ 1180 h 1180"/>
                <a:gd name="T2" fmla="*/ 678 w 1180"/>
                <a:gd name="T3" fmla="*/ 1170 h 1180"/>
                <a:gd name="T4" fmla="*/ 656 w 1180"/>
                <a:gd name="T5" fmla="*/ 1143 h 1180"/>
                <a:gd name="T6" fmla="*/ 651 w 1180"/>
                <a:gd name="T7" fmla="*/ 712 h 1180"/>
                <a:gd name="T8" fmla="*/ 656 w 1180"/>
                <a:gd name="T9" fmla="*/ 688 h 1180"/>
                <a:gd name="T10" fmla="*/ 678 w 1180"/>
                <a:gd name="T11" fmla="*/ 661 h 1180"/>
                <a:gd name="T12" fmla="*/ 712 w 1180"/>
                <a:gd name="T13" fmla="*/ 651 h 1180"/>
                <a:gd name="T14" fmla="*/ 1131 w 1180"/>
                <a:gd name="T15" fmla="*/ 652 h 1180"/>
                <a:gd name="T16" fmla="*/ 1161 w 1180"/>
                <a:gd name="T17" fmla="*/ 669 h 1180"/>
                <a:gd name="T18" fmla="*/ 1178 w 1180"/>
                <a:gd name="T19" fmla="*/ 700 h 1180"/>
                <a:gd name="T20" fmla="*/ 1180 w 1180"/>
                <a:gd name="T21" fmla="*/ 1119 h 1180"/>
                <a:gd name="T22" fmla="*/ 1169 w 1180"/>
                <a:gd name="T23" fmla="*/ 1153 h 1180"/>
                <a:gd name="T24" fmla="*/ 1142 w 1180"/>
                <a:gd name="T25" fmla="*/ 1175 h 1180"/>
                <a:gd name="T26" fmla="*/ 1119 w 1180"/>
                <a:gd name="T27" fmla="*/ 529 h 1180"/>
                <a:gd name="T28" fmla="*/ 700 w 1180"/>
                <a:gd name="T29" fmla="*/ 527 h 1180"/>
                <a:gd name="T30" fmla="*/ 668 w 1180"/>
                <a:gd name="T31" fmla="*/ 511 h 1180"/>
                <a:gd name="T32" fmla="*/ 652 w 1180"/>
                <a:gd name="T33" fmla="*/ 480 h 1180"/>
                <a:gd name="T34" fmla="*/ 651 w 1180"/>
                <a:gd name="T35" fmla="*/ 61 h 1180"/>
                <a:gd name="T36" fmla="*/ 661 w 1180"/>
                <a:gd name="T37" fmla="*/ 27 h 1180"/>
                <a:gd name="T38" fmla="*/ 688 w 1180"/>
                <a:gd name="T39" fmla="*/ 5 h 1180"/>
                <a:gd name="T40" fmla="*/ 1119 w 1180"/>
                <a:gd name="T41" fmla="*/ 0 h 1180"/>
                <a:gd name="T42" fmla="*/ 1142 w 1180"/>
                <a:gd name="T43" fmla="*/ 5 h 1180"/>
                <a:gd name="T44" fmla="*/ 1169 w 1180"/>
                <a:gd name="T45" fmla="*/ 27 h 1180"/>
                <a:gd name="T46" fmla="*/ 1180 w 1180"/>
                <a:gd name="T47" fmla="*/ 61 h 1180"/>
                <a:gd name="T48" fmla="*/ 1178 w 1180"/>
                <a:gd name="T49" fmla="*/ 480 h 1180"/>
                <a:gd name="T50" fmla="*/ 1161 w 1180"/>
                <a:gd name="T51" fmla="*/ 511 h 1180"/>
                <a:gd name="T52" fmla="*/ 1131 w 1180"/>
                <a:gd name="T53" fmla="*/ 527 h 1180"/>
                <a:gd name="T54" fmla="*/ 61 w 1180"/>
                <a:gd name="T55" fmla="*/ 1180 h 1180"/>
                <a:gd name="T56" fmla="*/ 36 w 1180"/>
                <a:gd name="T57" fmla="*/ 1175 h 1180"/>
                <a:gd name="T58" fmla="*/ 9 w 1180"/>
                <a:gd name="T59" fmla="*/ 1153 h 1180"/>
                <a:gd name="T60" fmla="*/ 0 w 1180"/>
                <a:gd name="T61" fmla="*/ 1119 h 1180"/>
                <a:gd name="T62" fmla="*/ 1 w 1180"/>
                <a:gd name="T63" fmla="*/ 700 h 1180"/>
                <a:gd name="T64" fmla="*/ 17 w 1180"/>
                <a:gd name="T65" fmla="*/ 669 h 1180"/>
                <a:gd name="T66" fmla="*/ 49 w 1180"/>
                <a:gd name="T67" fmla="*/ 652 h 1180"/>
                <a:gd name="T68" fmla="*/ 467 w 1180"/>
                <a:gd name="T69" fmla="*/ 651 h 1180"/>
                <a:gd name="T70" fmla="*/ 502 w 1180"/>
                <a:gd name="T71" fmla="*/ 661 h 1180"/>
                <a:gd name="T72" fmla="*/ 524 w 1180"/>
                <a:gd name="T73" fmla="*/ 688 h 1180"/>
                <a:gd name="T74" fmla="*/ 528 w 1180"/>
                <a:gd name="T75" fmla="*/ 1119 h 1180"/>
                <a:gd name="T76" fmla="*/ 524 w 1180"/>
                <a:gd name="T77" fmla="*/ 1143 h 1180"/>
                <a:gd name="T78" fmla="*/ 502 w 1180"/>
                <a:gd name="T79" fmla="*/ 1170 h 1180"/>
                <a:gd name="T80" fmla="*/ 467 w 1180"/>
                <a:gd name="T81" fmla="*/ 1180 h 1180"/>
                <a:gd name="T82" fmla="*/ 61 w 1180"/>
                <a:gd name="T83" fmla="*/ 529 h 1180"/>
                <a:gd name="T84" fmla="*/ 27 w 1180"/>
                <a:gd name="T85" fmla="*/ 519 h 1180"/>
                <a:gd name="T86" fmla="*/ 5 w 1180"/>
                <a:gd name="T87" fmla="*/ 492 h 1180"/>
                <a:gd name="T88" fmla="*/ 0 w 1180"/>
                <a:gd name="T89" fmla="*/ 61 h 1180"/>
                <a:gd name="T90" fmla="*/ 5 w 1180"/>
                <a:gd name="T91" fmla="*/ 36 h 1180"/>
                <a:gd name="T92" fmla="*/ 27 w 1180"/>
                <a:gd name="T93" fmla="*/ 11 h 1180"/>
                <a:gd name="T94" fmla="*/ 61 w 1180"/>
                <a:gd name="T95" fmla="*/ 0 h 1180"/>
                <a:gd name="T96" fmla="*/ 480 w 1180"/>
                <a:gd name="T97" fmla="*/ 1 h 1180"/>
                <a:gd name="T98" fmla="*/ 510 w 1180"/>
                <a:gd name="T99" fmla="*/ 18 h 1180"/>
                <a:gd name="T100" fmla="*/ 527 w 1180"/>
                <a:gd name="T101" fmla="*/ 49 h 1180"/>
                <a:gd name="T102" fmla="*/ 528 w 1180"/>
                <a:gd name="T103" fmla="*/ 467 h 1180"/>
                <a:gd name="T104" fmla="*/ 517 w 1180"/>
                <a:gd name="T105" fmla="*/ 502 h 1180"/>
                <a:gd name="T106" fmla="*/ 492 w 1180"/>
                <a:gd name="T107" fmla="*/ 524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0" h="1180">
                  <a:moveTo>
                    <a:pt x="1119" y="1180"/>
                  </a:moveTo>
                  <a:lnTo>
                    <a:pt x="712" y="1180"/>
                  </a:lnTo>
                  <a:lnTo>
                    <a:pt x="712" y="1180"/>
                  </a:lnTo>
                  <a:lnTo>
                    <a:pt x="700" y="1179"/>
                  </a:lnTo>
                  <a:lnTo>
                    <a:pt x="688" y="1175"/>
                  </a:lnTo>
                  <a:lnTo>
                    <a:pt x="678" y="1170"/>
                  </a:lnTo>
                  <a:lnTo>
                    <a:pt x="668" y="1161"/>
                  </a:lnTo>
                  <a:lnTo>
                    <a:pt x="661" y="1153"/>
                  </a:lnTo>
                  <a:lnTo>
                    <a:pt x="656" y="1143"/>
                  </a:lnTo>
                  <a:lnTo>
                    <a:pt x="652" y="1131"/>
                  </a:lnTo>
                  <a:lnTo>
                    <a:pt x="651" y="1119"/>
                  </a:lnTo>
                  <a:lnTo>
                    <a:pt x="651" y="712"/>
                  </a:lnTo>
                  <a:lnTo>
                    <a:pt x="651" y="712"/>
                  </a:lnTo>
                  <a:lnTo>
                    <a:pt x="652" y="700"/>
                  </a:lnTo>
                  <a:lnTo>
                    <a:pt x="656" y="688"/>
                  </a:lnTo>
                  <a:lnTo>
                    <a:pt x="661" y="678"/>
                  </a:lnTo>
                  <a:lnTo>
                    <a:pt x="668" y="669"/>
                  </a:lnTo>
                  <a:lnTo>
                    <a:pt x="678" y="661"/>
                  </a:lnTo>
                  <a:lnTo>
                    <a:pt x="688" y="656"/>
                  </a:lnTo>
                  <a:lnTo>
                    <a:pt x="700" y="652"/>
                  </a:lnTo>
                  <a:lnTo>
                    <a:pt x="712" y="651"/>
                  </a:lnTo>
                  <a:lnTo>
                    <a:pt x="1119" y="651"/>
                  </a:lnTo>
                  <a:lnTo>
                    <a:pt x="1119" y="651"/>
                  </a:lnTo>
                  <a:lnTo>
                    <a:pt x="1131" y="652"/>
                  </a:lnTo>
                  <a:lnTo>
                    <a:pt x="1142" y="656"/>
                  </a:lnTo>
                  <a:lnTo>
                    <a:pt x="1153" y="661"/>
                  </a:lnTo>
                  <a:lnTo>
                    <a:pt x="1161" y="669"/>
                  </a:lnTo>
                  <a:lnTo>
                    <a:pt x="1169" y="678"/>
                  </a:lnTo>
                  <a:lnTo>
                    <a:pt x="1175" y="688"/>
                  </a:lnTo>
                  <a:lnTo>
                    <a:pt x="1178" y="700"/>
                  </a:lnTo>
                  <a:lnTo>
                    <a:pt x="1180" y="712"/>
                  </a:lnTo>
                  <a:lnTo>
                    <a:pt x="1180" y="1119"/>
                  </a:lnTo>
                  <a:lnTo>
                    <a:pt x="1180" y="1119"/>
                  </a:lnTo>
                  <a:lnTo>
                    <a:pt x="1178" y="1131"/>
                  </a:lnTo>
                  <a:lnTo>
                    <a:pt x="1175" y="1143"/>
                  </a:lnTo>
                  <a:lnTo>
                    <a:pt x="1169" y="1153"/>
                  </a:lnTo>
                  <a:lnTo>
                    <a:pt x="1161" y="1161"/>
                  </a:lnTo>
                  <a:lnTo>
                    <a:pt x="1153" y="1170"/>
                  </a:lnTo>
                  <a:lnTo>
                    <a:pt x="1142" y="1175"/>
                  </a:lnTo>
                  <a:lnTo>
                    <a:pt x="1131" y="1179"/>
                  </a:lnTo>
                  <a:lnTo>
                    <a:pt x="1119" y="1180"/>
                  </a:lnTo>
                  <a:close/>
                  <a:moveTo>
                    <a:pt x="1119" y="529"/>
                  </a:moveTo>
                  <a:lnTo>
                    <a:pt x="712" y="529"/>
                  </a:lnTo>
                  <a:lnTo>
                    <a:pt x="712" y="529"/>
                  </a:lnTo>
                  <a:lnTo>
                    <a:pt x="700" y="527"/>
                  </a:lnTo>
                  <a:lnTo>
                    <a:pt x="688" y="524"/>
                  </a:lnTo>
                  <a:lnTo>
                    <a:pt x="678" y="519"/>
                  </a:lnTo>
                  <a:lnTo>
                    <a:pt x="668" y="511"/>
                  </a:lnTo>
                  <a:lnTo>
                    <a:pt x="661" y="502"/>
                  </a:lnTo>
                  <a:lnTo>
                    <a:pt x="656" y="492"/>
                  </a:lnTo>
                  <a:lnTo>
                    <a:pt x="652" y="480"/>
                  </a:lnTo>
                  <a:lnTo>
                    <a:pt x="651" y="467"/>
                  </a:lnTo>
                  <a:lnTo>
                    <a:pt x="651" y="61"/>
                  </a:lnTo>
                  <a:lnTo>
                    <a:pt x="651" y="61"/>
                  </a:lnTo>
                  <a:lnTo>
                    <a:pt x="652" y="49"/>
                  </a:lnTo>
                  <a:lnTo>
                    <a:pt x="656" y="36"/>
                  </a:lnTo>
                  <a:lnTo>
                    <a:pt x="661" y="27"/>
                  </a:lnTo>
                  <a:lnTo>
                    <a:pt x="668" y="18"/>
                  </a:lnTo>
                  <a:lnTo>
                    <a:pt x="678" y="11"/>
                  </a:lnTo>
                  <a:lnTo>
                    <a:pt x="688" y="5"/>
                  </a:lnTo>
                  <a:lnTo>
                    <a:pt x="700" y="1"/>
                  </a:lnTo>
                  <a:lnTo>
                    <a:pt x="712" y="0"/>
                  </a:lnTo>
                  <a:lnTo>
                    <a:pt x="1119" y="0"/>
                  </a:lnTo>
                  <a:lnTo>
                    <a:pt x="1119" y="0"/>
                  </a:lnTo>
                  <a:lnTo>
                    <a:pt x="1131" y="1"/>
                  </a:lnTo>
                  <a:lnTo>
                    <a:pt x="1142" y="5"/>
                  </a:lnTo>
                  <a:lnTo>
                    <a:pt x="1153" y="11"/>
                  </a:lnTo>
                  <a:lnTo>
                    <a:pt x="1161" y="18"/>
                  </a:lnTo>
                  <a:lnTo>
                    <a:pt x="1169" y="27"/>
                  </a:lnTo>
                  <a:lnTo>
                    <a:pt x="1175" y="36"/>
                  </a:lnTo>
                  <a:lnTo>
                    <a:pt x="1178" y="49"/>
                  </a:lnTo>
                  <a:lnTo>
                    <a:pt x="1180" y="61"/>
                  </a:lnTo>
                  <a:lnTo>
                    <a:pt x="1180" y="467"/>
                  </a:lnTo>
                  <a:lnTo>
                    <a:pt x="1180" y="467"/>
                  </a:lnTo>
                  <a:lnTo>
                    <a:pt x="1178" y="480"/>
                  </a:lnTo>
                  <a:lnTo>
                    <a:pt x="1175" y="492"/>
                  </a:lnTo>
                  <a:lnTo>
                    <a:pt x="1169" y="502"/>
                  </a:lnTo>
                  <a:lnTo>
                    <a:pt x="1161" y="511"/>
                  </a:lnTo>
                  <a:lnTo>
                    <a:pt x="1153" y="519"/>
                  </a:lnTo>
                  <a:lnTo>
                    <a:pt x="1142" y="524"/>
                  </a:lnTo>
                  <a:lnTo>
                    <a:pt x="1131" y="527"/>
                  </a:lnTo>
                  <a:lnTo>
                    <a:pt x="1119" y="529"/>
                  </a:lnTo>
                  <a:close/>
                  <a:moveTo>
                    <a:pt x="467" y="1180"/>
                  </a:moveTo>
                  <a:lnTo>
                    <a:pt x="61" y="1180"/>
                  </a:lnTo>
                  <a:lnTo>
                    <a:pt x="61" y="1180"/>
                  </a:lnTo>
                  <a:lnTo>
                    <a:pt x="49" y="1179"/>
                  </a:lnTo>
                  <a:lnTo>
                    <a:pt x="36" y="1175"/>
                  </a:lnTo>
                  <a:lnTo>
                    <a:pt x="27" y="1170"/>
                  </a:lnTo>
                  <a:lnTo>
                    <a:pt x="17" y="1161"/>
                  </a:lnTo>
                  <a:lnTo>
                    <a:pt x="9" y="1153"/>
                  </a:lnTo>
                  <a:lnTo>
                    <a:pt x="5" y="1143"/>
                  </a:lnTo>
                  <a:lnTo>
                    <a:pt x="1" y="1131"/>
                  </a:lnTo>
                  <a:lnTo>
                    <a:pt x="0" y="1119"/>
                  </a:lnTo>
                  <a:lnTo>
                    <a:pt x="0" y="712"/>
                  </a:lnTo>
                  <a:lnTo>
                    <a:pt x="0" y="712"/>
                  </a:lnTo>
                  <a:lnTo>
                    <a:pt x="1" y="700"/>
                  </a:lnTo>
                  <a:lnTo>
                    <a:pt x="5" y="688"/>
                  </a:lnTo>
                  <a:lnTo>
                    <a:pt x="9" y="678"/>
                  </a:lnTo>
                  <a:lnTo>
                    <a:pt x="17" y="669"/>
                  </a:lnTo>
                  <a:lnTo>
                    <a:pt x="27" y="661"/>
                  </a:lnTo>
                  <a:lnTo>
                    <a:pt x="36" y="656"/>
                  </a:lnTo>
                  <a:lnTo>
                    <a:pt x="49" y="652"/>
                  </a:lnTo>
                  <a:lnTo>
                    <a:pt x="61" y="651"/>
                  </a:lnTo>
                  <a:lnTo>
                    <a:pt x="467" y="651"/>
                  </a:lnTo>
                  <a:lnTo>
                    <a:pt x="467" y="651"/>
                  </a:lnTo>
                  <a:lnTo>
                    <a:pt x="480" y="652"/>
                  </a:lnTo>
                  <a:lnTo>
                    <a:pt x="492" y="656"/>
                  </a:lnTo>
                  <a:lnTo>
                    <a:pt x="502" y="661"/>
                  </a:lnTo>
                  <a:lnTo>
                    <a:pt x="510" y="669"/>
                  </a:lnTo>
                  <a:lnTo>
                    <a:pt x="517" y="678"/>
                  </a:lnTo>
                  <a:lnTo>
                    <a:pt x="524" y="688"/>
                  </a:lnTo>
                  <a:lnTo>
                    <a:pt x="527" y="700"/>
                  </a:lnTo>
                  <a:lnTo>
                    <a:pt x="528" y="712"/>
                  </a:lnTo>
                  <a:lnTo>
                    <a:pt x="528" y="1119"/>
                  </a:lnTo>
                  <a:lnTo>
                    <a:pt x="528" y="1119"/>
                  </a:lnTo>
                  <a:lnTo>
                    <a:pt x="527" y="1131"/>
                  </a:lnTo>
                  <a:lnTo>
                    <a:pt x="524" y="1143"/>
                  </a:lnTo>
                  <a:lnTo>
                    <a:pt x="517" y="1153"/>
                  </a:lnTo>
                  <a:lnTo>
                    <a:pt x="510" y="1161"/>
                  </a:lnTo>
                  <a:lnTo>
                    <a:pt x="502" y="1170"/>
                  </a:lnTo>
                  <a:lnTo>
                    <a:pt x="492" y="1175"/>
                  </a:lnTo>
                  <a:lnTo>
                    <a:pt x="480" y="1179"/>
                  </a:lnTo>
                  <a:lnTo>
                    <a:pt x="467" y="1180"/>
                  </a:lnTo>
                  <a:close/>
                  <a:moveTo>
                    <a:pt x="467" y="529"/>
                  </a:moveTo>
                  <a:lnTo>
                    <a:pt x="61" y="529"/>
                  </a:lnTo>
                  <a:lnTo>
                    <a:pt x="61" y="529"/>
                  </a:lnTo>
                  <a:lnTo>
                    <a:pt x="49" y="527"/>
                  </a:lnTo>
                  <a:lnTo>
                    <a:pt x="36" y="524"/>
                  </a:lnTo>
                  <a:lnTo>
                    <a:pt x="27" y="519"/>
                  </a:lnTo>
                  <a:lnTo>
                    <a:pt x="17" y="511"/>
                  </a:lnTo>
                  <a:lnTo>
                    <a:pt x="9" y="502"/>
                  </a:lnTo>
                  <a:lnTo>
                    <a:pt x="5" y="492"/>
                  </a:lnTo>
                  <a:lnTo>
                    <a:pt x="1" y="480"/>
                  </a:lnTo>
                  <a:lnTo>
                    <a:pt x="0" y="467"/>
                  </a:lnTo>
                  <a:lnTo>
                    <a:pt x="0" y="61"/>
                  </a:lnTo>
                  <a:lnTo>
                    <a:pt x="0" y="61"/>
                  </a:lnTo>
                  <a:lnTo>
                    <a:pt x="1" y="49"/>
                  </a:lnTo>
                  <a:lnTo>
                    <a:pt x="5" y="36"/>
                  </a:lnTo>
                  <a:lnTo>
                    <a:pt x="9" y="27"/>
                  </a:lnTo>
                  <a:lnTo>
                    <a:pt x="17" y="18"/>
                  </a:lnTo>
                  <a:lnTo>
                    <a:pt x="27" y="11"/>
                  </a:lnTo>
                  <a:lnTo>
                    <a:pt x="36" y="5"/>
                  </a:lnTo>
                  <a:lnTo>
                    <a:pt x="49" y="1"/>
                  </a:lnTo>
                  <a:lnTo>
                    <a:pt x="61" y="0"/>
                  </a:lnTo>
                  <a:lnTo>
                    <a:pt x="467" y="0"/>
                  </a:lnTo>
                  <a:lnTo>
                    <a:pt x="467" y="0"/>
                  </a:lnTo>
                  <a:lnTo>
                    <a:pt x="480" y="1"/>
                  </a:lnTo>
                  <a:lnTo>
                    <a:pt x="492" y="5"/>
                  </a:lnTo>
                  <a:lnTo>
                    <a:pt x="502" y="11"/>
                  </a:lnTo>
                  <a:lnTo>
                    <a:pt x="510" y="18"/>
                  </a:lnTo>
                  <a:lnTo>
                    <a:pt x="517" y="27"/>
                  </a:lnTo>
                  <a:lnTo>
                    <a:pt x="524" y="36"/>
                  </a:lnTo>
                  <a:lnTo>
                    <a:pt x="527" y="49"/>
                  </a:lnTo>
                  <a:lnTo>
                    <a:pt x="528" y="61"/>
                  </a:lnTo>
                  <a:lnTo>
                    <a:pt x="528" y="467"/>
                  </a:lnTo>
                  <a:lnTo>
                    <a:pt x="528" y="467"/>
                  </a:lnTo>
                  <a:lnTo>
                    <a:pt x="527" y="480"/>
                  </a:lnTo>
                  <a:lnTo>
                    <a:pt x="524" y="492"/>
                  </a:lnTo>
                  <a:lnTo>
                    <a:pt x="517" y="502"/>
                  </a:lnTo>
                  <a:lnTo>
                    <a:pt x="510" y="511"/>
                  </a:lnTo>
                  <a:lnTo>
                    <a:pt x="502" y="519"/>
                  </a:lnTo>
                  <a:lnTo>
                    <a:pt x="492" y="524"/>
                  </a:lnTo>
                  <a:lnTo>
                    <a:pt x="480" y="527"/>
                  </a:lnTo>
                  <a:lnTo>
                    <a:pt x="467" y="529"/>
                  </a:lnTo>
                  <a:close/>
                </a:path>
              </a:pathLst>
            </a:custGeom>
            <a:solidFill>
              <a:schemeClr val="accent2"/>
            </a:solidFill>
            <a:ln>
              <a:noFill/>
            </a:ln>
          </p:spPr>
          <p:txBody>
            <a:bodyPr vert="horz" wrap="square" lIns="91440" tIns="45720" rIns="91440" bIns="45720" numCol="1" anchor="t" anchorCtr="0" compatLnSpc="1"/>
            <a:lstStyle/>
            <a:p>
              <a:endParaRPr lang="zh-CN" altLang="en-US" sz="2400">
                <a:solidFill>
                  <a:schemeClr val="accent2"/>
                </a:solidFill>
              </a:endParaRPr>
            </a:p>
          </p:txBody>
        </p:sp>
        <p:sp>
          <p:nvSpPr>
            <p:cNvPr id="13" name="Freeform 39"/>
            <p:cNvSpPr>
              <a:spLocks noEditPoints="1"/>
            </p:cNvSpPr>
            <p:nvPr/>
          </p:nvSpPr>
          <p:spPr bwMode="auto">
            <a:xfrm>
              <a:off x="6134841" y="2464942"/>
              <a:ext cx="226781" cy="184346"/>
            </a:xfrm>
            <a:custGeom>
              <a:avLst/>
              <a:gdLst>
                <a:gd name="T0" fmla="*/ 38 w 1304"/>
                <a:gd name="T1" fmla="*/ 1055 h 1059"/>
                <a:gd name="T2" fmla="*/ 2 w 1304"/>
                <a:gd name="T3" fmla="*/ 1010 h 1059"/>
                <a:gd name="T4" fmla="*/ 5 w 1304"/>
                <a:gd name="T5" fmla="*/ 159 h 1059"/>
                <a:gd name="T6" fmla="*/ 50 w 1304"/>
                <a:gd name="T7" fmla="*/ 123 h 1059"/>
                <a:gd name="T8" fmla="*/ 425 w 1304"/>
                <a:gd name="T9" fmla="*/ 19 h 1059"/>
                <a:gd name="T10" fmla="*/ 455 w 1304"/>
                <a:gd name="T11" fmla="*/ 1 h 1059"/>
                <a:gd name="T12" fmla="*/ 849 w 1304"/>
                <a:gd name="T13" fmla="*/ 1 h 1059"/>
                <a:gd name="T14" fmla="*/ 983 w 1304"/>
                <a:gd name="T15" fmla="*/ 122 h 1059"/>
                <a:gd name="T16" fmla="*/ 1278 w 1304"/>
                <a:gd name="T17" fmla="*/ 132 h 1059"/>
                <a:gd name="T18" fmla="*/ 1304 w 1304"/>
                <a:gd name="T19" fmla="*/ 183 h 1059"/>
                <a:gd name="T20" fmla="*/ 1294 w 1304"/>
                <a:gd name="T21" fmla="*/ 1032 h 1059"/>
                <a:gd name="T22" fmla="*/ 1243 w 1304"/>
                <a:gd name="T23" fmla="*/ 1059 h 1059"/>
                <a:gd name="T24" fmla="*/ 596 w 1304"/>
                <a:gd name="T25" fmla="*/ 207 h 1059"/>
                <a:gd name="T26" fmla="*/ 510 w 1304"/>
                <a:gd name="T27" fmla="*/ 233 h 1059"/>
                <a:gd name="T28" fmla="*/ 433 w 1304"/>
                <a:gd name="T29" fmla="*/ 276 h 1059"/>
                <a:gd name="T30" fmla="*/ 369 w 1304"/>
                <a:gd name="T31" fmla="*/ 337 h 1059"/>
                <a:gd name="T32" fmla="*/ 321 w 1304"/>
                <a:gd name="T33" fmla="*/ 411 h 1059"/>
                <a:gd name="T34" fmla="*/ 294 w 1304"/>
                <a:gd name="T35" fmla="*/ 496 h 1059"/>
                <a:gd name="T36" fmla="*/ 285 w 1304"/>
                <a:gd name="T37" fmla="*/ 570 h 1059"/>
                <a:gd name="T38" fmla="*/ 297 w 1304"/>
                <a:gd name="T39" fmla="*/ 662 h 1059"/>
                <a:gd name="T40" fmla="*/ 330 w 1304"/>
                <a:gd name="T41" fmla="*/ 745 h 1059"/>
                <a:gd name="T42" fmla="*/ 381 w 1304"/>
                <a:gd name="T43" fmla="*/ 817 h 1059"/>
                <a:gd name="T44" fmla="*/ 447 w 1304"/>
                <a:gd name="T45" fmla="*/ 874 h 1059"/>
                <a:gd name="T46" fmla="*/ 527 w 1304"/>
                <a:gd name="T47" fmla="*/ 915 h 1059"/>
                <a:gd name="T48" fmla="*/ 614 w 1304"/>
                <a:gd name="T49" fmla="*/ 934 h 1059"/>
                <a:gd name="T50" fmla="*/ 690 w 1304"/>
                <a:gd name="T51" fmla="*/ 934 h 1059"/>
                <a:gd name="T52" fmla="*/ 779 w 1304"/>
                <a:gd name="T53" fmla="*/ 915 h 1059"/>
                <a:gd name="T54" fmla="*/ 857 w 1304"/>
                <a:gd name="T55" fmla="*/ 874 h 1059"/>
                <a:gd name="T56" fmla="*/ 924 w 1304"/>
                <a:gd name="T57" fmla="*/ 817 h 1059"/>
                <a:gd name="T58" fmla="*/ 975 w 1304"/>
                <a:gd name="T59" fmla="*/ 745 h 1059"/>
                <a:gd name="T60" fmla="*/ 1007 w 1304"/>
                <a:gd name="T61" fmla="*/ 662 h 1059"/>
                <a:gd name="T62" fmla="*/ 1019 w 1304"/>
                <a:gd name="T63" fmla="*/ 570 h 1059"/>
                <a:gd name="T64" fmla="*/ 1012 w 1304"/>
                <a:gd name="T65" fmla="*/ 496 h 1059"/>
                <a:gd name="T66" fmla="*/ 983 w 1304"/>
                <a:gd name="T67" fmla="*/ 411 h 1059"/>
                <a:gd name="T68" fmla="*/ 935 w 1304"/>
                <a:gd name="T69" fmla="*/ 337 h 1059"/>
                <a:gd name="T70" fmla="*/ 871 w 1304"/>
                <a:gd name="T71" fmla="*/ 276 h 1059"/>
                <a:gd name="T72" fmla="*/ 795 w 1304"/>
                <a:gd name="T73" fmla="*/ 233 h 1059"/>
                <a:gd name="T74" fmla="*/ 708 w 1304"/>
                <a:gd name="T75" fmla="*/ 207 h 1059"/>
                <a:gd name="T76" fmla="*/ 653 w 1304"/>
                <a:gd name="T77" fmla="*/ 814 h 1059"/>
                <a:gd name="T78" fmla="*/ 536 w 1304"/>
                <a:gd name="T79" fmla="*/ 785 h 1059"/>
                <a:gd name="T80" fmla="*/ 450 w 1304"/>
                <a:gd name="T81" fmla="*/ 707 h 1059"/>
                <a:gd name="T82" fmla="*/ 409 w 1304"/>
                <a:gd name="T83" fmla="*/ 596 h 1059"/>
                <a:gd name="T84" fmla="*/ 419 w 1304"/>
                <a:gd name="T85" fmla="*/ 497 h 1059"/>
                <a:gd name="T86" fmla="*/ 480 w 1304"/>
                <a:gd name="T87" fmla="*/ 397 h 1059"/>
                <a:gd name="T88" fmla="*/ 580 w 1304"/>
                <a:gd name="T89" fmla="*/ 336 h 1059"/>
                <a:gd name="T90" fmla="*/ 677 w 1304"/>
                <a:gd name="T91" fmla="*/ 326 h 1059"/>
                <a:gd name="T92" fmla="*/ 789 w 1304"/>
                <a:gd name="T93" fmla="*/ 367 h 1059"/>
                <a:gd name="T94" fmla="*/ 868 w 1304"/>
                <a:gd name="T95" fmla="*/ 454 h 1059"/>
                <a:gd name="T96" fmla="*/ 897 w 1304"/>
                <a:gd name="T97" fmla="*/ 570 h 1059"/>
                <a:gd name="T98" fmla="*/ 877 w 1304"/>
                <a:gd name="T99" fmla="*/ 665 h 1059"/>
                <a:gd name="T100" fmla="*/ 808 w 1304"/>
                <a:gd name="T101" fmla="*/ 759 h 1059"/>
                <a:gd name="T102" fmla="*/ 702 w 1304"/>
                <a:gd name="T103" fmla="*/ 809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4" h="1059">
                  <a:moveTo>
                    <a:pt x="1243" y="1059"/>
                  </a:moveTo>
                  <a:lnTo>
                    <a:pt x="62" y="1059"/>
                  </a:lnTo>
                  <a:lnTo>
                    <a:pt x="62" y="1059"/>
                  </a:lnTo>
                  <a:lnTo>
                    <a:pt x="50" y="1058"/>
                  </a:lnTo>
                  <a:lnTo>
                    <a:pt x="38" y="1055"/>
                  </a:lnTo>
                  <a:lnTo>
                    <a:pt x="27" y="1049"/>
                  </a:lnTo>
                  <a:lnTo>
                    <a:pt x="18" y="1041"/>
                  </a:lnTo>
                  <a:lnTo>
                    <a:pt x="11" y="1032"/>
                  </a:lnTo>
                  <a:lnTo>
                    <a:pt x="5" y="1022"/>
                  </a:lnTo>
                  <a:lnTo>
                    <a:pt x="2" y="1010"/>
                  </a:lnTo>
                  <a:lnTo>
                    <a:pt x="0" y="998"/>
                  </a:lnTo>
                  <a:lnTo>
                    <a:pt x="0" y="183"/>
                  </a:lnTo>
                  <a:lnTo>
                    <a:pt x="0" y="183"/>
                  </a:lnTo>
                  <a:lnTo>
                    <a:pt x="2" y="170"/>
                  </a:lnTo>
                  <a:lnTo>
                    <a:pt x="5" y="159"/>
                  </a:lnTo>
                  <a:lnTo>
                    <a:pt x="11" y="149"/>
                  </a:lnTo>
                  <a:lnTo>
                    <a:pt x="18" y="140"/>
                  </a:lnTo>
                  <a:lnTo>
                    <a:pt x="27" y="132"/>
                  </a:lnTo>
                  <a:lnTo>
                    <a:pt x="38" y="127"/>
                  </a:lnTo>
                  <a:lnTo>
                    <a:pt x="50" y="123"/>
                  </a:lnTo>
                  <a:lnTo>
                    <a:pt x="62" y="122"/>
                  </a:lnTo>
                  <a:lnTo>
                    <a:pt x="322" y="122"/>
                  </a:lnTo>
                  <a:lnTo>
                    <a:pt x="421" y="24"/>
                  </a:lnTo>
                  <a:lnTo>
                    <a:pt x="421" y="24"/>
                  </a:lnTo>
                  <a:lnTo>
                    <a:pt x="425" y="19"/>
                  </a:lnTo>
                  <a:lnTo>
                    <a:pt x="431" y="14"/>
                  </a:lnTo>
                  <a:lnTo>
                    <a:pt x="435" y="10"/>
                  </a:lnTo>
                  <a:lnTo>
                    <a:pt x="441" y="7"/>
                  </a:lnTo>
                  <a:lnTo>
                    <a:pt x="447" y="3"/>
                  </a:lnTo>
                  <a:lnTo>
                    <a:pt x="455" y="1"/>
                  </a:lnTo>
                  <a:lnTo>
                    <a:pt x="462" y="0"/>
                  </a:lnTo>
                  <a:lnTo>
                    <a:pt x="469" y="0"/>
                  </a:lnTo>
                  <a:lnTo>
                    <a:pt x="835" y="0"/>
                  </a:lnTo>
                  <a:lnTo>
                    <a:pt x="835" y="0"/>
                  </a:lnTo>
                  <a:lnTo>
                    <a:pt x="849" y="1"/>
                  </a:lnTo>
                  <a:lnTo>
                    <a:pt x="859" y="4"/>
                  </a:lnTo>
                  <a:lnTo>
                    <a:pt x="870" y="10"/>
                  </a:lnTo>
                  <a:lnTo>
                    <a:pt x="880" y="18"/>
                  </a:lnTo>
                  <a:lnTo>
                    <a:pt x="880" y="18"/>
                  </a:lnTo>
                  <a:lnTo>
                    <a:pt x="983" y="122"/>
                  </a:lnTo>
                  <a:lnTo>
                    <a:pt x="1243" y="122"/>
                  </a:lnTo>
                  <a:lnTo>
                    <a:pt x="1243" y="122"/>
                  </a:lnTo>
                  <a:lnTo>
                    <a:pt x="1256" y="123"/>
                  </a:lnTo>
                  <a:lnTo>
                    <a:pt x="1267" y="127"/>
                  </a:lnTo>
                  <a:lnTo>
                    <a:pt x="1278" y="132"/>
                  </a:lnTo>
                  <a:lnTo>
                    <a:pt x="1286" y="140"/>
                  </a:lnTo>
                  <a:lnTo>
                    <a:pt x="1294" y="149"/>
                  </a:lnTo>
                  <a:lnTo>
                    <a:pt x="1299" y="159"/>
                  </a:lnTo>
                  <a:lnTo>
                    <a:pt x="1303" y="170"/>
                  </a:lnTo>
                  <a:lnTo>
                    <a:pt x="1304" y="183"/>
                  </a:lnTo>
                  <a:lnTo>
                    <a:pt x="1304" y="998"/>
                  </a:lnTo>
                  <a:lnTo>
                    <a:pt x="1304" y="998"/>
                  </a:lnTo>
                  <a:lnTo>
                    <a:pt x="1303" y="1010"/>
                  </a:lnTo>
                  <a:lnTo>
                    <a:pt x="1299" y="1022"/>
                  </a:lnTo>
                  <a:lnTo>
                    <a:pt x="1294" y="1032"/>
                  </a:lnTo>
                  <a:lnTo>
                    <a:pt x="1286" y="1041"/>
                  </a:lnTo>
                  <a:lnTo>
                    <a:pt x="1278" y="1049"/>
                  </a:lnTo>
                  <a:lnTo>
                    <a:pt x="1267" y="1055"/>
                  </a:lnTo>
                  <a:lnTo>
                    <a:pt x="1256" y="1058"/>
                  </a:lnTo>
                  <a:lnTo>
                    <a:pt x="1243" y="1059"/>
                  </a:lnTo>
                  <a:close/>
                  <a:moveTo>
                    <a:pt x="653" y="204"/>
                  </a:moveTo>
                  <a:lnTo>
                    <a:pt x="653" y="204"/>
                  </a:lnTo>
                  <a:lnTo>
                    <a:pt x="634" y="204"/>
                  </a:lnTo>
                  <a:lnTo>
                    <a:pt x="614" y="205"/>
                  </a:lnTo>
                  <a:lnTo>
                    <a:pt x="596" y="207"/>
                  </a:lnTo>
                  <a:lnTo>
                    <a:pt x="578" y="211"/>
                  </a:lnTo>
                  <a:lnTo>
                    <a:pt x="560" y="215"/>
                  </a:lnTo>
                  <a:lnTo>
                    <a:pt x="543" y="219"/>
                  </a:lnTo>
                  <a:lnTo>
                    <a:pt x="527" y="225"/>
                  </a:lnTo>
                  <a:lnTo>
                    <a:pt x="510" y="233"/>
                  </a:lnTo>
                  <a:lnTo>
                    <a:pt x="493" y="240"/>
                  </a:lnTo>
                  <a:lnTo>
                    <a:pt x="477" y="247"/>
                  </a:lnTo>
                  <a:lnTo>
                    <a:pt x="462" y="257"/>
                  </a:lnTo>
                  <a:lnTo>
                    <a:pt x="447" y="266"/>
                  </a:lnTo>
                  <a:lnTo>
                    <a:pt x="433" y="276"/>
                  </a:lnTo>
                  <a:lnTo>
                    <a:pt x="419" y="287"/>
                  </a:lnTo>
                  <a:lnTo>
                    <a:pt x="405" y="299"/>
                  </a:lnTo>
                  <a:lnTo>
                    <a:pt x="393" y="311"/>
                  </a:lnTo>
                  <a:lnTo>
                    <a:pt x="381" y="324"/>
                  </a:lnTo>
                  <a:lnTo>
                    <a:pt x="369" y="337"/>
                  </a:lnTo>
                  <a:lnTo>
                    <a:pt x="358" y="350"/>
                  </a:lnTo>
                  <a:lnTo>
                    <a:pt x="349" y="365"/>
                  </a:lnTo>
                  <a:lnTo>
                    <a:pt x="339" y="380"/>
                  </a:lnTo>
                  <a:lnTo>
                    <a:pt x="330" y="395"/>
                  </a:lnTo>
                  <a:lnTo>
                    <a:pt x="321" y="411"/>
                  </a:lnTo>
                  <a:lnTo>
                    <a:pt x="314" y="427"/>
                  </a:lnTo>
                  <a:lnTo>
                    <a:pt x="308" y="444"/>
                  </a:lnTo>
                  <a:lnTo>
                    <a:pt x="302" y="461"/>
                  </a:lnTo>
                  <a:lnTo>
                    <a:pt x="297" y="479"/>
                  </a:lnTo>
                  <a:lnTo>
                    <a:pt x="294" y="496"/>
                  </a:lnTo>
                  <a:lnTo>
                    <a:pt x="290" y="514"/>
                  </a:lnTo>
                  <a:lnTo>
                    <a:pt x="288" y="533"/>
                  </a:lnTo>
                  <a:lnTo>
                    <a:pt x="286" y="551"/>
                  </a:lnTo>
                  <a:lnTo>
                    <a:pt x="285" y="570"/>
                  </a:lnTo>
                  <a:lnTo>
                    <a:pt x="285" y="570"/>
                  </a:lnTo>
                  <a:lnTo>
                    <a:pt x="286" y="590"/>
                  </a:lnTo>
                  <a:lnTo>
                    <a:pt x="288" y="608"/>
                  </a:lnTo>
                  <a:lnTo>
                    <a:pt x="290" y="626"/>
                  </a:lnTo>
                  <a:lnTo>
                    <a:pt x="294" y="644"/>
                  </a:lnTo>
                  <a:lnTo>
                    <a:pt x="297" y="662"/>
                  </a:lnTo>
                  <a:lnTo>
                    <a:pt x="302" y="680"/>
                  </a:lnTo>
                  <a:lnTo>
                    <a:pt x="308" y="697"/>
                  </a:lnTo>
                  <a:lnTo>
                    <a:pt x="314" y="713"/>
                  </a:lnTo>
                  <a:lnTo>
                    <a:pt x="321" y="729"/>
                  </a:lnTo>
                  <a:lnTo>
                    <a:pt x="330" y="745"/>
                  </a:lnTo>
                  <a:lnTo>
                    <a:pt x="339" y="760"/>
                  </a:lnTo>
                  <a:lnTo>
                    <a:pt x="349" y="775"/>
                  </a:lnTo>
                  <a:lnTo>
                    <a:pt x="358" y="789"/>
                  </a:lnTo>
                  <a:lnTo>
                    <a:pt x="369" y="803"/>
                  </a:lnTo>
                  <a:lnTo>
                    <a:pt x="381" y="817"/>
                  </a:lnTo>
                  <a:lnTo>
                    <a:pt x="393" y="830"/>
                  </a:lnTo>
                  <a:lnTo>
                    <a:pt x="405" y="842"/>
                  </a:lnTo>
                  <a:lnTo>
                    <a:pt x="419" y="853"/>
                  </a:lnTo>
                  <a:lnTo>
                    <a:pt x="433" y="864"/>
                  </a:lnTo>
                  <a:lnTo>
                    <a:pt x="447" y="874"/>
                  </a:lnTo>
                  <a:lnTo>
                    <a:pt x="462" y="884"/>
                  </a:lnTo>
                  <a:lnTo>
                    <a:pt x="477" y="892"/>
                  </a:lnTo>
                  <a:lnTo>
                    <a:pt x="493" y="901"/>
                  </a:lnTo>
                  <a:lnTo>
                    <a:pt x="510" y="908"/>
                  </a:lnTo>
                  <a:lnTo>
                    <a:pt x="527" y="915"/>
                  </a:lnTo>
                  <a:lnTo>
                    <a:pt x="543" y="920"/>
                  </a:lnTo>
                  <a:lnTo>
                    <a:pt x="560" y="925"/>
                  </a:lnTo>
                  <a:lnTo>
                    <a:pt x="578" y="930"/>
                  </a:lnTo>
                  <a:lnTo>
                    <a:pt x="596" y="933"/>
                  </a:lnTo>
                  <a:lnTo>
                    <a:pt x="614" y="934"/>
                  </a:lnTo>
                  <a:lnTo>
                    <a:pt x="634" y="937"/>
                  </a:lnTo>
                  <a:lnTo>
                    <a:pt x="653" y="937"/>
                  </a:lnTo>
                  <a:lnTo>
                    <a:pt x="653" y="937"/>
                  </a:lnTo>
                  <a:lnTo>
                    <a:pt x="671" y="937"/>
                  </a:lnTo>
                  <a:lnTo>
                    <a:pt x="690" y="934"/>
                  </a:lnTo>
                  <a:lnTo>
                    <a:pt x="708" y="933"/>
                  </a:lnTo>
                  <a:lnTo>
                    <a:pt x="726" y="930"/>
                  </a:lnTo>
                  <a:lnTo>
                    <a:pt x="744" y="925"/>
                  </a:lnTo>
                  <a:lnTo>
                    <a:pt x="761" y="920"/>
                  </a:lnTo>
                  <a:lnTo>
                    <a:pt x="779" y="915"/>
                  </a:lnTo>
                  <a:lnTo>
                    <a:pt x="795" y="908"/>
                  </a:lnTo>
                  <a:lnTo>
                    <a:pt x="811" y="901"/>
                  </a:lnTo>
                  <a:lnTo>
                    <a:pt x="827" y="892"/>
                  </a:lnTo>
                  <a:lnTo>
                    <a:pt x="843" y="884"/>
                  </a:lnTo>
                  <a:lnTo>
                    <a:pt x="857" y="874"/>
                  </a:lnTo>
                  <a:lnTo>
                    <a:pt x="871" y="864"/>
                  </a:lnTo>
                  <a:lnTo>
                    <a:pt x="886" y="853"/>
                  </a:lnTo>
                  <a:lnTo>
                    <a:pt x="899" y="842"/>
                  </a:lnTo>
                  <a:lnTo>
                    <a:pt x="911" y="830"/>
                  </a:lnTo>
                  <a:lnTo>
                    <a:pt x="924" y="817"/>
                  </a:lnTo>
                  <a:lnTo>
                    <a:pt x="935" y="803"/>
                  </a:lnTo>
                  <a:lnTo>
                    <a:pt x="946" y="789"/>
                  </a:lnTo>
                  <a:lnTo>
                    <a:pt x="957" y="775"/>
                  </a:lnTo>
                  <a:lnTo>
                    <a:pt x="966" y="760"/>
                  </a:lnTo>
                  <a:lnTo>
                    <a:pt x="975" y="745"/>
                  </a:lnTo>
                  <a:lnTo>
                    <a:pt x="983" y="729"/>
                  </a:lnTo>
                  <a:lnTo>
                    <a:pt x="990" y="713"/>
                  </a:lnTo>
                  <a:lnTo>
                    <a:pt x="996" y="697"/>
                  </a:lnTo>
                  <a:lnTo>
                    <a:pt x="1002" y="680"/>
                  </a:lnTo>
                  <a:lnTo>
                    <a:pt x="1007" y="662"/>
                  </a:lnTo>
                  <a:lnTo>
                    <a:pt x="1012" y="644"/>
                  </a:lnTo>
                  <a:lnTo>
                    <a:pt x="1014" y="626"/>
                  </a:lnTo>
                  <a:lnTo>
                    <a:pt x="1017" y="608"/>
                  </a:lnTo>
                  <a:lnTo>
                    <a:pt x="1018" y="590"/>
                  </a:lnTo>
                  <a:lnTo>
                    <a:pt x="1019" y="570"/>
                  </a:lnTo>
                  <a:lnTo>
                    <a:pt x="1019" y="570"/>
                  </a:lnTo>
                  <a:lnTo>
                    <a:pt x="1018" y="551"/>
                  </a:lnTo>
                  <a:lnTo>
                    <a:pt x="1017" y="533"/>
                  </a:lnTo>
                  <a:lnTo>
                    <a:pt x="1014" y="514"/>
                  </a:lnTo>
                  <a:lnTo>
                    <a:pt x="1012" y="496"/>
                  </a:lnTo>
                  <a:lnTo>
                    <a:pt x="1007" y="479"/>
                  </a:lnTo>
                  <a:lnTo>
                    <a:pt x="1002" y="461"/>
                  </a:lnTo>
                  <a:lnTo>
                    <a:pt x="996" y="444"/>
                  </a:lnTo>
                  <a:lnTo>
                    <a:pt x="990" y="427"/>
                  </a:lnTo>
                  <a:lnTo>
                    <a:pt x="983" y="411"/>
                  </a:lnTo>
                  <a:lnTo>
                    <a:pt x="975" y="395"/>
                  </a:lnTo>
                  <a:lnTo>
                    <a:pt x="966" y="380"/>
                  </a:lnTo>
                  <a:lnTo>
                    <a:pt x="957" y="365"/>
                  </a:lnTo>
                  <a:lnTo>
                    <a:pt x="946" y="350"/>
                  </a:lnTo>
                  <a:lnTo>
                    <a:pt x="935" y="337"/>
                  </a:lnTo>
                  <a:lnTo>
                    <a:pt x="924" y="324"/>
                  </a:lnTo>
                  <a:lnTo>
                    <a:pt x="911" y="311"/>
                  </a:lnTo>
                  <a:lnTo>
                    <a:pt x="899" y="299"/>
                  </a:lnTo>
                  <a:lnTo>
                    <a:pt x="886" y="287"/>
                  </a:lnTo>
                  <a:lnTo>
                    <a:pt x="871" y="276"/>
                  </a:lnTo>
                  <a:lnTo>
                    <a:pt x="857" y="266"/>
                  </a:lnTo>
                  <a:lnTo>
                    <a:pt x="843" y="257"/>
                  </a:lnTo>
                  <a:lnTo>
                    <a:pt x="827" y="247"/>
                  </a:lnTo>
                  <a:lnTo>
                    <a:pt x="811" y="240"/>
                  </a:lnTo>
                  <a:lnTo>
                    <a:pt x="795" y="233"/>
                  </a:lnTo>
                  <a:lnTo>
                    <a:pt x="779" y="225"/>
                  </a:lnTo>
                  <a:lnTo>
                    <a:pt x="761" y="219"/>
                  </a:lnTo>
                  <a:lnTo>
                    <a:pt x="744" y="215"/>
                  </a:lnTo>
                  <a:lnTo>
                    <a:pt x="726" y="211"/>
                  </a:lnTo>
                  <a:lnTo>
                    <a:pt x="708" y="207"/>
                  </a:lnTo>
                  <a:lnTo>
                    <a:pt x="690" y="205"/>
                  </a:lnTo>
                  <a:lnTo>
                    <a:pt x="671" y="204"/>
                  </a:lnTo>
                  <a:lnTo>
                    <a:pt x="653" y="204"/>
                  </a:lnTo>
                  <a:close/>
                  <a:moveTo>
                    <a:pt x="653" y="814"/>
                  </a:moveTo>
                  <a:lnTo>
                    <a:pt x="653" y="814"/>
                  </a:lnTo>
                  <a:lnTo>
                    <a:pt x="628" y="813"/>
                  </a:lnTo>
                  <a:lnTo>
                    <a:pt x="604" y="809"/>
                  </a:lnTo>
                  <a:lnTo>
                    <a:pt x="580" y="803"/>
                  </a:lnTo>
                  <a:lnTo>
                    <a:pt x="557" y="795"/>
                  </a:lnTo>
                  <a:lnTo>
                    <a:pt x="536" y="785"/>
                  </a:lnTo>
                  <a:lnTo>
                    <a:pt x="516" y="773"/>
                  </a:lnTo>
                  <a:lnTo>
                    <a:pt x="497" y="759"/>
                  </a:lnTo>
                  <a:lnTo>
                    <a:pt x="480" y="743"/>
                  </a:lnTo>
                  <a:lnTo>
                    <a:pt x="464" y="725"/>
                  </a:lnTo>
                  <a:lnTo>
                    <a:pt x="450" y="707"/>
                  </a:lnTo>
                  <a:lnTo>
                    <a:pt x="438" y="687"/>
                  </a:lnTo>
                  <a:lnTo>
                    <a:pt x="427" y="665"/>
                  </a:lnTo>
                  <a:lnTo>
                    <a:pt x="419" y="642"/>
                  </a:lnTo>
                  <a:lnTo>
                    <a:pt x="413" y="620"/>
                  </a:lnTo>
                  <a:lnTo>
                    <a:pt x="409" y="596"/>
                  </a:lnTo>
                  <a:lnTo>
                    <a:pt x="408" y="570"/>
                  </a:lnTo>
                  <a:lnTo>
                    <a:pt x="408" y="570"/>
                  </a:lnTo>
                  <a:lnTo>
                    <a:pt x="409" y="545"/>
                  </a:lnTo>
                  <a:lnTo>
                    <a:pt x="413" y="521"/>
                  </a:lnTo>
                  <a:lnTo>
                    <a:pt x="419" y="497"/>
                  </a:lnTo>
                  <a:lnTo>
                    <a:pt x="427" y="475"/>
                  </a:lnTo>
                  <a:lnTo>
                    <a:pt x="438" y="454"/>
                  </a:lnTo>
                  <a:lnTo>
                    <a:pt x="450" y="433"/>
                  </a:lnTo>
                  <a:lnTo>
                    <a:pt x="464" y="414"/>
                  </a:lnTo>
                  <a:lnTo>
                    <a:pt x="480" y="397"/>
                  </a:lnTo>
                  <a:lnTo>
                    <a:pt x="497" y="382"/>
                  </a:lnTo>
                  <a:lnTo>
                    <a:pt x="516" y="367"/>
                  </a:lnTo>
                  <a:lnTo>
                    <a:pt x="536" y="355"/>
                  </a:lnTo>
                  <a:lnTo>
                    <a:pt x="557" y="344"/>
                  </a:lnTo>
                  <a:lnTo>
                    <a:pt x="580" y="336"/>
                  </a:lnTo>
                  <a:lnTo>
                    <a:pt x="604" y="330"/>
                  </a:lnTo>
                  <a:lnTo>
                    <a:pt x="628" y="326"/>
                  </a:lnTo>
                  <a:lnTo>
                    <a:pt x="653" y="325"/>
                  </a:lnTo>
                  <a:lnTo>
                    <a:pt x="653" y="325"/>
                  </a:lnTo>
                  <a:lnTo>
                    <a:pt x="677" y="326"/>
                  </a:lnTo>
                  <a:lnTo>
                    <a:pt x="702" y="330"/>
                  </a:lnTo>
                  <a:lnTo>
                    <a:pt x="725" y="336"/>
                  </a:lnTo>
                  <a:lnTo>
                    <a:pt x="748" y="344"/>
                  </a:lnTo>
                  <a:lnTo>
                    <a:pt x="769" y="355"/>
                  </a:lnTo>
                  <a:lnTo>
                    <a:pt x="789" y="367"/>
                  </a:lnTo>
                  <a:lnTo>
                    <a:pt x="808" y="382"/>
                  </a:lnTo>
                  <a:lnTo>
                    <a:pt x="826" y="397"/>
                  </a:lnTo>
                  <a:lnTo>
                    <a:pt x="841" y="414"/>
                  </a:lnTo>
                  <a:lnTo>
                    <a:pt x="855" y="433"/>
                  </a:lnTo>
                  <a:lnTo>
                    <a:pt x="868" y="454"/>
                  </a:lnTo>
                  <a:lnTo>
                    <a:pt x="877" y="475"/>
                  </a:lnTo>
                  <a:lnTo>
                    <a:pt x="886" y="497"/>
                  </a:lnTo>
                  <a:lnTo>
                    <a:pt x="892" y="521"/>
                  </a:lnTo>
                  <a:lnTo>
                    <a:pt x="895" y="545"/>
                  </a:lnTo>
                  <a:lnTo>
                    <a:pt x="897" y="570"/>
                  </a:lnTo>
                  <a:lnTo>
                    <a:pt x="897" y="570"/>
                  </a:lnTo>
                  <a:lnTo>
                    <a:pt x="895" y="596"/>
                  </a:lnTo>
                  <a:lnTo>
                    <a:pt x="892" y="620"/>
                  </a:lnTo>
                  <a:lnTo>
                    <a:pt x="886" y="642"/>
                  </a:lnTo>
                  <a:lnTo>
                    <a:pt x="877" y="665"/>
                  </a:lnTo>
                  <a:lnTo>
                    <a:pt x="868" y="687"/>
                  </a:lnTo>
                  <a:lnTo>
                    <a:pt x="855" y="707"/>
                  </a:lnTo>
                  <a:lnTo>
                    <a:pt x="841" y="725"/>
                  </a:lnTo>
                  <a:lnTo>
                    <a:pt x="826" y="743"/>
                  </a:lnTo>
                  <a:lnTo>
                    <a:pt x="808" y="759"/>
                  </a:lnTo>
                  <a:lnTo>
                    <a:pt x="789" y="773"/>
                  </a:lnTo>
                  <a:lnTo>
                    <a:pt x="769" y="785"/>
                  </a:lnTo>
                  <a:lnTo>
                    <a:pt x="748" y="795"/>
                  </a:lnTo>
                  <a:lnTo>
                    <a:pt x="725" y="803"/>
                  </a:lnTo>
                  <a:lnTo>
                    <a:pt x="702" y="809"/>
                  </a:lnTo>
                  <a:lnTo>
                    <a:pt x="677" y="813"/>
                  </a:lnTo>
                  <a:lnTo>
                    <a:pt x="653" y="814"/>
                  </a:lnTo>
                  <a:close/>
                </a:path>
              </a:pathLst>
            </a:custGeom>
            <a:solidFill>
              <a:schemeClr val="accent2"/>
            </a:solidFill>
            <a:ln>
              <a:noFill/>
            </a:ln>
          </p:spPr>
          <p:txBody>
            <a:bodyPr vert="horz" wrap="square" lIns="91440" tIns="45720" rIns="91440" bIns="45720" numCol="1" anchor="t" anchorCtr="0" compatLnSpc="1"/>
            <a:lstStyle/>
            <a:p>
              <a:endParaRPr lang="zh-CN" altLang="en-US" sz="2400">
                <a:solidFill>
                  <a:schemeClr val="accent2"/>
                </a:solidFill>
              </a:endParaRPr>
            </a:p>
          </p:txBody>
        </p:sp>
        <p:sp>
          <p:nvSpPr>
            <p:cNvPr id="14" name="文本框 37"/>
            <p:cNvSpPr txBox="1"/>
            <p:nvPr/>
          </p:nvSpPr>
          <p:spPr>
            <a:xfrm>
              <a:off x="4802160" y="2051586"/>
              <a:ext cx="908078" cy="344860"/>
            </a:xfrm>
            <a:prstGeom prst="rect">
              <a:avLst/>
            </a:prstGeom>
            <a:noFill/>
          </p:spPr>
          <p:txBody>
            <a:bodyPr wrap="square" lIns="91440" tIns="45720" rIns="91440" bIns="45720"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p>
          </p:txBody>
        </p:sp>
        <p:sp>
          <p:nvSpPr>
            <p:cNvPr id="15" name="文本框 38"/>
            <p:cNvSpPr txBox="1"/>
            <p:nvPr/>
          </p:nvSpPr>
          <p:spPr>
            <a:xfrm>
              <a:off x="4802160" y="3311237"/>
              <a:ext cx="908078" cy="344860"/>
            </a:xfrm>
            <a:prstGeom prst="rect">
              <a:avLst/>
            </a:prstGeom>
            <a:noFill/>
          </p:spPr>
          <p:txBody>
            <a:bodyPr wrap="square" lIns="91440" tIns="45720" rIns="91440" bIns="45720"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p>
          </p:txBody>
        </p:sp>
        <p:sp>
          <p:nvSpPr>
            <p:cNvPr id="16" name="文本框 39"/>
            <p:cNvSpPr txBox="1"/>
            <p:nvPr/>
          </p:nvSpPr>
          <p:spPr>
            <a:xfrm>
              <a:off x="3480163" y="3311237"/>
              <a:ext cx="908078" cy="344860"/>
            </a:xfrm>
            <a:prstGeom prst="rect">
              <a:avLst/>
            </a:prstGeom>
            <a:noFill/>
          </p:spPr>
          <p:txBody>
            <a:bodyPr wrap="square" lIns="91440" tIns="45720" rIns="91440" bIns="45720"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p>
          </p:txBody>
        </p:sp>
        <p:sp>
          <p:nvSpPr>
            <p:cNvPr id="17" name="文本框 40"/>
            <p:cNvSpPr txBox="1"/>
            <p:nvPr/>
          </p:nvSpPr>
          <p:spPr>
            <a:xfrm>
              <a:off x="3487576" y="2051586"/>
              <a:ext cx="908078" cy="344860"/>
            </a:xfrm>
            <a:prstGeom prst="rect">
              <a:avLst/>
            </a:prstGeom>
            <a:noFill/>
          </p:spPr>
          <p:txBody>
            <a:bodyPr wrap="square" lIns="91440" tIns="45720" rIns="91440" bIns="45720"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zh-CN" sz="2135" dirty="0">
                <a:solidFill>
                  <a:schemeClr val="accent2"/>
                </a:solidFill>
                <a:latin typeface="微软雅黑" panose="020B0503020204020204" pitchFamily="34" charset="-122"/>
                <a:ea typeface="微软雅黑" panose="020B0503020204020204" pitchFamily="34" charset="-122"/>
              </a:endParaRPr>
            </a:p>
          </p:txBody>
        </p:sp>
      </p:grpSp>
      <p:sp>
        <p:nvSpPr>
          <p:cNvPr id="18" name="文本框 71"/>
          <p:cNvSpPr txBox="1"/>
          <p:nvPr/>
        </p:nvSpPr>
        <p:spPr>
          <a:xfrm>
            <a:off x="719404" y="2026843"/>
            <a:ext cx="3295781" cy="964238"/>
          </a:xfrm>
          <a:prstGeom prst="rect">
            <a:avLst/>
          </a:prstGeom>
          <a:noFill/>
        </p:spPr>
        <p:txBody>
          <a:bodyPr wrap="square" lIns="91440" tIns="45720" rIns="91440" bIns="45720" rtlCol="0">
            <a:spAutoFit/>
          </a:bodyPr>
          <a:lstStyle/>
          <a:p>
            <a:pPr algn="r">
              <a:spcBef>
                <a:spcPts val="600"/>
              </a:spcBef>
            </a:pPr>
            <a:r>
              <a:rPr lang="zh-CN" altLang="en-US" sz="2000" dirty="0">
                <a:latin typeface="微软雅黑" panose="020B0503020204020204" pitchFamily="34" charset="-122"/>
                <a:ea typeface="微软雅黑" panose="020B0503020204020204" pitchFamily="34" charset="-122"/>
              </a:rPr>
              <a:t>添加标题</a:t>
            </a:r>
            <a:endParaRPr lang="en-US" altLang="zh-CN" sz="2000" dirty="0">
              <a:latin typeface="微软雅黑" panose="020B0503020204020204" pitchFamily="34" charset="-122"/>
              <a:ea typeface="微软雅黑" panose="020B0503020204020204" pitchFamily="34" charset="-122"/>
            </a:endParaRPr>
          </a:p>
          <a:p>
            <a:pPr algn="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en-US" altLang="zh-CN" sz="1335" dirty="0">
              <a:solidFill>
                <a:schemeClr val="accent1"/>
              </a:solidFill>
              <a:latin typeface="微软雅黑" panose="020B0503020204020204" pitchFamily="34" charset="-122"/>
              <a:ea typeface="微软雅黑" panose="020B0503020204020204" pitchFamily="34" charset="-122"/>
            </a:endParaRPr>
          </a:p>
          <a:p>
            <a:pPr algn="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
        <p:nvSpPr>
          <p:cNvPr id="19" name="文本框 71"/>
          <p:cNvSpPr txBox="1"/>
          <p:nvPr/>
        </p:nvSpPr>
        <p:spPr>
          <a:xfrm>
            <a:off x="719405" y="4672259"/>
            <a:ext cx="3300376" cy="964238"/>
          </a:xfrm>
          <a:prstGeom prst="rect">
            <a:avLst/>
          </a:prstGeom>
          <a:noFill/>
        </p:spPr>
        <p:txBody>
          <a:bodyPr wrap="square" lIns="91440" tIns="45720" rIns="91440" bIns="45720" rtlCol="0">
            <a:spAutoFit/>
          </a:bodyPr>
          <a:lstStyle/>
          <a:p>
            <a:pPr algn="r">
              <a:spcBef>
                <a:spcPts val="600"/>
              </a:spcBef>
            </a:pPr>
            <a:r>
              <a:rPr lang="zh-CN" altLang="en-US" sz="2000" dirty="0">
                <a:solidFill>
                  <a:srgbClr val="F45157"/>
                </a:solidFill>
                <a:latin typeface="微软雅黑" panose="020B0503020204020204" pitchFamily="34" charset="-122"/>
                <a:ea typeface="微软雅黑" panose="020B0503020204020204" pitchFamily="34" charset="-122"/>
              </a:rPr>
              <a:t>添加标题</a:t>
            </a:r>
            <a:endParaRPr lang="en-US" altLang="zh-CN" sz="2000" dirty="0">
              <a:solidFill>
                <a:srgbClr val="F45157"/>
              </a:solidFill>
              <a:latin typeface="微软雅黑" panose="020B0503020204020204" pitchFamily="34" charset="-122"/>
              <a:ea typeface="微软雅黑" panose="020B0503020204020204" pitchFamily="34" charset="-122"/>
            </a:endParaRPr>
          </a:p>
          <a:p>
            <a:pPr algn="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en-US" altLang="zh-CN" sz="1335" dirty="0">
              <a:solidFill>
                <a:schemeClr val="accent1"/>
              </a:solidFill>
              <a:latin typeface="微软雅黑" panose="020B0503020204020204" pitchFamily="34" charset="-122"/>
              <a:ea typeface="微软雅黑" panose="020B0503020204020204" pitchFamily="34" charset="-122"/>
            </a:endParaRPr>
          </a:p>
          <a:p>
            <a:pPr algn="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
        <p:nvSpPr>
          <p:cNvPr id="20" name="文本框 71"/>
          <p:cNvSpPr txBox="1"/>
          <p:nvPr/>
        </p:nvSpPr>
        <p:spPr>
          <a:xfrm>
            <a:off x="8061522" y="1537736"/>
            <a:ext cx="3123044" cy="964238"/>
          </a:xfrm>
          <a:prstGeom prst="rect">
            <a:avLst/>
          </a:prstGeom>
          <a:noFill/>
        </p:spPr>
        <p:txBody>
          <a:bodyPr wrap="square" lIns="91440" tIns="45720" rIns="91440" bIns="45720" rtlCol="0">
            <a:spAutoFit/>
          </a:bodyPr>
          <a:lstStyle/>
          <a:p>
            <a:pPr>
              <a:spcBef>
                <a:spcPts val="600"/>
              </a:spcBef>
            </a:pPr>
            <a:r>
              <a:rPr lang="zh-CN" altLang="en-US" sz="2000" dirty="0">
                <a:solidFill>
                  <a:schemeClr val="bg1"/>
                </a:solidFill>
                <a:latin typeface="微软雅黑" panose="020B0503020204020204" pitchFamily="34" charset="-122"/>
                <a:ea typeface="微软雅黑" panose="020B0503020204020204" pitchFamily="34" charset="-122"/>
              </a:rPr>
              <a:t>添加标题</a:t>
            </a:r>
            <a:endParaRPr lang="en-US" altLang="zh-CN" sz="2000" dirty="0">
              <a:solidFill>
                <a:schemeClr val="bg1"/>
              </a:solidFill>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en-US" altLang="zh-CN" sz="1335" dirty="0">
              <a:solidFill>
                <a:schemeClr val="accent1"/>
              </a:solidFill>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
        <p:nvSpPr>
          <p:cNvPr id="21" name="文本框 71"/>
          <p:cNvSpPr txBox="1"/>
          <p:nvPr/>
        </p:nvSpPr>
        <p:spPr>
          <a:xfrm>
            <a:off x="8061522" y="4020051"/>
            <a:ext cx="3123044" cy="964238"/>
          </a:xfrm>
          <a:prstGeom prst="rect">
            <a:avLst/>
          </a:prstGeom>
          <a:noFill/>
        </p:spPr>
        <p:txBody>
          <a:bodyPr wrap="square" lIns="91440" tIns="45720" rIns="91440" bIns="45720" rtlCol="0">
            <a:spAutoFit/>
          </a:bodyPr>
          <a:lstStyle/>
          <a:p>
            <a:pPr>
              <a:spcBef>
                <a:spcPts val="600"/>
              </a:spcBef>
            </a:pPr>
            <a:r>
              <a:rPr lang="zh-CN" altLang="en-US" sz="2000" dirty="0">
                <a:solidFill>
                  <a:schemeClr val="bg2"/>
                </a:solidFill>
                <a:latin typeface="微软雅黑" panose="020B0503020204020204" pitchFamily="34" charset="-122"/>
                <a:ea typeface="微软雅黑" panose="020B0503020204020204" pitchFamily="34" charset="-122"/>
              </a:rPr>
              <a:t>添加标题</a:t>
            </a:r>
            <a:endParaRPr lang="en-US" altLang="zh-CN" sz="2000" dirty="0">
              <a:solidFill>
                <a:schemeClr val="bg2"/>
              </a:solidFill>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en-US" altLang="zh-CN" sz="1335" dirty="0">
              <a:solidFill>
                <a:schemeClr val="accent1"/>
              </a:solidFill>
              <a:latin typeface="微软雅黑" panose="020B0503020204020204" pitchFamily="34" charset="-122"/>
              <a:ea typeface="微软雅黑" panose="020B0503020204020204" pitchFamily="34" charset="-122"/>
            </a:endParaRPr>
          </a:p>
          <a:p>
            <a:pPr>
              <a:spcBef>
                <a:spcPts val="600"/>
              </a:spcBef>
            </a:pPr>
            <a:r>
              <a:rPr lang="zh-CN" altLang="en-US" sz="1335" dirty="0">
                <a:solidFill>
                  <a:schemeClr val="accent1"/>
                </a:solidFill>
                <a:latin typeface="微软雅黑" panose="020B0503020204020204" pitchFamily="34" charset="-122"/>
                <a:ea typeface="微软雅黑" panose="020B0503020204020204" pitchFamily="34" charset="-122"/>
              </a:rPr>
              <a:t>在此处添加文字</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0-#ppt_w/2"/>
                                          </p:val>
                                        </p:tav>
                                        <p:tav tm="100000">
                                          <p:val>
                                            <p:strVal val="#ppt_x"/>
                                          </p:val>
                                        </p:tav>
                                      </p:tavLst>
                                    </p:anim>
                                    <p:anim calcmode="lin" valueType="num">
                                      <p:cBhvr additive="base">
                                        <p:cTn id="15" dur="5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0-#ppt_w/2"/>
                                          </p:val>
                                        </p:tav>
                                        <p:tav tm="100000">
                                          <p:val>
                                            <p:strVal val="#ppt_x"/>
                                          </p:val>
                                        </p:tav>
                                      </p:tavLst>
                                    </p:anim>
                                    <p:anim calcmode="lin" valueType="num">
                                      <p:cBhvr additive="base">
                                        <p:cTn id="19" dur="500" fill="hold"/>
                                        <p:tgtEl>
                                          <p:spTgt spid="19"/>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869945" y="2230102"/>
            <a:ext cx="5476017" cy="1569660"/>
            <a:chOff x="869945" y="2230102"/>
            <a:chExt cx="5476017" cy="1569660"/>
          </a:xfrm>
        </p:grpSpPr>
        <p:sp>
          <p:nvSpPr>
            <p:cNvPr id="4" name="文本框 3"/>
            <p:cNvSpPr txBox="1"/>
            <p:nvPr/>
          </p:nvSpPr>
          <p:spPr>
            <a:xfrm>
              <a:off x="1665596" y="2368695"/>
              <a:ext cx="2031325" cy="584775"/>
            </a:xfrm>
            <a:prstGeom prst="rect">
              <a:avLst/>
            </a:prstGeom>
            <a:noFill/>
          </p:spPr>
          <p:txBody>
            <a:bodyPr wrap="none" rtlCol="0">
              <a:spAutoFit/>
            </a:bodyPr>
            <a:lstStyle>
              <a:defPPr>
                <a:defRPr lang="zh-CN"/>
              </a:defPPr>
              <a:lvl1pPr>
                <a:defRPr sz="13800">
                  <a:solidFill>
                    <a:srgbClr val="497A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defRPr>
              </a:lvl1pPr>
            </a:lstStyle>
            <a:p>
              <a:r>
                <a:rPr lang="zh-CN" altLang="en-US" sz="3200" dirty="0" smtClean="0">
                  <a:solidFill>
                    <a:srgbClr val="7EA405"/>
                  </a:solidFill>
                  <a:effectLst/>
                  <a:latin typeface="造字工房-俊雅锐宋" pitchFamily="2" charset="-122"/>
                  <a:ea typeface="造字工房-俊雅锐宋" pitchFamily="2" charset="-122"/>
                </a:rPr>
                <a:t>成功项目展示</a:t>
              </a:r>
              <a:endParaRPr lang="zh-CN" altLang="en-US" sz="3200" dirty="0">
                <a:solidFill>
                  <a:srgbClr val="7EA405"/>
                </a:solidFill>
                <a:effectLst/>
                <a:latin typeface="造字工房-俊雅锐宋" pitchFamily="2" charset="-122"/>
                <a:ea typeface="造字工房-俊雅锐宋" pitchFamily="2" charset="-122"/>
              </a:endParaRPr>
            </a:p>
          </p:txBody>
        </p:sp>
        <p:cxnSp>
          <p:nvCxnSpPr>
            <p:cNvPr id="5" name="直接连接符 4"/>
            <p:cNvCxnSpPr/>
            <p:nvPr/>
          </p:nvCxnSpPr>
          <p:spPr>
            <a:xfrm>
              <a:off x="1585913" y="2953685"/>
              <a:ext cx="2611814"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311353" y="2953685"/>
              <a:ext cx="64168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149553" y="2953685"/>
              <a:ext cx="37498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25803" y="2953685"/>
              <a:ext cx="12733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687175" y="3054978"/>
              <a:ext cx="4658787" cy="523220"/>
            </a:xfrm>
            <a:prstGeom prst="rect">
              <a:avLst/>
            </a:prstGeom>
          </p:spPr>
          <p:txBody>
            <a:bodyPr wrap="square">
              <a:spAutoFit/>
            </a:bodyPr>
            <a:lstStyle/>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在这里输入一些描述文字，可以是对这部分的描述，主要起装饰作用。</a:t>
              </a:r>
              <a:endParaRPr lang="zh-CN" altLang="en-US" sz="14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869945" y="2230102"/>
              <a:ext cx="865943" cy="1569660"/>
            </a:xfrm>
            <a:prstGeom prst="rect">
              <a:avLst/>
            </a:prstGeom>
            <a:noFill/>
          </p:spPr>
          <p:txBody>
            <a:bodyPr wrap="none" rtlCol="0">
              <a:spAutoFit/>
            </a:bodyPr>
            <a:lstStyle>
              <a:defPPr>
                <a:defRPr lang="zh-CN"/>
              </a:defPPr>
              <a:lvl1pPr>
                <a:defRPr sz="3200">
                  <a:solidFill>
                    <a:schemeClr val="accent1"/>
                  </a:solidFill>
                  <a:effectLst>
                    <a:outerShdw blurRad="139700" sx="102000" sy="102000" algn="ctr" rotWithShape="0">
                      <a:srgbClr val="9BC54B"/>
                    </a:outerShdw>
                  </a:effectLst>
                  <a:latin typeface="微软雅黑" panose="020B0503020204020204" pitchFamily="34" charset="-122"/>
                  <a:ea typeface="微软雅黑" panose="020B0503020204020204" pitchFamily="34" charset="-122"/>
                </a:defRPr>
              </a:lvl1pPr>
            </a:lstStyle>
            <a:p>
              <a:r>
                <a:rPr lang="en-US" altLang="zh-CN" sz="9600" dirty="0" smtClean="0">
                  <a:solidFill>
                    <a:srgbClr val="7EA405"/>
                  </a:solidFill>
                  <a:effectLst/>
                  <a:latin typeface="华文细黑" panose="02010600040101010101" pitchFamily="2" charset="-122"/>
                  <a:ea typeface="华文细黑" panose="02010600040101010101" pitchFamily="2" charset="-122"/>
                </a:rPr>
                <a:t>3</a:t>
              </a:r>
              <a:endParaRPr lang="zh-CN" altLang="en-US" sz="9600" dirty="0">
                <a:solidFill>
                  <a:srgbClr val="7EA405"/>
                </a:solidFill>
                <a:effectLst/>
                <a:latin typeface="华文细黑" panose="02010600040101010101" pitchFamily="2" charset="-122"/>
                <a:ea typeface="华文细黑" panose="0201060004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679509" y="2778026"/>
            <a:ext cx="1982475" cy="2161117"/>
            <a:chOff x="1259632" y="2319064"/>
            <a:chExt cx="1619250" cy="1620838"/>
          </a:xfrm>
        </p:grpSpPr>
        <p:grpSp>
          <p:nvGrpSpPr>
            <p:cNvPr id="6" name="组合 35"/>
            <p:cNvGrpSpPr/>
            <p:nvPr/>
          </p:nvGrpSpPr>
          <p:grpSpPr bwMode="auto">
            <a:xfrm>
              <a:off x="1259632" y="2319064"/>
              <a:ext cx="1619250" cy="1620838"/>
              <a:chOff x="0" y="0"/>
              <a:chExt cx="2641800" cy="2641800"/>
            </a:xfrm>
            <a:solidFill>
              <a:schemeClr val="tx1"/>
            </a:solidFill>
          </p:grpSpPr>
          <p:grpSp>
            <p:nvGrpSpPr>
              <p:cNvPr id="8" name="组合 31"/>
              <p:cNvGrpSpPr/>
              <p:nvPr/>
            </p:nvGrpSpPr>
            <p:grpSpPr bwMode="auto">
              <a:xfrm>
                <a:off x="0" y="0"/>
                <a:ext cx="2641800" cy="2641800"/>
                <a:chOff x="0" y="0"/>
                <a:chExt cx="2641800" cy="2641800"/>
              </a:xfrm>
              <a:grpFill/>
            </p:grpSpPr>
            <p:sp>
              <p:nvSpPr>
                <p:cNvPr id="10" name="梯形 2"/>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1" name="梯形 43"/>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2" name="梯形 44"/>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3" name="梯形 47"/>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4" name="梯形 48"/>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5" name="梯形 49"/>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6" name="梯形 50"/>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7" name="梯形 51"/>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8" name="梯形 52"/>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19" name="梯形 53"/>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20" name="梯形 54"/>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21" name="梯形 55"/>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grpSp>
          <p:sp>
            <p:nvSpPr>
              <p:cNvPr id="9" name="同心圆 2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grpSp>
        <p:sp>
          <p:nvSpPr>
            <p:cNvPr id="7" name="TextBox 12"/>
            <p:cNvSpPr txBox="1">
              <a:spLocks noChangeArrowheads="1"/>
            </p:cNvSpPr>
            <p:nvPr/>
          </p:nvSpPr>
          <p:spPr bwMode="auto">
            <a:xfrm flipH="1">
              <a:off x="1691680" y="2978077"/>
              <a:ext cx="963662" cy="2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标题</a:t>
              </a:r>
            </a:p>
          </p:txBody>
        </p:sp>
      </p:grpSp>
      <p:grpSp>
        <p:nvGrpSpPr>
          <p:cNvPr id="22" name="组合 21"/>
          <p:cNvGrpSpPr/>
          <p:nvPr/>
        </p:nvGrpSpPr>
        <p:grpSpPr>
          <a:xfrm>
            <a:off x="3489259" y="1412777"/>
            <a:ext cx="2701607" cy="2702983"/>
            <a:chOff x="2616944" y="1295127"/>
            <a:chExt cx="2206625" cy="2027237"/>
          </a:xfrm>
        </p:grpSpPr>
        <p:grpSp>
          <p:nvGrpSpPr>
            <p:cNvPr id="23" name="组合 102"/>
            <p:cNvGrpSpPr/>
            <p:nvPr/>
          </p:nvGrpSpPr>
          <p:grpSpPr bwMode="auto">
            <a:xfrm>
              <a:off x="2616944" y="1295127"/>
              <a:ext cx="2206625" cy="2027237"/>
              <a:chOff x="0" y="0"/>
              <a:chExt cx="2641800" cy="2641800"/>
            </a:xfrm>
            <a:solidFill>
              <a:schemeClr val="tx2"/>
            </a:solidFill>
          </p:grpSpPr>
          <p:grpSp>
            <p:nvGrpSpPr>
              <p:cNvPr id="25" name="组合 103"/>
              <p:cNvGrpSpPr/>
              <p:nvPr/>
            </p:nvGrpSpPr>
            <p:grpSpPr bwMode="auto">
              <a:xfrm>
                <a:off x="0" y="0"/>
                <a:ext cx="2641800" cy="2641800"/>
                <a:chOff x="0" y="0"/>
                <a:chExt cx="2641800" cy="2641800"/>
              </a:xfrm>
              <a:grpFill/>
            </p:grpSpPr>
            <p:sp>
              <p:nvSpPr>
                <p:cNvPr id="30" name="梯形 105"/>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1" name="梯形 106"/>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2" name="梯形 107"/>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3" name="梯形 108"/>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4" name="梯形 109"/>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5" name="梯形 110"/>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6" name="梯形 111"/>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7" name="梯形 112"/>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8" name="梯形 113"/>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39" name="梯形 114"/>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40" name="梯形 115"/>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sp>
              <p:nvSpPr>
                <p:cNvPr id="41" name="梯形 116"/>
                <p:cNvSpPr/>
                <p:nvPr/>
              </p:nvSpPr>
              <p:spPr bwMode="auto">
                <a:xfrm rot="19800000">
                  <a:off x="534451" y="148030"/>
                  <a:ext cx="468000" cy="431999"/>
                </a:xfrm>
                <a:custGeom>
                  <a:avLst/>
                  <a:gdLst>
                    <a:gd name="T0" fmla="*/ 0 w 468000"/>
                    <a:gd name="T1" fmla="*/ 431999 h 431999"/>
                    <a:gd name="T2" fmla="*/ 108000 w 468000"/>
                    <a:gd name="T3" fmla="*/ 0 h 431999"/>
                    <a:gd name="T4" fmla="*/ 360000 w 468000"/>
                    <a:gd name="T5" fmla="*/ 0 h 431999"/>
                    <a:gd name="T6" fmla="*/ 468000 w 468000"/>
                    <a:gd name="T7" fmla="*/ 431999 h 431999"/>
                    <a:gd name="T8" fmla="*/ 72000 w 468000"/>
                    <a:gd name="T9" fmla="*/ 66461 h 431999"/>
                    <a:gd name="T10" fmla="*/ 396000 w 468000"/>
                    <a:gd name="T11" fmla="*/ 431999 h 431999"/>
                  </a:gdLst>
                  <a:ahLst/>
                  <a:cxnLst>
                    <a:cxn ang="0">
                      <a:pos x="T0" y="T1"/>
                    </a:cxn>
                    <a:cxn ang="0">
                      <a:pos x="T2" y="T3"/>
                    </a:cxn>
                    <a:cxn ang="0">
                      <a:pos x="T4" y="T5"/>
                    </a:cxn>
                    <a:cxn ang="0">
                      <a:pos x="T6" y="T7"/>
                    </a:cxn>
                  </a:cxnLst>
                  <a:rect l="T8" t="T9" r="T10" b="T11"/>
                  <a:pathLst>
                    <a:path w="468000" h="431999">
                      <a:moveTo>
                        <a:pt x="0" y="431999"/>
                      </a:moveTo>
                      <a:lnTo>
                        <a:pt x="108000" y="0"/>
                      </a:lnTo>
                      <a:lnTo>
                        <a:pt x="360000" y="0"/>
                      </a:lnTo>
                      <a:lnTo>
                        <a:pt x="468000" y="4319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grpSp>
          <p:sp>
            <p:nvSpPr>
              <p:cNvPr id="29" name="同心圆 104"/>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935">
                  <a:solidFill>
                    <a:srgbClr val="080808"/>
                  </a:solidFill>
                  <a:latin typeface="微软雅黑" panose="020B0503020204020204" pitchFamily="34" charset="-122"/>
                  <a:ea typeface="微软雅黑" panose="020B0503020204020204" pitchFamily="34" charset="-122"/>
                </a:endParaRPr>
              </a:p>
            </p:txBody>
          </p:sp>
        </p:grpSp>
        <p:sp>
          <p:nvSpPr>
            <p:cNvPr id="24" name="TextBox 12"/>
            <p:cNvSpPr txBox="1">
              <a:spLocks noChangeArrowheads="1"/>
            </p:cNvSpPr>
            <p:nvPr/>
          </p:nvSpPr>
          <p:spPr bwMode="auto">
            <a:xfrm flipH="1">
              <a:off x="3347864" y="2156087"/>
              <a:ext cx="963663" cy="31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665" dirty="0">
                  <a:solidFill>
                    <a:schemeClr val="tx2"/>
                  </a:solidFill>
                  <a:latin typeface="微软雅黑" panose="020B0503020204020204" pitchFamily="34" charset="-122"/>
                  <a:ea typeface="微软雅黑" panose="020B0503020204020204" pitchFamily="34" charset="-122"/>
                </a:rPr>
                <a:t>标题</a:t>
              </a:r>
            </a:p>
          </p:txBody>
        </p:sp>
      </p:grpSp>
      <p:grpSp>
        <p:nvGrpSpPr>
          <p:cNvPr id="42" name="组合 41"/>
          <p:cNvGrpSpPr/>
          <p:nvPr/>
        </p:nvGrpSpPr>
        <p:grpSpPr>
          <a:xfrm>
            <a:off x="6143559" y="3036259"/>
            <a:ext cx="1655949" cy="1676400"/>
            <a:chOff x="4607669" y="2512739"/>
            <a:chExt cx="1352550" cy="1257300"/>
          </a:xfrm>
          <a:solidFill>
            <a:schemeClr val="bg1"/>
          </a:solidFill>
        </p:grpSpPr>
        <p:grpSp>
          <p:nvGrpSpPr>
            <p:cNvPr id="43" name="组合 87"/>
            <p:cNvGrpSpPr/>
            <p:nvPr/>
          </p:nvGrpSpPr>
          <p:grpSpPr bwMode="auto">
            <a:xfrm>
              <a:off x="4607669" y="2512739"/>
              <a:ext cx="1352550" cy="1257300"/>
              <a:chOff x="0" y="0"/>
              <a:chExt cx="2641800" cy="2641800"/>
            </a:xfrm>
            <a:grpFill/>
          </p:grpSpPr>
          <p:grpSp>
            <p:nvGrpSpPr>
              <p:cNvPr id="45" name="组合 88"/>
              <p:cNvGrpSpPr/>
              <p:nvPr/>
            </p:nvGrpSpPr>
            <p:grpSpPr bwMode="auto">
              <a:xfrm>
                <a:off x="0" y="0"/>
                <a:ext cx="2641800" cy="2641800"/>
                <a:chOff x="0" y="0"/>
                <a:chExt cx="2641800" cy="2641800"/>
              </a:xfrm>
              <a:grpFill/>
            </p:grpSpPr>
            <p:sp>
              <p:nvSpPr>
                <p:cNvPr id="47" name="梯形 9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48" name="梯形 9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49" name="梯形 9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0" name="梯形 9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1" name="梯形 9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2" name="梯形 9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3" name="梯形 9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4" name="梯形 9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5" name="梯形 9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6" name="梯形 9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7" name="梯形 10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58" name="梯形 10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grpSp>
          <p:sp>
            <p:nvSpPr>
              <p:cNvPr id="46" name="同心圆 8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grpSp>
        <p:sp>
          <p:nvSpPr>
            <p:cNvPr id="44" name="TextBox 12"/>
            <p:cNvSpPr txBox="1">
              <a:spLocks noChangeArrowheads="1"/>
            </p:cNvSpPr>
            <p:nvPr/>
          </p:nvSpPr>
          <p:spPr bwMode="auto">
            <a:xfrm flipH="1">
              <a:off x="4938298" y="3003798"/>
              <a:ext cx="963663" cy="290849"/>
            </a:xfrm>
            <a:prstGeom prst="rect">
              <a:avLst/>
            </a:prstGeom>
            <a:noFill/>
            <a:ln w="9525">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59" name="组合 58"/>
          <p:cNvGrpSpPr/>
          <p:nvPr/>
        </p:nvGrpSpPr>
        <p:grpSpPr>
          <a:xfrm>
            <a:off x="7775510" y="1726043"/>
            <a:ext cx="2806561" cy="2758016"/>
            <a:chOff x="5831632" y="1530077"/>
            <a:chExt cx="2292350" cy="2068512"/>
          </a:xfrm>
        </p:grpSpPr>
        <p:grpSp>
          <p:nvGrpSpPr>
            <p:cNvPr id="60" name="组合 57"/>
            <p:cNvGrpSpPr/>
            <p:nvPr/>
          </p:nvGrpSpPr>
          <p:grpSpPr bwMode="auto">
            <a:xfrm>
              <a:off x="5831632" y="1530077"/>
              <a:ext cx="2292350" cy="2068512"/>
              <a:chOff x="0" y="0"/>
              <a:chExt cx="2641800" cy="2641800"/>
            </a:xfrm>
            <a:solidFill>
              <a:schemeClr val="bg2"/>
            </a:solidFill>
          </p:grpSpPr>
          <p:grpSp>
            <p:nvGrpSpPr>
              <p:cNvPr id="62" name="组合 58"/>
              <p:cNvGrpSpPr/>
              <p:nvPr/>
            </p:nvGrpSpPr>
            <p:grpSpPr bwMode="auto">
              <a:xfrm>
                <a:off x="0" y="0"/>
                <a:ext cx="2641800" cy="2641800"/>
                <a:chOff x="0" y="0"/>
                <a:chExt cx="2641800" cy="2641800"/>
              </a:xfrm>
              <a:grpFill/>
            </p:grpSpPr>
            <p:sp>
              <p:nvSpPr>
                <p:cNvPr id="64" name="梯形 6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65" name="梯形 6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66" name="梯形 6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67" name="梯形 6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68" name="梯形 6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69" name="梯形 6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70" name="梯形 6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71" name="梯形 6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72" name="梯形 6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73" name="梯形 6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74" name="梯形 7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sp>
              <p:nvSpPr>
                <p:cNvPr id="75" name="梯形 7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grpSp>
          <p:sp>
            <p:nvSpPr>
              <p:cNvPr id="63" name="同心圆 5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935" kern="0">
                  <a:solidFill>
                    <a:srgbClr val="080808"/>
                  </a:solidFill>
                  <a:latin typeface="微软雅黑" panose="020B0503020204020204" pitchFamily="34" charset="-122"/>
                  <a:ea typeface="微软雅黑" panose="020B0503020204020204" pitchFamily="34" charset="-122"/>
                </a:endParaRPr>
              </a:p>
            </p:txBody>
          </p:sp>
        </p:grpSp>
        <p:sp>
          <p:nvSpPr>
            <p:cNvPr id="61" name="TextBox 12"/>
            <p:cNvSpPr txBox="1">
              <a:spLocks noChangeArrowheads="1"/>
            </p:cNvSpPr>
            <p:nvPr/>
          </p:nvSpPr>
          <p:spPr bwMode="auto">
            <a:xfrm flipH="1">
              <a:off x="6588224" y="2447255"/>
              <a:ext cx="963663" cy="31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665" dirty="0">
                  <a:solidFill>
                    <a:schemeClr val="bg2"/>
                  </a:solidFill>
                  <a:latin typeface="微软雅黑" panose="020B0503020204020204" pitchFamily="34" charset="-122"/>
                  <a:ea typeface="微软雅黑" panose="020B0503020204020204" pitchFamily="34" charset="-122"/>
                </a:rPr>
                <a:t>标题</a:t>
              </a:r>
            </a:p>
          </p:txBody>
        </p:sp>
      </p:grpSp>
      <p:sp>
        <p:nvSpPr>
          <p:cNvPr id="76" name="TextBox 75"/>
          <p:cNvSpPr txBox="1"/>
          <p:nvPr/>
        </p:nvSpPr>
        <p:spPr>
          <a:xfrm>
            <a:off x="3661985" y="5349213"/>
            <a:ext cx="6526052" cy="502573"/>
          </a:xfrm>
          <a:prstGeom prst="rect">
            <a:avLst/>
          </a:prstGeom>
          <a:noFill/>
        </p:spPr>
        <p:txBody>
          <a:bodyPr wrap="square" rtlCol="0">
            <a:spAutoFit/>
          </a:bodyPr>
          <a:lstStyle/>
          <a:p>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a:t>
            </a:r>
          </a:p>
        </p:txBody>
      </p:sp>
      <p:sp>
        <p:nvSpPr>
          <p:cNvPr id="77" name="TextBox 76"/>
          <p:cNvSpPr txBox="1"/>
          <p:nvPr/>
        </p:nvSpPr>
        <p:spPr>
          <a:xfrm>
            <a:off x="4140328" y="4869160"/>
            <a:ext cx="6180141" cy="420564"/>
          </a:xfrm>
          <a:prstGeom prst="rect">
            <a:avLst/>
          </a:prstGeom>
          <a:noFill/>
        </p:spPr>
        <p:txBody>
          <a:bodyPr wrap="square" rtlCol="0">
            <a:spAutoFit/>
          </a:bodyPr>
          <a:lstStyle/>
          <a:p>
            <a:r>
              <a:rPr lang="zh-CN" altLang="en-US" sz="2135" spc="-13" dirty="0">
                <a:solidFill>
                  <a:schemeClr val="bg1"/>
                </a:solidFill>
                <a:latin typeface="微软雅黑" panose="020B0503020204020204" pitchFamily="34" charset="-122"/>
                <a:ea typeface="微软雅黑" panose="020B0503020204020204" pitchFamily="34"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style.rotation</p:attrName>
                                        </p:attrNameLst>
                                      </p:cBhvr>
                                      <p:tavLst>
                                        <p:tav tm="0">
                                          <p:val>
                                            <p:fltVal val="720"/>
                                          </p:val>
                                        </p:tav>
                                        <p:tav tm="100000">
                                          <p:val>
                                            <p:fltVal val="0"/>
                                          </p:val>
                                        </p:tav>
                                      </p:tavLst>
                                    </p:anim>
                                    <p:anim calcmode="lin" valueType="num">
                                      <p:cBhvr>
                                        <p:cTn id="9" dur="500" fill="hold"/>
                                        <p:tgtEl>
                                          <p:spTgt spid="5"/>
                                        </p:tgtEl>
                                        <p:attrNameLst>
                                          <p:attrName>ppt_h</p:attrName>
                                        </p:attrNameLst>
                                      </p:cBhvr>
                                      <p:tavLst>
                                        <p:tav tm="0">
                                          <p:val>
                                            <p:fltVal val="0"/>
                                          </p:val>
                                        </p:tav>
                                        <p:tav tm="100000">
                                          <p:val>
                                            <p:strVal val="#ppt_h"/>
                                          </p:val>
                                        </p:tav>
                                      </p:tavLst>
                                    </p:anim>
                                    <p:anim calcmode="lin" valueType="num">
                                      <p:cBhvr>
                                        <p:cTn id="10" dur="500" fill="hold"/>
                                        <p:tgtEl>
                                          <p:spTgt spid="5"/>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anim calcmode="lin" valueType="num">
                                      <p:cBhvr>
                                        <p:cTn id="14" dur="500" fill="hold"/>
                                        <p:tgtEl>
                                          <p:spTgt spid="22"/>
                                        </p:tgtEl>
                                        <p:attrNameLst>
                                          <p:attrName>style.rotation</p:attrName>
                                        </p:attrNameLst>
                                      </p:cBhvr>
                                      <p:tavLst>
                                        <p:tav tm="0">
                                          <p:val>
                                            <p:fltVal val="720"/>
                                          </p:val>
                                        </p:tav>
                                        <p:tav tm="100000">
                                          <p:val>
                                            <p:fltVal val="0"/>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 calcmode="lin" valueType="num">
                                      <p:cBhvr>
                                        <p:cTn id="16" dur="500" fill="hold"/>
                                        <p:tgtEl>
                                          <p:spTgt spid="22"/>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anim calcmode="lin" valueType="num">
                                      <p:cBhvr>
                                        <p:cTn id="20" dur="500" fill="hold"/>
                                        <p:tgtEl>
                                          <p:spTgt spid="42"/>
                                        </p:tgtEl>
                                        <p:attrNameLst>
                                          <p:attrName>style.rotation</p:attrName>
                                        </p:attrNameLst>
                                      </p:cBhvr>
                                      <p:tavLst>
                                        <p:tav tm="0">
                                          <p:val>
                                            <p:fltVal val="720"/>
                                          </p:val>
                                        </p:tav>
                                        <p:tav tm="100000">
                                          <p:val>
                                            <p:fltVal val="0"/>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 calcmode="lin" valueType="num">
                                      <p:cBhvr>
                                        <p:cTn id="22" dur="500" fill="hold"/>
                                        <p:tgtEl>
                                          <p:spTgt spid="42"/>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anim calcmode="lin" valueType="num">
                                      <p:cBhvr>
                                        <p:cTn id="26" dur="500" fill="hold"/>
                                        <p:tgtEl>
                                          <p:spTgt spid="59"/>
                                        </p:tgtEl>
                                        <p:attrNameLst>
                                          <p:attrName>style.rotation</p:attrName>
                                        </p:attrNameLst>
                                      </p:cBhvr>
                                      <p:tavLst>
                                        <p:tav tm="0">
                                          <p:val>
                                            <p:fltVal val="720"/>
                                          </p:val>
                                        </p:tav>
                                        <p:tav tm="100000">
                                          <p:val>
                                            <p:fltVal val="0"/>
                                          </p:val>
                                        </p:tav>
                                      </p:tavLst>
                                    </p:anim>
                                    <p:anim calcmode="lin" valueType="num">
                                      <p:cBhvr>
                                        <p:cTn id="27" dur="500" fill="hold"/>
                                        <p:tgtEl>
                                          <p:spTgt spid="59"/>
                                        </p:tgtEl>
                                        <p:attrNameLst>
                                          <p:attrName>ppt_h</p:attrName>
                                        </p:attrNameLst>
                                      </p:cBhvr>
                                      <p:tavLst>
                                        <p:tav tm="0">
                                          <p:val>
                                            <p:fltVal val="0"/>
                                          </p:val>
                                        </p:tav>
                                        <p:tav tm="100000">
                                          <p:val>
                                            <p:strVal val="#ppt_h"/>
                                          </p:val>
                                        </p:tav>
                                      </p:tavLst>
                                    </p:anim>
                                    <p:anim calcmode="lin" valueType="num">
                                      <p:cBhvr>
                                        <p:cTn id="28" dur="500" fill="hold"/>
                                        <p:tgtEl>
                                          <p:spTgt spid="59"/>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additive="base">
                                        <p:cTn id="33" dur="500" fill="hold"/>
                                        <p:tgtEl>
                                          <p:spTgt spid="77"/>
                                        </p:tgtEl>
                                        <p:attrNameLst>
                                          <p:attrName>ppt_x</p:attrName>
                                        </p:attrNameLst>
                                      </p:cBhvr>
                                      <p:tavLst>
                                        <p:tav tm="0">
                                          <p:val>
                                            <p:strVal val="1+#ppt_w/2"/>
                                          </p:val>
                                        </p:tav>
                                        <p:tav tm="100000">
                                          <p:val>
                                            <p:strVal val="#ppt_x"/>
                                          </p:val>
                                        </p:tav>
                                      </p:tavLst>
                                    </p:anim>
                                    <p:anim calcmode="lin" valueType="num">
                                      <p:cBhvr additive="base">
                                        <p:cTn id="34"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500" fill="hold"/>
                                        <p:tgtEl>
                                          <p:spTgt spid="76"/>
                                        </p:tgtEl>
                                        <p:attrNameLst>
                                          <p:attrName>ppt_x</p:attrName>
                                        </p:attrNameLst>
                                      </p:cBhvr>
                                      <p:tavLst>
                                        <p:tav tm="0">
                                          <p:val>
                                            <p:strVal val="1+#ppt_w/2"/>
                                          </p:val>
                                        </p:tav>
                                        <p:tav tm="100000">
                                          <p:val>
                                            <p:strVal val="#ppt_x"/>
                                          </p:val>
                                        </p:tav>
                                      </p:tavLst>
                                    </p:anim>
                                    <p:anim calcmode="lin" valueType="num">
                                      <p:cBhvr additive="base">
                                        <p:cTn id="40"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144058" y="2042945"/>
            <a:ext cx="1971247" cy="1817411"/>
            <a:chOff x="3835686" y="2643180"/>
            <a:chExt cx="1478435" cy="1363058"/>
          </a:xfrm>
          <a:solidFill>
            <a:schemeClr val="bg1"/>
          </a:solidFill>
        </p:grpSpPr>
        <p:sp>
          <p:nvSpPr>
            <p:cNvPr id="6"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7"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621098" y="2583704"/>
            <a:ext cx="995765" cy="2800456"/>
            <a:chOff x="4943466" y="3048749"/>
            <a:chExt cx="746824" cy="2100342"/>
          </a:xfrm>
          <a:solidFill>
            <a:schemeClr val="tx1"/>
          </a:solidFill>
        </p:grpSpPr>
        <p:sp>
          <p:nvSpPr>
            <p:cNvPr id="9"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10"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5120461" y="4141210"/>
            <a:ext cx="1975265" cy="1819577"/>
            <a:chOff x="3817988" y="4216878"/>
            <a:chExt cx="1481449" cy="1364683"/>
          </a:xfrm>
          <a:solidFill>
            <a:schemeClr val="bg2"/>
          </a:solidFill>
        </p:grpSpPr>
        <p:sp>
          <p:nvSpPr>
            <p:cNvPr id="12"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80808"/>
                </a:solidFill>
                <a:latin typeface="微软雅黑" panose="020B0503020204020204" pitchFamily="34" charset="-122"/>
                <a:ea typeface="微软雅黑" panose="020B0503020204020204" pitchFamily="34" charset="-122"/>
              </a:endParaRPr>
            </a:p>
          </p:txBody>
        </p:sp>
        <p:sp>
          <p:nvSpPr>
            <p:cNvPr id="13"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80808"/>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158187" y="1316764"/>
            <a:ext cx="4357383" cy="1049032"/>
            <a:chOff x="846283" y="2098545"/>
            <a:chExt cx="3268037" cy="786774"/>
          </a:xfrm>
        </p:grpSpPr>
        <p:grpSp>
          <p:nvGrpSpPr>
            <p:cNvPr id="15" name="组合 44"/>
            <p:cNvGrpSpPr/>
            <p:nvPr/>
          </p:nvGrpSpPr>
          <p:grpSpPr bwMode="auto">
            <a:xfrm flipH="1">
              <a:off x="846283" y="2421769"/>
              <a:ext cx="2184400" cy="376930"/>
              <a:chOff x="-362770" y="3102960"/>
              <a:chExt cx="2183514" cy="376930"/>
            </a:xfrm>
          </p:grpSpPr>
          <p:sp>
            <p:nvSpPr>
              <p:cNvPr id="18" name="TextBox 61"/>
              <p:cNvSpPr txBox="1">
                <a:spLocks noChangeArrowheads="1"/>
              </p:cNvSpPr>
              <p:nvPr/>
            </p:nvSpPr>
            <p:spPr bwMode="auto">
              <a:xfrm>
                <a:off x="675034" y="3102960"/>
                <a:ext cx="1145710" cy="37693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335"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335" kern="0" dirty="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37693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335"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335" kern="0" dirty="0">
                  <a:solidFill>
                    <a:schemeClr val="accent1"/>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868638" y="2098545"/>
              <a:ext cx="1456585" cy="31542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35" kern="0" dirty="0">
                  <a:solidFill>
                    <a:schemeClr val="bg1"/>
                  </a:solidFill>
                  <a:latin typeface="微软雅黑" panose="020B0503020204020204" pitchFamily="34" charset="-122"/>
                  <a:ea typeface="微软雅黑" panose="020B0503020204020204" pitchFamily="34" charset="-122"/>
                </a:rPr>
                <a:t>标题文字</a:t>
              </a:r>
              <a:endParaRPr lang="en-US" altLang="zh-CN" sz="2135" kern="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868639" y="2885319"/>
              <a:ext cx="3245681" cy="0"/>
            </a:xfrm>
            <a:prstGeom prst="line">
              <a:avLst/>
            </a:prstGeom>
            <a:ln w="1270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7723816" y="2276871"/>
            <a:ext cx="3397425" cy="1049032"/>
            <a:chOff x="5770504" y="2818625"/>
            <a:chExt cx="2548069" cy="786774"/>
          </a:xfrm>
        </p:grpSpPr>
        <p:grpSp>
          <p:nvGrpSpPr>
            <p:cNvPr id="21" name="组合 44"/>
            <p:cNvGrpSpPr/>
            <p:nvPr/>
          </p:nvGrpSpPr>
          <p:grpSpPr bwMode="auto">
            <a:xfrm flipH="1">
              <a:off x="6042252" y="3141849"/>
              <a:ext cx="2184400" cy="376930"/>
              <a:chOff x="-362770" y="3102960"/>
              <a:chExt cx="2183514" cy="376930"/>
            </a:xfrm>
          </p:grpSpPr>
          <p:sp>
            <p:nvSpPr>
              <p:cNvPr id="24" name="TextBox 11"/>
              <p:cNvSpPr txBox="1">
                <a:spLocks noChangeArrowheads="1"/>
              </p:cNvSpPr>
              <p:nvPr/>
            </p:nvSpPr>
            <p:spPr bwMode="auto">
              <a:xfrm>
                <a:off x="675034" y="3102960"/>
                <a:ext cx="1145710" cy="37693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335"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335" kern="0" dirty="0">
                  <a:solidFill>
                    <a:schemeClr val="accent1"/>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37693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335"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335" kern="0" dirty="0">
                  <a:solidFill>
                    <a:schemeClr val="accent1"/>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6064607" y="2818625"/>
              <a:ext cx="1456585" cy="31542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35" kern="0" dirty="0">
                  <a:latin typeface="微软雅黑" panose="020B0503020204020204" pitchFamily="34" charset="-122"/>
                  <a:ea typeface="微软雅黑" panose="020B0503020204020204" pitchFamily="34" charset="-122"/>
                </a:rPr>
                <a:t>标题文字</a:t>
              </a:r>
              <a:endParaRPr lang="en-US" altLang="zh-CN" sz="2135" kern="0" dirty="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5770504" y="3605399"/>
              <a:ext cx="2548069" cy="0"/>
            </a:xfrm>
            <a:prstGeom prst="line">
              <a:avLst/>
            </a:prstGeom>
            <a:ln w="12700">
              <a:solidFill>
                <a:schemeClr val="tx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763709" y="4648494"/>
            <a:ext cx="4403871" cy="1012798"/>
            <a:chOff x="5050424" y="4597339"/>
            <a:chExt cx="3302903" cy="759598"/>
          </a:xfrm>
        </p:grpSpPr>
        <p:grpSp>
          <p:nvGrpSpPr>
            <p:cNvPr id="30" name="组合 44"/>
            <p:cNvGrpSpPr/>
            <p:nvPr/>
          </p:nvGrpSpPr>
          <p:grpSpPr bwMode="auto">
            <a:xfrm flipH="1">
              <a:off x="6168927" y="4886213"/>
              <a:ext cx="2184400" cy="376930"/>
              <a:chOff x="-362770" y="3102960"/>
              <a:chExt cx="2183514" cy="376930"/>
            </a:xfrm>
          </p:grpSpPr>
          <p:sp>
            <p:nvSpPr>
              <p:cNvPr id="33" name="TextBox 11"/>
              <p:cNvSpPr txBox="1">
                <a:spLocks noChangeArrowheads="1"/>
              </p:cNvSpPr>
              <p:nvPr/>
            </p:nvSpPr>
            <p:spPr bwMode="auto">
              <a:xfrm>
                <a:off x="675034" y="3102960"/>
                <a:ext cx="1145710" cy="37693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335"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335" kern="0" dirty="0">
                  <a:solidFill>
                    <a:schemeClr val="accent1"/>
                  </a:solidFill>
                  <a:latin typeface="微软雅黑" panose="020B0503020204020204" pitchFamily="34" charset="-122"/>
                  <a:ea typeface="微软雅黑" panose="020B0503020204020204" pitchFamily="34" charset="-122"/>
                </a:endParaRPr>
              </a:p>
            </p:txBody>
          </p:sp>
          <p:sp>
            <p:nvSpPr>
              <p:cNvPr id="34" name="TextBox 11"/>
              <p:cNvSpPr txBox="1">
                <a:spLocks noChangeArrowheads="1"/>
              </p:cNvSpPr>
              <p:nvPr/>
            </p:nvSpPr>
            <p:spPr bwMode="auto">
              <a:xfrm>
                <a:off x="-362770" y="3102960"/>
                <a:ext cx="1145710" cy="37693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335"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335" kern="0" dirty="0">
                  <a:solidFill>
                    <a:schemeClr val="accent1"/>
                  </a:solidFill>
                  <a:latin typeface="微软雅黑" panose="020B0503020204020204" pitchFamily="34" charset="-122"/>
                  <a:ea typeface="微软雅黑" panose="020B0503020204020204" pitchFamily="34" charset="-122"/>
                </a:endParaRPr>
              </a:p>
            </p:txBody>
          </p:sp>
        </p:grpSp>
        <p:sp>
          <p:nvSpPr>
            <p:cNvPr id="31" name="TextBox 11"/>
            <p:cNvSpPr txBox="1">
              <a:spLocks noChangeArrowheads="1"/>
            </p:cNvSpPr>
            <p:nvPr/>
          </p:nvSpPr>
          <p:spPr bwMode="auto">
            <a:xfrm flipH="1">
              <a:off x="6191282" y="4597339"/>
              <a:ext cx="1456585" cy="31542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35" kern="0" dirty="0">
                  <a:solidFill>
                    <a:schemeClr val="bg2"/>
                  </a:solidFill>
                  <a:latin typeface="微软雅黑" panose="020B0503020204020204" pitchFamily="34" charset="-122"/>
                  <a:ea typeface="微软雅黑" panose="020B0503020204020204" pitchFamily="34" charset="-122"/>
                </a:rPr>
                <a:t>标题文字</a:t>
              </a:r>
              <a:endParaRPr lang="en-US" altLang="zh-CN" sz="2135" kern="0" dirty="0">
                <a:solidFill>
                  <a:schemeClr val="bg2"/>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flipH="1" flipV="1">
              <a:off x="5050424" y="5349763"/>
              <a:ext cx="3263072" cy="7174"/>
            </a:xfrm>
            <a:prstGeom prst="line">
              <a:avLst/>
            </a:prstGeom>
            <a:ln w="12700">
              <a:solidFill>
                <a:schemeClr val="bg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4647884" y="2580085"/>
            <a:ext cx="989464" cy="2807260"/>
            <a:chOff x="3463556" y="3046034"/>
            <a:chExt cx="742098" cy="2105445"/>
          </a:xfrm>
          <a:solidFill>
            <a:schemeClr val="tx2"/>
          </a:solidFill>
        </p:grpSpPr>
        <p:sp>
          <p:nvSpPr>
            <p:cNvPr id="36"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37"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080808"/>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125676" y="3621020"/>
            <a:ext cx="3519977" cy="1026753"/>
            <a:chOff x="821899" y="3826737"/>
            <a:chExt cx="2639983" cy="770065"/>
          </a:xfrm>
        </p:grpSpPr>
        <p:grpSp>
          <p:nvGrpSpPr>
            <p:cNvPr id="39" name="组合 44"/>
            <p:cNvGrpSpPr/>
            <p:nvPr/>
          </p:nvGrpSpPr>
          <p:grpSpPr bwMode="auto">
            <a:xfrm flipH="1">
              <a:off x="821899" y="4133252"/>
              <a:ext cx="2184400" cy="376930"/>
              <a:chOff x="-362770" y="3102960"/>
              <a:chExt cx="2183514" cy="376930"/>
            </a:xfrm>
          </p:grpSpPr>
          <p:sp>
            <p:nvSpPr>
              <p:cNvPr id="42" name="TextBox 11"/>
              <p:cNvSpPr txBox="1">
                <a:spLocks noChangeArrowheads="1"/>
              </p:cNvSpPr>
              <p:nvPr/>
            </p:nvSpPr>
            <p:spPr bwMode="auto">
              <a:xfrm>
                <a:off x="675034" y="3102960"/>
                <a:ext cx="1145710" cy="37693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335"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335" kern="0" dirty="0">
                  <a:solidFill>
                    <a:schemeClr val="accent1"/>
                  </a:solidFill>
                  <a:latin typeface="微软雅黑" panose="020B0503020204020204" pitchFamily="34" charset="-122"/>
                  <a:ea typeface="微软雅黑" panose="020B0503020204020204" pitchFamily="34" charset="-122"/>
                </a:endParaRPr>
              </a:p>
            </p:txBody>
          </p:sp>
          <p:sp>
            <p:nvSpPr>
              <p:cNvPr id="43" name="TextBox 11"/>
              <p:cNvSpPr txBox="1">
                <a:spLocks noChangeArrowheads="1"/>
              </p:cNvSpPr>
              <p:nvPr/>
            </p:nvSpPr>
            <p:spPr bwMode="auto">
              <a:xfrm>
                <a:off x="-362770" y="3102960"/>
                <a:ext cx="1145710" cy="37693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335"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335"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335" kern="0" dirty="0">
                  <a:solidFill>
                    <a:schemeClr val="accent1"/>
                  </a:solidFill>
                  <a:latin typeface="微软雅黑" panose="020B0503020204020204" pitchFamily="34" charset="-122"/>
                  <a:ea typeface="微软雅黑" panose="020B0503020204020204" pitchFamily="34" charset="-122"/>
                </a:endParaRPr>
              </a:p>
            </p:txBody>
          </p:sp>
        </p:grpSp>
        <p:sp>
          <p:nvSpPr>
            <p:cNvPr id="40" name="TextBox 11"/>
            <p:cNvSpPr txBox="1">
              <a:spLocks noChangeArrowheads="1"/>
            </p:cNvSpPr>
            <p:nvPr/>
          </p:nvSpPr>
          <p:spPr bwMode="auto">
            <a:xfrm flipH="1">
              <a:off x="860810" y="3826737"/>
              <a:ext cx="1456585" cy="31542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35" kern="0" dirty="0">
                  <a:solidFill>
                    <a:schemeClr val="tx2"/>
                  </a:solidFill>
                  <a:latin typeface="微软雅黑" panose="020B0503020204020204" pitchFamily="34" charset="-122"/>
                  <a:ea typeface="微软雅黑" panose="020B0503020204020204" pitchFamily="34" charset="-122"/>
                </a:rPr>
                <a:t>标题文字</a:t>
              </a:r>
              <a:endParaRPr lang="en-US" altLang="zh-CN" sz="2135" kern="0" dirty="0">
                <a:solidFill>
                  <a:schemeClr val="tx2"/>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lide(fromLeft)">
                                      <p:cBhvr>
                                        <p:cTn id="24" dur="500"/>
                                        <p:tgtEl>
                                          <p:spTgt spid="14"/>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slide(fromRight)">
                                      <p:cBhvr>
                                        <p:cTn id="28" dur="500"/>
                                        <p:tgtEl>
                                          <p:spTgt spid="20"/>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slide(fromLeft)">
                                      <p:cBhvr>
                                        <p:cTn id="32" dur="500"/>
                                        <p:tgtEl>
                                          <p:spTgt spid="38"/>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slide(fromRight)">
                                      <p:cBhvr>
                                        <p:cTn id="3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空心弧 40"/>
          <p:cNvSpPr>
            <a:spLocks noChangeArrowheads="1"/>
          </p:cNvSpPr>
          <p:nvPr/>
        </p:nvSpPr>
        <p:spPr bwMode="auto">
          <a:xfrm rot="5400000">
            <a:off x="861220" y="1928021"/>
            <a:ext cx="4090987" cy="4092575"/>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9"/>
                  <a:pt x="21331" y="4983"/>
                  <a:pt x="21331" y="10799"/>
                </a:cubicBezTo>
                <a:lnTo>
                  <a:pt x="21600" y="10800"/>
                </a:lnTo>
                <a:cubicBezTo>
                  <a:pt x="21600" y="4835"/>
                  <a:pt x="16764" y="0"/>
                  <a:pt x="10800" y="0"/>
                </a:cubicBezTo>
                <a:cubicBezTo>
                  <a:pt x="4835" y="0"/>
                  <a:pt x="0" y="4835"/>
                  <a:pt x="0" y="10799"/>
                </a:cubicBezTo>
                <a:lnTo>
                  <a:pt x="269" y="10800"/>
                </a:lnTo>
                <a:close/>
              </a:path>
            </a:pathLst>
          </a:custGeom>
          <a:solidFill>
            <a:schemeClr val="bg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6" name="椭圆 41"/>
          <p:cNvSpPr>
            <a:spLocks noChangeArrowheads="1"/>
          </p:cNvSpPr>
          <p:nvPr/>
        </p:nvSpPr>
        <p:spPr bwMode="auto">
          <a:xfrm>
            <a:off x="3689350" y="1992313"/>
            <a:ext cx="514351" cy="512763"/>
          </a:xfrm>
          <a:prstGeom prst="ellipse">
            <a:avLst/>
          </a:prstGeom>
          <a:solidFill>
            <a:schemeClr val="bg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椭圆 42"/>
          <p:cNvSpPr>
            <a:spLocks noChangeArrowheads="1"/>
          </p:cNvSpPr>
          <p:nvPr/>
        </p:nvSpPr>
        <p:spPr bwMode="auto">
          <a:xfrm>
            <a:off x="4552951" y="3078163"/>
            <a:ext cx="512763" cy="512763"/>
          </a:xfrm>
          <a:prstGeom prst="ellipse">
            <a:avLst/>
          </a:prstGeom>
          <a:solidFill>
            <a:schemeClr val="tx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椭圆 43"/>
          <p:cNvSpPr>
            <a:spLocks noChangeArrowheads="1"/>
          </p:cNvSpPr>
          <p:nvPr/>
        </p:nvSpPr>
        <p:spPr bwMode="auto">
          <a:xfrm>
            <a:off x="4564063" y="4346576"/>
            <a:ext cx="512763" cy="512763"/>
          </a:xfrm>
          <a:prstGeom prst="ellipse">
            <a:avLst/>
          </a:prstGeom>
          <a:solidFill>
            <a:schemeClr val="bg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椭圆 44"/>
          <p:cNvSpPr>
            <a:spLocks noChangeArrowheads="1"/>
          </p:cNvSpPr>
          <p:nvPr/>
        </p:nvSpPr>
        <p:spPr bwMode="auto">
          <a:xfrm>
            <a:off x="3694113" y="5462588"/>
            <a:ext cx="512763" cy="512763"/>
          </a:xfrm>
          <a:prstGeom prst="ellipse">
            <a:avLst/>
          </a:prstGeom>
          <a:solidFill>
            <a:schemeClr val="tx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0" name="组合 51"/>
          <p:cNvGrpSpPr/>
          <p:nvPr/>
        </p:nvGrpSpPr>
        <p:grpSpPr bwMode="auto">
          <a:xfrm>
            <a:off x="4200526" y="1768476"/>
            <a:ext cx="2390775" cy="955675"/>
            <a:chOff x="0" y="0"/>
            <a:chExt cx="2390955" cy="956128"/>
          </a:xfrm>
        </p:grpSpPr>
        <p:sp>
          <p:nvSpPr>
            <p:cNvPr id="11" name="直接连接符 52"/>
            <p:cNvSpPr>
              <a:spLocks noChangeShapeType="1"/>
            </p:cNvSpPr>
            <p:nvPr/>
          </p:nvSpPr>
          <p:spPr bwMode="auto">
            <a:xfrm>
              <a:off x="0" y="480739"/>
              <a:ext cx="1440000" cy="1"/>
            </a:xfrm>
            <a:prstGeom prst="line">
              <a:avLst/>
            </a:prstGeom>
            <a:solidFill>
              <a:schemeClr val="bg1"/>
            </a:solidFill>
            <a:ln>
              <a:solidFill>
                <a:schemeClr val="accent3"/>
              </a:solid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12" name="椭圆 53"/>
            <p:cNvSpPr>
              <a:spLocks noChangeArrowheads="1"/>
            </p:cNvSpPr>
            <p:nvPr/>
          </p:nvSpPr>
          <p:spPr bwMode="auto">
            <a:xfrm>
              <a:off x="1434827" y="0"/>
              <a:ext cx="956128" cy="956128"/>
            </a:xfrm>
            <a:prstGeom prst="ellipse">
              <a:avLst/>
            </a:prstGeom>
            <a:solidFill>
              <a:schemeClr val="bg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3" name="组合 54"/>
            <p:cNvGrpSpPr/>
            <p:nvPr/>
          </p:nvGrpSpPr>
          <p:grpSpPr bwMode="auto">
            <a:xfrm>
              <a:off x="1703199" y="210298"/>
              <a:ext cx="419385" cy="504000"/>
              <a:chOff x="0" y="0"/>
              <a:chExt cx="239649" cy="288000"/>
            </a:xfrm>
          </p:grpSpPr>
          <p:sp>
            <p:nvSpPr>
              <p:cNvPr id="14"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2"/>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15"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2"/>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grpSp>
      <p:grpSp>
        <p:nvGrpSpPr>
          <p:cNvPr id="16" name="组合 57"/>
          <p:cNvGrpSpPr/>
          <p:nvPr/>
        </p:nvGrpSpPr>
        <p:grpSpPr bwMode="auto">
          <a:xfrm>
            <a:off x="4206877" y="5240338"/>
            <a:ext cx="2384425" cy="957263"/>
            <a:chOff x="0" y="0"/>
            <a:chExt cx="2383653" cy="956128"/>
          </a:xfrm>
        </p:grpSpPr>
        <p:sp>
          <p:nvSpPr>
            <p:cNvPr id="17" name="直接连接符 58"/>
            <p:cNvSpPr>
              <a:spLocks noChangeShapeType="1"/>
            </p:cNvSpPr>
            <p:nvPr/>
          </p:nvSpPr>
          <p:spPr bwMode="auto">
            <a:xfrm>
              <a:off x="0" y="478064"/>
              <a:ext cx="1440000" cy="1"/>
            </a:xfrm>
            <a:prstGeom prst="line">
              <a:avLst/>
            </a:prstGeom>
            <a:solidFill>
              <a:schemeClr val="tx2"/>
            </a:solidFill>
            <a:ln>
              <a:solidFill>
                <a:schemeClr val="accent3"/>
              </a:solid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8" name="椭圆 59"/>
            <p:cNvSpPr>
              <a:spLocks noChangeArrowheads="1"/>
            </p:cNvSpPr>
            <p:nvPr/>
          </p:nvSpPr>
          <p:spPr bwMode="auto">
            <a:xfrm>
              <a:off x="1427525" y="0"/>
              <a:ext cx="956128" cy="956128"/>
            </a:xfrm>
            <a:prstGeom prst="ellipse">
              <a:avLst/>
            </a:prstGeom>
            <a:solidFill>
              <a:schemeClr val="tx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Freeform 110"/>
            <p:cNvSpPr>
              <a:spLocks noChangeAspect="1" noEditPoints="1" noChangeArrowheads="1"/>
            </p:cNvSpPr>
            <p:nvPr/>
          </p:nvSpPr>
          <p:spPr bwMode="auto">
            <a:xfrm>
              <a:off x="1697776" y="264298"/>
              <a:ext cx="447158" cy="396000"/>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20" name="组合 61"/>
          <p:cNvGrpSpPr/>
          <p:nvPr/>
        </p:nvGrpSpPr>
        <p:grpSpPr bwMode="auto">
          <a:xfrm>
            <a:off x="5053013" y="2857501"/>
            <a:ext cx="3363912" cy="955675"/>
            <a:chOff x="0" y="0"/>
            <a:chExt cx="3364602" cy="956128"/>
          </a:xfrm>
        </p:grpSpPr>
        <p:cxnSp>
          <p:nvCxnSpPr>
            <p:cNvPr id="21" name="直接连接符 62"/>
            <p:cNvCxnSpPr>
              <a:cxnSpLocks noChangeShapeType="1"/>
              <a:stCxn id="7" idx="6"/>
            </p:cNvCxnSpPr>
            <p:nvPr/>
          </p:nvCxnSpPr>
          <p:spPr bwMode="auto">
            <a:xfrm>
              <a:off x="0" y="478064"/>
              <a:ext cx="2408474" cy="1"/>
            </a:xfrm>
            <a:prstGeom prst="line">
              <a:avLst/>
            </a:prstGeom>
            <a:solidFill>
              <a:schemeClr val="tx1"/>
            </a:solidFill>
            <a:ln>
              <a:solidFill>
                <a:schemeClr val="accent3"/>
              </a:solidFill>
            </a:ln>
            <a:effectLst/>
          </p:spPr>
        </p:cxnSp>
        <p:sp>
          <p:nvSpPr>
            <p:cNvPr id="22" name="椭圆 63"/>
            <p:cNvSpPr>
              <a:spLocks noChangeArrowheads="1"/>
            </p:cNvSpPr>
            <p:nvPr/>
          </p:nvSpPr>
          <p:spPr bwMode="auto">
            <a:xfrm>
              <a:off x="2408474" y="0"/>
              <a:ext cx="956128" cy="956128"/>
            </a:xfrm>
            <a:prstGeom prst="ellipse">
              <a:avLst/>
            </a:prstGeom>
            <a:solidFill>
              <a:schemeClr val="tx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Freeform 168"/>
            <p:cNvSpPr>
              <a:spLocks noChangeAspect="1" noEditPoints="1" noChangeArrowheads="1"/>
            </p:cNvSpPr>
            <p:nvPr/>
          </p:nvSpPr>
          <p:spPr bwMode="auto">
            <a:xfrm>
              <a:off x="2655366" y="280064"/>
              <a:ext cx="462345" cy="396000"/>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6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grpSp>
        <p:nvGrpSpPr>
          <p:cNvPr id="24" name="组合 65"/>
          <p:cNvGrpSpPr/>
          <p:nvPr/>
        </p:nvGrpSpPr>
        <p:grpSpPr bwMode="auto">
          <a:xfrm>
            <a:off x="5065714" y="4124325"/>
            <a:ext cx="3351212" cy="955675"/>
            <a:chOff x="0" y="0"/>
            <a:chExt cx="3351721" cy="956128"/>
          </a:xfrm>
        </p:grpSpPr>
        <p:sp>
          <p:nvSpPr>
            <p:cNvPr id="25" name="直接连接符 66"/>
            <p:cNvSpPr>
              <a:spLocks noChangeShapeType="1"/>
            </p:cNvSpPr>
            <p:nvPr/>
          </p:nvSpPr>
          <p:spPr bwMode="auto">
            <a:xfrm>
              <a:off x="0" y="494105"/>
              <a:ext cx="2372336" cy="1"/>
            </a:xfrm>
            <a:prstGeom prst="line">
              <a:avLst/>
            </a:prstGeom>
            <a:solidFill>
              <a:schemeClr val="bg2"/>
            </a:solidFill>
            <a:ln>
              <a:solidFill>
                <a:schemeClr val="accent3"/>
              </a:solid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9" name="椭圆 67"/>
            <p:cNvSpPr>
              <a:spLocks noChangeArrowheads="1"/>
            </p:cNvSpPr>
            <p:nvPr/>
          </p:nvSpPr>
          <p:spPr bwMode="auto">
            <a:xfrm>
              <a:off x="2395593" y="0"/>
              <a:ext cx="956128" cy="956128"/>
            </a:xfrm>
            <a:prstGeom prst="ellipse">
              <a:avLst/>
            </a:prstGeom>
            <a:solidFill>
              <a:schemeClr val="bg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Freeform 203"/>
            <p:cNvSpPr>
              <a:spLocks noChangeAspect="1" noEditPoints="1" noChangeArrowheads="1"/>
            </p:cNvSpPr>
            <p:nvPr/>
          </p:nvSpPr>
          <p:spPr bwMode="auto">
            <a:xfrm>
              <a:off x="2682897" y="264298"/>
              <a:ext cx="413052" cy="3960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chemeClr val="accent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31" name="矩形 71"/>
          <p:cNvSpPr>
            <a:spLocks noChangeArrowheads="1"/>
          </p:cNvSpPr>
          <p:nvPr/>
        </p:nvSpPr>
        <p:spPr bwMode="auto">
          <a:xfrm>
            <a:off x="6642100" y="1644651"/>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20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2" name="矩形 47"/>
          <p:cNvSpPr>
            <a:spLocks noChangeArrowheads="1"/>
          </p:cNvSpPr>
          <p:nvPr/>
        </p:nvSpPr>
        <p:spPr bwMode="auto">
          <a:xfrm>
            <a:off x="6645275" y="2012951"/>
            <a:ext cx="3041651"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4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在此录入图表的描述说明，在此录入图表的描述说明，在此录入上述图表的描述说明。</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3" name="矩形 73"/>
          <p:cNvSpPr>
            <a:spLocks noChangeArrowheads="1"/>
          </p:cNvSpPr>
          <p:nvPr/>
        </p:nvSpPr>
        <p:spPr bwMode="auto">
          <a:xfrm>
            <a:off x="6642100" y="5194300"/>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20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4" name="矩形 47"/>
          <p:cNvSpPr>
            <a:spLocks noChangeArrowheads="1"/>
          </p:cNvSpPr>
          <p:nvPr/>
        </p:nvSpPr>
        <p:spPr bwMode="auto">
          <a:xfrm>
            <a:off x="6645275" y="5562602"/>
            <a:ext cx="3041651"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4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在此录入图表的描述说明，在此录入上述图表的描述说明，在此录入上述图表的描述说明。</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5" name="矩形 75"/>
          <p:cNvSpPr>
            <a:spLocks noChangeArrowheads="1"/>
          </p:cNvSpPr>
          <p:nvPr/>
        </p:nvSpPr>
        <p:spPr bwMode="auto">
          <a:xfrm>
            <a:off x="8477249" y="2746376"/>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20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6" name="矩形 47"/>
          <p:cNvSpPr>
            <a:spLocks noChangeArrowheads="1"/>
          </p:cNvSpPr>
          <p:nvPr/>
        </p:nvSpPr>
        <p:spPr bwMode="auto">
          <a:xfrm>
            <a:off x="8480426" y="3113090"/>
            <a:ext cx="254952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4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7" name="矩形 77"/>
          <p:cNvSpPr>
            <a:spLocks noChangeArrowheads="1"/>
          </p:cNvSpPr>
          <p:nvPr/>
        </p:nvSpPr>
        <p:spPr bwMode="auto">
          <a:xfrm>
            <a:off x="8477249" y="4051300"/>
            <a:ext cx="1723531"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20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8" name="矩形 47"/>
          <p:cNvSpPr>
            <a:spLocks noChangeArrowheads="1"/>
          </p:cNvSpPr>
          <p:nvPr/>
        </p:nvSpPr>
        <p:spPr bwMode="auto">
          <a:xfrm>
            <a:off x="8480426" y="4418014"/>
            <a:ext cx="254952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4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39" name="组合 79"/>
          <p:cNvGrpSpPr/>
          <p:nvPr/>
        </p:nvGrpSpPr>
        <p:grpSpPr bwMode="auto">
          <a:xfrm>
            <a:off x="1338263" y="2392363"/>
            <a:ext cx="3160712" cy="3160712"/>
            <a:chOff x="0" y="0"/>
            <a:chExt cx="3176815" cy="3176815"/>
          </a:xfrm>
        </p:grpSpPr>
        <p:sp>
          <p:nvSpPr>
            <p:cNvPr id="40" name="椭圆 80"/>
            <p:cNvSpPr>
              <a:spLocks noChangeArrowheads="1"/>
            </p:cNvSpPr>
            <p:nvPr/>
          </p:nvSpPr>
          <p:spPr bwMode="auto">
            <a:xfrm>
              <a:off x="0" y="0"/>
              <a:ext cx="3176815" cy="3176815"/>
            </a:xfrm>
            <a:prstGeom prst="ellipse">
              <a:avLst/>
            </a:prstGeom>
            <a:solidFill>
              <a:srgbClr val="F2F2F2">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椭圆 81"/>
            <p:cNvSpPr>
              <a:spLocks noChangeArrowheads="1"/>
            </p:cNvSpPr>
            <p:nvPr/>
          </p:nvSpPr>
          <p:spPr bwMode="auto">
            <a:xfrm>
              <a:off x="178115" y="178115"/>
              <a:ext cx="2820586" cy="2820584"/>
            </a:xfrm>
            <a:prstGeom prst="ellipse">
              <a:avLst/>
            </a:prstGeom>
            <a:blipFill dpi="0" rotWithShape="1">
              <a:blip r:embed="rId3"/>
              <a:srcRect/>
              <a:stretch>
                <a:fillRect l="-3000" r="-3000"/>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9"/>
                                        </p:tgtEl>
                                        <p:attrNameLst>
                                          <p:attrName>style.visibility</p:attrName>
                                        </p:attrNameLst>
                                      </p:cBhvr>
                                      <p:to>
                                        <p:strVal val="visible"/>
                                      </p:to>
                                    </p:set>
                                    <p:anim calcmode="lin" valueType="num">
                                      <p:cBhvr>
                                        <p:cTn id="7" dur="400" fill="hold"/>
                                        <p:tgtEl>
                                          <p:spTgt spid="39"/>
                                        </p:tgtEl>
                                        <p:attrNameLst>
                                          <p:attrName>ppt_w</p:attrName>
                                        </p:attrNameLst>
                                      </p:cBhvr>
                                      <p:tavLst>
                                        <p:tav tm="0">
                                          <p:val>
                                            <p:fltVal val="0"/>
                                          </p:val>
                                        </p:tav>
                                        <p:tav tm="100000">
                                          <p:val>
                                            <p:strVal val="#ppt_w"/>
                                          </p:val>
                                        </p:tav>
                                      </p:tavLst>
                                    </p:anim>
                                    <p:anim calcmode="lin" valueType="num">
                                      <p:cBhvr>
                                        <p:cTn id="8" dur="400" fill="hold"/>
                                        <p:tgtEl>
                                          <p:spTgt spid="39"/>
                                        </p:tgtEl>
                                        <p:attrNameLst>
                                          <p:attrName>ppt_h</p:attrName>
                                        </p:attrNameLst>
                                      </p:cBhvr>
                                      <p:tavLst>
                                        <p:tav tm="0">
                                          <p:val>
                                            <p:fltVal val="0"/>
                                          </p:val>
                                        </p:tav>
                                        <p:tav tm="100000">
                                          <p:val>
                                            <p:strVal val="#ppt_h"/>
                                          </p:val>
                                        </p:tav>
                                      </p:tavLst>
                                    </p:anim>
                                    <p:animEffect>
                                      <p:cBhvr>
                                        <p:cTn id="9" dur="400"/>
                                        <p:tgtEl>
                                          <p:spTgt spid="39"/>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5"/>
                                        </p:tgtEl>
                                        <p:attrNameLst>
                                          <p:attrName>style.visibility</p:attrName>
                                        </p:attrNameLst>
                                      </p:cBhvr>
                                      <p:to>
                                        <p:strVal val="visible"/>
                                      </p:to>
                                    </p:set>
                                    <p:animEffect>
                                      <p:cBhvr>
                                        <p:cTn id="12" dur="350"/>
                                        <p:tgtEl>
                                          <p:spTgt spid="5"/>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6"/>
                                        </p:tgtEl>
                                        <p:attrNameLst>
                                          <p:attrName>style.visibility</p:attrName>
                                        </p:attrNameLst>
                                      </p:cBhvr>
                                      <p:to>
                                        <p:strVal val="visible"/>
                                      </p:to>
                                    </p:set>
                                    <p:anim calcmode="lin" valueType="num">
                                      <p:cBhvr>
                                        <p:cTn id="15" dur="400" fill="hold"/>
                                        <p:tgtEl>
                                          <p:spTgt spid="6"/>
                                        </p:tgtEl>
                                        <p:attrNameLst>
                                          <p:attrName>ppt_w</p:attrName>
                                        </p:attrNameLst>
                                      </p:cBhvr>
                                      <p:tavLst>
                                        <p:tav tm="0">
                                          <p:val>
                                            <p:fltVal val="0"/>
                                          </p:val>
                                        </p:tav>
                                        <p:tav tm="100000">
                                          <p:val>
                                            <p:strVal val="#ppt_w"/>
                                          </p:val>
                                        </p:tav>
                                      </p:tavLst>
                                    </p:anim>
                                    <p:anim calcmode="lin" valueType="num">
                                      <p:cBhvr>
                                        <p:cTn id="16" dur="400" fill="hold"/>
                                        <p:tgtEl>
                                          <p:spTgt spid="6"/>
                                        </p:tgtEl>
                                        <p:attrNameLst>
                                          <p:attrName>ppt_h</p:attrName>
                                        </p:attrNameLst>
                                      </p:cBhvr>
                                      <p:tavLst>
                                        <p:tav tm="0">
                                          <p:val>
                                            <p:fltVal val="0"/>
                                          </p:val>
                                        </p:tav>
                                        <p:tav tm="100000">
                                          <p:val>
                                            <p:strVal val="#ppt_h"/>
                                          </p:val>
                                        </p:tav>
                                      </p:tavLst>
                                    </p:anim>
                                    <p:animEffect>
                                      <p:cBhvr>
                                        <p:cTn id="17" dur="400"/>
                                        <p:tgtEl>
                                          <p:spTgt spid="6"/>
                                        </p:tgtEl>
                                      </p:cBhvr>
                                    </p:animEffect>
                                  </p:childTnLst>
                                </p:cTn>
                              </p:par>
                              <p:par>
                                <p:cTn id="18" presetID="10" presetClass="entr" presetSubtype="0" fill="hold" grpId="0" nodeType="withEffect">
                                  <p:stCondLst>
                                    <p:cond delay="2000"/>
                                  </p:stCondLst>
                                  <p:childTnLst>
                                    <p:set>
                                      <p:cBhvr>
                                        <p:cTn id="19" dur="1" fill="hold">
                                          <p:stCondLst>
                                            <p:cond delay="0"/>
                                          </p:stCondLst>
                                        </p:cTn>
                                        <p:tgtEl>
                                          <p:spTgt spid="7"/>
                                        </p:tgtEl>
                                        <p:attrNameLst>
                                          <p:attrName>style.visibility</p:attrName>
                                        </p:attrNameLst>
                                      </p:cBhvr>
                                      <p:to>
                                        <p:strVal val="visible"/>
                                      </p:to>
                                    </p:set>
                                    <p:anim calcmode="lin" valueType="num">
                                      <p:cBhvr>
                                        <p:cTn id="20" dur="400" fill="hold"/>
                                        <p:tgtEl>
                                          <p:spTgt spid="7"/>
                                        </p:tgtEl>
                                        <p:attrNameLst>
                                          <p:attrName>ppt_w</p:attrName>
                                        </p:attrNameLst>
                                      </p:cBhvr>
                                      <p:tavLst>
                                        <p:tav tm="0">
                                          <p:val>
                                            <p:fltVal val="0"/>
                                          </p:val>
                                        </p:tav>
                                        <p:tav tm="100000">
                                          <p:val>
                                            <p:strVal val="#ppt_w"/>
                                          </p:val>
                                        </p:tav>
                                      </p:tavLst>
                                    </p:anim>
                                    <p:anim calcmode="lin" valueType="num">
                                      <p:cBhvr>
                                        <p:cTn id="21" dur="400" fill="hold"/>
                                        <p:tgtEl>
                                          <p:spTgt spid="7"/>
                                        </p:tgtEl>
                                        <p:attrNameLst>
                                          <p:attrName>ppt_h</p:attrName>
                                        </p:attrNameLst>
                                      </p:cBhvr>
                                      <p:tavLst>
                                        <p:tav tm="0">
                                          <p:val>
                                            <p:fltVal val="0"/>
                                          </p:val>
                                        </p:tav>
                                        <p:tav tm="100000">
                                          <p:val>
                                            <p:strVal val="#ppt_h"/>
                                          </p:val>
                                        </p:tav>
                                      </p:tavLst>
                                    </p:anim>
                                    <p:animEffect>
                                      <p:cBhvr>
                                        <p:cTn id="22" dur="400"/>
                                        <p:tgtEl>
                                          <p:spTgt spid="7"/>
                                        </p:tgtEl>
                                      </p:cBhvr>
                                    </p:animEffect>
                                  </p:childTnLst>
                                </p:cTn>
                              </p:par>
                              <p:par>
                                <p:cTn id="23" presetID="10" presetClass="entr" presetSubtype="0"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p:cTn id="25" dur="400" fill="hold"/>
                                        <p:tgtEl>
                                          <p:spTgt spid="8"/>
                                        </p:tgtEl>
                                        <p:attrNameLst>
                                          <p:attrName>ppt_w</p:attrName>
                                        </p:attrNameLst>
                                      </p:cBhvr>
                                      <p:tavLst>
                                        <p:tav tm="0">
                                          <p:val>
                                            <p:fltVal val="0"/>
                                          </p:val>
                                        </p:tav>
                                        <p:tav tm="100000">
                                          <p:val>
                                            <p:strVal val="#ppt_w"/>
                                          </p:val>
                                        </p:tav>
                                      </p:tavLst>
                                    </p:anim>
                                    <p:anim calcmode="lin" valueType="num">
                                      <p:cBhvr>
                                        <p:cTn id="26" dur="400" fill="hold"/>
                                        <p:tgtEl>
                                          <p:spTgt spid="8"/>
                                        </p:tgtEl>
                                        <p:attrNameLst>
                                          <p:attrName>ppt_h</p:attrName>
                                        </p:attrNameLst>
                                      </p:cBhvr>
                                      <p:tavLst>
                                        <p:tav tm="0">
                                          <p:val>
                                            <p:fltVal val="0"/>
                                          </p:val>
                                        </p:tav>
                                        <p:tav tm="100000">
                                          <p:val>
                                            <p:strVal val="#ppt_h"/>
                                          </p:val>
                                        </p:tav>
                                      </p:tavLst>
                                    </p:anim>
                                    <p:animEffect>
                                      <p:cBhvr>
                                        <p:cTn id="27" dur="400"/>
                                        <p:tgtEl>
                                          <p:spTgt spid="8"/>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9"/>
                                        </p:tgtEl>
                                        <p:attrNameLst>
                                          <p:attrName>style.visibility</p:attrName>
                                        </p:attrNameLst>
                                      </p:cBhvr>
                                      <p:to>
                                        <p:strVal val="visible"/>
                                      </p:to>
                                    </p:set>
                                    <p:anim calcmode="lin" valueType="num">
                                      <p:cBhvr>
                                        <p:cTn id="30" dur="400" fill="hold"/>
                                        <p:tgtEl>
                                          <p:spTgt spid="9"/>
                                        </p:tgtEl>
                                        <p:attrNameLst>
                                          <p:attrName>ppt_w</p:attrName>
                                        </p:attrNameLst>
                                      </p:cBhvr>
                                      <p:tavLst>
                                        <p:tav tm="0">
                                          <p:val>
                                            <p:fltVal val="0"/>
                                          </p:val>
                                        </p:tav>
                                        <p:tav tm="100000">
                                          <p:val>
                                            <p:strVal val="#ppt_w"/>
                                          </p:val>
                                        </p:tav>
                                      </p:tavLst>
                                    </p:anim>
                                    <p:anim calcmode="lin" valueType="num">
                                      <p:cBhvr>
                                        <p:cTn id="31" dur="400" fill="hold"/>
                                        <p:tgtEl>
                                          <p:spTgt spid="9"/>
                                        </p:tgtEl>
                                        <p:attrNameLst>
                                          <p:attrName>ppt_h</p:attrName>
                                        </p:attrNameLst>
                                      </p:cBhvr>
                                      <p:tavLst>
                                        <p:tav tm="0">
                                          <p:val>
                                            <p:fltVal val="0"/>
                                          </p:val>
                                        </p:tav>
                                        <p:tav tm="100000">
                                          <p:val>
                                            <p:strVal val="#ppt_h"/>
                                          </p:val>
                                        </p:tav>
                                      </p:tavLst>
                                    </p:anim>
                                    <p:animEffect>
                                      <p:cBhvr>
                                        <p:cTn id="32" dur="400"/>
                                        <p:tgtEl>
                                          <p:spTgt spid="9"/>
                                        </p:tgtEl>
                                      </p:cBhvr>
                                    </p:animEffect>
                                  </p:childTnLst>
                                </p:cTn>
                              </p:par>
                              <p:par>
                                <p:cTn id="33" presetID="2" presetClass="entr" presetSubtype="2" fill="hold" nodeType="withEffect">
                                  <p:stCondLst>
                                    <p:cond delay="375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ppt_x</p:attrName>
                                        </p:attrNameLst>
                                      </p:cBhvr>
                                      <p:tavLst>
                                        <p:tav tm="0">
                                          <p:val>
                                            <p:strVal val="1+#ppt_w/2"/>
                                          </p:val>
                                        </p:tav>
                                        <p:tav tm="100000">
                                          <p:val>
                                            <p:strVal val="#ppt_x"/>
                                          </p:val>
                                        </p:tav>
                                      </p:tavLst>
                                    </p:anim>
                                    <p:anim calcmode="lin" valueType="num">
                                      <p:cBhvr>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p:cBhvr>
                                        <p:cTn id="40" dur="500"/>
                                        <p:tgtEl>
                                          <p:spTgt spid="3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p:cBhvr>
                                        <p:cTn id="43" dur="500"/>
                                        <p:tgtEl>
                                          <p:spTgt spid="32"/>
                                        </p:tgtEl>
                                      </p:cBhvr>
                                    </p:animEffect>
                                  </p:childTnLst>
                                </p:cTn>
                              </p:par>
                            </p:childTnLst>
                          </p:cTn>
                        </p:par>
                        <p:par>
                          <p:cTn id="44" fill="hold">
                            <p:stCondLst>
                              <p:cond delay="1250"/>
                            </p:stCondLst>
                            <p:childTnLst>
                              <p:par>
                                <p:cTn id="45" presetID="2" presetClass="entr" presetSubtype="2" fill="hold" nodeType="afterEffect">
                                  <p:stCondLst>
                                    <p:cond delay="25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ppt_x</p:attrName>
                                        </p:attrNameLst>
                                      </p:cBhvr>
                                      <p:tavLst>
                                        <p:tav tm="0">
                                          <p:val>
                                            <p:strVal val="1+#ppt_w/2"/>
                                          </p:val>
                                        </p:tav>
                                        <p:tav tm="100000">
                                          <p:val>
                                            <p:strVal val="#ppt_x"/>
                                          </p:val>
                                        </p:tav>
                                      </p:tavLst>
                                    </p:anim>
                                    <p:anim calcmode="lin" valueType="num">
                                      <p:cBhvr>
                                        <p:cTn id="48" dur="500" fill="hold"/>
                                        <p:tgtEl>
                                          <p:spTgt spid="20"/>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p:cBhvr>
                                        <p:cTn id="52" dur="500"/>
                                        <p:tgtEl>
                                          <p:spTgt spid="3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p:cBhvr>
                                        <p:cTn id="55" dur="500"/>
                                        <p:tgtEl>
                                          <p:spTgt spid="36"/>
                                        </p:tgtEl>
                                      </p:cBhvr>
                                    </p:animEffect>
                                  </p:childTnLst>
                                </p:cTn>
                              </p:par>
                            </p:childTnLst>
                          </p:cTn>
                        </p:par>
                        <p:par>
                          <p:cTn id="56" fill="hold">
                            <p:stCondLst>
                              <p:cond delay="2500"/>
                            </p:stCondLst>
                            <p:childTnLst>
                              <p:par>
                                <p:cTn id="57" presetID="2" presetClass="entr" presetSubtype="2" fill="hold" nodeType="afterEffect">
                                  <p:stCondLst>
                                    <p:cond delay="25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ppt_x</p:attrName>
                                        </p:attrNameLst>
                                      </p:cBhvr>
                                      <p:tavLst>
                                        <p:tav tm="0">
                                          <p:val>
                                            <p:strVal val="1+#ppt_w/2"/>
                                          </p:val>
                                        </p:tav>
                                        <p:tav tm="100000">
                                          <p:val>
                                            <p:strVal val="#ppt_x"/>
                                          </p:val>
                                        </p:tav>
                                      </p:tavLst>
                                    </p:anim>
                                    <p:anim calcmode="lin" valueType="num">
                                      <p:cBhvr>
                                        <p:cTn id="60" dur="500" fill="hold"/>
                                        <p:tgtEl>
                                          <p:spTgt spid="24"/>
                                        </p:tgtEl>
                                        <p:attrNameLst>
                                          <p:attrName>ppt_y</p:attrName>
                                        </p:attrNameLst>
                                      </p:cBhvr>
                                      <p:tavLst>
                                        <p:tav tm="0">
                                          <p:val>
                                            <p:strVal val="#ppt_y"/>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p:cBhvr>
                                        <p:cTn id="64" dur="500"/>
                                        <p:tgtEl>
                                          <p:spTgt spid="3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p:cBhvr>
                                        <p:cTn id="67" dur="500"/>
                                        <p:tgtEl>
                                          <p:spTgt spid="38"/>
                                        </p:tgtEl>
                                      </p:cBhvr>
                                    </p:animEffect>
                                  </p:childTnLst>
                                </p:cTn>
                              </p:par>
                            </p:childTnLst>
                          </p:cTn>
                        </p:par>
                        <p:par>
                          <p:cTn id="68" fill="hold">
                            <p:stCondLst>
                              <p:cond delay="3750"/>
                            </p:stCondLst>
                            <p:childTnLst>
                              <p:par>
                                <p:cTn id="69" presetID="2" presetClass="entr" presetSubtype="2" fill="hold" nodeType="afterEffect">
                                  <p:stCondLst>
                                    <p:cond delay="25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ppt_x</p:attrName>
                                        </p:attrNameLst>
                                      </p:cBhvr>
                                      <p:tavLst>
                                        <p:tav tm="0">
                                          <p:val>
                                            <p:strVal val="1+#ppt_w/2"/>
                                          </p:val>
                                        </p:tav>
                                        <p:tav tm="100000">
                                          <p:val>
                                            <p:strVal val="#ppt_x"/>
                                          </p:val>
                                        </p:tav>
                                      </p:tavLst>
                                    </p:anim>
                                    <p:anim calcmode="lin" valueType="num">
                                      <p:cBhvr>
                                        <p:cTn id="72" dur="500" fill="hold"/>
                                        <p:tgtEl>
                                          <p:spTgt spid="16"/>
                                        </p:tgtEl>
                                        <p:attrNameLst>
                                          <p:attrName>ppt_y</p:attrName>
                                        </p:attrNameLst>
                                      </p:cBhvr>
                                      <p:tavLst>
                                        <p:tav tm="0">
                                          <p:val>
                                            <p:strVal val="#ppt_y"/>
                                          </p:val>
                                        </p:tav>
                                        <p:tav tm="100000">
                                          <p:val>
                                            <p:strVal val="#ppt_y"/>
                                          </p:val>
                                        </p:tav>
                                      </p:tavLst>
                                    </p:anim>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p:cBhvr>
                                        <p:cTn id="76" dur="500"/>
                                        <p:tgtEl>
                                          <p:spTgt spid="3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p:cBhvr>
                                        <p:cTn id="7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ldLvl="0" animBg="1" autoUpdateAnimBg="0"/>
      <p:bldP spid="7" grpId="0" bldLvl="0" animBg="1" autoUpdateAnimBg="0"/>
      <p:bldP spid="8" grpId="0" bldLvl="0" animBg="1" autoUpdateAnimBg="0"/>
      <p:bldP spid="9" grpId="0" bldLvl="0" animBg="1" autoUpdateAnimBg="0"/>
      <p:bldP spid="31" grpId="0" bldLvl="0" autoUpdateAnimBg="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38"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771199" y="1685568"/>
            <a:ext cx="2031465" cy="2031465"/>
            <a:chOff x="881309" y="1254020"/>
            <a:chExt cx="1619902" cy="1619902"/>
          </a:xfrm>
        </p:grpSpPr>
        <p:sp>
          <p:nvSpPr>
            <p:cNvPr id="6" name="泪滴形 5"/>
            <p:cNvSpPr/>
            <p:nvPr/>
          </p:nvSpPr>
          <p:spPr>
            <a:xfrm flipH="1">
              <a:off x="881309" y="1254020"/>
              <a:ext cx="1619902" cy="1619902"/>
            </a:xfrm>
            <a:prstGeom prst="teardrop">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2"/>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89888" y="1350322"/>
              <a:ext cx="1241430" cy="1080524"/>
              <a:chOff x="3826584" y="1675861"/>
              <a:chExt cx="1655240" cy="1440698"/>
            </a:xfrm>
          </p:grpSpPr>
          <p:sp>
            <p:nvSpPr>
              <p:cNvPr id="8" name="文本框 29"/>
              <p:cNvSpPr txBox="1"/>
              <p:nvPr/>
            </p:nvSpPr>
            <p:spPr>
              <a:xfrm>
                <a:off x="3826584" y="1675861"/>
                <a:ext cx="622420" cy="534544"/>
              </a:xfrm>
              <a:prstGeom prst="rect">
                <a:avLst/>
              </a:prstGeom>
              <a:noFill/>
            </p:spPr>
            <p:txBody>
              <a:bodyPr wrap="none" rtlCol="0">
                <a:spAutoFit/>
              </a:bodyPr>
              <a:lstStyle/>
              <a:p>
                <a:r>
                  <a:rPr lang="en-US" altLang="zh-CN" sz="2665" dirty="0">
                    <a:solidFill>
                      <a:schemeClr val="accent2"/>
                    </a:solidFill>
                    <a:latin typeface="微软雅黑" panose="020B0503020204020204" pitchFamily="34" charset="-122"/>
                    <a:ea typeface="微软雅黑" panose="020B0503020204020204" pitchFamily="34" charset="-122"/>
                  </a:rPr>
                  <a:t>04</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sp>
            <p:nvSpPr>
              <p:cNvPr id="9" name="文本框 30"/>
              <p:cNvSpPr txBox="1"/>
              <p:nvPr/>
            </p:nvSpPr>
            <p:spPr>
              <a:xfrm>
                <a:off x="3826584" y="2156564"/>
                <a:ext cx="1287106" cy="425400"/>
              </a:xfrm>
              <a:prstGeom prst="rect">
                <a:avLst/>
              </a:prstGeom>
              <a:noFill/>
            </p:spPr>
            <p:txBody>
              <a:bodyPr wrap="non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标题文字</a:t>
                </a:r>
                <a:endParaRPr lang="en-US" altLang="zh-CN" sz="2000" dirty="0">
                  <a:solidFill>
                    <a:schemeClr val="accent2"/>
                  </a:solidFill>
                  <a:latin typeface="微软雅黑" panose="020B0503020204020204" pitchFamily="34" charset="-122"/>
                  <a:ea typeface="微软雅黑" panose="020B0503020204020204" pitchFamily="34" charset="-122"/>
                </a:endParaRPr>
              </a:p>
            </p:txBody>
          </p:sp>
          <p:sp>
            <p:nvSpPr>
              <p:cNvPr id="10" name="文本框 31"/>
              <p:cNvSpPr txBox="1"/>
              <p:nvPr/>
            </p:nvSpPr>
            <p:spPr>
              <a:xfrm>
                <a:off x="3826584" y="2578783"/>
                <a:ext cx="1655240" cy="316255"/>
              </a:xfrm>
              <a:prstGeom prst="rect">
                <a:avLst/>
              </a:prstGeom>
              <a:noFill/>
            </p:spPr>
            <p:txBody>
              <a:bodyPr wrap="none" rtlCol="0">
                <a:spAutoFit/>
              </a:bodyPr>
              <a:lstStyle/>
              <a:p>
                <a:r>
                  <a:rPr lang="zh-CN" altLang="en-US" sz="1335" dirty="0">
                    <a:solidFill>
                      <a:schemeClr val="accent2"/>
                    </a:solidFill>
                    <a:latin typeface="微软雅黑" panose="020B0503020204020204" pitchFamily="34" charset="-122"/>
                    <a:ea typeface="微软雅黑" panose="020B0503020204020204" pitchFamily="34" charset="-122"/>
                  </a:rPr>
                  <a:t>单击此处添加文本</a:t>
                </a:r>
              </a:p>
            </p:txBody>
          </p:sp>
          <p:sp>
            <p:nvSpPr>
              <p:cNvPr id="11" name="文本框 32"/>
              <p:cNvSpPr txBox="1"/>
              <p:nvPr/>
            </p:nvSpPr>
            <p:spPr>
              <a:xfrm>
                <a:off x="3826584" y="2800304"/>
                <a:ext cx="1655240" cy="316255"/>
              </a:xfrm>
              <a:prstGeom prst="rect">
                <a:avLst/>
              </a:prstGeom>
              <a:noFill/>
            </p:spPr>
            <p:txBody>
              <a:bodyPr wrap="none" rtlCol="0">
                <a:spAutoFit/>
              </a:bodyPr>
              <a:lstStyle/>
              <a:p>
                <a:r>
                  <a:rPr lang="zh-CN" altLang="en-US" sz="1335" dirty="0">
                    <a:solidFill>
                      <a:schemeClr val="accent2"/>
                    </a:solidFill>
                    <a:latin typeface="微软雅黑" panose="020B0503020204020204" pitchFamily="34" charset="-122"/>
                    <a:ea typeface="微软雅黑" panose="020B0503020204020204" pitchFamily="34" charset="-122"/>
                  </a:rPr>
                  <a:t>单击此处添加文本</a:t>
                </a:r>
              </a:p>
            </p:txBody>
          </p:sp>
        </p:grpSp>
      </p:grpSp>
      <p:grpSp>
        <p:nvGrpSpPr>
          <p:cNvPr id="12" name="组合 11"/>
          <p:cNvGrpSpPr/>
          <p:nvPr/>
        </p:nvGrpSpPr>
        <p:grpSpPr>
          <a:xfrm>
            <a:off x="4079775" y="1685568"/>
            <a:ext cx="2031465" cy="2031465"/>
            <a:chOff x="2721032" y="1254020"/>
            <a:chExt cx="1619902" cy="1619902"/>
          </a:xfrm>
        </p:grpSpPr>
        <p:sp>
          <p:nvSpPr>
            <p:cNvPr id="13" name="泪滴形 12"/>
            <p:cNvSpPr/>
            <p:nvPr/>
          </p:nvSpPr>
          <p:spPr>
            <a:xfrm>
              <a:off x="2721032" y="1254020"/>
              <a:ext cx="1619902" cy="1619902"/>
            </a:xfrm>
            <a:prstGeom prst="teardrop">
              <a:avLst/>
            </a:prstGeom>
            <a:solidFill>
              <a:schemeClr val="tx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2"/>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922844" y="1340954"/>
              <a:ext cx="1241430" cy="1118624"/>
              <a:chOff x="3826584" y="1675861"/>
              <a:chExt cx="1655240" cy="1491498"/>
            </a:xfrm>
          </p:grpSpPr>
          <p:sp>
            <p:nvSpPr>
              <p:cNvPr id="15" name="文本框 35"/>
              <p:cNvSpPr txBox="1"/>
              <p:nvPr/>
            </p:nvSpPr>
            <p:spPr>
              <a:xfrm>
                <a:off x="3937869" y="1675861"/>
                <a:ext cx="622420" cy="534544"/>
              </a:xfrm>
              <a:prstGeom prst="rect">
                <a:avLst/>
              </a:prstGeom>
              <a:noFill/>
            </p:spPr>
            <p:txBody>
              <a:bodyPr wrap="none" rtlCol="0">
                <a:spAutoFit/>
              </a:bodyPr>
              <a:lstStyle/>
              <a:p>
                <a:r>
                  <a:rPr lang="en-US" altLang="zh-CN" sz="2665" dirty="0">
                    <a:solidFill>
                      <a:schemeClr val="accent2"/>
                    </a:solidFill>
                    <a:latin typeface="微软雅黑" panose="020B0503020204020204" pitchFamily="34" charset="-122"/>
                    <a:ea typeface="微软雅黑" panose="020B0503020204020204" pitchFamily="34" charset="-122"/>
                  </a:rPr>
                  <a:t>01</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sp>
            <p:nvSpPr>
              <p:cNvPr id="16" name="文本框 36"/>
              <p:cNvSpPr txBox="1"/>
              <p:nvPr/>
            </p:nvSpPr>
            <p:spPr>
              <a:xfrm>
                <a:off x="3826584" y="2156564"/>
                <a:ext cx="1287106" cy="425400"/>
              </a:xfrm>
              <a:prstGeom prst="rect">
                <a:avLst/>
              </a:prstGeom>
              <a:noFill/>
            </p:spPr>
            <p:txBody>
              <a:bodyPr wrap="non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标题文字</a:t>
                </a:r>
                <a:endParaRPr lang="en-US" altLang="zh-CN" sz="2000" dirty="0">
                  <a:solidFill>
                    <a:schemeClr val="accent2"/>
                  </a:solidFill>
                  <a:latin typeface="微软雅黑" panose="020B0503020204020204" pitchFamily="34" charset="-122"/>
                  <a:ea typeface="微软雅黑" panose="020B0503020204020204" pitchFamily="34" charset="-122"/>
                </a:endParaRPr>
              </a:p>
            </p:txBody>
          </p:sp>
          <p:sp>
            <p:nvSpPr>
              <p:cNvPr id="17" name="文本框 37"/>
              <p:cNvSpPr txBox="1"/>
              <p:nvPr/>
            </p:nvSpPr>
            <p:spPr>
              <a:xfrm>
                <a:off x="3826584" y="2578784"/>
                <a:ext cx="1655240" cy="316255"/>
              </a:xfrm>
              <a:prstGeom prst="rect">
                <a:avLst/>
              </a:prstGeom>
              <a:noFill/>
            </p:spPr>
            <p:txBody>
              <a:bodyPr wrap="none" rtlCol="0">
                <a:spAutoFit/>
              </a:bodyPr>
              <a:lstStyle/>
              <a:p>
                <a:r>
                  <a:rPr lang="zh-CN" altLang="en-US" sz="1335" dirty="0">
                    <a:solidFill>
                      <a:schemeClr val="accent2"/>
                    </a:solidFill>
                    <a:latin typeface="微软雅黑" panose="020B0503020204020204" pitchFamily="34" charset="-122"/>
                    <a:ea typeface="微软雅黑" panose="020B0503020204020204" pitchFamily="34" charset="-122"/>
                  </a:rPr>
                  <a:t>单击此处添加文本</a:t>
                </a:r>
              </a:p>
            </p:txBody>
          </p:sp>
          <p:sp>
            <p:nvSpPr>
              <p:cNvPr id="18" name="文本框 38"/>
              <p:cNvSpPr txBox="1"/>
              <p:nvPr/>
            </p:nvSpPr>
            <p:spPr>
              <a:xfrm>
                <a:off x="3826584" y="2851104"/>
                <a:ext cx="1655240" cy="316255"/>
              </a:xfrm>
              <a:prstGeom prst="rect">
                <a:avLst/>
              </a:prstGeom>
              <a:noFill/>
            </p:spPr>
            <p:txBody>
              <a:bodyPr wrap="none" rtlCol="0">
                <a:spAutoFit/>
              </a:bodyPr>
              <a:lstStyle/>
              <a:p>
                <a:r>
                  <a:rPr lang="zh-CN" altLang="en-US" sz="1335" dirty="0">
                    <a:solidFill>
                      <a:schemeClr val="accent2"/>
                    </a:solidFill>
                    <a:latin typeface="微软雅黑" panose="020B0503020204020204" pitchFamily="34" charset="-122"/>
                    <a:ea typeface="微软雅黑" panose="020B0503020204020204" pitchFamily="34" charset="-122"/>
                  </a:rPr>
                  <a:t>单击此处添加文本</a:t>
                </a:r>
              </a:p>
            </p:txBody>
          </p:sp>
        </p:grpSp>
      </p:grpSp>
      <p:grpSp>
        <p:nvGrpSpPr>
          <p:cNvPr id="19" name="组合 18"/>
          <p:cNvGrpSpPr/>
          <p:nvPr/>
        </p:nvGrpSpPr>
        <p:grpSpPr>
          <a:xfrm>
            <a:off x="1771200" y="3845436"/>
            <a:ext cx="2031465" cy="2031465"/>
            <a:chOff x="881309" y="3077898"/>
            <a:chExt cx="1619902" cy="1619902"/>
          </a:xfrm>
        </p:grpSpPr>
        <p:sp>
          <p:nvSpPr>
            <p:cNvPr id="20" name="泪滴形 19"/>
            <p:cNvSpPr/>
            <p:nvPr/>
          </p:nvSpPr>
          <p:spPr>
            <a:xfrm flipH="1" flipV="1">
              <a:off x="881309" y="3077898"/>
              <a:ext cx="1619902" cy="1619902"/>
            </a:xfrm>
            <a:prstGeom prst="teardrop">
              <a:avLst/>
            </a:prstGeom>
            <a:solidFill>
              <a:schemeClr val="bg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2"/>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1028820" y="3354647"/>
              <a:ext cx="1241430" cy="1118624"/>
              <a:chOff x="3826584" y="1675861"/>
              <a:chExt cx="1655239" cy="1491499"/>
            </a:xfrm>
          </p:grpSpPr>
          <p:sp>
            <p:nvSpPr>
              <p:cNvPr id="22" name="文本框 40"/>
              <p:cNvSpPr txBox="1"/>
              <p:nvPr/>
            </p:nvSpPr>
            <p:spPr>
              <a:xfrm>
                <a:off x="3826584" y="1675861"/>
                <a:ext cx="622419" cy="534545"/>
              </a:xfrm>
              <a:prstGeom prst="rect">
                <a:avLst/>
              </a:prstGeom>
              <a:noFill/>
            </p:spPr>
            <p:txBody>
              <a:bodyPr wrap="none" rtlCol="0">
                <a:spAutoFit/>
              </a:bodyPr>
              <a:lstStyle/>
              <a:p>
                <a:r>
                  <a:rPr lang="en-US" altLang="zh-CN" sz="2665" dirty="0">
                    <a:solidFill>
                      <a:schemeClr val="accent2"/>
                    </a:solidFill>
                    <a:latin typeface="微软雅黑" panose="020B0503020204020204" pitchFamily="34" charset="-122"/>
                    <a:ea typeface="微软雅黑" panose="020B0503020204020204" pitchFamily="34" charset="-122"/>
                  </a:rPr>
                  <a:t>03</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sp>
            <p:nvSpPr>
              <p:cNvPr id="23" name="文本框 41"/>
              <p:cNvSpPr txBox="1"/>
              <p:nvPr/>
            </p:nvSpPr>
            <p:spPr>
              <a:xfrm>
                <a:off x="3826584" y="2156564"/>
                <a:ext cx="1287106" cy="425400"/>
              </a:xfrm>
              <a:prstGeom prst="rect">
                <a:avLst/>
              </a:prstGeom>
              <a:noFill/>
            </p:spPr>
            <p:txBody>
              <a:bodyPr wrap="non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标题文字</a:t>
                </a:r>
                <a:endParaRPr lang="en-US" altLang="zh-CN" sz="2000" dirty="0">
                  <a:solidFill>
                    <a:schemeClr val="accent2"/>
                  </a:solidFill>
                  <a:latin typeface="微软雅黑" panose="020B0503020204020204" pitchFamily="34" charset="-122"/>
                  <a:ea typeface="微软雅黑" panose="020B0503020204020204" pitchFamily="34" charset="-122"/>
                </a:endParaRPr>
              </a:p>
            </p:txBody>
          </p:sp>
          <p:sp>
            <p:nvSpPr>
              <p:cNvPr id="24" name="文本框 42"/>
              <p:cNvSpPr txBox="1"/>
              <p:nvPr/>
            </p:nvSpPr>
            <p:spPr>
              <a:xfrm>
                <a:off x="3826584" y="2578785"/>
                <a:ext cx="1655239" cy="316256"/>
              </a:xfrm>
              <a:prstGeom prst="rect">
                <a:avLst/>
              </a:prstGeom>
              <a:noFill/>
            </p:spPr>
            <p:txBody>
              <a:bodyPr wrap="none" rtlCol="0">
                <a:spAutoFit/>
              </a:bodyPr>
              <a:lstStyle/>
              <a:p>
                <a:r>
                  <a:rPr lang="zh-CN" altLang="en-US" sz="1335" dirty="0">
                    <a:solidFill>
                      <a:schemeClr val="accent2"/>
                    </a:solidFill>
                    <a:latin typeface="微软雅黑" panose="020B0503020204020204" pitchFamily="34" charset="-122"/>
                    <a:ea typeface="微软雅黑" panose="020B0503020204020204" pitchFamily="34" charset="-122"/>
                  </a:rPr>
                  <a:t>单击此处添加文本</a:t>
                </a:r>
              </a:p>
            </p:txBody>
          </p:sp>
          <p:sp>
            <p:nvSpPr>
              <p:cNvPr id="25" name="文本框 43"/>
              <p:cNvSpPr txBox="1"/>
              <p:nvPr/>
            </p:nvSpPr>
            <p:spPr>
              <a:xfrm>
                <a:off x="3826584" y="2851104"/>
                <a:ext cx="1655239" cy="316256"/>
              </a:xfrm>
              <a:prstGeom prst="rect">
                <a:avLst/>
              </a:prstGeom>
              <a:noFill/>
            </p:spPr>
            <p:txBody>
              <a:bodyPr wrap="none" rtlCol="0">
                <a:spAutoFit/>
              </a:bodyPr>
              <a:lstStyle/>
              <a:p>
                <a:r>
                  <a:rPr lang="zh-CN" altLang="en-US" sz="1335" dirty="0">
                    <a:solidFill>
                      <a:schemeClr val="accent2"/>
                    </a:solidFill>
                    <a:latin typeface="微软雅黑" panose="020B0503020204020204" pitchFamily="34" charset="-122"/>
                    <a:ea typeface="微软雅黑" panose="020B0503020204020204" pitchFamily="34" charset="-122"/>
                  </a:rPr>
                  <a:t>单击此处添加文本</a:t>
                </a:r>
              </a:p>
            </p:txBody>
          </p:sp>
        </p:grpSp>
      </p:grpSp>
      <p:grpSp>
        <p:nvGrpSpPr>
          <p:cNvPr id="29" name="组合 28"/>
          <p:cNvGrpSpPr/>
          <p:nvPr/>
        </p:nvGrpSpPr>
        <p:grpSpPr>
          <a:xfrm>
            <a:off x="4079775" y="3845436"/>
            <a:ext cx="2031465" cy="2031465"/>
            <a:chOff x="2721032" y="3077898"/>
            <a:chExt cx="1619902" cy="1619902"/>
          </a:xfrm>
        </p:grpSpPr>
        <p:sp>
          <p:nvSpPr>
            <p:cNvPr id="30" name="泪滴形 29"/>
            <p:cNvSpPr/>
            <p:nvPr/>
          </p:nvSpPr>
          <p:spPr>
            <a:xfrm flipV="1">
              <a:off x="2721032" y="3077898"/>
              <a:ext cx="1619902" cy="1619902"/>
            </a:xfrm>
            <a:prstGeom prst="teardrop">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2"/>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959195" y="3345279"/>
              <a:ext cx="1241430" cy="1118624"/>
              <a:chOff x="3826584" y="1675861"/>
              <a:chExt cx="1655240" cy="1491498"/>
            </a:xfrm>
          </p:grpSpPr>
          <p:sp>
            <p:nvSpPr>
              <p:cNvPr id="32" name="文本框 45"/>
              <p:cNvSpPr txBox="1"/>
              <p:nvPr/>
            </p:nvSpPr>
            <p:spPr>
              <a:xfrm>
                <a:off x="3826584" y="1675861"/>
                <a:ext cx="622420" cy="534544"/>
              </a:xfrm>
              <a:prstGeom prst="rect">
                <a:avLst/>
              </a:prstGeom>
              <a:noFill/>
            </p:spPr>
            <p:txBody>
              <a:bodyPr wrap="none" rtlCol="0">
                <a:spAutoFit/>
              </a:bodyPr>
              <a:lstStyle/>
              <a:p>
                <a:r>
                  <a:rPr lang="en-US" altLang="zh-CN" sz="2665" dirty="0">
                    <a:solidFill>
                      <a:schemeClr val="accent2"/>
                    </a:solidFill>
                    <a:latin typeface="微软雅黑" panose="020B0503020204020204" pitchFamily="34" charset="-122"/>
                    <a:ea typeface="微软雅黑" panose="020B0503020204020204" pitchFamily="34" charset="-122"/>
                  </a:rPr>
                  <a:t>02</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sp>
            <p:nvSpPr>
              <p:cNvPr id="33" name="文本框 46"/>
              <p:cNvSpPr txBox="1"/>
              <p:nvPr/>
            </p:nvSpPr>
            <p:spPr>
              <a:xfrm>
                <a:off x="3826584" y="2156564"/>
                <a:ext cx="1287106" cy="425400"/>
              </a:xfrm>
              <a:prstGeom prst="rect">
                <a:avLst/>
              </a:prstGeom>
              <a:noFill/>
            </p:spPr>
            <p:txBody>
              <a:bodyPr wrap="non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标题文字</a:t>
                </a:r>
                <a:endParaRPr lang="en-US" altLang="zh-CN" sz="2000" dirty="0">
                  <a:solidFill>
                    <a:schemeClr val="accent2"/>
                  </a:solidFill>
                  <a:latin typeface="微软雅黑" panose="020B0503020204020204" pitchFamily="34" charset="-122"/>
                  <a:ea typeface="微软雅黑" panose="020B0503020204020204" pitchFamily="34" charset="-122"/>
                </a:endParaRPr>
              </a:p>
            </p:txBody>
          </p:sp>
          <p:sp>
            <p:nvSpPr>
              <p:cNvPr id="34" name="文本框 47"/>
              <p:cNvSpPr txBox="1"/>
              <p:nvPr/>
            </p:nvSpPr>
            <p:spPr>
              <a:xfrm>
                <a:off x="3826584" y="2578784"/>
                <a:ext cx="1655240" cy="316255"/>
              </a:xfrm>
              <a:prstGeom prst="rect">
                <a:avLst/>
              </a:prstGeom>
              <a:noFill/>
            </p:spPr>
            <p:txBody>
              <a:bodyPr wrap="none" rtlCol="0">
                <a:spAutoFit/>
              </a:bodyPr>
              <a:lstStyle/>
              <a:p>
                <a:r>
                  <a:rPr lang="zh-CN" altLang="en-US" sz="1335" dirty="0">
                    <a:solidFill>
                      <a:schemeClr val="accent2"/>
                    </a:solidFill>
                    <a:latin typeface="微软雅黑" panose="020B0503020204020204" pitchFamily="34" charset="-122"/>
                    <a:ea typeface="微软雅黑" panose="020B0503020204020204" pitchFamily="34" charset="-122"/>
                  </a:rPr>
                  <a:t>单击此处添加文本</a:t>
                </a:r>
              </a:p>
            </p:txBody>
          </p:sp>
          <p:sp>
            <p:nvSpPr>
              <p:cNvPr id="35" name="文本框 48"/>
              <p:cNvSpPr txBox="1"/>
              <p:nvPr/>
            </p:nvSpPr>
            <p:spPr>
              <a:xfrm>
                <a:off x="3826584" y="2851104"/>
                <a:ext cx="1655240" cy="316255"/>
              </a:xfrm>
              <a:prstGeom prst="rect">
                <a:avLst/>
              </a:prstGeom>
              <a:noFill/>
            </p:spPr>
            <p:txBody>
              <a:bodyPr wrap="none" rtlCol="0">
                <a:spAutoFit/>
              </a:bodyPr>
              <a:lstStyle/>
              <a:p>
                <a:r>
                  <a:rPr lang="zh-CN" altLang="en-US" sz="1335" dirty="0">
                    <a:solidFill>
                      <a:schemeClr val="accent2"/>
                    </a:solidFill>
                    <a:latin typeface="微软雅黑" panose="020B0503020204020204" pitchFamily="34" charset="-122"/>
                    <a:ea typeface="微软雅黑" panose="020B0503020204020204" pitchFamily="34" charset="-122"/>
                  </a:rPr>
                  <a:t>单击此处添加文本</a:t>
                </a:r>
              </a:p>
            </p:txBody>
          </p:sp>
        </p:grpSp>
      </p:grpSp>
      <p:grpSp>
        <p:nvGrpSpPr>
          <p:cNvPr id="36" name="组合 35"/>
          <p:cNvGrpSpPr/>
          <p:nvPr/>
        </p:nvGrpSpPr>
        <p:grpSpPr>
          <a:xfrm>
            <a:off x="7344139" y="2370369"/>
            <a:ext cx="3873163" cy="3170355"/>
            <a:chOff x="4919045" y="1885366"/>
            <a:chExt cx="2904872" cy="2377766"/>
          </a:xfrm>
        </p:grpSpPr>
        <p:cxnSp>
          <p:nvCxnSpPr>
            <p:cNvPr id="37" name="直接连接符 36"/>
            <p:cNvCxnSpPr/>
            <p:nvPr/>
          </p:nvCxnSpPr>
          <p:spPr>
            <a:xfrm>
              <a:off x="4964807" y="2271075"/>
              <a:ext cx="2643086" cy="30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4975753" y="1885366"/>
              <a:ext cx="1474594" cy="315423"/>
              <a:chOff x="607024" y="179664"/>
              <a:chExt cx="1966121" cy="420564"/>
            </a:xfrm>
          </p:grpSpPr>
          <p:sp>
            <p:nvSpPr>
              <p:cNvPr id="40" name="文本框 50"/>
              <p:cNvSpPr txBox="1"/>
              <p:nvPr/>
            </p:nvSpPr>
            <p:spPr>
              <a:xfrm>
                <a:off x="743802" y="179664"/>
                <a:ext cx="1829343" cy="420564"/>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rPr>
                  <a:t>标题文字内容</a:t>
                </a:r>
              </a:p>
            </p:txBody>
          </p:sp>
          <p:sp>
            <p:nvSpPr>
              <p:cNvPr id="41" name="等腰三角形 40"/>
              <p:cNvSpPr/>
              <p:nvPr/>
            </p:nvSpPr>
            <p:spPr>
              <a:xfrm rot="16200000" flipH="1" flipV="1">
                <a:off x="550306" y="326600"/>
                <a:ext cx="227305" cy="113870"/>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64B45"/>
                  </a:solidFill>
                  <a:latin typeface="微软雅黑" panose="020B0503020204020204" pitchFamily="34" charset="-122"/>
                  <a:ea typeface="微软雅黑" panose="020B0503020204020204" pitchFamily="34" charset="-122"/>
                </a:endParaRPr>
              </a:p>
            </p:txBody>
          </p:sp>
        </p:grpSp>
        <p:sp>
          <p:nvSpPr>
            <p:cNvPr id="39" name="矩形 38"/>
            <p:cNvSpPr/>
            <p:nvPr/>
          </p:nvSpPr>
          <p:spPr>
            <a:xfrm>
              <a:off x="4919045" y="2347607"/>
              <a:ext cx="2904872" cy="1915525"/>
            </a:xfrm>
            <a:prstGeom prst="rect">
              <a:avLst/>
            </a:prstGeom>
          </p:spPr>
          <p:txBody>
            <a:bodyPr wrap="square" lIns="91440" tIns="45720" rIns="91440" bIns="45720">
              <a:spAutoFit/>
            </a:bodyPr>
            <a:lstStyle/>
            <a:p>
              <a:pPr>
                <a:lnSpc>
                  <a:spcPct val="150000"/>
                </a:lnSpc>
                <a:defRPr/>
              </a:pPr>
              <a:r>
                <a:rPr lang="zh-CN" altLang="en-US" sz="1335"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335"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35"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35"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Line 11"/>
          <p:cNvSpPr>
            <a:spLocks noChangeShapeType="1"/>
          </p:cNvSpPr>
          <p:nvPr/>
        </p:nvSpPr>
        <p:spPr bwMode="auto">
          <a:xfrm flipH="1" flipV="1">
            <a:off x="5404775" y="2684419"/>
            <a:ext cx="1473619" cy="75457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6" name="Line 12"/>
          <p:cNvSpPr>
            <a:spLocks noChangeShapeType="1"/>
          </p:cNvSpPr>
          <p:nvPr/>
        </p:nvSpPr>
        <p:spPr bwMode="auto">
          <a:xfrm flipH="1">
            <a:off x="5627071" y="4199939"/>
            <a:ext cx="1251323" cy="76826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7" name="Line 13"/>
          <p:cNvSpPr>
            <a:spLocks noChangeShapeType="1"/>
          </p:cNvSpPr>
          <p:nvPr/>
        </p:nvSpPr>
        <p:spPr bwMode="auto">
          <a:xfrm flipH="1">
            <a:off x="4899153" y="3836547"/>
            <a:ext cx="1979240"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8" name="TextBox 51"/>
          <p:cNvSpPr txBox="1"/>
          <p:nvPr/>
        </p:nvSpPr>
        <p:spPr>
          <a:xfrm>
            <a:off x="8775157" y="2516298"/>
            <a:ext cx="2688299" cy="3169457"/>
          </a:xfrm>
          <a:prstGeom prst="rect">
            <a:avLst/>
          </a:prstGeom>
          <a:noFill/>
          <a:ln>
            <a:noFill/>
          </a:ln>
        </p:spPr>
        <p:txBody>
          <a:bodyPr wrap="square" rtlCol="0">
            <a:spAutoFit/>
          </a:bodyPr>
          <a:lstStyle/>
          <a:p>
            <a:pPr>
              <a:lnSpc>
                <a:spcPct val="150000"/>
              </a:lnSpc>
            </a:pPr>
            <a:r>
              <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52"/>
          <p:cNvSpPr txBox="1"/>
          <p:nvPr/>
        </p:nvSpPr>
        <p:spPr>
          <a:xfrm>
            <a:off x="2158270" y="1604797"/>
            <a:ext cx="1382489" cy="328231"/>
          </a:xfrm>
          <a:prstGeom prst="rect">
            <a:avLst/>
          </a:prstGeom>
          <a:noFill/>
        </p:spPr>
        <p:txBody>
          <a:bodyPr wrap="square" lIns="0" tIns="0" rIns="0" bIns="0" rtlCol="0">
            <a:spAutoFit/>
          </a:bodyPr>
          <a:lstStyle/>
          <a:p>
            <a:pPr algn="ctr"/>
            <a:r>
              <a:rPr lang="zh-CN" altLang="en-US" sz="2135" dirty="0">
                <a:latin typeface="微软雅黑" panose="020B0503020204020204" pitchFamily="34" charset="-122"/>
                <a:ea typeface="微软雅黑" panose="020B0503020204020204" pitchFamily="34" charset="-122"/>
              </a:rPr>
              <a:t>标题文字</a:t>
            </a:r>
          </a:p>
        </p:txBody>
      </p:sp>
      <p:sp>
        <p:nvSpPr>
          <p:cNvPr id="10" name="TextBox 53"/>
          <p:cNvSpPr txBox="1"/>
          <p:nvPr/>
        </p:nvSpPr>
        <p:spPr>
          <a:xfrm>
            <a:off x="1663909" y="2045349"/>
            <a:ext cx="2223847" cy="615361"/>
          </a:xfrm>
          <a:prstGeom prst="rect">
            <a:avLst/>
          </a:prstGeom>
          <a:noFill/>
        </p:spPr>
        <p:txBody>
          <a:bodyPr wrap="square" lIns="0" tIns="0" rIns="0" bIns="0" rtlCol="0">
            <a:spAutoFit/>
          </a:bodyPr>
          <a:lstStyle/>
          <a:p>
            <a:r>
              <a:rPr lang="zh-CN" altLang="en-US" sz="1335"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35" dirty="0">
              <a:solidFill>
                <a:schemeClr val="accent1"/>
              </a:solidFill>
              <a:latin typeface="微软雅黑" panose="020B0503020204020204" pitchFamily="34" charset="-122"/>
              <a:ea typeface="微软雅黑" panose="020B0503020204020204" pitchFamily="34" charset="-122"/>
            </a:endParaRPr>
          </a:p>
        </p:txBody>
      </p:sp>
      <p:sp>
        <p:nvSpPr>
          <p:cNvPr id="11" name="TextBox 58"/>
          <p:cNvSpPr txBox="1"/>
          <p:nvPr/>
        </p:nvSpPr>
        <p:spPr>
          <a:xfrm>
            <a:off x="8783328" y="2132671"/>
            <a:ext cx="1382489" cy="328231"/>
          </a:xfrm>
          <a:prstGeom prst="rect">
            <a:avLst/>
          </a:prstGeom>
          <a:noFill/>
        </p:spPr>
        <p:txBody>
          <a:bodyPr wrap="square" lIns="0" tIns="0" rIns="0" bIns="0" rtlCol="0">
            <a:spAutoFit/>
          </a:bodyPr>
          <a:lstStyle/>
          <a:p>
            <a:pPr algn="ctr"/>
            <a:r>
              <a:rPr lang="zh-CN" altLang="en-US" sz="2135" dirty="0">
                <a:latin typeface="微软雅黑" panose="020B0503020204020204" pitchFamily="34" charset="-122"/>
                <a:ea typeface="微软雅黑" panose="020B0503020204020204" pitchFamily="34" charset="-122"/>
              </a:rPr>
              <a:t>标题文字</a:t>
            </a:r>
          </a:p>
        </p:txBody>
      </p:sp>
      <p:grpSp>
        <p:nvGrpSpPr>
          <p:cNvPr id="12" name="组合 11"/>
          <p:cNvGrpSpPr/>
          <p:nvPr/>
        </p:nvGrpSpPr>
        <p:grpSpPr>
          <a:xfrm>
            <a:off x="7087131" y="3174653"/>
            <a:ext cx="1409136" cy="1392740"/>
            <a:chOff x="5315348" y="2380989"/>
            <a:chExt cx="1056852" cy="1044555"/>
          </a:xfrm>
        </p:grpSpPr>
        <p:sp>
          <p:nvSpPr>
            <p:cNvPr id="13"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080808"/>
                </a:solidFill>
                <a:latin typeface="宋体" panose="02010600030101010101" pitchFamily="2" charset="-122"/>
                <a:ea typeface="宋体" panose="02010600030101010101" pitchFamily="2" charset="-122"/>
              </a:endParaRPr>
            </a:p>
          </p:txBody>
        </p:sp>
        <p:sp>
          <p:nvSpPr>
            <p:cNvPr id="14" name="TextBox 59"/>
            <p:cNvSpPr txBox="1"/>
            <p:nvPr/>
          </p:nvSpPr>
          <p:spPr>
            <a:xfrm>
              <a:off x="5335333" y="2643758"/>
              <a:ext cx="1036867" cy="553998"/>
            </a:xfrm>
            <a:prstGeom prst="rect">
              <a:avLst/>
            </a:prstGeom>
            <a:noFill/>
          </p:spPr>
          <p:txBody>
            <a:bodyPr wrap="square" lIns="0" tIns="0" rIns="0" bIns="0" rtlCol="0">
              <a:spAutoFit/>
            </a:bodyPr>
            <a:lstStyle/>
            <a:p>
              <a:pPr algn="ctr"/>
              <a:r>
                <a:rPr lang="zh-CN" altLang="en-US" sz="2400" dirty="0">
                  <a:solidFill>
                    <a:schemeClr val="accent2"/>
                  </a:solidFill>
                  <a:latin typeface="微软雅黑" panose="020B0503020204020204" pitchFamily="34" charset="-122"/>
                  <a:ea typeface="微软雅黑" panose="020B0503020204020204" pitchFamily="34" charset="-122"/>
                </a:rPr>
                <a:t>标题</a:t>
              </a:r>
              <a:endParaRPr lang="en-US" altLang="zh-CN" sz="2400" dirty="0">
                <a:solidFill>
                  <a:schemeClr val="accent2"/>
                </a:solidFill>
                <a:latin typeface="微软雅黑" panose="020B0503020204020204" pitchFamily="34" charset="-122"/>
                <a:ea typeface="微软雅黑" panose="020B0503020204020204" pitchFamily="34" charset="-122"/>
              </a:endParaRPr>
            </a:p>
            <a:p>
              <a:pPr algn="ctr"/>
              <a:r>
                <a:rPr lang="zh-CN" altLang="en-US" sz="2400" dirty="0">
                  <a:solidFill>
                    <a:schemeClr val="accent2"/>
                  </a:solidFill>
                  <a:latin typeface="微软雅黑" panose="020B0503020204020204" pitchFamily="34" charset="-122"/>
                  <a:ea typeface="微软雅黑" panose="020B0503020204020204" pitchFamily="34" charset="-122"/>
                </a:rPr>
                <a:t>文字</a:t>
              </a:r>
            </a:p>
          </p:txBody>
        </p:sp>
      </p:grpSp>
      <p:grpSp>
        <p:nvGrpSpPr>
          <p:cNvPr id="15" name="组合 14"/>
          <p:cNvGrpSpPr/>
          <p:nvPr/>
        </p:nvGrpSpPr>
        <p:grpSpPr>
          <a:xfrm>
            <a:off x="4105177" y="1688843"/>
            <a:ext cx="1382489" cy="887656"/>
            <a:chOff x="3078882" y="1266632"/>
            <a:chExt cx="1036867" cy="665742"/>
          </a:xfrm>
        </p:grpSpPr>
        <p:sp>
          <p:nvSpPr>
            <p:cNvPr id="16" name="椭圆 80"/>
            <p:cNvSpPr/>
            <p:nvPr/>
          </p:nvSpPr>
          <p:spPr bwMode="auto">
            <a:xfrm>
              <a:off x="3255801" y="1266632"/>
              <a:ext cx="664395" cy="665742"/>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080808"/>
                </a:solidFill>
                <a:latin typeface="宋体" panose="02010600030101010101" pitchFamily="2" charset="-122"/>
                <a:ea typeface="宋体" panose="02010600030101010101" pitchFamily="2" charset="-122"/>
              </a:endParaRPr>
            </a:p>
          </p:txBody>
        </p:sp>
        <p:sp>
          <p:nvSpPr>
            <p:cNvPr id="17" name="TextBox 60"/>
            <p:cNvSpPr txBox="1"/>
            <p:nvPr/>
          </p:nvSpPr>
          <p:spPr>
            <a:xfrm>
              <a:off x="3078882" y="1461433"/>
              <a:ext cx="1036867" cy="246173"/>
            </a:xfrm>
            <a:prstGeom prst="rect">
              <a:avLst/>
            </a:prstGeom>
            <a:noFill/>
          </p:spPr>
          <p:txBody>
            <a:bodyPr wrap="square" lIns="0" tIns="0" rIns="0" bIns="0"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p>
          </p:txBody>
        </p:sp>
      </p:grpSp>
      <p:grpSp>
        <p:nvGrpSpPr>
          <p:cNvPr id="18" name="组合 17"/>
          <p:cNvGrpSpPr/>
          <p:nvPr/>
        </p:nvGrpSpPr>
        <p:grpSpPr>
          <a:xfrm>
            <a:off x="3465373" y="3471939"/>
            <a:ext cx="1382489" cy="922344"/>
            <a:chOff x="2599029" y="2603954"/>
            <a:chExt cx="1036867" cy="691758"/>
          </a:xfrm>
        </p:grpSpPr>
        <p:sp>
          <p:nvSpPr>
            <p:cNvPr id="19" name="椭圆 80"/>
            <p:cNvSpPr/>
            <p:nvPr/>
          </p:nvSpPr>
          <p:spPr bwMode="auto">
            <a:xfrm>
              <a:off x="2746251" y="2603954"/>
              <a:ext cx="690358" cy="691758"/>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080808"/>
                </a:solidFill>
                <a:latin typeface="宋体" panose="02010600030101010101" pitchFamily="2" charset="-122"/>
                <a:ea typeface="宋体" panose="02010600030101010101" pitchFamily="2" charset="-122"/>
              </a:endParaRPr>
            </a:p>
          </p:txBody>
        </p:sp>
        <p:sp>
          <p:nvSpPr>
            <p:cNvPr id="20" name="TextBox 61"/>
            <p:cNvSpPr txBox="1"/>
            <p:nvPr/>
          </p:nvSpPr>
          <p:spPr>
            <a:xfrm>
              <a:off x="2599029" y="2826722"/>
              <a:ext cx="1036867" cy="246173"/>
            </a:xfrm>
            <a:prstGeom prst="rect">
              <a:avLst/>
            </a:prstGeom>
            <a:noFill/>
          </p:spPr>
          <p:txBody>
            <a:bodyPr wrap="square" lIns="0" tIns="0" rIns="0" bIns="0"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p>
          </p:txBody>
        </p:sp>
      </p:grpSp>
      <p:grpSp>
        <p:nvGrpSpPr>
          <p:cNvPr id="21" name="组合 20"/>
          <p:cNvGrpSpPr/>
          <p:nvPr/>
        </p:nvGrpSpPr>
        <p:grpSpPr>
          <a:xfrm>
            <a:off x="4291369" y="5118856"/>
            <a:ext cx="1382489" cy="887656"/>
            <a:chOff x="3218526" y="3839142"/>
            <a:chExt cx="1036867" cy="665742"/>
          </a:xfrm>
        </p:grpSpPr>
        <p:sp>
          <p:nvSpPr>
            <p:cNvPr id="22" name="椭圆 80"/>
            <p:cNvSpPr/>
            <p:nvPr/>
          </p:nvSpPr>
          <p:spPr bwMode="auto">
            <a:xfrm>
              <a:off x="3403549" y="3839142"/>
              <a:ext cx="664395" cy="665742"/>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080808"/>
                </a:solidFill>
                <a:latin typeface="宋体" panose="02010600030101010101" pitchFamily="2" charset="-122"/>
                <a:ea typeface="宋体" panose="02010600030101010101" pitchFamily="2" charset="-122"/>
              </a:endParaRPr>
            </a:p>
          </p:txBody>
        </p:sp>
        <p:sp>
          <p:nvSpPr>
            <p:cNvPr id="23" name="TextBox 62"/>
            <p:cNvSpPr txBox="1"/>
            <p:nvPr/>
          </p:nvSpPr>
          <p:spPr>
            <a:xfrm>
              <a:off x="3218526" y="4057787"/>
              <a:ext cx="1036867" cy="246173"/>
            </a:xfrm>
            <a:prstGeom prst="rect">
              <a:avLst/>
            </a:prstGeom>
            <a:noFill/>
          </p:spPr>
          <p:txBody>
            <a:bodyPr wrap="square" lIns="0" tIns="0" rIns="0" bIns="0"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p>
          </p:txBody>
        </p:sp>
      </p:grpSp>
      <p:sp>
        <p:nvSpPr>
          <p:cNvPr id="24" name="TextBox 67"/>
          <p:cNvSpPr txBox="1"/>
          <p:nvPr/>
        </p:nvSpPr>
        <p:spPr>
          <a:xfrm>
            <a:off x="1693818" y="3360863"/>
            <a:ext cx="1382489" cy="328231"/>
          </a:xfrm>
          <a:prstGeom prst="rect">
            <a:avLst/>
          </a:prstGeom>
          <a:noFill/>
        </p:spPr>
        <p:txBody>
          <a:bodyPr wrap="square" lIns="0" tIns="0" rIns="0" bIns="0" rtlCol="0">
            <a:spAutoFit/>
          </a:bodyPr>
          <a:lstStyle/>
          <a:p>
            <a:pPr algn="ctr"/>
            <a:r>
              <a:rPr lang="zh-CN" altLang="en-US" sz="2135" dirty="0">
                <a:solidFill>
                  <a:schemeClr val="bg2"/>
                </a:solidFill>
                <a:latin typeface="微软雅黑" panose="020B0503020204020204" pitchFamily="34" charset="-122"/>
                <a:ea typeface="微软雅黑" panose="020B0503020204020204" pitchFamily="34" charset="-122"/>
              </a:rPr>
              <a:t>标题文字</a:t>
            </a:r>
          </a:p>
        </p:txBody>
      </p:sp>
      <p:sp>
        <p:nvSpPr>
          <p:cNvPr id="25" name="TextBox 68"/>
          <p:cNvSpPr txBox="1"/>
          <p:nvPr/>
        </p:nvSpPr>
        <p:spPr>
          <a:xfrm>
            <a:off x="1199457" y="3801414"/>
            <a:ext cx="2223847" cy="615361"/>
          </a:xfrm>
          <a:prstGeom prst="rect">
            <a:avLst/>
          </a:prstGeom>
          <a:noFill/>
        </p:spPr>
        <p:txBody>
          <a:bodyPr wrap="square" lIns="0" tIns="0" rIns="0" bIns="0" rtlCol="0">
            <a:spAutoFit/>
          </a:bodyPr>
          <a:lstStyle/>
          <a:p>
            <a:r>
              <a:rPr lang="zh-CN" altLang="en-US" sz="1335"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35" dirty="0">
              <a:solidFill>
                <a:schemeClr val="accent1"/>
              </a:solidFill>
              <a:latin typeface="微软雅黑" panose="020B0503020204020204" pitchFamily="34" charset="-122"/>
              <a:ea typeface="微软雅黑" panose="020B0503020204020204" pitchFamily="34" charset="-122"/>
            </a:endParaRPr>
          </a:p>
        </p:txBody>
      </p:sp>
      <p:sp>
        <p:nvSpPr>
          <p:cNvPr id="29" name="TextBox 69"/>
          <p:cNvSpPr txBox="1"/>
          <p:nvPr/>
        </p:nvSpPr>
        <p:spPr>
          <a:xfrm>
            <a:off x="2638324" y="5082088"/>
            <a:ext cx="1382489" cy="328231"/>
          </a:xfrm>
          <a:prstGeom prst="rect">
            <a:avLst/>
          </a:prstGeom>
          <a:noFill/>
        </p:spPr>
        <p:txBody>
          <a:bodyPr wrap="square" lIns="0" tIns="0" rIns="0" bIns="0" rtlCol="0">
            <a:spAutoFit/>
          </a:bodyPr>
          <a:lstStyle/>
          <a:p>
            <a:pPr algn="ctr"/>
            <a:r>
              <a:rPr lang="zh-CN" altLang="en-US" sz="2135" dirty="0">
                <a:solidFill>
                  <a:schemeClr val="tx2"/>
                </a:solidFill>
                <a:latin typeface="微软雅黑" panose="020B0503020204020204" pitchFamily="34" charset="-122"/>
                <a:ea typeface="微软雅黑" panose="020B0503020204020204" pitchFamily="34" charset="-122"/>
              </a:rPr>
              <a:t>标题文字</a:t>
            </a:r>
          </a:p>
        </p:txBody>
      </p:sp>
      <p:sp>
        <p:nvSpPr>
          <p:cNvPr id="30" name="TextBox 70"/>
          <p:cNvSpPr txBox="1"/>
          <p:nvPr/>
        </p:nvSpPr>
        <p:spPr>
          <a:xfrm>
            <a:off x="2143962" y="5522639"/>
            <a:ext cx="2223847" cy="615361"/>
          </a:xfrm>
          <a:prstGeom prst="rect">
            <a:avLst/>
          </a:prstGeom>
          <a:noFill/>
        </p:spPr>
        <p:txBody>
          <a:bodyPr wrap="square" lIns="0" tIns="0" rIns="0" bIns="0" rtlCol="0">
            <a:spAutoFit/>
          </a:bodyPr>
          <a:lstStyle/>
          <a:p>
            <a:r>
              <a:rPr lang="zh-CN" altLang="en-US" sz="1335"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335"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500"/>
                                        <p:tgtEl>
                                          <p:spTgt spid="5"/>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500"/>
                                        <p:tgtEl>
                                          <p:spTgt spid="7"/>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0-#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0-#ppt_w/2"/>
                                          </p:val>
                                        </p:tav>
                                        <p:tav tm="100000">
                                          <p:val>
                                            <p:strVal val="#ppt_x"/>
                                          </p:val>
                                        </p:tav>
                                      </p:tavLst>
                                    </p:anim>
                                    <p:anim calcmode="lin" valueType="num">
                                      <p:cBhvr additive="base">
                                        <p:cTn id="51" dur="500" fill="hold"/>
                                        <p:tgtEl>
                                          <p:spTgt spid="10"/>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500" fill="hold"/>
                                        <p:tgtEl>
                                          <p:spTgt spid="24"/>
                                        </p:tgtEl>
                                        <p:attrNameLst>
                                          <p:attrName>ppt_x</p:attrName>
                                        </p:attrNameLst>
                                      </p:cBhvr>
                                      <p:tavLst>
                                        <p:tav tm="0">
                                          <p:val>
                                            <p:strVal val="0-#ppt_w/2"/>
                                          </p:val>
                                        </p:tav>
                                        <p:tav tm="100000">
                                          <p:val>
                                            <p:strVal val="#ppt_x"/>
                                          </p:val>
                                        </p:tav>
                                      </p:tavLst>
                                    </p:anim>
                                    <p:anim calcmode="lin" valueType="num">
                                      <p:cBhvr additive="base">
                                        <p:cTn id="55" dur="500" fill="hold"/>
                                        <p:tgtEl>
                                          <p:spTgt spid="24"/>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fill="hold"/>
                                        <p:tgtEl>
                                          <p:spTgt spid="25"/>
                                        </p:tgtEl>
                                        <p:attrNameLst>
                                          <p:attrName>ppt_x</p:attrName>
                                        </p:attrNameLst>
                                      </p:cBhvr>
                                      <p:tavLst>
                                        <p:tav tm="0">
                                          <p:val>
                                            <p:strVal val="0-#ppt_w/2"/>
                                          </p:val>
                                        </p:tav>
                                        <p:tav tm="100000">
                                          <p:val>
                                            <p:strVal val="#ppt_x"/>
                                          </p:val>
                                        </p:tav>
                                      </p:tavLst>
                                    </p:anim>
                                    <p:anim calcmode="lin" valueType="num">
                                      <p:cBhvr additive="base">
                                        <p:cTn id="59" dur="500" fill="hold"/>
                                        <p:tgtEl>
                                          <p:spTgt spid="25"/>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0-#ppt_w/2"/>
                                          </p:val>
                                        </p:tav>
                                        <p:tav tm="100000">
                                          <p:val>
                                            <p:strVal val="#ppt_x"/>
                                          </p:val>
                                        </p:tav>
                                      </p:tavLst>
                                    </p:anim>
                                    <p:anim calcmode="lin" valueType="num">
                                      <p:cBhvr additive="base">
                                        <p:cTn id="63" dur="500" fill="hold"/>
                                        <p:tgtEl>
                                          <p:spTgt spid="29"/>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500" fill="hold"/>
                                        <p:tgtEl>
                                          <p:spTgt spid="30"/>
                                        </p:tgtEl>
                                        <p:attrNameLst>
                                          <p:attrName>ppt_x</p:attrName>
                                        </p:attrNameLst>
                                      </p:cBhvr>
                                      <p:tavLst>
                                        <p:tav tm="0">
                                          <p:val>
                                            <p:strVal val="0-#ppt_w/2"/>
                                          </p:val>
                                        </p:tav>
                                        <p:tav tm="100000">
                                          <p:val>
                                            <p:strVal val="#ppt_x"/>
                                          </p:val>
                                        </p:tav>
                                      </p:tavLst>
                                    </p:anim>
                                    <p:anim calcmode="lin" valueType="num">
                                      <p:cBhvr additive="base">
                                        <p:cTn id="67"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additive="base">
                                        <p:cTn id="72" dur="500" fill="hold"/>
                                        <p:tgtEl>
                                          <p:spTgt spid="8"/>
                                        </p:tgtEl>
                                        <p:attrNameLst>
                                          <p:attrName>ppt_x</p:attrName>
                                        </p:attrNameLst>
                                      </p:cBhvr>
                                      <p:tavLst>
                                        <p:tav tm="0">
                                          <p:val>
                                            <p:strVal val="#ppt_x"/>
                                          </p:val>
                                        </p:tav>
                                        <p:tav tm="100000">
                                          <p:val>
                                            <p:strVal val="#ppt_x"/>
                                          </p:val>
                                        </p:tav>
                                      </p:tavLst>
                                    </p:anim>
                                    <p:anim calcmode="lin" valueType="num">
                                      <p:cBhvr additive="base">
                                        <p:cTn id="73" dur="500" fill="hold"/>
                                        <p:tgtEl>
                                          <p:spTgt spid="8"/>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additive="base">
                                        <p:cTn id="76" dur="500" fill="hold"/>
                                        <p:tgtEl>
                                          <p:spTgt spid="11"/>
                                        </p:tgtEl>
                                        <p:attrNameLst>
                                          <p:attrName>ppt_x</p:attrName>
                                        </p:attrNameLst>
                                      </p:cBhvr>
                                      <p:tavLst>
                                        <p:tav tm="0">
                                          <p:val>
                                            <p:strVal val="#ppt_x"/>
                                          </p:val>
                                        </p:tav>
                                        <p:tav tm="100000">
                                          <p:val>
                                            <p:strVal val="#ppt_x"/>
                                          </p:val>
                                        </p:tav>
                                      </p:tavLst>
                                    </p:anim>
                                    <p:anim calcmode="lin" valueType="num">
                                      <p:cBhvr additive="base">
                                        <p:cTn id="7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p:bldP spid="24" grpId="0"/>
      <p:bldP spid="25"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7037" y="1743173"/>
            <a:ext cx="7153918" cy="3948611"/>
            <a:chOff x="440277" y="1307379"/>
            <a:chExt cx="5365439" cy="2961458"/>
          </a:xfrm>
        </p:grpSpPr>
        <p:sp>
          <p:nvSpPr>
            <p:cNvPr id="6" name="五角星 5"/>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694589" y="2496403"/>
              <a:ext cx="862568" cy="864315"/>
              <a:chOff x="3002267" y="2879804"/>
              <a:chExt cx="775207" cy="776777"/>
            </a:xfrm>
          </p:grpSpPr>
          <p:sp>
            <p:nvSpPr>
              <p:cNvPr id="31"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32" name="TextBox 143"/>
              <p:cNvSpPr txBox="1"/>
              <p:nvPr/>
            </p:nvSpPr>
            <p:spPr>
              <a:xfrm>
                <a:off x="3008157" y="3020617"/>
                <a:ext cx="739230" cy="504717"/>
              </a:xfrm>
              <a:prstGeom prst="rect">
                <a:avLst/>
              </a:prstGeom>
              <a:noFill/>
              <a:ln>
                <a:noFill/>
              </a:ln>
            </p:spPr>
            <p:txBody>
              <a:bodyPr wrap="square"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zh-CN" sz="2135" dirty="0">
                  <a:solidFill>
                    <a:schemeClr val="accent2"/>
                  </a:solidFill>
                  <a:latin typeface="微软雅黑" panose="020B0503020204020204" pitchFamily="34" charset="-122"/>
                  <a:ea typeface="微软雅黑" panose="020B0503020204020204" pitchFamily="34" charset="-122"/>
                </a:endParaRPr>
              </a:p>
              <a:p>
                <a:pPr algn="ctr"/>
                <a:r>
                  <a:rPr lang="zh-CN" altLang="en-US" sz="2135" dirty="0">
                    <a:solidFill>
                      <a:schemeClr val="accent2"/>
                    </a:solidFill>
                    <a:latin typeface="微软雅黑" panose="020B0503020204020204" pitchFamily="34" charset="-122"/>
                    <a:ea typeface="微软雅黑" panose="020B0503020204020204" pitchFamily="34" charset="-122"/>
                  </a:rPr>
                  <a:t>文字</a:t>
                </a:r>
              </a:p>
            </p:txBody>
          </p:sp>
        </p:grpSp>
        <p:grpSp>
          <p:nvGrpSpPr>
            <p:cNvPr id="8" name="组合 7"/>
            <p:cNvGrpSpPr/>
            <p:nvPr/>
          </p:nvGrpSpPr>
          <p:grpSpPr>
            <a:xfrm>
              <a:off x="2874301" y="1307379"/>
              <a:ext cx="524509" cy="525571"/>
              <a:chOff x="3002267" y="2879804"/>
              <a:chExt cx="775207" cy="776777"/>
            </a:xfrm>
          </p:grpSpPr>
          <p:sp>
            <p:nvSpPr>
              <p:cNvPr id="29"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30" name="TextBox 137"/>
              <p:cNvSpPr txBox="1"/>
              <p:nvPr/>
            </p:nvSpPr>
            <p:spPr>
              <a:xfrm>
                <a:off x="3021853" y="3001037"/>
                <a:ext cx="739230" cy="557304"/>
              </a:xfrm>
              <a:prstGeom prst="rect">
                <a:avLst/>
              </a:prstGeom>
              <a:noFill/>
              <a:ln>
                <a:noFill/>
              </a:ln>
            </p:spPr>
            <p:txBody>
              <a:bodyPr wrap="square" rtlCol="0">
                <a:spAutoFit/>
              </a:bodyPr>
              <a:lstStyle/>
              <a:p>
                <a:pPr algn="ctr"/>
                <a:r>
                  <a:rPr lang="en-US" altLang="zh-CN" sz="2665" dirty="0">
                    <a:solidFill>
                      <a:schemeClr val="accent2"/>
                    </a:solidFill>
                    <a:latin typeface="微软雅黑" panose="020B0503020204020204" pitchFamily="34" charset="-122"/>
                    <a:ea typeface="微软雅黑" panose="020B0503020204020204" pitchFamily="34" charset="-122"/>
                  </a:rPr>
                  <a:t>01</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130182" y="2294206"/>
              <a:ext cx="524509" cy="525571"/>
              <a:chOff x="3002267" y="2879804"/>
              <a:chExt cx="775207" cy="776777"/>
            </a:xfrm>
          </p:grpSpPr>
          <p:sp>
            <p:nvSpPr>
              <p:cNvPr id="24" name="椭圆 80"/>
              <p:cNvSpPr/>
              <p:nvPr/>
            </p:nvSpPr>
            <p:spPr bwMode="auto">
              <a:xfrm>
                <a:off x="3002267" y="2879804"/>
                <a:ext cx="775207" cy="776777"/>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5" name="TextBox 131"/>
              <p:cNvSpPr txBox="1"/>
              <p:nvPr/>
            </p:nvSpPr>
            <p:spPr>
              <a:xfrm>
                <a:off x="3021853" y="2989777"/>
                <a:ext cx="739230" cy="557304"/>
              </a:xfrm>
              <a:prstGeom prst="rect">
                <a:avLst/>
              </a:prstGeom>
              <a:noFill/>
              <a:ln>
                <a:noFill/>
              </a:ln>
            </p:spPr>
            <p:txBody>
              <a:bodyPr wrap="square" rtlCol="0">
                <a:spAutoFit/>
              </a:bodyPr>
              <a:lstStyle/>
              <a:p>
                <a:pPr algn="ctr"/>
                <a:r>
                  <a:rPr lang="en-US" altLang="zh-CN" sz="2665" dirty="0">
                    <a:solidFill>
                      <a:schemeClr val="accent2"/>
                    </a:solidFill>
                    <a:latin typeface="微软雅黑" panose="020B0503020204020204" pitchFamily="34" charset="-122"/>
                    <a:ea typeface="微软雅黑" panose="020B0503020204020204" pitchFamily="34" charset="-122"/>
                  </a:rPr>
                  <a:t>02</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653964" y="2281489"/>
              <a:ext cx="524509" cy="525571"/>
              <a:chOff x="3002267" y="2879804"/>
              <a:chExt cx="775207" cy="776777"/>
            </a:xfrm>
          </p:grpSpPr>
          <p:sp>
            <p:nvSpPr>
              <p:cNvPr id="22"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3" name="TextBox 125"/>
              <p:cNvSpPr txBox="1"/>
              <p:nvPr/>
            </p:nvSpPr>
            <p:spPr>
              <a:xfrm>
                <a:off x="3021853" y="2989777"/>
                <a:ext cx="739230" cy="557304"/>
              </a:xfrm>
              <a:prstGeom prst="rect">
                <a:avLst/>
              </a:prstGeom>
              <a:noFill/>
              <a:ln>
                <a:noFill/>
              </a:ln>
            </p:spPr>
            <p:txBody>
              <a:bodyPr wrap="square" rtlCol="0">
                <a:spAutoFit/>
              </a:bodyPr>
              <a:lstStyle/>
              <a:p>
                <a:pPr algn="ctr"/>
                <a:r>
                  <a:rPr lang="en-US" altLang="zh-CN" sz="2665" dirty="0">
                    <a:solidFill>
                      <a:schemeClr val="accent2"/>
                    </a:solidFill>
                    <a:latin typeface="微软雅黑" panose="020B0503020204020204" pitchFamily="34" charset="-122"/>
                    <a:ea typeface="微软雅黑" panose="020B0503020204020204" pitchFamily="34" charset="-122"/>
                  </a:rPr>
                  <a:t>03</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139099" y="3743266"/>
              <a:ext cx="524509" cy="525571"/>
              <a:chOff x="3002267" y="2879804"/>
              <a:chExt cx="775207" cy="776777"/>
            </a:xfrm>
          </p:grpSpPr>
          <p:sp>
            <p:nvSpPr>
              <p:cNvPr id="20"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1" name="TextBox 119"/>
              <p:cNvSpPr txBox="1"/>
              <p:nvPr/>
            </p:nvSpPr>
            <p:spPr>
              <a:xfrm>
                <a:off x="3021853" y="2989777"/>
                <a:ext cx="739230" cy="557304"/>
              </a:xfrm>
              <a:prstGeom prst="rect">
                <a:avLst/>
              </a:prstGeom>
              <a:noFill/>
              <a:ln>
                <a:noFill/>
              </a:ln>
            </p:spPr>
            <p:txBody>
              <a:bodyPr wrap="square" rtlCol="0">
                <a:spAutoFit/>
              </a:bodyPr>
              <a:lstStyle/>
              <a:p>
                <a:pPr algn="ctr"/>
                <a:r>
                  <a:rPr lang="en-US" altLang="zh-CN" sz="2665" dirty="0">
                    <a:solidFill>
                      <a:schemeClr val="accent2"/>
                    </a:solidFill>
                    <a:latin typeface="微软雅黑" panose="020B0503020204020204" pitchFamily="34" charset="-122"/>
                    <a:ea typeface="微软雅黑" panose="020B0503020204020204" pitchFamily="34" charset="-122"/>
                  </a:rPr>
                  <a:t>04</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645317" y="3743266"/>
              <a:ext cx="524509" cy="525571"/>
              <a:chOff x="3002267" y="2879804"/>
              <a:chExt cx="775207" cy="776777"/>
            </a:xfrm>
          </p:grpSpPr>
          <p:sp>
            <p:nvSpPr>
              <p:cNvPr id="18"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9" name="TextBox 113"/>
              <p:cNvSpPr txBox="1"/>
              <p:nvPr/>
            </p:nvSpPr>
            <p:spPr>
              <a:xfrm>
                <a:off x="3021853" y="2989777"/>
                <a:ext cx="739230" cy="557304"/>
              </a:xfrm>
              <a:prstGeom prst="rect">
                <a:avLst/>
              </a:prstGeom>
              <a:noFill/>
              <a:ln>
                <a:noFill/>
              </a:ln>
            </p:spPr>
            <p:txBody>
              <a:bodyPr wrap="square" rtlCol="0">
                <a:spAutoFit/>
              </a:bodyPr>
              <a:lstStyle/>
              <a:p>
                <a:pPr algn="ctr"/>
                <a:r>
                  <a:rPr lang="en-US" altLang="zh-CN" sz="2665" dirty="0">
                    <a:solidFill>
                      <a:schemeClr val="accent2"/>
                    </a:solidFill>
                    <a:latin typeface="微软雅黑" panose="020B0503020204020204" pitchFamily="34" charset="-122"/>
                    <a:ea typeface="微软雅黑" panose="020B0503020204020204" pitchFamily="34" charset="-122"/>
                  </a:rPr>
                  <a:t>05</a:t>
                </a:r>
                <a:endParaRPr lang="zh-CN" altLang="en-US" sz="2665" dirty="0">
                  <a:solidFill>
                    <a:schemeClr val="accent2"/>
                  </a:solidFill>
                  <a:latin typeface="微软雅黑" panose="020B0503020204020204" pitchFamily="34" charset="-122"/>
                  <a:ea typeface="微软雅黑" panose="020B0503020204020204" pitchFamily="34" charset="-122"/>
                </a:endParaRPr>
              </a:p>
            </p:txBody>
          </p:sp>
        </p:grpSp>
        <p:sp>
          <p:nvSpPr>
            <p:cNvPr id="13" name="TextBox 78"/>
            <p:cNvSpPr txBox="1"/>
            <p:nvPr/>
          </p:nvSpPr>
          <p:spPr>
            <a:xfrm>
              <a:off x="1753151" y="1401616"/>
              <a:ext cx="960840" cy="315423"/>
            </a:xfrm>
            <a:prstGeom prst="rect">
              <a:avLst/>
            </a:prstGeom>
            <a:noFill/>
          </p:spPr>
          <p:txBody>
            <a:bodyPr wrap="non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14" name="TextBox 86"/>
            <p:cNvSpPr txBox="1"/>
            <p:nvPr/>
          </p:nvSpPr>
          <p:spPr>
            <a:xfrm>
              <a:off x="4844876" y="2418122"/>
              <a:ext cx="960840" cy="315423"/>
            </a:xfrm>
            <a:prstGeom prst="rect">
              <a:avLst/>
            </a:prstGeom>
            <a:noFill/>
          </p:spPr>
          <p:txBody>
            <a:bodyPr wrap="none" rtlCol="0">
              <a:spAutoFit/>
            </a:bodyPr>
            <a:lstStyle/>
            <a:p>
              <a:r>
                <a:rPr lang="zh-CN" altLang="en-US" sz="2135" dirty="0">
                  <a:latin typeface="微软雅黑" panose="020B0503020204020204" pitchFamily="34" charset="-122"/>
                  <a:ea typeface="微软雅黑" panose="020B0503020204020204" pitchFamily="34" charset="-122"/>
                </a:rPr>
                <a:t>标题文字</a:t>
              </a:r>
            </a:p>
          </p:txBody>
        </p:sp>
        <p:sp>
          <p:nvSpPr>
            <p:cNvPr id="15" name="TextBox 89"/>
            <p:cNvSpPr txBox="1"/>
            <p:nvPr/>
          </p:nvSpPr>
          <p:spPr>
            <a:xfrm>
              <a:off x="4338218" y="3920157"/>
              <a:ext cx="960840" cy="315423"/>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a:t>
              </a:r>
            </a:p>
          </p:txBody>
        </p:sp>
        <p:sp>
          <p:nvSpPr>
            <p:cNvPr id="16" name="TextBox 100"/>
            <p:cNvSpPr txBox="1"/>
            <p:nvPr/>
          </p:nvSpPr>
          <p:spPr>
            <a:xfrm>
              <a:off x="440277" y="2451600"/>
              <a:ext cx="1020953" cy="315423"/>
            </a:xfrm>
            <a:prstGeom prst="rect">
              <a:avLst/>
            </a:prstGeom>
            <a:noFill/>
          </p:spPr>
          <p:txBody>
            <a:bodyPr wrap="none" rtlCol="0">
              <a:spAutoFit/>
            </a:bodyPr>
            <a:lstStyle/>
            <a:p>
              <a:pPr algn="ctr"/>
              <a:r>
                <a:rPr lang="zh-CN" altLang="en-US" sz="2135" dirty="0">
                  <a:solidFill>
                    <a:schemeClr val="bg2"/>
                  </a:solidFill>
                  <a:latin typeface="微软雅黑" panose="020B0503020204020204" pitchFamily="34" charset="-122"/>
                  <a:ea typeface="微软雅黑" panose="020B0503020204020204" pitchFamily="34" charset="-122"/>
                </a:rPr>
                <a:t>标题文字 </a:t>
              </a:r>
            </a:p>
          </p:txBody>
        </p:sp>
        <p:sp>
          <p:nvSpPr>
            <p:cNvPr id="17" name="TextBox 111"/>
            <p:cNvSpPr txBox="1"/>
            <p:nvPr/>
          </p:nvSpPr>
          <p:spPr>
            <a:xfrm>
              <a:off x="980863" y="3870314"/>
              <a:ext cx="960840" cy="315423"/>
            </a:xfrm>
            <a:prstGeom prst="rect">
              <a:avLst/>
            </a:prstGeom>
            <a:noFill/>
          </p:spPr>
          <p:txBody>
            <a:bodyPr wrap="none" rtlCol="0">
              <a:spAutoFit/>
            </a:bodyPr>
            <a:lstStyle/>
            <a:p>
              <a:pPr algn="ctr"/>
              <a:r>
                <a:rPr lang="zh-CN" altLang="en-US" sz="2135" dirty="0">
                  <a:solidFill>
                    <a:schemeClr val="tx2"/>
                  </a:solidFill>
                  <a:latin typeface="微软雅黑" panose="020B0503020204020204" pitchFamily="34" charset="-122"/>
                  <a:ea typeface="微软雅黑" panose="020B0503020204020204" pitchFamily="34" charset="-122"/>
                </a:rPr>
                <a:t>标题文字</a:t>
              </a:r>
            </a:p>
          </p:txBody>
        </p:sp>
      </p:grpSp>
      <p:grpSp>
        <p:nvGrpSpPr>
          <p:cNvPr id="33" name="组合 32"/>
          <p:cNvGrpSpPr/>
          <p:nvPr/>
        </p:nvGrpSpPr>
        <p:grpSpPr>
          <a:xfrm>
            <a:off x="8224107" y="2257127"/>
            <a:ext cx="1402949" cy="457556"/>
            <a:chOff x="4516579" y="722741"/>
            <a:chExt cx="1052212" cy="343167"/>
          </a:xfrm>
        </p:grpSpPr>
        <p:sp>
          <p:nvSpPr>
            <p:cNvPr id="34" name="圆角矩形 33"/>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35" name="矩形 34"/>
            <p:cNvSpPr/>
            <p:nvPr/>
          </p:nvSpPr>
          <p:spPr>
            <a:xfrm>
              <a:off x="4538861" y="722741"/>
              <a:ext cx="960840" cy="315423"/>
            </a:xfrm>
            <a:prstGeom prst="rect">
              <a:avLst/>
            </a:prstGeom>
          </p:spPr>
          <p:txBody>
            <a:bodyPr wrap="none">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添加标题</a:t>
              </a:r>
            </a:p>
          </p:txBody>
        </p:sp>
      </p:grpSp>
      <p:sp>
        <p:nvSpPr>
          <p:cNvPr id="36" name="矩形 35"/>
          <p:cNvSpPr/>
          <p:nvPr/>
        </p:nvSpPr>
        <p:spPr>
          <a:xfrm>
            <a:off x="8112224" y="2966945"/>
            <a:ext cx="3393109" cy="2861745"/>
          </a:xfrm>
          <a:prstGeom prst="rect">
            <a:avLst/>
          </a:prstGeom>
        </p:spPr>
        <p:txBody>
          <a:bodyPr wrap="square" lIns="91440" tIns="45720" rIns="91440" bIns="45720">
            <a:spAutoFit/>
          </a:bodyPr>
          <a:lstStyle/>
          <a:p>
            <a:pPr>
              <a:lnSpc>
                <a:spcPct val="150000"/>
              </a:lnSpc>
              <a:defRPr/>
            </a:pPr>
            <a:r>
              <a:rPr lang="zh-CN" altLang="en-US" sz="1335"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335"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35"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35"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ppt_x"/>
                                          </p:val>
                                        </p:tav>
                                        <p:tav tm="100000">
                                          <p:val>
                                            <p:strVal val="#ppt_x"/>
                                          </p:val>
                                        </p:tav>
                                      </p:tavLst>
                                    </p:anim>
                                    <p:anim calcmode="lin" valueType="num">
                                      <p:cBhvr additive="base">
                                        <p:cTn id="15" dur="500" fill="hold"/>
                                        <p:tgtEl>
                                          <p:spTgt spid="3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500" fill="hold"/>
                                        <p:tgtEl>
                                          <p:spTgt spid="36"/>
                                        </p:tgtEl>
                                        <p:attrNameLst>
                                          <p:attrName>ppt_x</p:attrName>
                                        </p:attrNameLst>
                                      </p:cBhvr>
                                      <p:tavLst>
                                        <p:tav tm="0">
                                          <p:val>
                                            <p:strVal val="#ppt_x"/>
                                          </p:val>
                                        </p:tav>
                                        <p:tav tm="100000">
                                          <p:val>
                                            <p:strVal val="#ppt_x"/>
                                          </p:val>
                                        </p:tav>
                                      </p:tavLst>
                                    </p:anim>
                                    <p:anim calcmode="lin" valueType="num">
                                      <p:cBhvr additive="base">
                                        <p:cTn id="1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91478" y="2404038"/>
            <a:ext cx="6718300" cy="6305549"/>
            <a:chOff x="899592" y="1659012"/>
            <a:chExt cx="5038725" cy="4729162"/>
          </a:xfrm>
        </p:grpSpPr>
        <p:sp>
          <p:nvSpPr>
            <p:cNvPr id="6"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chemeClr val="bg1"/>
            </a:solidFill>
            <a:ln w="3175" cap="flat" cmpd="sng" algn="ctr">
              <a:noFill/>
              <a:prstDash val="solid"/>
            </a:ln>
            <a:effectLst/>
          </p:spPr>
          <p:txBody>
            <a:bodyPr lIns="0" rIns="0" anchor="ctr"/>
            <a:lstStyle/>
            <a:p>
              <a:pPr algn="ctr">
                <a:lnSpc>
                  <a:spcPct val="120000"/>
                </a:lnSpc>
                <a:spcBef>
                  <a:spcPts val="800"/>
                </a:spcBef>
                <a:spcAft>
                  <a:spcPts val="800"/>
                </a:spcAft>
                <a:defRPr/>
              </a:pPr>
              <a:r>
                <a:rPr lang="zh-CN" altLang="en-US" sz="1865" b="1" kern="0" dirty="0">
                  <a:solidFill>
                    <a:schemeClr val="accent2"/>
                  </a:solidFill>
                  <a:latin typeface="微软雅黑" panose="020B0503020204020204" pitchFamily="34" charset="-122"/>
                  <a:ea typeface="微软雅黑" panose="020B0503020204020204" pitchFamily="34" charset="-122"/>
                </a:rPr>
                <a:t>文本</a:t>
              </a:r>
            </a:p>
          </p:txBody>
        </p:sp>
        <p:grpSp>
          <p:nvGrpSpPr>
            <p:cNvPr id="7" name="组合 4"/>
            <p:cNvGrpSpPr/>
            <p:nvPr/>
          </p:nvGrpSpPr>
          <p:grpSpPr bwMode="auto">
            <a:xfrm>
              <a:off x="2339494" y="3098008"/>
              <a:ext cx="2159454" cy="1852993"/>
              <a:chOff x="3859616" y="2360787"/>
              <a:chExt cx="2160000" cy="1852591"/>
            </a:xfrm>
          </p:grpSpPr>
          <p:sp>
            <p:nvSpPr>
              <p:cNvPr id="14"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chemeClr val="tx1"/>
              </a:solidFill>
              <a:ln w="3175" cap="flat" cmpd="sng" algn="ctr">
                <a:noFill/>
                <a:prstDash val="solid"/>
              </a:ln>
              <a:effectLst/>
            </p:spPr>
            <p:txBody>
              <a:bodyPr spcFirstLastPara="1" lIns="0" rIns="0" numCol="1" anchor="ctr">
                <a:prstTxWarp prst="textArchUp">
                  <a:avLst>
                    <a:gd name="adj" fmla="val 10748910"/>
                  </a:avLst>
                </a:prstTxWarp>
              </a:bodyPr>
              <a:lstStyle/>
              <a:p>
                <a:pPr algn="ctr">
                  <a:lnSpc>
                    <a:spcPct val="120000"/>
                  </a:lnSpc>
                  <a:spcBef>
                    <a:spcPts val="800"/>
                  </a:spcBef>
                  <a:spcAft>
                    <a:spcPts val="800"/>
                  </a:spcAft>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5" name="矩形 14"/>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5" kern="0" dirty="0">
                    <a:solidFill>
                      <a:schemeClr val="accent2"/>
                    </a:solidFill>
                    <a:latin typeface="微软雅黑" panose="020B0503020204020204" pitchFamily="34" charset="-122"/>
                    <a:ea typeface="微软雅黑" panose="020B0503020204020204" pitchFamily="34" charset="-122"/>
                  </a:rPr>
                  <a:t>单击此处添加文本</a:t>
                </a:r>
              </a:p>
            </p:txBody>
          </p:sp>
        </p:grpSp>
        <p:grpSp>
          <p:nvGrpSpPr>
            <p:cNvPr id="8" name="组合 7"/>
            <p:cNvGrpSpPr/>
            <p:nvPr/>
          </p:nvGrpSpPr>
          <p:grpSpPr bwMode="auto">
            <a:xfrm>
              <a:off x="1618614" y="2378250"/>
              <a:ext cx="3599089" cy="3303007"/>
              <a:chOff x="3138554" y="1641185"/>
              <a:chExt cx="3600000" cy="3302290"/>
            </a:xfrm>
          </p:grpSpPr>
          <p:sp>
            <p:nvSpPr>
              <p:cNvPr id="12"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chemeClr val="bg2"/>
              </a:solidFill>
              <a:ln w="25400" cap="flat" cmpd="sng" algn="ctr">
                <a:noFill/>
                <a:prstDash val="solid"/>
              </a:ln>
              <a:effectLst/>
            </p:spPr>
            <p:txBody>
              <a:bodyPr lIns="0" rIns="0" anchor="ctr"/>
              <a:lstStyle/>
              <a:p>
                <a:pPr marL="243205" indent="-243205">
                  <a:lnSpc>
                    <a:spcPct val="120000"/>
                  </a:lnSpc>
                  <a:spcBef>
                    <a:spcPts val="800"/>
                  </a:spcBef>
                  <a:spcAft>
                    <a:spcPts val="800"/>
                  </a:spcAft>
                  <a:buFont typeface="Arial" panose="020B0604020202020204" pitchFamily="34" charset="0"/>
                  <a:buChar char="•"/>
                  <a:defRPr/>
                </a:pPr>
                <a:endParaRPr lang="zh-CN" altLang="en-US" sz="1865" kern="0">
                  <a:solidFill>
                    <a:prstClr val="white"/>
                  </a:solidFill>
                  <a:latin typeface="微软雅黑" panose="020B0503020204020204" pitchFamily="34" charset="-122"/>
                  <a:ea typeface="微软雅黑" panose="020B0503020204020204" pitchFamily="34" charset="-122"/>
                </a:endParaRPr>
              </a:p>
            </p:txBody>
          </p:sp>
          <p:sp>
            <p:nvSpPr>
              <p:cNvPr id="13" name="矩形 12"/>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5" kern="0" dirty="0">
                    <a:solidFill>
                      <a:schemeClr val="accent2"/>
                    </a:solidFill>
                    <a:latin typeface="微软雅黑" panose="020B0503020204020204" pitchFamily="34" charset="-122"/>
                    <a:ea typeface="微软雅黑" panose="020B0503020204020204" pitchFamily="34" charset="-122"/>
                  </a:rPr>
                  <a:t>此处添加文本，此处添加文本</a:t>
                </a:r>
              </a:p>
            </p:txBody>
          </p:sp>
        </p:grpSp>
        <p:grpSp>
          <p:nvGrpSpPr>
            <p:cNvPr id="9" name="组合 8"/>
            <p:cNvGrpSpPr/>
            <p:nvPr/>
          </p:nvGrpSpPr>
          <p:grpSpPr bwMode="auto">
            <a:xfrm>
              <a:off x="899592" y="1659012"/>
              <a:ext cx="5038725" cy="4729162"/>
              <a:chOff x="2419350" y="922103"/>
              <a:chExt cx="5040000" cy="4728135"/>
            </a:xfrm>
          </p:grpSpPr>
          <p:sp>
            <p:nvSpPr>
              <p:cNvPr id="10"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chemeClr val="tx2"/>
              </a:solidFill>
              <a:ln w="3175" cap="flat" cmpd="sng" algn="ctr">
                <a:noFill/>
                <a:prstDash val="solid"/>
              </a:ln>
              <a:effectLst/>
            </p:spPr>
            <p:txBody>
              <a:bodyPr anchor="ctr"/>
              <a:lstStyle/>
              <a:p>
                <a:pPr algn="ct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11" name="矩形 10"/>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5" kern="0" dirty="0">
                    <a:solidFill>
                      <a:schemeClr val="accent2"/>
                    </a:solidFill>
                    <a:latin typeface="微软雅黑" panose="020B0503020204020204" pitchFamily="34" charset="-122"/>
                    <a:ea typeface="微软雅黑" panose="020B0503020204020204" pitchFamily="34" charset="-122"/>
                  </a:rPr>
                  <a:t>单击此处添加文本，单击此处添加文本</a:t>
                </a:r>
              </a:p>
            </p:txBody>
          </p:sp>
        </p:grpSp>
      </p:grpSp>
      <p:sp>
        <p:nvSpPr>
          <p:cNvPr id="16" name="AutoShape 7"/>
          <p:cNvSpPr/>
          <p:nvPr/>
        </p:nvSpPr>
        <p:spPr bwMode="auto">
          <a:xfrm>
            <a:off x="8532877" y="4633642"/>
            <a:ext cx="4859935" cy="741621"/>
          </a:xfrm>
          <a:prstGeom prst="accentCallout2">
            <a:avLst>
              <a:gd name="adj1" fmla="val 18750"/>
              <a:gd name="adj2" fmla="val -2421"/>
              <a:gd name="adj3" fmla="val 18750"/>
              <a:gd name="adj4" fmla="val -12097"/>
              <a:gd name="adj5" fmla="val 104426"/>
              <a:gd name="adj6" fmla="val -73236"/>
            </a:avLst>
          </a:prstGeom>
          <a:noFill/>
          <a:ln w="9525">
            <a:solidFill>
              <a:schemeClr val="bg1"/>
            </a:solidFill>
            <a:miter lim="800000"/>
            <a:headEnd type="diamond" w="med" len="med"/>
            <a:tailEnd type="diamond" w="med" len="med"/>
          </a:ln>
        </p:spPr>
        <p:txBody>
          <a:bodyPr anchor="ctr"/>
          <a:lstStyle/>
          <a:p>
            <a:pPr>
              <a:spcBef>
                <a:spcPct val="50000"/>
              </a:spcBef>
              <a:defRPr/>
            </a:pPr>
            <a:r>
              <a:rPr lang="zh-CN" altLang="en-US" sz="1465" kern="0" dirty="0">
                <a:solidFill>
                  <a:schemeClr val="accent1"/>
                </a:solidFill>
                <a:latin typeface="微软雅黑" panose="020B0503020204020204" pitchFamily="34" charset="-122"/>
                <a:ea typeface="微软雅黑" panose="020B0503020204020204" pitchFamily="34" charset="-122"/>
              </a:rPr>
              <a:t>这里输入文本这里输入文本</a:t>
            </a:r>
            <a:endParaRPr lang="en-US" altLang="zh-CN" sz="1465" kern="0" dirty="0">
              <a:solidFill>
                <a:schemeClr val="accent1"/>
              </a:solidFill>
              <a:latin typeface="微软雅黑" panose="020B0503020204020204" pitchFamily="34" charset="-122"/>
              <a:ea typeface="微软雅黑" panose="020B0503020204020204" pitchFamily="34" charset="-122"/>
            </a:endParaRPr>
          </a:p>
          <a:p>
            <a:pPr>
              <a:spcBef>
                <a:spcPct val="50000"/>
              </a:spcBef>
              <a:defRPr/>
            </a:pPr>
            <a:r>
              <a:rPr lang="zh-CN" altLang="en-US" sz="1465" kern="0" dirty="0">
                <a:solidFill>
                  <a:schemeClr val="accent1"/>
                </a:solidFill>
                <a:latin typeface="微软雅黑" panose="020B0503020204020204" pitchFamily="34" charset="-122"/>
                <a:ea typeface="微软雅黑" panose="020B0503020204020204" pitchFamily="34" charset="-122"/>
              </a:rPr>
              <a:t>这里输入文本这里输入文本</a:t>
            </a:r>
            <a:endParaRPr lang="en-US" altLang="zh-CN" sz="1465" kern="0" dirty="0">
              <a:solidFill>
                <a:schemeClr val="accent1"/>
              </a:solidFill>
              <a:latin typeface="微软雅黑" panose="020B0503020204020204" pitchFamily="34" charset="-122"/>
              <a:ea typeface="微软雅黑" panose="020B0503020204020204" pitchFamily="34" charset="-122"/>
            </a:endParaRPr>
          </a:p>
        </p:txBody>
      </p:sp>
      <p:sp>
        <p:nvSpPr>
          <p:cNvPr id="17" name="AutoShape 8"/>
          <p:cNvSpPr/>
          <p:nvPr/>
        </p:nvSpPr>
        <p:spPr bwMode="gray">
          <a:xfrm>
            <a:off x="8065501" y="3517346"/>
            <a:ext cx="4751247" cy="741621"/>
          </a:xfrm>
          <a:prstGeom prst="accentCallout2">
            <a:avLst>
              <a:gd name="adj1" fmla="val 18750"/>
              <a:gd name="adj2" fmla="val -2241"/>
              <a:gd name="adj3" fmla="val 18750"/>
              <a:gd name="adj4" fmla="val -13444"/>
              <a:gd name="adj5" fmla="val 148958"/>
              <a:gd name="adj6" fmla="val -58356"/>
            </a:avLst>
          </a:prstGeom>
          <a:noFill/>
          <a:ln w="9525">
            <a:solidFill>
              <a:schemeClr val="tx1"/>
            </a:solidFill>
            <a:miter lim="800000"/>
            <a:headEnd type="diamond" w="med" len="med"/>
            <a:tailEnd type="diamond" w="med" len="med"/>
          </a:ln>
        </p:spPr>
        <p:txBody>
          <a:bodyPr anchor="ctr"/>
          <a:lstStyle/>
          <a:p>
            <a:pPr>
              <a:spcBef>
                <a:spcPct val="50000"/>
              </a:spcBef>
              <a:defRPr/>
            </a:pPr>
            <a:r>
              <a:rPr lang="zh-CN" altLang="en-US" sz="1465" kern="0" dirty="0">
                <a:solidFill>
                  <a:schemeClr val="accent1"/>
                </a:solidFill>
                <a:latin typeface="微软雅黑" panose="020B0503020204020204" pitchFamily="34" charset="-122"/>
                <a:ea typeface="微软雅黑" panose="020B0503020204020204" pitchFamily="34" charset="-122"/>
              </a:rPr>
              <a:t>这里输入文本这里输入文本</a:t>
            </a:r>
            <a:endParaRPr lang="en-US" altLang="zh-CN" sz="1465" kern="0" dirty="0">
              <a:solidFill>
                <a:schemeClr val="accent1"/>
              </a:solidFill>
              <a:latin typeface="微软雅黑" panose="020B0503020204020204" pitchFamily="34" charset="-122"/>
              <a:ea typeface="微软雅黑" panose="020B0503020204020204" pitchFamily="34" charset="-122"/>
            </a:endParaRPr>
          </a:p>
          <a:p>
            <a:pPr>
              <a:spcBef>
                <a:spcPct val="50000"/>
              </a:spcBef>
              <a:defRPr/>
            </a:pPr>
            <a:r>
              <a:rPr lang="zh-CN" altLang="en-US" sz="1465" kern="0" dirty="0">
                <a:solidFill>
                  <a:schemeClr val="accent1"/>
                </a:solidFill>
                <a:latin typeface="微软雅黑" panose="020B0503020204020204" pitchFamily="34" charset="-122"/>
                <a:ea typeface="微软雅黑" panose="020B0503020204020204" pitchFamily="34" charset="-122"/>
              </a:rPr>
              <a:t>这里输入文本这里输入文本</a:t>
            </a:r>
            <a:endParaRPr lang="en-US" altLang="zh-CN" sz="1465" kern="0" dirty="0">
              <a:solidFill>
                <a:schemeClr val="accent1"/>
              </a:solidFill>
              <a:latin typeface="微软雅黑" panose="020B0503020204020204" pitchFamily="34" charset="-122"/>
              <a:ea typeface="微软雅黑" panose="020B0503020204020204" pitchFamily="34" charset="-122"/>
            </a:endParaRPr>
          </a:p>
        </p:txBody>
      </p:sp>
      <p:sp>
        <p:nvSpPr>
          <p:cNvPr id="18" name="AutoShape 9"/>
          <p:cNvSpPr/>
          <p:nvPr/>
        </p:nvSpPr>
        <p:spPr bwMode="gray">
          <a:xfrm>
            <a:off x="7426237" y="2503411"/>
            <a:ext cx="4718435" cy="741621"/>
          </a:xfrm>
          <a:prstGeom prst="accentCallout2">
            <a:avLst>
              <a:gd name="adj1" fmla="val 18750"/>
              <a:gd name="adj2" fmla="val -2250"/>
              <a:gd name="adj3" fmla="val 18750"/>
              <a:gd name="adj4" fmla="val -14759"/>
              <a:gd name="adj5" fmla="val 179690"/>
              <a:gd name="adj6" fmla="val -49389"/>
            </a:avLst>
          </a:prstGeom>
          <a:noFill/>
          <a:ln w="9525">
            <a:solidFill>
              <a:schemeClr val="bg2"/>
            </a:solidFill>
            <a:miter lim="800000"/>
            <a:headEnd type="diamond" w="med" len="med"/>
            <a:tailEnd type="diamond" w="med" len="med"/>
          </a:ln>
        </p:spPr>
        <p:txBody>
          <a:bodyPr anchor="ctr"/>
          <a:lstStyle/>
          <a:p>
            <a:pPr>
              <a:spcBef>
                <a:spcPct val="50000"/>
              </a:spcBef>
              <a:defRPr/>
            </a:pPr>
            <a:r>
              <a:rPr lang="zh-CN" altLang="en-US" sz="1465" kern="0" dirty="0">
                <a:solidFill>
                  <a:schemeClr val="accent1"/>
                </a:solidFill>
                <a:latin typeface="微软雅黑" panose="020B0503020204020204" pitchFamily="34" charset="-122"/>
                <a:ea typeface="微软雅黑" panose="020B0503020204020204" pitchFamily="34" charset="-122"/>
              </a:rPr>
              <a:t>这里输入文本这里输入文本</a:t>
            </a:r>
            <a:endParaRPr lang="en-US" altLang="zh-CN" sz="1465" kern="0" dirty="0">
              <a:solidFill>
                <a:schemeClr val="accent1"/>
              </a:solidFill>
              <a:latin typeface="微软雅黑" panose="020B0503020204020204" pitchFamily="34" charset="-122"/>
              <a:ea typeface="微软雅黑" panose="020B0503020204020204" pitchFamily="34" charset="-122"/>
            </a:endParaRPr>
          </a:p>
          <a:p>
            <a:pPr>
              <a:spcBef>
                <a:spcPct val="50000"/>
              </a:spcBef>
              <a:defRPr/>
            </a:pPr>
            <a:r>
              <a:rPr lang="zh-CN" altLang="en-US" sz="1465" kern="0" dirty="0">
                <a:solidFill>
                  <a:schemeClr val="accent1"/>
                </a:solidFill>
                <a:latin typeface="微软雅黑" panose="020B0503020204020204" pitchFamily="34" charset="-122"/>
                <a:ea typeface="微软雅黑" panose="020B0503020204020204" pitchFamily="34" charset="-122"/>
              </a:rPr>
              <a:t>这里输入文本这里输入文本</a:t>
            </a:r>
            <a:endParaRPr lang="en-US" altLang="zh-CN" sz="1465" kern="0" dirty="0">
              <a:solidFill>
                <a:schemeClr val="accent1"/>
              </a:solidFill>
              <a:latin typeface="微软雅黑" panose="020B0503020204020204" pitchFamily="34" charset="-122"/>
              <a:ea typeface="微软雅黑" panose="020B0503020204020204" pitchFamily="34" charset="-122"/>
            </a:endParaRPr>
          </a:p>
        </p:txBody>
      </p:sp>
      <p:sp>
        <p:nvSpPr>
          <p:cNvPr id="19" name="AutoShape 10"/>
          <p:cNvSpPr/>
          <p:nvPr/>
        </p:nvSpPr>
        <p:spPr bwMode="auto">
          <a:xfrm>
            <a:off x="6570669" y="1508787"/>
            <a:ext cx="5381983" cy="741621"/>
          </a:xfrm>
          <a:prstGeom prst="accentCallout2">
            <a:avLst>
              <a:gd name="adj1" fmla="val 18750"/>
              <a:gd name="adj2" fmla="val -2259"/>
              <a:gd name="adj3" fmla="val 18750"/>
              <a:gd name="adj4" fmla="val -14884"/>
              <a:gd name="adj5" fmla="val 204690"/>
              <a:gd name="adj6" fmla="val -42301"/>
            </a:avLst>
          </a:prstGeom>
          <a:noFill/>
          <a:ln w="9525">
            <a:solidFill>
              <a:schemeClr val="tx2"/>
            </a:solidFill>
            <a:miter lim="800000"/>
            <a:headEnd type="diamond" w="med" len="med"/>
            <a:tailEnd type="diamond" w="med" len="med"/>
          </a:ln>
        </p:spPr>
        <p:txBody>
          <a:bodyPr anchor="ctr"/>
          <a:lstStyle/>
          <a:p>
            <a:pPr>
              <a:spcBef>
                <a:spcPct val="50000"/>
              </a:spcBef>
              <a:defRPr/>
            </a:pPr>
            <a:r>
              <a:rPr lang="zh-CN" altLang="en-US" sz="1465" kern="0" dirty="0">
                <a:solidFill>
                  <a:schemeClr val="accent1"/>
                </a:solidFill>
                <a:latin typeface="微软雅黑" panose="020B0503020204020204" pitchFamily="34" charset="-122"/>
                <a:ea typeface="微软雅黑" panose="020B0503020204020204" pitchFamily="34" charset="-122"/>
              </a:rPr>
              <a:t>这里输入文本这里输入文本</a:t>
            </a:r>
            <a:endParaRPr lang="en-US" altLang="zh-CN" sz="1465" kern="0" dirty="0">
              <a:solidFill>
                <a:schemeClr val="accent1"/>
              </a:solidFill>
              <a:latin typeface="微软雅黑" panose="020B0503020204020204" pitchFamily="34" charset="-122"/>
              <a:ea typeface="微软雅黑" panose="020B0503020204020204" pitchFamily="34" charset="-122"/>
            </a:endParaRPr>
          </a:p>
          <a:p>
            <a:pPr>
              <a:spcBef>
                <a:spcPct val="50000"/>
              </a:spcBef>
              <a:defRPr/>
            </a:pPr>
            <a:r>
              <a:rPr lang="zh-CN" altLang="en-US" sz="1465" kern="0" dirty="0">
                <a:solidFill>
                  <a:schemeClr val="accent1"/>
                </a:solidFill>
                <a:latin typeface="微软雅黑" panose="020B0503020204020204" pitchFamily="34" charset="-122"/>
                <a:ea typeface="微软雅黑" panose="020B0503020204020204" pitchFamily="34" charset="-122"/>
              </a:rPr>
              <a:t>这里输入文本这里输入文本</a:t>
            </a:r>
            <a:endParaRPr lang="en-US" altLang="zh-CN" sz="1465" kern="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anim calcmode="lin" valueType="num">
                                      <p:cBhvr>
                                        <p:cTn id="14" dur="500" fill="hold"/>
                                        <p:tgtEl>
                                          <p:spTgt spid="16"/>
                                        </p:tgtEl>
                                        <p:attrNameLst>
                                          <p:attrName>ppt_x</p:attrName>
                                        </p:attrNameLst>
                                      </p:cBhvr>
                                      <p:tavLst>
                                        <p:tav tm="0">
                                          <p:val>
                                            <p:strVal val="#ppt_x"/>
                                          </p:val>
                                        </p:tav>
                                        <p:tav tm="100000">
                                          <p:val>
                                            <p:strVal val="#ppt_x"/>
                                          </p:val>
                                        </p:tav>
                                      </p:tavLst>
                                    </p:anim>
                                    <p:anim calcmode="lin" valueType="num">
                                      <p:cBhvr>
                                        <p:cTn id="15" dur="5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anim calcmode="lin" valueType="num">
                                      <p:cBhvr>
                                        <p:cTn id="20" dur="500" fill="hold"/>
                                        <p:tgtEl>
                                          <p:spTgt spid="17"/>
                                        </p:tgtEl>
                                        <p:attrNameLst>
                                          <p:attrName>ppt_x</p:attrName>
                                        </p:attrNameLst>
                                      </p:cBhvr>
                                      <p:tavLst>
                                        <p:tav tm="0">
                                          <p:val>
                                            <p:strVal val="#ppt_x"/>
                                          </p:val>
                                        </p:tav>
                                        <p:tav tm="100000">
                                          <p:val>
                                            <p:strVal val="#ppt_x"/>
                                          </p:val>
                                        </p:tav>
                                      </p:tavLst>
                                    </p:anim>
                                    <p:anim calcmode="lin" valueType="num">
                                      <p:cBhvr>
                                        <p:cTn id="21" dur="5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anim calcmode="lin" valueType="num">
                                      <p:cBhvr>
                                        <p:cTn id="26" dur="500" fill="hold"/>
                                        <p:tgtEl>
                                          <p:spTgt spid="18"/>
                                        </p:tgtEl>
                                        <p:attrNameLst>
                                          <p:attrName>ppt_x</p:attrName>
                                        </p:attrNameLst>
                                      </p:cBhvr>
                                      <p:tavLst>
                                        <p:tav tm="0">
                                          <p:val>
                                            <p:strVal val="#ppt_x"/>
                                          </p:val>
                                        </p:tav>
                                        <p:tav tm="100000">
                                          <p:val>
                                            <p:strVal val="#ppt_x"/>
                                          </p:val>
                                        </p:tav>
                                      </p:tavLst>
                                    </p:anim>
                                    <p:anim calcmode="lin" valueType="num">
                                      <p:cBhvr>
                                        <p:cTn id="27" dur="5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anim calcmode="lin" valueType="num">
                                      <p:cBhvr>
                                        <p:cTn id="32" dur="500" fill="hold"/>
                                        <p:tgtEl>
                                          <p:spTgt spid="19"/>
                                        </p:tgtEl>
                                        <p:attrNameLst>
                                          <p:attrName>ppt_x</p:attrName>
                                        </p:attrNameLst>
                                      </p:cBhvr>
                                      <p:tavLst>
                                        <p:tav tm="0">
                                          <p:val>
                                            <p:strVal val="#ppt_x"/>
                                          </p:val>
                                        </p:tav>
                                        <p:tav tm="100000">
                                          <p:val>
                                            <p:strVal val="#ppt_x"/>
                                          </p:val>
                                        </p:tav>
                                      </p:tavLst>
                                    </p:anim>
                                    <p:anim calcmode="lin" valueType="num">
                                      <p:cBhvr>
                                        <p:cTn id="33"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91478" y="1379546"/>
            <a:ext cx="9299805" cy="4641743"/>
            <a:chOff x="692150" y="818635"/>
            <a:chExt cx="7696200" cy="3841347"/>
          </a:xfrm>
        </p:grpSpPr>
        <p:sp>
          <p:nvSpPr>
            <p:cNvPr id="6" name="AutoShape 5"/>
            <p:cNvSpPr>
              <a:spLocks noChangeArrowheads="1"/>
            </p:cNvSpPr>
            <p:nvPr/>
          </p:nvSpPr>
          <p:spPr bwMode="auto">
            <a:xfrm rot="10800000">
              <a:off x="3509511" y="3765585"/>
              <a:ext cx="2128671" cy="894397"/>
            </a:xfrm>
            <a:prstGeom prst="roundRect">
              <a:avLst>
                <a:gd name="adj" fmla="val 6171"/>
              </a:avLst>
            </a:prstGeom>
            <a:noFill/>
            <a:ln w="9525" algn="ctr">
              <a:solidFill>
                <a:schemeClr val="bg1"/>
              </a:solidFill>
              <a:round/>
            </a:ln>
          </p:spPr>
          <p:txBody>
            <a:bodyPr rot="10800000" wrap="none" anchor="ctr"/>
            <a:lstStyle/>
            <a:p>
              <a:pPr algn="ctr">
                <a:lnSpc>
                  <a:spcPct val="120000"/>
                </a:lnSpc>
                <a:defRPr/>
              </a:pPr>
              <a:r>
                <a:rPr lang="zh-CN" altLang="en-US" sz="1335" kern="0" dirty="0">
                  <a:solidFill>
                    <a:schemeClr val="accent1"/>
                  </a:solidFill>
                  <a:latin typeface="微软雅黑" panose="020B0503020204020204" pitchFamily="34" charset="-122"/>
                  <a:ea typeface="微软雅黑" panose="020B0503020204020204" pitchFamily="34" charset="-122"/>
                </a:rPr>
                <a:t>单击此处添加段落文字内容</a:t>
              </a:r>
            </a:p>
            <a:p>
              <a:pPr algn="ctr">
                <a:lnSpc>
                  <a:spcPct val="120000"/>
                </a:lnSpc>
                <a:defRPr/>
              </a:pPr>
              <a:r>
                <a:rPr lang="zh-CN" altLang="en-US" sz="1335" kern="0" dirty="0">
                  <a:solidFill>
                    <a:schemeClr val="accent1"/>
                  </a:solidFill>
                  <a:latin typeface="微软雅黑" panose="020B0503020204020204" pitchFamily="34" charset="-122"/>
                  <a:ea typeface="微软雅黑" panose="020B0503020204020204" pitchFamily="34" charset="-122"/>
                </a:rPr>
                <a:t>单击此处添加段落文字内容</a:t>
              </a:r>
            </a:p>
          </p:txBody>
        </p:sp>
        <p:grpSp>
          <p:nvGrpSpPr>
            <p:cNvPr id="7" name="Group 28"/>
            <p:cNvGrpSpPr/>
            <p:nvPr/>
          </p:nvGrpSpPr>
          <p:grpSpPr bwMode="auto">
            <a:xfrm>
              <a:off x="802096" y="3570576"/>
              <a:ext cx="7467146" cy="894397"/>
              <a:chOff x="412" y="2911"/>
              <a:chExt cx="4890" cy="610"/>
            </a:xfrm>
          </p:grpSpPr>
          <p:sp>
            <p:nvSpPr>
              <p:cNvPr id="31" name="AutoShape 4"/>
              <p:cNvSpPr>
                <a:spLocks noChangeArrowheads="1"/>
              </p:cNvSpPr>
              <p:nvPr/>
            </p:nvSpPr>
            <p:spPr bwMode="auto">
              <a:xfrm rot="10800000">
                <a:off x="412" y="2911"/>
                <a:ext cx="1394" cy="610"/>
              </a:xfrm>
              <a:prstGeom prst="roundRect">
                <a:avLst>
                  <a:gd name="adj" fmla="val 6171"/>
                </a:avLst>
              </a:prstGeom>
              <a:noFill/>
              <a:ln w="9525" algn="ctr">
                <a:solidFill>
                  <a:schemeClr val="bg1"/>
                </a:solidFill>
                <a:round/>
              </a:ln>
            </p:spPr>
            <p:txBody>
              <a:bodyPr rot="10800000" wrap="none" anchor="ctr"/>
              <a:lstStyle/>
              <a:p>
                <a:pPr algn="ctr">
                  <a:lnSpc>
                    <a:spcPct val="120000"/>
                  </a:lnSpc>
                  <a:defRPr/>
                </a:pPr>
                <a:r>
                  <a:rPr lang="zh-CN" altLang="en-US" sz="1335" kern="0" dirty="0">
                    <a:solidFill>
                      <a:schemeClr val="accent1"/>
                    </a:solidFill>
                    <a:latin typeface="微软雅黑" panose="020B0503020204020204" pitchFamily="34" charset="-122"/>
                    <a:ea typeface="微软雅黑" panose="020B0503020204020204" pitchFamily="34" charset="-122"/>
                  </a:rPr>
                  <a:t>单击此处添加段落文字内容</a:t>
                </a:r>
              </a:p>
              <a:p>
                <a:pPr algn="ctr">
                  <a:lnSpc>
                    <a:spcPct val="120000"/>
                  </a:lnSpc>
                  <a:defRPr/>
                </a:pPr>
                <a:r>
                  <a:rPr lang="zh-CN" altLang="en-US" sz="1335" kern="0" dirty="0">
                    <a:solidFill>
                      <a:schemeClr val="accent1"/>
                    </a:solidFill>
                    <a:latin typeface="微软雅黑" panose="020B0503020204020204" pitchFamily="34" charset="-122"/>
                    <a:ea typeface="微软雅黑" panose="020B0503020204020204" pitchFamily="34" charset="-122"/>
                  </a:rPr>
                  <a:t>单击此处添加段落文字内容</a:t>
                </a:r>
              </a:p>
            </p:txBody>
          </p:sp>
          <p:sp>
            <p:nvSpPr>
              <p:cNvPr id="32" name="AutoShape 6"/>
              <p:cNvSpPr>
                <a:spLocks noChangeArrowheads="1"/>
              </p:cNvSpPr>
              <p:nvPr/>
            </p:nvSpPr>
            <p:spPr bwMode="auto">
              <a:xfrm rot="10800000">
                <a:off x="3908" y="2911"/>
                <a:ext cx="1394" cy="610"/>
              </a:xfrm>
              <a:prstGeom prst="roundRect">
                <a:avLst>
                  <a:gd name="adj" fmla="val 6171"/>
                </a:avLst>
              </a:prstGeom>
              <a:noFill/>
              <a:ln w="9525" algn="ctr">
                <a:solidFill>
                  <a:schemeClr val="bg1"/>
                </a:solidFill>
                <a:round/>
              </a:ln>
            </p:spPr>
            <p:txBody>
              <a:bodyPr rot="10800000" wrap="none" anchor="ctr"/>
              <a:lstStyle/>
              <a:p>
                <a:pPr algn="ctr">
                  <a:lnSpc>
                    <a:spcPct val="120000"/>
                  </a:lnSpc>
                  <a:defRPr/>
                </a:pPr>
                <a:r>
                  <a:rPr lang="zh-CN" altLang="en-US" sz="1335" kern="0" dirty="0">
                    <a:solidFill>
                      <a:schemeClr val="accent1"/>
                    </a:solidFill>
                    <a:latin typeface="微软雅黑" panose="020B0503020204020204" pitchFamily="34" charset="-122"/>
                    <a:ea typeface="微软雅黑" panose="020B0503020204020204" pitchFamily="34" charset="-122"/>
                  </a:rPr>
                  <a:t>单击此处添加段落文字内容</a:t>
                </a:r>
              </a:p>
              <a:p>
                <a:pPr algn="ctr">
                  <a:lnSpc>
                    <a:spcPct val="120000"/>
                  </a:lnSpc>
                  <a:defRPr/>
                </a:pPr>
                <a:r>
                  <a:rPr lang="zh-CN" altLang="en-US" sz="1335" kern="0" dirty="0">
                    <a:solidFill>
                      <a:schemeClr val="accent1"/>
                    </a:solidFill>
                    <a:latin typeface="微软雅黑" panose="020B0503020204020204" pitchFamily="34" charset="-122"/>
                    <a:ea typeface="微软雅黑" panose="020B0503020204020204" pitchFamily="34" charset="-122"/>
                  </a:rPr>
                  <a:t>单击此处添加段落文字内容</a:t>
                </a:r>
              </a:p>
            </p:txBody>
          </p:sp>
        </p:grpSp>
        <p:grpSp>
          <p:nvGrpSpPr>
            <p:cNvPr id="8" name="组合 7"/>
            <p:cNvGrpSpPr/>
            <p:nvPr/>
          </p:nvGrpSpPr>
          <p:grpSpPr>
            <a:xfrm>
              <a:off x="2930767" y="818635"/>
              <a:ext cx="3284628" cy="469192"/>
              <a:chOff x="2930767" y="627534"/>
              <a:chExt cx="3284628" cy="469192"/>
            </a:xfrm>
            <a:effectLst/>
          </p:grpSpPr>
          <p:sp>
            <p:nvSpPr>
              <p:cNvPr id="29" name="WordArt 3"/>
              <p:cNvSpPr>
                <a:spLocks noChangeArrowheads="1" noChangeShapeType="1" noTextEdit="1"/>
              </p:cNvSpPr>
              <p:nvPr/>
            </p:nvSpPr>
            <p:spPr bwMode="auto">
              <a:xfrm>
                <a:off x="3743144" y="683251"/>
                <a:ext cx="1661402" cy="231664"/>
              </a:xfrm>
              <a:prstGeom prst="rect">
                <a:avLst/>
              </a:prstGeom>
            </p:spPr>
            <p:txBody>
              <a:bodyPr wrap="none" fromWordArt="1">
                <a:prstTxWarp prst="textPlain">
                  <a:avLst>
                    <a:gd name="adj" fmla="val 50000"/>
                  </a:avLst>
                </a:prstTxWarp>
              </a:bodyPr>
              <a:lstStyle/>
              <a:p>
                <a:pPr algn="ctr">
                  <a:defRPr/>
                </a:pPr>
                <a:r>
                  <a:rPr lang="zh-CN" altLang="en-US" sz="3200" kern="10">
                    <a:ln w="9525">
                      <a:solidFill>
                        <a:srgbClr val="FFFFFF"/>
                      </a:solidFill>
                      <a:round/>
                    </a:ln>
                    <a:solidFill>
                      <a:schemeClr val="accent2"/>
                    </a:solidFill>
                    <a:latin typeface="微软雅黑" panose="020B0503020204020204" pitchFamily="34" charset="-122"/>
                    <a:ea typeface="微软雅黑" panose="020B0503020204020204" pitchFamily="34" charset="-122"/>
                  </a:rPr>
                  <a:t>双击添加标题文字</a:t>
                </a:r>
              </a:p>
            </p:txBody>
          </p:sp>
          <p:sp>
            <p:nvSpPr>
              <p:cNvPr id="30" name="AutoShape 8"/>
              <p:cNvSpPr>
                <a:spLocks noChangeArrowheads="1"/>
              </p:cNvSpPr>
              <p:nvPr/>
            </p:nvSpPr>
            <p:spPr bwMode="auto">
              <a:xfrm>
                <a:off x="2930767" y="627534"/>
                <a:ext cx="3284628" cy="469192"/>
              </a:xfrm>
              <a:prstGeom prst="roundRect">
                <a:avLst>
                  <a:gd name="adj" fmla="val 24375"/>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defRPr/>
                </a:pPr>
                <a:r>
                  <a:rPr lang="zh-CN" altLang="en-US" sz="1865" kern="0" dirty="0">
                    <a:solidFill>
                      <a:schemeClr val="accent2"/>
                    </a:solidFill>
                    <a:latin typeface="微软雅黑" panose="020B0503020204020204" pitchFamily="34" charset="-122"/>
                    <a:ea typeface="微软雅黑" panose="020B0503020204020204" pitchFamily="34" charset="-122"/>
                  </a:rPr>
                  <a:t>单击添加标题文字</a:t>
                </a:r>
              </a:p>
            </p:txBody>
          </p:sp>
        </p:grpSp>
        <p:sp>
          <p:nvSpPr>
            <p:cNvPr id="9" name="AutoShape 10"/>
            <p:cNvSpPr>
              <a:spLocks noChangeArrowheads="1"/>
            </p:cNvSpPr>
            <p:nvPr/>
          </p:nvSpPr>
          <p:spPr bwMode="auto">
            <a:xfrm>
              <a:off x="3399565" y="2399063"/>
              <a:ext cx="2345509" cy="416408"/>
            </a:xfrm>
            <a:prstGeom prst="roundRect">
              <a:avLst>
                <a:gd name="adj" fmla="val 22537"/>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单击添加标题文字</a:t>
              </a:r>
            </a:p>
          </p:txBody>
        </p:sp>
        <p:grpSp>
          <p:nvGrpSpPr>
            <p:cNvPr id="10" name="Group 25"/>
            <p:cNvGrpSpPr/>
            <p:nvPr/>
          </p:nvGrpSpPr>
          <p:grpSpPr bwMode="auto">
            <a:xfrm>
              <a:off x="692150" y="2047169"/>
              <a:ext cx="7696200" cy="416408"/>
              <a:chOff x="288" y="1872"/>
              <a:chExt cx="5040" cy="284"/>
            </a:xfrm>
          </p:grpSpPr>
          <p:sp>
            <p:nvSpPr>
              <p:cNvPr id="24" name="AutoShape 12"/>
              <p:cNvSpPr>
                <a:spLocks noChangeArrowheads="1"/>
              </p:cNvSpPr>
              <p:nvPr/>
            </p:nvSpPr>
            <p:spPr bwMode="auto">
              <a:xfrm>
                <a:off x="288" y="1872"/>
                <a:ext cx="1536" cy="284"/>
              </a:xfrm>
              <a:prstGeom prst="roundRect">
                <a:avLst>
                  <a:gd name="adj" fmla="val 22537"/>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单击添加标题文字</a:t>
                </a:r>
              </a:p>
            </p:txBody>
          </p:sp>
          <p:sp>
            <p:nvSpPr>
              <p:cNvPr id="25" name="AutoShape 14"/>
              <p:cNvSpPr>
                <a:spLocks noChangeArrowheads="1"/>
              </p:cNvSpPr>
              <p:nvPr/>
            </p:nvSpPr>
            <p:spPr bwMode="auto">
              <a:xfrm>
                <a:off x="3792" y="1872"/>
                <a:ext cx="1536" cy="284"/>
              </a:xfrm>
              <a:prstGeom prst="roundRect">
                <a:avLst>
                  <a:gd name="adj" fmla="val 23944"/>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单击添加标题文字</a:t>
                </a:r>
              </a:p>
            </p:txBody>
          </p:sp>
        </p:grpSp>
        <p:grpSp>
          <p:nvGrpSpPr>
            <p:cNvPr id="11" name="组合 10"/>
            <p:cNvGrpSpPr/>
            <p:nvPr/>
          </p:nvGrpSpPr>
          <p:grpSpPr>
            <a:xfrm>
              <a:off x="1904609" y="2868254"/>
              <a:ext cx="5332367" cy="825485"/>
              <a:chOff x="1904607" y="2826872"/>
              <a:chExt cx="5332367" cy="825485"/>
            </a:xfrm>
          </p:grpSpPr>
          <p:sp>
            <p:nvSpPr>
              <p:cNvPr id="19" name="Line 2"/>
              <p:cNvSpPr>
                <a:spLocks noChangeShapeType="1"/>
              </p:cNvSpPr>
              <p:nvPr/>
            </p:nvSpPr>
            <p:spPr bwMode="auto">
              <a:xfrm flipH="1">
                <a:off x="4570790" y="2826872"/>
                <a:ext cx="1527" cy="825485"/>
              </a:xfrm>
              <a:prstGeom prst="line">
                <a:avLst/>
              </a:prstGeom>
              <a:noFill/>
              <a:ln w="19050" cap="rnd">
                <a:solidFill>
                  <a:schemeClr val="bg2"/>
                </a:solidFill>
                <a:prstDash val="sysDot"/>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a:solidFill>
                    <a:schemeClr val="accent2"/>
                  </a:solidFill>
                  <a:latin typeface="微软雅黑" panose="020B0503020204020204" pitchFamily="34" charset="-122"/>
                  <a:ea typeface="微软雅黑" panose="020B0503020204020204" pitchFamily="34" charset="-122"/>
                </a:endParaRPr>
              </a:p>
            </p:txBody>
          </p:sp>
          <p:grpSp>
            <p:nvGrpSpPr>
              <p:cNvPr id="20" name="Group 27"/>
              <p:cNvGrpSpPr/>
              <p:nvPr/>
            </p:nvGrpSpPr>
            <p:grpSpPr bwMode="auto">
              <a:xfrm>
                <a:off x="1904607" y="3159705"/>
                <a:ext cx="5332367" cy="332833"/>
                <a:chOff x="1066" y="2659"/>
                <a:chExt cx="3492" cy="227"/>
              </a:xfrm>
            </p:grpSpPr>
            <p:sp>
              <p:nvSpPr>
                <p:cNvPr id="21" name="Line 15"/>
                <p:cNvSpPr>
                  <a:spLocks noChangeShapeType="1"/>
                </p:cNvSpPr>
                <p:nvPr/>
              </p:nvSpPr>
              <p:spPr bwMode="auto">
                <a:xfrm>
                  <a:off x="1066" y="2659"/>
                  <a:ext cx="3492" cy="0"/>
                </a:xfrm>
                <a:prstGeom prst="line">
                  <a:avLst/>
                </a:prstGeom>
                <a:noFill/>
                <a:ln w="19050" cap="rnd">
                  <a:solidFill>
                    <a:schemeClr val="bg2"/>
                  </a:solidFill>
                  <a:prstDash val="sysDot"/>
                  <a:round/>
                </a:ln>
                <a:extLst>
                  <a:ext uri="{909E8E84-426E-40DD-AFC4-6F175D3DCCD1}">
                    <a14:hiddenFill xmlns:a14="http://schemas.microsoft.com/office/drawing/2010/main">
                      <a:noFill/>
                    </a14:hiddenFill>
                  </a:ext>
                </a:extLst>
              </p:spPr>
              <p:txBody>
                <a:bodyPr wrap="none" anchor="ctr"/>
                <a:lstStyle/>
                <a:p>
                  <a:pPr>
                    <a:defRPr/>
                  </a:pPr>
                  <a:endParaRPr lang="zh-CN" altLang="en-US" sz="2400" kern="0">
                    <a:solidFill>
                      <a:schemeClr val="accent2"/>
                    </a:solidFill>
                    <a:latin typeface="微软雅黑" panose="020B0503020204020204" pitchFamily="34" charset="-122"/>
                    <a:ea typeface="微软雅黑" panose="020B0503020204020204" pitchFamily="34" charset="-122"/>
                  </a:endParaRPr>
                </a:p>
              </p:txBody>
            </p:sp>
            <p:sp>
              <p:nvSpPr>
                <p:cNvPr id="22" name="Line 16"/>
                <p:cNvSpPr>
                  <a:spLocks noChangeShapeType="1"/>
                </p:cNvSpPr>
                <p:nvPr/>
              </p:nvSpPr>
              <p:spPr bwMode="auto">
                <a:xfrm>
                  <a:off x="1066" y="2659"/>
                  <a:ext cx="0" cy="227"/>
                </a:xfrm>
                <a:prstGeom prst="line">
                  <a:avLst/>
                </a:prstGeom>
                <a:noFill/>
                <a:ln w="19050" cap="rnd">
                  <a:solidFill>
                    <a:schemeClr val="bg2"/>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a:solidFill>
                      <a:schemeClr val="accent2"/>
                    </a:solidFill>
                    <a:latin typeface="微软雅黑" panose="020B0503020204020204" pitchFamily="34" charset="-122"/>
                    <a:ea typeface="微软雅黑" panose="020B0503020204020204" pitchFamily="34" charset="-122"/>
                  </a:endParaRPr>
                </a:p>
              </p:txBody>
            </p:sp>
            <p:sp>
              <p:nvSpPr>
                <p:cNvPr id="23" name="Line 17"/>
                <p:cNvSpPr>
                  <a:spLocks noChangeShapeType="1"/>
                </p:cNvSpPr>
                <p:nvPr/>
              </p:nvSpPr>
              <p:spPr bwMode="auto">
                <a:xfrm>
                  <a:off x="4558" y="2659"/>
                  <a:ext cx="0" cy="227"/>
                </a:xfrm>
                <a:prstGeom prst="line">
                  <a:avLst/>
                </a:prstGeom>
                <a:noFill/>
                <a:ln w="19050" cap="rnd">
                  <a:solidFill>
                    <a:schemeClr val="bg2"/>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a:solidFill>
                      <a:schemeClr val="accent2"/>
                    </a:solidFill>
                    <a:latin typeface="微软雅黑" panose="020B0503020204020204" pitchFamily="34" charset="-122"/>
                    <a:ea typeface="微软雅黑" panose="020B0503020204020204" pitchFamily="34" charset="-122"/>
                  </a:endParaRPr>
                </a:p>
              </p:txBody>
            </p:sp>
          </p:grpSp>
        </p:grpSp>
        <p:grpSp>
          <p:nvGrpSpPr>
            <p:cNvPr id="12" name="组合 11"/>
            <p:cNvGrpSpPr/>
            <p:nvPr/>
          </p:nvGrpSpPr>
          <p:grpSpPr>
            <a:xfrm>
              <a:off x="1904609" y="1388997"/>
              <a:ext cx="5332367" cy="957282"/>
              <a:chOff x="1904607" y="1347614"/>
              <a:chExt cx="5332367" cy="957282"/>
            </a:xfrm>
          </p:grpSpPr>
          <p:sp>
            <p:nvSpPr>
              <p:cNvPr id="13" name="Line 18"/>
              <p:cNvSpPr>
                <a:spLocks noChangeShapeType="1"/>
              </p:cNvSpPr>
              <p:nvPr/>
            </p:nvSpPr>
            <p:spPr bwMode="auto">
              <a:xfrm>
                <a:off x="4570790" y="1347614"/>
                <a:ext cx="1528" cy="957282"/>
              </a:xfrm>
              <a:prstGeom prst="line">
                <a:avLst/>
              </a:prstGeom>
              <a:noFill/>
              <a:ln w="19050" cap="rnd">
                <a:solidFill>
                  <a:schemeClr val="bg1"/>
                </a:solidFill>
                <a:prstDash val="sysDot"/>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a:solidFill>
                    <a:schemeClr val="accent2"/>
                  </a:solidFill>
                  <a:latin typeface="微软雅黑" panose="020B0503020204020204" pitchFamily="34" charset="-122"/>
                  <a:ea typeface="微软雅黑" panose="020B0503020204020204" pitchFamily="34" charset="-122"/>
                </a:endParaRPr>
              </a:p>
            </p:txBody>
          </p:sp>
          <p:grpSp>
            <p:nvGrpSpPr>
              <p:cNvPr id="14" name="Group 26"/>
              <p:cNvGrpSpPr/>
              <p:nvPr/>
            </p:nvGrpSpPr>
            <p:grpSpPr bwMode="auto">
              <a:xfrm>
                <a:off x="1904607" y="1488208"/>
                <a:ext cx="5332367" cy="473591"/>
                <a:chOff x="1156" y="1519"/>
                <a:chExt cx="3492" cy="323"/>
              </a:xfrm>
            </p:grpSpPr>
            <p:sp>
              <p:nvSpPr>
                <p:cNvPr id="15" name="Line 19"/>
                <p:cNvSpPr>
                  <a:spLocks noChangeShapeType="1"/>
                </p:cNvSpPr>
                <p:nvPr/>
              </p:nvSpPr>
              <p:spPr bwMode="auto">
                <a:xfrm>
                  <a:off x="1156" y="1519"/>
                  <a:ext cx="3492" cy="0"/>
                </a:xfrm>
                <a:prstGeom prst="line">
                  <a:avLst/>
                </a:prstGeom>
                <a:noFill/>
                <a:ln w="19050" cap="rnd">
                  <a:solidFill>
                    <a:schemeClr val="bg1"/>
                  </a:solidFill>
                  <a:prstDash val="sysDot"/>
                  <a:round/>
                </a:ln>
                <a:extLst>
                  <a:ext uri="{909E8E84-426E-40DD-AFC4-6F175D3DCCD1}">
                    <a14:hiddenFill xmlns:a14="http://schemas.microsoft.com/office/drawing/2010/main">
                      <a:noFill/>
                    </a14:hiddenFill>
                  </a:ext>
                </a:extLst>
              </p:spPr>
              <p:txBody>
                <a:bodyPr wrap="none" anchor="ctr"/>
                <a:lstStyle/>
                <a:p>
                  <a:pPr>
                    <a:defRPr/>
                  </a:pPr>
                  <a:endParaRPr lang="zh-CN" altLang="en-US" sz="2400" kern="0">
                    <a:solidFill>
                      <a:schemeClr val="accent2"/>
                    </a:solidFill>
                    <a:latin typeface="微软雅黑" panose="020B0503020204020204" pitchFamily="34" charset="-122"/>
                    <a:ea typeface="微软雅黑" panose="020B0503020204020204" pitchFamily="34" charset="-122"/>
                  </a:endParaRPr>
                </a:p>
              </p:txBody>
            </p:sp>
            <p:grpSp>
              <p:nvGrpSpPr>
                <p:cNvPr id="16" name="Group 20"/>
                <p:cNvGrpSpPr/>
                <p:nvPr/>
              </p:nvGrpSpPr>
              <p:grpSpPr bwMode="auto">
                <a:xfrm>
                  <a:off x="1156" y="1519"/>
                  <a:ext cx="3492" cy="323"/>
                  <a:chOff x="1066" y="1519"/>
                  <a:chExt cx="3492" cy="227"/>
                </a:xfrm>
              </p:grpSpPr>
              <p:sp>
                <p:nvSpPr>
                  <p:cNvPr id="17" name="Line 21"/>
                  <p:cNvSpPr>
                    <a:spLocks noChangeShapeType="1"/>
                  </p:cNvSpPr>
                  <p:nvPr/>
                </p:nvSpPr>
                <p:spPr bwMode="auto">
                  <a:xfrm>
                    <a:off x="1066" y="1519"/>
                    <a:ext cx="0" cy="227"/>
                  </a:xfrm>
                  <a:prstGeom prst="line">
                    <a:avLst/>
                  </a:prstGeom>
                  <a:noFill/>
                  <a:ln w="19050" cap="rnd">
                    <a:solidFill>
                      <a:schemeClr val="bg1"/>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a:solidFill>
                        <a:schemeClr val="accent2"/>
                      </a:solidFill>
                      <a:latin typeface="微软雅黑" panose="020B0503020204020204" pitchFamily="34" charset="-122"/>
                      <a:ea typeface="微软雅黑" panose="020B0503020204020204" pitchFamily="34" charset="-122"/>
                    </a:endParaRPr>
                  </a:p>
                </p:txBody>
              </p:sp>
              <p:sp>
                <p:nvSpPr>
                  <p:cNvPr id="18" name="Line 22"/>
                  <p:cNvSpPr>
                    <a:spLocks noChangeShapeType="1"/>
                  </p:cNvSpPr>
                  <p:nvPr/>
                </p:nvSpPr>
                <p:spPr bwMode="auto">
                  <a:xfrm>
                    <a:off x="4558" y="1519"/>
                    <a:ext cx="0" cy="227"/>
                  </a:xfrm>
                  <a:prstGeom prst="line">
                    <a:avLst/>
                  </a:prstGeom>
                  <a:noFill/>
                  <a:ln w="19050" cap="rnd">
                    <a:solidFill>
                      <a:schemeClr val="bg1"/>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sz="2400" kern="0">
                      <a:solidFill>
                        <a:schemeClr val="accent2"/>
                      </a:solidFill>
                      <a:latin typeface="微软雅黑" panose="020B0503020204020204" pitchFamily="34" charset="-122"/>
                      <a:ea typeface="微软雅黑" panose="020B0503020204020204" pitchFamily="34" charset="-122"/>
                    </a:endParaRPr>
                  </a:p>
                </p:txBody>
              </p:sp>
            </p:grpSp>
          </p:gr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5"/>
                                        </p:tgtEl>
                                      </p:cBhvr>
                                    </p:animEffect>
                                    <p:animScale>
                                      <p:cBhvr>
                                        <p:cTn id="14"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869945" y="2230102"/>
            <a:ext cx="5476017" cy="1569660"/>
            <a:chOff x="869945" y="2230102"/>
            <a:chExt cx="5476017" cy="1569660"/>
          </a:xfrm>
        </p:grpSpPr>
        <p:sp>
          <p:nvSpPr>
            <p:cNvPr id="4" name="文本框 3"/>
            <p:cNvSpPr txBox="1"/>
            <p:nvPr/>
          </p:nvSpPr>
          <p:spPr>
            <a:xfrm>
              <a:off x="1665596" y="2368695"/>
              <a:ext cx="2031325" cy="584775"/>
            </a:xfrm>
            <a:prstGeom prst="rect">
              <a:avLst/>
            </a:prstGeom>
            <a:noFill/>
          </p:spPr>
          <p:txBody>
            <a:bodyPr wrap="none" rtlCol="0">
              <a:spAutoFit/>
            </a:bodyPr>
            <a:lstStyle>
              <a:defPPr>
                <a:defRPr lang="zh-CN"/>
              </a:defPPr>
              <a:lvl1pPr>
                <a:defRPr sz="13800">
                  <a:solidFill>
                    <a:srgbClr val="497A00"/>
                  </a:solidFill>
                  <a:effectLst>
                    <a:outerShdw blurRad="139700" sx="102000" sy="102000" algn="ctr" rotWithShape="0">
                      <a:srgbClr val="9BC54B"/>
                    </a:outerShdw>
                  </a:effectLst>
                  <a:latin typeface="方正细谭黑简体" panose="02000000000000000000" pitchFamily="2" charset="-122"/>
                  <a:ea typeface="方正细谭黑简体" panose="02000000000000000000" pitchFamily="2" charset="-122"/>
                </a:defRPr>
              </a:lvl1pPr>
            </a:lstStyle>
            <a:p>
              <a:r>
                <a:rPr lang="zh-CN" altLang="en-US" sz="3200" dirty="0" smtClean="0">
                  <a:solidFill>
                    <a:srgbClr val="7EA405"/>
                  </a:solidFill>
                  <a:effectLst/>
                  <a:latin typeface="造字工房-俊雅锐宋" pitchFamily="2" charset="-122"/>
                  <a:ea typeface="造字工房-俊雅锐宋" pitchFamily="2" charset="-122"/>
                </a:rPr>
                <a:t>明年工作计划</a:t>
              </a:r>
              <a:endParaRPr lang="zh-CN" altLang="en-US" sz="3200" dirty="0">
                <a:solidFill>
                  <a:srgbClr val="7EA405"/>
                </a:solidFill>
                <a:effectLst/>
                <a:latin typeface="造字工房-俊雅锐宋" pitchFamily="2" charset="-122"/>
                <a:ea typeface="造字工房-俊雅锐宋" pitchFamily="2" charset="-122"/>
              </a:endParaRPr>
            </a:p>
          </p:txBody>
        </p:sp>
        <p:cxnSp>
          <p:nvCxnSpPr>
            <p:cNvPr id="5" name="直接连接符 4"/>
            <p:cNvCxnSpPr/>
            <p:nvPr/>
          </p:nvCxnSpPr>
          <p:spPr>
            <a:xfrm>
              <a:off x="1585913" y="2953685"/>
              <a:ext cx="2611814"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311353" y="2953685"/>
              <a:ext cx="64168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149553" y="2953685"/>
              <a:ext cx="37498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25803" y="2953685"/>
              <a:ext cx="127337" cy="0"/>
            </a:xfrm>
            <a:prstGeom prst="line">
              <a:avLst/>
            </a:prstGeom>
            <a:ln>
              <a:solidFill>
                <a:srgbClr val="7EA405">
                  <a:alpha val="37000"/>
                </a:srgb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687175" y="3054978"/>
              <a:ext cx="4658787" cy="523220"/>
            </a:xfrm>
            <a:prstGeom prst="rect">
              <a:avLst/>
            </a:prstGeom>
          </p:spPr>
          <p:txBody>
            <a:bodyPr wrap="square">
              <a:spAutoFit/>
            </a:bodyPr>
            <a:lstStyle/>
            <a:p>
              <a:r>
                <a:rPr lang="zh-CN" altLang="en-US" sz="1400" dirty="0" smtClean="0">
                  <a:solidFill>
                    <a:schemeClr val="bg1">
                      <a:lumMod val="50000"/>
                    </a:schemeClr>
                  </a:solidFill>
                  <a:latin typeface="微软雅黑 Light" panose="020B0502040204020203" pitchFamily="34" charset="-122"/>
                  <a:ea typeface="微软雅黑 Light" panose="020B0502040204020203" pitchFamily="34" charset="-122"/>
                </a:rPr>
                <a:t>在这里输入一些描述文字，可以是对这部分的描述，主要起装饰作用。</a:t>
              </a:r>
              <a:endParaRPr lang="zh-CN" altLang="en-US" sz="14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869945" y="2230102"/>
              <a:ext cx="865943" cy="1569660"/>
            </a:xfrm>
            <a:prstGeom prst="rect">
              <a:avLst/>
            </a:prstGeom>
            <a:noFill/>
          </p:spPr>
          <p:txBody>
            <a:bodyPr wrap="none" rtlCol="0">
              <a:spAutoFit/>
            </a:bodyPr>
            <a:lstStyle>
              <a:defPPr>
                <a:defRPr lang="zh-CN"/>
              </a:defPPr>
              <a:lvl1pPr>
                <a:defRPr sz="3200">
                  <a:solidFill>
                    <a:schemeClr val="accent1"/>
                  </a:solidFill>
                  <a:effectLst>
                    <a:outerShdw blurRad="139700" sx="102000" sy="102000" algn="ctr" rotWithShape="0">
                      <a:srgbClr val="9BC54B"/>
                    </a:outerShdw>
                  </a:effectLst>
                  <a:latin typeface="微软雅黑" panose="020B0503020204020204" pitchFamily="34" charset="-122"/>
                  <a:ea typeface="微软雅黑" panose="020B0503020204020204" pitchFamily="34" charset="-122"/>
                </a:defRPr>
              </a:lvl1pPr>
            </a:lstStyle>
            <a:p>
              <a:r>
                <a:rPr lang="en-US" altLang="zh-CN" sz="9600" dirty="0" smtClean="0">
                  <a:solidFill>
                    <a:srgbClr val="7EA405"/>
                  </a:solidFill>
                  <a:effectLst/>
                  <a:latin typeface="华文细黑" panose="02010600040101010101" pitchFamily="2" charset="-122"/>
                  <a:ea typeface="华文细黑" panose="02010600040101010101" pitchFamily="2" charset="-122"/>
                </a:rPr>
                <a:t>4</a:t>
              </a:r>
              <a:endParaRPr lang="zh-CN" altLang="en-US" sz="9600" dirty="0">
                <a:solidFill>
                  <a:srgbClr val="7EA405"/>
                </a:solidFill>
                <a:effectLst/>
                <a:latin typeface="华文细黑" panose="02010600040101010101" pitchFamily="2" charset="-122"/>
                <a:ea typeface="华文细黑" panose="0201060004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椭圆 7"/>
          <p:cNvSpPr/>
          <p:nvPr/>
        </p:nvSpPr>
        <p:spPr>
          <a:xfrm>
            <a:off x="3381519" y="4267486"/>
            <a:ext cx="514143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948548" y="3668552"/>
            <a:ext cx="3691" cy="180757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40"/>
          <p:cNvSpPr txBox="1"/>
          <p:nvPr/>
        </p:nvSpPr>
        <p:spPr>
          <a:xfrm>
            <a:off x="2255573" y="5007966"/>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335" dirty="0">
              <a:solidFill>
                <a:schemeClr val="accent1"/>
              </a:solidFill>
              <a:latin typeface="微软雅黑" panose="020B0503020204020204" pitchFamily="34" charset="-122"/>
              <a:ea typeface="微软雅黑" panose="020B0503020204020204" pitchFamily="34" charset="-122"/>
            </a:endParaRPr>
          </a:p>
          <a:p>
            <a:r>
              <a:rPr lang="zh-CN" altLang="en-US" sz="1335"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8" name="TextBox 66"/>
          <p:cNvSpPr txBox="1"/>
          <p:nvPr/>
        </p:nvSpPr>
        <p:spPr>
          <a:xfrm>
            <a:off x="4097036" y="5902630"/>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335" dirty="0">
              <a:solidFill>
                <a:schemeClr val="accent1"/>
              </a:solidFill>
              <a:latin typeface="微软雅黑" panose="020B0503020204020204" pitchFamily="34" charset="-122"/>
              <a:ea typeface="微软雅黑" panose="020B0503020204020204" pitchFamily="34" charset="-122"/>
            </a:endParaRPr>
          </a:p>
          <a:p>
            <a:r>
              <a:rPr lang="zh-CN" altLang="en-US" sz="1335"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9" name="TextBox 67"/>
          <p:cNvSpPr txBox="1"/>
          <p:nvPr/>
        </p:nvSpPr>
        <p:spPr>
          <a:xfrm>
            <a:off x="6337323" y="5902630"/>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335" dirty="0">
              <a:solidFill>
                <a:schemeClr val="accent1"/>
              </a:solidFill>
              <a:latin typeface="微软雅黑" panose="020B0503020204020204" pitchFamily="34" charset="-122"/>
              <a:ea typeface="微软雅黑" panose="020B0503020204020204" pitchFamily="34" charset="-122"/>
            </a:endParaRPr>
          </a:p>
          <a:p>
            <a:r>
              <a:rPr lang="zh-CN" altLang="en-US" sz="1335"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10" name="TextBox 68"/>
          <p:cNvSpPr txBox="1"/>
          <p:nvPr/>
        </p:nvSpPr>
        <p:spPr>
          <a:xfrm>
            <a:off x="7929056" y="4934363"/>
            <a:ext cx="1944216" cy="502573"/>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335" dirty="0">
              <a:solidFill>
                <a:schemeClr val="accent1"/>
              </a:solidFill>
              <a:latin typeface="微软雅黑" panose="020B0503020204020204" pitchFamily="34" charset="-122"/>
              <a:ea typeface="微软雅黑" panose="020B0503020204020204" pitchFamily="34" charset="-122"/>
            </a:endParaRPr>
          </a:p>
          <a:p>
            <a:r>
              <a:rPr lang="zh-CN" altLang="en-US" sz="1335"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833881" y="3795363"/>
            <a:ext cx="888264" cy="888264"/>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46994" y="2677666"/>
              <a:ext cx="549670" cy="315423"/>
            </a:xfrm>
            <a:prstGeom prst="rect">
              <a:avLst/>
            </a:prstGeom>
            <a:noFill/>
          </p:spPr>
          <p:txBody>
            <a:bodyPr wrap="none"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zh-CN" sz="2135"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312439" y="4678736"/>
            <a:ext cx="888264" cy="888264"/>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25311" y="3342022"/>
              <a:ext cx="549670" cy="315423"/>
            </a:xfrm>
            <a:prstGeom prst="rect">
              <a:avLst/>
            </a:prstGeom>
            <a:noFill/>
          </p:spPr>
          <p:txBody>
            <a:bodyPr wrap="none"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zh-CN" sz="2135"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551056" y="4782800"/>
            <a:ext cx="888264" cy="888264"/>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20806" y="3435846"/>
              <a:ext cx="549670" cy="315423"/>
            </a:xfrm>
            <a:prstGeom prst="rect">
              <a:avLst/>
            </a:prstGeom>
            <a:noFill/>
          </p:spPr>
          <p:txBody>
            <a:bodyPr wrap="none"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zh-CN" sz="2135"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078824" y="3795363"/>
            <a:ext cx="888264" cy="888264"/>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59888" y="2665244"/>
              <a:ext cx="549670" cy="315423"/>
            </a:xfrm>
            <a:prstGeom prst="rect">
              <a:avLst/>
            </a:prstGeom>
            <a:noFill/>
          </p:spPr>
          <p:txBody>
            <a:bodyPr wrap="none" rtlCol="0">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标题</a:t>
              </a:r>
              <a:endParaRPr lang="en-US" altLang="zh-CN" sz="2135" dirty="0">
                <a:solidFill>
                  <a:schemeClr val="accent2"/>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6376" y="1134501"/>
            <a:ext cx="2919989" cy="43761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Freeform 11"/>
          <p:cNvSpPr>
            <a:spLocks noChangeArrowheads="1"/>
          </p:cNvSpPr>
          <p:nvPr/>
        </p:nvSpPr>
        <p:spPr bwMode="auto">
          <a:xfrm>
            <a:off x="5219701" y="1858963"/>
            <a:ext cx="138113" cy="138112"/>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 name="Freeform 11"/>
          <p:cNvSpPr>
            <a:spLocks noChangeArrowheads="1"/>
          </p:cNvSpPr>
          <p:nvPr/>
        </p:nvSpPr>
        <p:spPr bwMode="auto">
          <a:xfrm>
            <a:off x="5610226" y="1651001"/>
            <a:ext cx="138113" cy="138113"/>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27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27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7" name="Freeform 11"/>
          <p:cNvSpPr>
            <a:spLocks noChangeArrowheads="1"/>
          </p:cNvSpPr>
          <p:nvPr/>
        </p:nvSpPr>
        <p:spPr bwMode="auto">
          <a:xfrm>
            <a:off x="6992939" y="1952626"/>
            <a:ext cx="136525" cy="138113"/>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8" name="Freeform 11"/>
          <p:cNvSpPr>
            <a:spLocks noChangeArrowheads="1"/>
          </p:cNvSpPr>
          <p:nvPr/>
        </p:nvSpPr>
        <p:spPr bwMode="auto">
          <a:xfrm>
            <a:off x="6003926" y="2876551"/>
            <a:ext cx="136525"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9" name="Freeform 11"/>
          <p:cNvSpPr>
            <a:spLocks noChangeArrowheads="1"/>
          </p:cNvSpPr>
          <p:nvPr/>
        </p:nvSpPr>
        <p:spPr bwMode="auto">
          <a:xfrm>
            <a:off x="5522914" y="2447926"/>
            <a:ext cx="136525"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0" name="Freeform 11"/>
          <p:cNvSpPr>
            <a:spLocks noChangeArrowheads="1"/>
          </p:cNvSpPr>
          <p:nvPr/>
        </p:nvSpPr>
        <p:spPr bwMode="auto">
          <a:xfrm>
            <a:off x="6740526" y="2708277"/>
            <a:ext cx="138113" cy="138113"/>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27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27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1" name="Freeform 11"/>
          <p:cNvSpPr>
            <a:spLocks noChangeArrowheads="1"/>
          </p:cNvSpPr>
          <p:nvPr/>
        </p:nvSpPr>
        <p:spPr bwMode="auto">
          <a:xfrm>
            <a:off x="6962777" y="2316163"/>
            <a:ext cx="138113" cy="138112"/>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2" name="Freeform 11"/>
          <p:cNvSpPr>
            <a:spLocks noChangeArrowheads="1"/>
          </p:cNvSpPr>
          <p:nvPr/>
        </p:nvSpPr>
        <p:spPr bwMode="auto">
          <a:xfrm>
            <a:off x="4946651" y="2195513"/>
            <a:ext cx="136525"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3" name="Freeform 11"/>
          <p:cNvSpPr>
            <a:spLocks noChangeArrowheads="1"/>
          </p:cNvSpPr>
          <p:nvPr/>
        </p:nvSpPr>
        <p:spPr bwMode="auto">
          <a:xfrm>
            <a:off x="4770439" y="2636839"/>
            <a:ext cx="136525"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4" name="Freeform 11"/>
          <p:cNvSpPr>
            <a:spLocks noChangeArrowheads="1"/>
          </p:cNvSpPr>
          <p:nvPr/>
        </p:nvSpPr>
        <p:spPr bwMode="auto">
          <a:xfrm>
            <a:off x="5083176" y="2447926"/>
            <a:ext cx="136525"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5" name="Freeform 11"/>
          <p:cNvSpPr>
            <a:spLocks noChangeArrowheads="1"/>
          </p:cNvSpPr>
          <p:nvPr/>
        </p:nvSpPr>
        <p:spPr bwMode="auto">
          <a:xfrm>
            <a:off x="7302501" y="2316163"/>
            <a:ext cx="138113" cy="138112"/>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6" name="Freeform 11"/>
          <p:cNvSpPr>
            <a:spLocks noChangeArrowheads="1"/>
          </p:cNvSpPr>
          <p:nvPr/>
        </p:nvSpPr>
        <p:spPr bwMode="auto">
          <a:xfrm>
            <a:off x="7305677" y="3324226"/>
            <a:ext cx="138113" cy="139700"/>
          </a:xfrm>
          <a:custGeom>
            <a:avLst/>
            <a:gdLst>
              <a:gd name="T0" fmla="*/ 16023834 w 1064"/>
              <a:gd name="T1" fmla="*/ 9640857 h 1077"/>
              <a:gd name="T2" fmla="*/ 15771103 w 1064"/>
              <a:gd name="T3" fmla="*/ 8547253 h 1077"/>
              <a:gd name="T4" fmla="*/ 17540221 w 1064"/>
              <a:gd name="T5" fmla="*/ 8059276 h 1077"/>
              <a:gd name="T6" fmla="*/ 16546171 w 1064"/>
              <a:gd name="T7" fmla="*/ 7133910 h 1077"/>
              <a:gd name="T8" fmla="*/ 15198271 w 1064"/>
              <a:gd name="T9" fmla="*/ 6242138 h 1077"/>
              <a:gd name="T10" fmla="*/ 16680909 w 1064"/>
              <a:gd name="T11" fmla="*/ 5182131 h 1077"/>
              <a:gd name="T12" fmla="*/ 15417253 w 1064"/>
              <a:gd name="T13" fmla="*/ 4643825 h 1077"/>
              <a:gd name="T14" fmla="*/ 13850242 w 1064"/>
              <a:gd name="T15" fmla="*/ 4290489 h 1077"/>
              <a:gd name="T16" fmla="*/ 14894916 w 1064"/>
              <a:gd name="T17" fmla="*/ 2776229 h 1077"/>
              <a:gd name="T18" fmla="*/ 13530141 w 1064"/>
              <a:gd name="T19" fmla="*/ 2708909 h 1077"/>
              <a:gd name="T20" fmla="*/ 11929381 w 1064"/>
              <a:gd name="T21" fmla="*/ 2893878 h 1077"/>
              <a:gd name="T22" fmla="*/ 12384349 w 1064"/>
              <a:gd name="T23" fmla="*/ 1127328 h 1077"/>
              <a:gd name="T24" fmla="*/ 11086943 w 1064"/>
              <a:gd name="T25" fmla="*/ 1531122 h 1077"/>
              <a:gd name="T26" fmla="*/ 9637925 w 1064"/>
              <a:gd name="T27" fmla="*/ 2254527 h 1077"/>
              <a:gd name="T28" fmla="*/ 9469437 w 1064"/>
              <a:gd name="T29" fmla="*/ 437519 h 1077"/>
              <a:gd name="T30" fmla="*/ 8374139 w 1064"/>
              <a:gd name="T31" fmla="*/ 1261840 h 1077"/>
              <a:gd name="T32" fmla="*/ 7278970 w 1064"/>
              <a:gd name="T33" fmla="*/ 2422894 h 1077"/>
              <a:gd name="T34" fmla="*/ 6487027 w 1064"/>
              <a:gd name="T35" fmla="*/ 773992 h 1077"/>
              <a:gd name="T36" fmla="*/ 5745708 w 1064"/>
              <a:gd name="T37" fmla="*/ 1934916 h 1077"/>
              <a:gd name="T38" fmla="*/ 5105378 w 1064"/>
              <a:gd name="T39" fmla="*/ 3415581 h 1077"/>
              <a:gd name="T40" fmla="*/ 3807973 w 1064"/>
              <a:gd name="T41" fmla="*/ 2120016 h 1077"/>
              <a:gd name="T42" fmla="*/ 3504747 w 1064"/>
              <a:gd name="T43" fmla="*/ 3466039 h 1077"/>
              <a:gd name="T44" fmla="*/ 3420503 w 1064"/>
              <a:gd name="T45" fmla="*/ 5064352 h 1077"/>
              <a:gd name="T46" fmla="*/ 1752374 w 1064"/>
              <a:gd name="T47" fmla="*/ 4307222 h 1077"/>
              <a:gd name="T48" fmla="*/ 1920861 w 1064"/>
              <a:gd name="T49" fmla="*/ 5670108 h 1077"/>
              <a:gd name="T50" fmla="*/ 2392574 w 1064"/>
              <a:gd name="T51" fmla="*/ 7201230 h 1077"/>
              <a:gd name="T52" fmla="*/ 556087 w 1064"/>
              <a:gd name="T53" fmla="*/ 7066589 h 1077"/>
              <a:gd name="T54" fmla="*/ 1179412 w 1064"/>
              <a:gd name="T55" fmla="*/ 8277971 h 1077"/>
              <a:gd name="T56" fmla="*/ 2122968 w 1064"/>
              <a:gd name="T57" fmla="*/ 9051963 h 1077"/>
              <a:gd name="T58" fmla="*/ 1179412 w 1064"/>
              <a:gd name="T59" fmla="*/ 9842818 h 1077"/>
              <a:gd name="T60" fmla="*/ 556087 w 1064"/>
              <a:gd name="T61" fmla="*/ 11054200 h 1077"/>
              <a:gd name="T62" fmla="*/ 2392574 w 1064"/>
              <a:gd name="T63" fmla="*/ 10902696 h 1077"/>
              <a:gd name="T64" fmla="*/ 1920861 w 1064"/>
              <a:gd name="T65" fmla="*/ 12450681 h 1077"/>
              <a:gd name="T66" fmla="*/ 1752374 w 1064"/>
              <a:gd name="T67" fmla="*/ 13813567 h 1077"/>
              <a:gd name="T68" fmla="*/ 3420503 w 1064"/>
              <a:gd name="T69" fmla="*/ 13039575 h 1077"/>
              <a:gd name="T70" fmla="*/ 3504747 w 1064"/>
              <a:gd name="T71" fmla="*/ 14654751 h 1077"/>
              <a:gd name="T72" fmla="*/ 3807973 w 1064"/>
              <a:gd name="T73" fmla="*/ 15984041 h 1077"/>
              <a:gd name="T74" fmla="*/ 5105378 w 1064"/>
              <a:gd name="T75" fmla="*/ 14705209 h 1077"/>
              <a:gd name="T76" fmla="*/ 5745708 w 1064"/>
              <a:gd name="T77" fmla="*/ 16185873 h 1077"/>
              <a:gd name="T78" fmla="*/ 6487027 w 1064"/>
              <a:gd name="T79" fmla="*/ 17330064 h 1077"/>
              <a:gd name="T80" fmla="*/ 7278970 w 1064"/>
              <a:gd name="T81" fmla="*/ 15681163 h 1077"/>
              <a:gd name="T82" fmla="*/ 8374139 w 1064"/>
              <a:gd name="T83" fmla="*/ 16858949 h 1077"/>
              <a:gd name="T84" fmla="*/ 9469437 w 1064"/>
              <a:gd name="T85" fmla="*/ 17683270 h 1077"/>
              <a:gd name="T86" fmla="*/ 9637925 w 1064"/>
              <a:gd name="T87" fmla="*/ 15866262 h 1077"/>
              <a:gd name="T88" fmla="*/ 11086943 w 1064"/>
              <a:gd name="T89" fmla="*/ 16589667 h 1077"/>
              <a:gd name="T90" fmla="*/ 12384349 w 1064"/>
              <a:gd name="T91" fmla="*/ 16993461 h 1077"/>
              <a:gd name="T92" fmla="*/ 11929381 w 1064"/>
              <a:gd name="T93" fmla="*/ 15226911 h 1077"/>
              <a:gd name="T94" fmla="*/ 13530141 w 1064"/>
              <a:gd name="T95" fmla="*/ 15411880 h 1077"/>
              <a:gd name="T96" fmla="*/ 14894916 w 1064"/>
              <a:gd name="T97" fmla="*/ 15327827 h 1077"/>
              <a:gd name="T98" fmla="*/ 13850242 w 1064"/>
              <a:gd name="T99" fmla="*/ 13830300 h 1077"/>
              <a:gd name="T100" fmla="*/ 15417253 w 1064"/>
              <a:gd name="T101" fmla="*/ 13460231 h 1077"/>
              <a:gd name="T102" fmla="*/ 16680909 w 1064"/>
              <a:gd name="T103" fmla="*/ 12921796 h 1077"/>
              <a:gd name="T104" fmla="*/ 15198271 w 1064"/>
              <a:gd name="T105" fmla="*/ 11861788 h 1077"/>
              <a:gd name="T106" fmla="*/ 16546171 w 1064"/>
              <a:gd name="T107" fmla="*/ 10986880 h 1077"/>
              <a:gd name="T108" fmla="*/ 17540221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7" name="Freeform 11"/>
          <p:cNvSpPr>
            <a:spLocks noChangeArrowheads="1"/>
          </p:cNvSpPr>
          <p:nvPr/>
        </p:nvSpPr>
        <p:spPr bwMode="auto">
          <a:xfrm>
            <a:off x="7412039" y="2870201"/>
            <a:ext cx="136525" cy="138113"/>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8" name="Freeform 11"/>
          <p:cNvSpPr>
            <a:spLocks noChangeArrowheads="1"/>
          </p:cNvSpPr>
          <p:nvPr/>
        </p:nvSpPr>
        <p:spPr bwMode="auto">
          <a:xfrm>
            <a:off x="5219700" y="3840163"/>
            <a:ext cx="136525"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9" name="Freeform 11"/>
          <p:cNvSpPr>
            <a:spLocks noChangeArrowheads="1"/>
          </p:cNvSpPr>
          <p:nvPr/>
        </p:nvSpPr>
        <p:spPr bwMode="auto">
          <a:xfrm>
            <a:off x="5349876" y="4210051"/>
            <a:ext cx="136525"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0" name="Freeform 11"/>
          <p:cNvSpPr>
            <a:spLocks noChangeArrowheads="1"/>
          </p:cNvSpPr>
          <p:nvPr/>
        </p:nvSpPr>
        <p:spPr bwMode="auto">
          <a:xfrm>
            <a:off x="6229351" y="4919663"/>
            <a:ext cx="136525"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1" name="Freeform 11"/>
          <p:cNvSpPr>
            <a:spLocks noChangeArrowheads="1"/>
          </p:cNvSpPr>
          <p:nvPr/>
        </p:nvSpPr>
        <p:spPr bwMode="auto">
          <a:xfrm>
            <a:off x="6367463" y="4225926"/>
            <a:ext cx="138112" cy="138113"/>
          </a:xfrm>
          <a:custGeom>
            <a:avLst/>
            <a:gdLst>
              <a:gd name="T0" fmla="*/ 16023588 w 1064"/>
              <a:gd name="T1" fmla="*/ 9423102 h 1077"/>
              <a:gd name="T2" fmla="*/ 15770859 w 1064"/>
              <a:gd name="T3" fmla="*/ 8354105 h 1077"/>
              <a:gd name="T4" fmla="*/ 17539964 w 1064"/>
              <a:gd name="T5" fmla="*/ 7877186 h 1077"/>
              <a:gd name="T6" fmla="*/ 16545921 w 1064"/>
              <a:gd name="T7" fmla="*/ 6972719 h 1077"/>
              <a:gd name="T8" fmla="*/ 15198031 w 1064"/>
              <a:gd name="T9" fmla="*/ 6101209 h 1077"/>
              <a:gd name="T10" fmla="*/ 16680659 w 1064"/>
              <a:gd name="T11" fmla="*/ 5065041 h 1077"/>
              <a:gd name="T12" fmla="*/ 15417012 w 1064"/>
              <a:gd name="T13" fmla="*/ 4538878 h 1077"/>
              <a:gd name="T14" fmla="*/ 13850012 w 1064"/>
              <a:gd name="T15" fmla="*/ 4193531 h 1077"/>
              <a:gd name="T16" fmla="*/ 14894678 w 1064"/>
              <a:gd name="T17" fmla="*/ 2713401 h 1077"/>
              <a:gd name="T18" fmla="*/ 13529914 w 1064"/>
              <a:gd name="T19" fmla="*/ 2647615 h 1077"/>
              <a:gd name="T20" fmla="*/ 11929294 w 1064"/>
              <a:gd name="T21" fmla="*/ 2828559 h 1077"/>
              <a:gd name="T22" fmla="*/ 12384129 w 1064"/>
              <a:gd name="T23" fmla="*/ 1101826 h 1077"/>
              <a:gd name="T24" fmla="*/ 11086733 w 1064"/>
              <a:gd name="T25" fmla="*/ 1496545 h 1077"/>
              <a:gd name="T26" fmla="*/ 9637725 w 1064"/>
              <a:gd name="T27" fmla="*/ 2203653 h 1077"/>
              <a:gd name="T28" fmla="*/ 9469239 w 1064"/>
              <a:gd name="T29" fmla="*/ 427548 h 1077"/>
              <a:gd name="T30" fmla="*/ 8374078 w 1064"/>
              <a:gd name="T31" fmla="*/ 1233399 h 1077"/>
              <a:gd name="T32" fmla="*/ 7278918 w 1064"/>
              <a:gd name="T33" fmla="*/ 2368054 h 1077"/>
              <a:gd name="T34" fmla="*/ 6486980 w 1064"/>
              <a:gd name="T35" fmla="*/ 756480 h 1077"/>
              <a:gd name="T36" fmla="*/ 5745537 w 1064"/>
              <a:gd name="T37" fmla="*/ 1891135 h 1077"/>
              <a:gd name="T38" fmla="*/ 5105341 w 1064"/>
              <a:gd name="T39" fmla="*/ 3338308 h 1077"/>
              <a:gd name="T40" fmla="*/ 3807945 w 1064"/>
              <a:gd name="T41" fmla="*/ 2072080 h 1077"/>
              <a:gd name="T42" fmla="*/ 3504592 w 1064"/>
              <a:gd name="T43" fmla="*/ 3387680 h 1077"/>
              <a:gd name="T44" fmla="*/ 3420349 w 1064"/>
              <a:gd name="T45" fmla="*/ 4950011 h 1077"/>
              <a:gd name="T46" fmla="*/ 1752361 w 1064"/>
              <a:gd name="T47" fmla="*/ 4209946 h 1077"/>
              <a:gd name="T48" fmla="*/ 1920847 w 1064"/>
              <a:gd name="T49" fmla="*/ 5541960 h 1077"/>
              <a:gd name="T50" fmla="*/ 2392557 w 1064"/>
              <a:gd name="T51" fmla="*/ 7038505 h 1077"/>
              <a:gd name="T52" fmla="*/ 556083 w 1064"/>
              <a:gd name="T53" fmla="*/ 6906932 h 1077"/>
              <a:gd name="T54" fmla="*/ 1179404 w 1064"/>
              <a:gd name="T55" fmla="*/ 8090960 h 1077"/>
              <a:gd name="T56" fmla="*/ 2122953 w 1064"/>
              <a:gd name="T57" fmla="*/ 8847439 h 1077"/>
              <a:gd name="T58" fmla="*/ 1179404 w 1064"/>
              <a:gd name="T59" fmla="*/ 9620462 h 1077"/>
              <a:gd name="T60" fmla="*/ 556083 w 1064"/>
              <a:gd name="T61" fmla="*/ 10804489 h 1077"/>
              <a:gd name="T62" fmla="*/ 2392557 w 1064"/>
              <a:gd name="T63" fmla="*/ 10656502 h 1077"/>
              <a:gd name="T64" fmla="*/ 1920847 w 1064"/>
              <a:gd name="T65" fmla="*/ 12169461 h 1077"/>
              <a:gd name="T66" fmla="*/ 1752361 w 1064"/>
              <a:gd name="T67" fmla="*/ 13501475 h 1077"/>
              <a:gd name="T68" fmla="*/ 3420349 w 1064"/>
              <a:gd name="T69" fmla="*/ 12744996 h 1077"/>
              <a:gd name="T70" fmla="*/ 3504592 w 1064"/>
              <a:gd name="T71" fmla="*/ 14323742 h 1077"/>
              <a:gd name="T72" fmla="*/ 3807945 w 1064"/>
              <a:gd name="T73" fmla="*/ 15622927 h 1077"/>
              <a:gd name="T74" fmla="*/ 5105341 w 1064"/>
              <a:gd name="T75" fmla="*/ 14373113 h 1077"/>
              <a:gd name="T76" fmla="*/ 5745537 w 1064"/>
              <a:gd name="T77" fmla="*/ 15820286 h 1077"/>
              <a:gd name="T78" fmla="*/ 6486980 w 1064"/>
              <a:gd name="T79" fmla="*/ 16938527 h 1077"/>
              <a:gd name="T80" fmla="*/ 7278918 w 1064"/>
              <a:gd name="T81" fmla="*/ 15326824 h 1077"/>
              <a:gd name="T82" fmla="*/ 8374078 w 1064"/>
              <a:gd name="T83" fmla="*/ 16478022 h 1077"/>
              <a:gd name="T84" fmla="*/ 9469239 w 1064"/>
              <a:gd name="T85" fmla="*/ 17283874 h 1077"/>
              <a:gd name="T86" fmla="*/ 9637725 w 1064"/>
              <a:gd name="T87" fmla="*/ 15507769 h 1077"/>
              <a:gd name="T88" fmla="*/ 11086733 w 1064"/>
              <a:gd name="T89" fmla="*/ 16214877 h 1077"/>
              <a:gd name="T90" fmla="*/ 12384129 w 1064"/>
              <a:gd name="T91" fmla="*/ 16609595 h 1077"/>
              <a:gd name="T92" fmla="*/ 11929294 w 1064"/>
              <a:gd name="T93" fmla="*/ 14882862 h 1077"/>
              <a:gd name="T94" fmla="*/ 13529914 w 1064"/>
              <a:gd name="T95" fmla="*/ 15063807 h 1077"/>
              <a:gd name="T96" fmla="*/ 14894678 w 1064"/>
              <a:gd name="T97" fmla="*/ 14981477 h 1077"/>
              <a:gd name="T98" fmla="*/ 13850012 w 1064"/>
              <a:gd name="T99" fmla="*/ 13517890 h 1077"/>
              <a:gd name="T100" fmla="*/ 15417012 w 1064"/>
              <a:gd name="T101" fmla="*/ 13156129 h 1077"/>
              <a:gd name="T102" fmla="*/ 16680659 w 1064"/>
              <a:gd name="T103" fmla="*/ 12629838 h 1077"/>
              <a:gd name="T104" fmla="*/ 15198031 w 1064"/>
              <a:gd name="T105" fmla="*/ 11593798 h 1077"/>
              <a:gd name="T106" fmla="*/ 16545921 w 1064"/>
              <a:gd name="T107" fmla="*/ 10738703 h 1077"/>
              <a:gd name="T108" fmla="*/ 17539964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2" name="Freeform 11"/>
          <p:cNvSpPr>
            <a:spLocks noChangeArrowheads="1"/>
          </p:cNvSpPr>
          <p:nvPr/>
        </p:nvSpPr>
        <p:spPr bwMode="auto">
          <a:xfrm>
            <a:off x="6826251" y="4233863"/>
            <a:ext cx="136525"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3" name="Freeform 11"/>
          <p:cNvSpPr>
            <a:spLocks noChangeArrowheads="1"/>
          </p:cNvSpPr>
          <p:nvPr/>
        </p:nvSpPr>
        <p:spPr bwMode="auto">
          <a:xfrm>
            <a:off x="6664326" y="4743451"/>
            <a:ext cx="136525"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4" name="Freeform 11"/>
          <p:cNvSpPr>
            <a:spLocks noChangeArrowheads="1"/>
          </p:cNvSpPr>
          <p:nvPr/>
        </p:nvSpPr>
        <p:spPr bwMode="auto">
          <a:xfrm>
            <a:off x="6950076" y="4138613"/>
            <a:ext cx="136525"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5" name="Freeform 11"/>
          <p:cNvSpPr>
            <a:spLocks noChangeArrowheads="1"/>
          </p:cNvSpPr>
          <p:nvPr/>
        </p:nvSpPr>
        <p:spPr bwMode="auto">
          <a:xfrm>
            <a:off x="6908800" y="4379913"/>
            <a:ext cx="136525"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nvGrpSpPr>
          <p:cNvPr id="29" name="Group 42"/>
          <p:cNvGrpSpPr/>
          <p:nvPr/>
        </p:nvGrpSpPr>
        <p:grpSpPr bwMode="auto">
          <a:xfrm>
            <a:off x="5626101" y="5195889"/>
            <a:ext cx="1114425" cy="1123951"/>
            <a:chOff x="0" y="0"/>
            <a:chExt cx="749300" cy="756115"/>
          </a:xfrm>
        </p:grpSpPr>
        <p:sp>
          <p:nvSpPr>
            <p:cNvPr id="30" name="Freeform 43"/>
            <p:cNvSpPr>
              <a:spLocks noChangeArrowheads="1"/>
            </p:cNvSpPr>
            <p:nvPr/>
          </p:nvSpPr>
          <p:spPr bwMode="auto">
            <a:xfrm>
              <a:off x="25400" y="513228"/>
              <a:ext cx="698500" cy="66675"/>
            </a:xfrm>
            <a:custGeom>
              <a:avLst/>
              <a:gdLst>
                <a:gd name="T0" fmla="*/ 105077889 w 226"/>
                <a:gd name="T1" fmla="*/ 202070710 h 22"/>
                <a:gd name="T2" fmla="*/ 2053781624 w 226"/>
                <a:gd name="T3" fmla="*/ 202070710 h 22"/>
                <a:gd name="T4" fmla="*/ 2147483646 w 226"/>
                <a:gd name="T5" fmla="*/ 0 h 22"/>
                <a:gd name="T6" fmla="*/ 0 w 226"/>
                <a:gd name="T7" fmla="*/ 0 h 22"/>
                <a:gd name="T8" fmla="*/ 105077889 w 226"/>
                <a:gd name="T9" fmla="*/ 202070710 h 22"/>
                <a:gd name="T10" fmla="*/ 0 60000 65536"/>
                <a:gd name="T11" fmla="*/ 0 60000 65536"/>
                <a:gd name="T12" fmla="*/ 0 60000 65536"/>
                <a:gd name="T13" fmla="*/ 0 60000 65536"/>
                <a:gd name="T14" fmla="*/ 0 60000 65536"/>
                <a:gd name="T15" fmla="*/ 0 w 226"/>
                <a:gd name="T16" fmla="*/ 0 h 22"/>
                <a:gd name="T17" fmla="*/ 226 w 226"/>
                <a:gd name="T18" fmla="*/ 22 h 22"/>
              </a:gdLst>
              <a:ahLst/>
              <a:cxnLst>
                <a:cxn ang="T10">
                  <a:pos x="T0" y="T1"/>
                </a:cxn>
                <a:cxn ang="T11">
                  <a:pos x="T2" y="T3"/>
                </a:cxn>
                <a:cxn ang="T12">
                  <a:pos x="T4" y="T5"/>
                </a:cxn>
                <a:cxn ang="T13">
                  <a:pos x="T6" y="T7"/>
                </a:cxn>
                <a:cxn ang="T14">
                  <a:pos x="T8" y="T9"/>
                </a:cxn>
              </a:cxnLst>
              <a:rect l="T15" t="T16" r="T17" b="T18"/>
              <a:pathLst>
                <a:path w="226" h="22">
                  <a:moveTo>
                    <a:pt x="11" y="22"/>
                  </a:moveTo>
                  <a:cubicBezTo>
                    <a:pt x="215" y="22"/>
                    <a:pt x="215" y="22"/>
                    <a:pt x="215" y="22"/>
                  </a:cubicBezTo>
                  <a:cubicBezTo>
                    <a:pt x="220" y="15"/>
                    <a:pt x="223" y="8"/>
                    <a:pt x="226" y="0"/>
                  </a:cubicBezTo>
                  <a:cubicBezTo>
                    <a:pt x="0" y="0"/>
                    <a:pt x="0" y="0"/>
                    <a:pt x="0" y="0"/>
                  </a:cubicBezTo>
                  <a:cubicBezTo>
                    <a:pt x="3" y="8"/>
                    <a:pt x="7" y="15"/>
                    <a:pt x="11" y="22"/>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31" name="Freeform 44"/>
            <p:cNvSpPr>
              <a:spLocks noChangeArrowheads="1"/>
            </p:cNvSpPr>
            <p:nvPr/>
          </p:nvSpPr>
          <p:spPr bwMode="auto">
            <a:xfrm>
              <a:off x="114300" y="651340"/>
              <a:ext cx="519112" cy="104775"/>
            </a:xfrm>
            <a:custGeom>
              <a:avLst/>
              <a:gdLst>
                <a:gd name="T0" fmla="*/ 802015680 w 168"/>
                <a:gd name="T1" fmla="*/ 322876489 h 34"/>
                <a:gd name="T2" fmla="*/ 1604031360 w 168"/>
                <a:gd name="T3" fmla="*/ 0 h 34"/>
                <a:gd name="T4" fmla="*/ 0 w 168"/>
                <a:gd name="T5" fmla="*/ 0 h 34"/>
                <a:gd name="T6" fmla="*/ 802015680 w 168"/>
                <a:gd name="T7" fmla="*/ 322876489 h 34"/>
                <a:gd name="T8" fmla="*/ 0 60000 65536"/>
                <a:gd name="T9" fmla="*/ 0 60000 65536"/>
                <a:gd name="T10" fmla="*/ 0 60000 65536"/>
                <a:gd name="T11" fmla="*/ 0 60000 65536"/>
                <a:gd name="T12" fmla="*/ 0 w 168"/>
                <a:gd name="T13" fmla="*/ 0 h 34"/>
                <a:gd name="T14" fmla="*/ 168 w 168"/>
                <a:gd name="T15" fmla="*/ 34 h 34"/>
              </a:gdLst>
              <a:ahLst/>
              <a:cxnLst>
                <a:cxn ang="T8">
                  <a:pos x="T0" y="T1"/>
                </a:cxn>
                <a:cxn ang="T9">
                  <a:pos x="T2" y="T3"/>
                </a:cxn>
                <a:cxn ang="T10">
                  <a:pos x="T4" y="T5"/>
                </a:cxn>
                <a:cxn ang="T11">
                  <a:pos x="T6" y="T7"/>
                </a:cxn>
              </a:cxnLst>
              <a:rect l="T12" t="T13" r="T14" b="T15"/>
              <a:pathLst>
                <a:path w="168" h="34">
                  <a:moveTo>
                    <a:pt x="84" y="34"/>
                  </a:moveTo>
                  <a:cubicBezTo>
                    <a:pt x="117" y="34"/>
                    <a:pt x="146" y="21"/>
                    <a:pt x="168" y="0"/>
                  </a:cubicBezTo>
                  <a:cubicBezTo>
                    <a:pt x="0" y="0"/>
                    <a:pt x="0" y="0"/>
                    <a:pt x="0" y="0"/>
                  </a:cubicBezTo>
                  <a:cubicBezTo>
                    <a:pt x="22" y="21"/>
                    <a:pt x="51" y="34"/>
                    <a:pt x="84" y="34"/>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32" name="Freeform 45"/>
            <p:cNvSpPr>
              <a:spLocks noChangeArrowheads="1"/>
            </p:cNvSpPr>
            <p:nvPr/>
          </p:nvSpPr>
          <p:spPr bwMode="auto">
            <a:xfrm>
              <a:off x="0" y="0"/>
              <a:ext cx="749300" cy="441791"/>
            </a:xfrm>
            <a:custGeom>
              <a:avLst/>
              <a:gdLst>
                <a:gd name="T0" fmla="*/ 2147483646 w 242"/>
                <a:gd name="T1" fmla="*/ 0 h 165"/>
                <a:gd name="T2" fmla="*/ 0 w 242"/>
                <a:gd name="T3" fmla="*/ 0 h 165"/>
                <a:gd name="T4" fmla="*/ 0 w 242"/>
                <a:gd name="T5" fmla="*/ 1046691237 h 165"/>
                <a:gd name="T6" fmla="*/ 19175268 w 242"/>
                <a:gd name="T7" fmla="*/ 1182904774 h 165"/>
                <a:gd name="T8" fmla="*/ 2147483646 w 242"/>
                <a:gd name="T9" fmla="*/ 1182904774 h 165"/>
                <a:gd name="T10" fmla="*/ 2147483646 w 242"/>
                <a:gd name="T11" fmla="*/ 1046691237 h 165"/>
                <a:gd name="T12" fmla="*/ 2147483646 w 242"/>
                <a:gd name="T13" fmla="*/ 0 h 165"/>
                <a:gd name="T14" fmla="*/ 0 60000 65536"/>
                <a:gd name="T15" fmla="*/ 0 60000 65536"/>
                <a:gd name="T16" fmla="*/ 0 60000 65536"/>
                <a:gd name="T17" fmla="*/ 0 60000 65536"/>
                <a:gd name="T18" fmla="*/ 0 60000 65536"/>
                <a:gd name="T19" fmla="*/ 0 60000 65536"/>
                <a:gd name="T20" fmla="*/ 0 60000 65536"/>
                <a:gd name="T21" fmla="*/ 0 w 242"/>
                <a:gd name="T22" fmla="*/ 0 h 165"/>
                <a:gd name="T23" fmla="*/ 242 w 242"/>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2" h="165">
                  <a:moveTo>
                    <a:pt x="242" y="0"/>
                  </a:moveTo>
                  <a:cubicBezTo>
                    <a:pt x="0" y="0"/>
                    <a:pt x="0" y="0"/>
                    <a:pt x="0" y="0"/>
                  </a:cubicBezTo>
                  <a:cubicBezTo>
                    <a:pt x="0" y="146"/>
                    <a:pt x="0" y="146"/>
                    <a:pt x="0" y="146"/>
                  </a:cubicBezTo>
                  <a:cubicBezTo>
                    <a:pt x="0" y="153"/>
                    <a:pt x="1" y="159"/>
                    <a:pt x="2" y="165"/>
                  </a:cubicBezTo>
                  <a:cubicBezTo>
                    <a:pt x="240" y="165"/>
                    <a:pt x="240" y="165"/>
                    <a:pt x="240" y="165"/>
                  </a:cubicBezTo>
                  <a:cubicBezTo>
                    <a:pt x="241" y="159"/>
                    <a:pt x="242" y="153"/>
                    <a:pt x="242" y="146"/>
                  </a:cubicBezTo>
                  <a:lnTo>
                    <a:pt x="242" y="0"/>
                  </a:lnTo>
                  <a:close/>
                </a:path>
              </a:pathLst>
            </a:custGeom>
            <a:solidFill>
              <a:schemeClr val="bg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grpSp>
        <p:nvGrpSpPr>
          <p:cNvPr id="33" name="组合 24"/>
          <p:cNvGrpSpPr/>
          <p:nvPr/>
        </p:nvGrpSpPr>
        <p:grpSpPr bwMode="auto">
          <a:xfrm>
            <a:off x="5600701" y="1506540"/>
            <a:ext cx="1392239" cy="1393825"/>
            <a:chOff x="0" y="0"/>
            <a:chExt cx="1043395" cy="1045611"/>
          </a:xfrm>
        </p:grpSpPr>
        <p:sp>
          <p:nvSpPr>
            <p:cNvPr id="34" name="Freeform 10"/>
            <p:cNvSpPr>
              <a:spLocks noEditPoints="1" noChangeArrowheads="1"/>
            </p:cNvSpPr>
            <p:nvPr/>
          </p:nvSpPr>
          <p:spPr bwMode="auto">
            <a:xfrm>
              <a:off x="0" y="0"/>
              <a:ext cx="1043395" cy="1045611"/>
            </a:xfrm>
            <a:custGeom>
              <a:avLst/>
              <a:gdLst>
                <a:gd name="T0" fmla="*/ 959232918 w 1088"/>
                <a:gd name="T1" fmla="*/ 466546832 h 1090"/>
                <a:gd name="T2" fmla="*/ 952795133 w 1088"/>
                <a:gd name="T3" fmla="*/ 418696219 h 1090"/>
                <a:gd name="T4" fmla="*/ 941758929 w 1088"/>
                <a:gd name="T5" fmla="*/ 371765552 h 1090"/>
                <a:gd name="T6" fmla="*/ 926124307 w 1088"/>
                <a:gd name="T7" fmla="*/ 326674777 h 1090"/>
                <a:gd name="T8" fmla="*/ 904971583 w 1088"/>
                <a:gd name="T9" fmla="*/ 282504907 h 1090"/>
                <a:gd name="T10" fmla="*/ 880140125 w 1088"/>
                <a:gd name="T11" fmla="*/ 242015779 h 1090"/>
                <a:gd name="T12" fmla="*/ 850710248 w 1088"/>
                <a:gd name="T13" fmla="*/ 203366543 h 1090"/>
                <a:gd name="T14" fmla="*/ 818520361 w 1088"/>
                <a:gd name="T15" fmla="*/ 168399009 h 1090"/>
                <a:gd name="T16" fmla="*/ 781733016 w 1088"/>
                <a:gd name="T17" fmla="*/ 137111258 h 1090"/>
                <a:gd name="T18" fmla="*/ 742186619 w 1088"/>
                <a:gd name="T19" fmla="*/ 109505209 h 1090"/>
                <a:gd name="T20" fmla="*/ 699881171 w 1088"/>
                <a:gd name="T21" fmla="*/ 85579903 h 1090"/>
                <a:gd name="T22" fmla="*/ 655736356 w 1088"/>
                <a:gd name="T23" fmla="*/ 67175231 h 1090"/>
                <a:gd name="T24" fmla="*/ 609752174 w 1088"/>
                <a:gd name="T25" fmla="*/ 53372206 h 1090"/>
                <a:gd name="T26" fmla="*/ 561928625 w 1088"/>
                <a:gd name="T27" fmla="*/ 44169870 h 1090"/>
                <a:gd name="T28" fmla="*/ 514105075 w 1088"/>
                <a:gd name="T29" fmla="*/ 40489128 h 1090"/>
                <a:gd name="T30" fmla="*/ 466280567 w 1088"/>
                <a:gd name="T31" fmla="*/ 41409073 h 1090"/>
                <a:gd name="T32" fmla="*/ 418457017 w 1088"/>
                <a:gd name="T33" fmla="*/ 47850613 h 1090"/>
                <a:gd name="T34" fmla="*/ 371553151 w 1088"/>
                <a:gd name="T35" fmla="*/ 58893800 h 1090"/>
                <a:gd name="T36" fmla="*/ 325568969 w 1088"/>
                <a:gd name="T37" fmla="*/ 74536716 h 1090"/>
                <a:gd name="T38" fmla="*/ 282343838 w 1088"/>
                <a:gd name="T39" fmla="*/ 95702185 h 1090"/>
                <a:gd name="T40" fmla="*/ 240958074 w 1088"/>
                <a:gd name="T41" fmla="*/ 120547437 h 1090"/>
                <a:gd name="T42" fmla="*/ 203251044 w 1088"/>
                <a:gd name="T43" fmla="*/ 149994337 h 1090"/>
                <a:gd name="T44" fmla="*/ 167383382 w 1088"/>
                <a:gd name="T45" fmla="*/ 183121979 h 1090"/>
                <a:gd name="T46" fmla="*/ 136113179 w 1088"/>
                <a:gd name="T47" fmla="*/ 219010419 h 1090"/>
                <a:gd name="T48" fmla="*/ 108522670 w 1088"/>
                <a:gd name="T49" fmla="*/ 259499546 h 1090"/>
                <a:gd name="T50" fmla="*/ 85530579 w 1088"/>
                <a:gd name="T51" fmla="*/ 301829525 h 1090"/>
                <a:gd name="T52" fmla="*/ 67136906 w 1088"/>
                <a:gd name="T53" fmla="*/ 345999395 h 1090"/>
                <a:gd name="T54" fmla="*/ 53341651 w 1088"/>
                <a:gd name="T55" fmla="*/ 392010116 h 1090"/>
                <a:gd name="T56" fmla="*/ 44144815 w 1088"/>
                <a:gd name="T57" fmla="*/ 439860729 h 1090"/>
                <a:gd name="T58" fmla="*/ 40466080 w 1088"/>
                <a:gd name="T59" fmla="*/ 487711341 h 1090"/>
                <a:gd name="T60" fmla="*/ 41385764 w 1088"/>
                <a:gd name="T61" fmla="*/ 535562913 h 1090"/>
                <a:gd name="T62" fmla="*/ 47823550 w 1088"/>
                <a:gd name="T63" fmla="*/ 583413526 h 1090"/>
                <a:gd name="T64" fmla="*/ 58859753 w 1088"/>
                <a:gd name="T65" fmla="*/ 631264139 h 1090"/>
                <a:gd name="T66" fmla="*/ 74494375 w 1088"/>
                <a:gd name="T67" fmla="*/ 676354914 h 1090"/>
                <a:gd name="T68" fmla="*/ 95647099 w 1088"/>
                <a:gd name="T69" fmla="*/ 719604839 h 1090"/>
                <a:gd name="T70" fmla="*/ 120478557 w 1088"/>
                <a:gd name="T71" fmla="*/ 761013912 h 1090"/>
                <a:gd name="T72" fmla="*/ 149908434 w 1088"/>
                <a:gd name="T73" fmla="*/ 799663148 h 1090"/>
                <a:gd name="T74" fmla="*/ 182098321 w 1088"/>
                <a:gd name="T75" fmla="*/ 834630682 h 1090"/>
                <a:gd name="T76" fmla="*/ 218885666 w 1088"/>
                <a:gd name="T77" fmla="*/ 865918433 h 1090"/>
                <a:gd name="T78" fmla="*/ 258432063 w 1088"/>
                <a:gd name="T79" fmla="*/ 893524482 h 1090"/>
                <a:gd name="T80" fmla="*/ 300737511 w 1088"/>
                <a:gd name="T81" fmla="*/ 916529842 h 1090"/>
                <a:gd name="T82" fmla="*/ 344882326 w 1088"/>
                <a:gd name="T83" fmla="*/ 935854460 h 1090"/>
                <a:gd name="T84" fmla="*/ 390866508 w 1088"/>
                <a:gd name="T85" fmla="*/ 949657485 h 1090"/>
                <a:gd name="T86" fmla="*/ 438690057 w 1088"/>
                <a:gd name="T87" fmla="*/ 957938916 h 1090"/>
                <a:gd name="T88" fmla="*/ 486513607 w 1088"/>
                <a:gd name="T89" fmla="*/ 962540564 h 1090"/>
                <a:gd name="T90" fmla="*/ 534338115 w 1088"/>
                <a:gd name="T91" fmla="*/ 961620618 h 1090"/>
                <a:gd name="T92" fmla="*/ 582161665 w 1088"/>
                <a:gd name="T93" fmla="*/ 955179078 h 1090"/>
                <a:gd name="T94" fmla="*/ 629065531 w 1088"/>
                <a:gd name="T95" fmla="*/ 944135891 h 1090"/>
                <a:gd name="T96" fmla="*/ 675049713 w 1088"/>
                <a:gd name="T97" fmla="*/ 928492975 h 1090"/>
                <a:gd name="T98" fmla="*/ 718274844 w 1088"/>
                <a:gd name="T99" fmla="*/ 907327506 h 1090"/>
                <a:gd name="T100" fmla="*/ 759660608 w 1088"/>
                <a:gd name="T101" fmla="*/ 882482254 h 1090"/>
                <a:gd name="T102" fmla="*/ 797367638 w 1088"/>
                <a:gd name="T103" fmla="*/ 853035354 h 1090"/>
                <a:gd name="T104" fmla="*/ 832315616 w 1088"/>
                <a:gd name="T105" fmla="*/ 819907712 h 1090"/>
                <a:gd name="T106" fmla="*/ 864505503 w 1088"/>
                <a:gd name="T107" fmla="*/ 783099327 h 1090"/>
                <a:gd name="T108" fmla="*/ 891176328 w 1088"/>
                <a:gd name="T109" fmla="*/ 743530145 h 1090"/>
                <a:gd name="T110" fmla="*/ 915088103 w 1088"/>
                <a:gd name="T111" fmla="*/ 701200166 h 1090"/>
                <a:gd name="T112" fmla="*/ 933481776 w 1088"/>
                <a:gd name="T113" fmla="*/ 657030296 h 1090"/>
                <a:gd name="T114" fmla="*/ 947277031 w 1088"/>
                <a:gd name="T115" fmla="*/ 611019575 h 1090"/>
                <a:gd name="T116" fmla="*/ 956473867 w 1088"/>
                <a:gd name="T117" fmla="*/ 563168962 h 1090"/>
                <a:gd name="T118" fmla="*/ 960152602 w 1088"/>
                <a:gd name="T119" fmla="*/ 51531835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nvGrpSpPr>
            <p:cNvPr id="35" name="Group 47"/>
            <p:cNvGrpSpPr/>
            <p:nvPr/>
          </p:nvGrpSpPr>
          <p:grpSpPr bwMode="auto">
            <a:xfrm>
              <a:off x="323200" y="281930"/>
              <a:ext cx="396995" cy="497771"/>
              <a:chOff x="0" y="0"/>
              <a:chExt cx="324452" cy="406813"/>
            </a:xfrm>
          </p:grpSpPr>
          <p:sp>
            <p:nvSpPr>
              <p:cNvPr id="36" name="Freeform 80"/>
              <p:cNvSpPr>
                <a:spLocks noChangeArrowheads="1"/>
              </p:cNvSpPr>
              <p:nvPr/>
            </p:nvSpPr>
            <p:spPr bwMode="auto">
              <a:xfrm>
                <a:off x="0" y="169713"/>
                <a:ext cx="324452" cy="134772"/>
              </a:xfrm>
              <a:custGeom>
                <a:avLst/>
                <a:gdLst>
                  <a:gd name="T0" fmla="*/ 537087246 w 98"/>
                  <a:gd name="T1" fmla="*/ 181635594 h 40"/>
                  <a:gd name="T2" fmla="*/ 21920374 w 98"/>
                  <a:gd name="T3" fmla="*/ 0 h 40"/>
                  <a:gd name="T4" fmla="*/ 0 w 98"/>
                  <a:gd name="T5" fmla="*/ 56762597 h 40"/>
                  <a:gd name="T6" fmla="*/ 0 w 98"/>
                  <a:gd name="T7" fmla="*/ 227043650 h 40"/>
                  <a:gd name="T8" fmla="*/ 537087246 w 98"/>
                  <a:gd name="T9" fmla="*/ 454087300 h 40"/>
                  <a:gd name="T10" fmla="*/ 1074174493 w 98"/>
                  <a:gd name="T11" fmla="*/ 227043650 h 40"/>
                  <a:gd name="T12" fmla="*/ 1074174493 w 98"/>
                  <a:gd name="T13" fmla="*/ 56762597 h 40"/>
                  <a:gd name="T14" fmla="*/ 1052254118 w 98"/>
                  <a:gd name="T15" fmla="*/ 0 h 40"/>
                  <a:gd name="T16" fmla="*/ 537087246 w 98"/>
                  <a:gd name="T17" fmla="*/ 18163559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7" name="Freeform 81"/>
              <p:cNvSpPr>
                <a:spLocks noChangeArrowheads="1"/>
              </p:cNvSpPr>
              <p:nvPr/>
            </p:nvSpPr>
            <p:spPr bwMode="auto">
              <a:xfrm>
                <a:off x="0" y="274536"/>
                <a:ext cx="324452" cy="132277"/>
              </a:xfrm>
              <a:custGeom>
                <a:avLst/>
                <a:gdLst>
                  <a:gd name="T0" fmla="*/ 537087246 w 98"/>
                  <a:gd name="T1" fmla="*/ 164036708 h 40"/>
                  <a:gd name="T2" fmla="*/ 21920374 w 98"/>
                  <a:gd name="T3" fmla="*/ 0 h 40"/>
                  <a:gd name="T4" fmla="*/ 0 w 98"/>
                  <a:gd name="T5" fmla="*/ 43744004 h 40"/>
                  <a:gd name="T6" fmla="*/ 0 w 98"/>
                  <a:gd name="T7" fmla="*/ 207780712 h 40"/>
                  <a:gd name="T8" fmla="*/ 537087246 w 98"/>
                  <a:gd name="T9" fmla="*/ 437430118 h 40"/>
                  <a:gd name="T10" fmla="*/ 1074174493 w 98"/>
                  <a:gd name="T11" fmla="*/ 207780712 h 40"/>
                  <a:gd name="T12" fmla="*/ 1074174493 w 98"/>
                  <a:gd name="T13" fmla="*/ 43744004 h 40"/>
                  <a:gd name="T14" fmla="*/ 1052254118 w 98"/>
                  <a:gd name="T15" fmla="*/ 0 h 40"/>
                  <a:gd name="T16" fmla="*/ 537087246 w 98"/>
                  <a:gd name="T17" fmla="*/ 164036708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8" name="Freeform 82"/>
              <p:cNvSpPr>
                <a:spLocks noChangeArrowheads="1"/>
              </p:cNvSpPr>
              <p:nvPr/>
            </p:nvSpPr>
            <p:spPr bwMode="auto">
              <a:xfrm>
                <a:off x="0" y="69882"/>
                <a:ext cx="324452" cy="137269"/>
              </a:xfrm>
              <a:custGeom>
                <a:avLst/>
                <a:gdLst>
                  <a:gd name="T0" fmla="*/ 1052254118 w 98"/>
                  <a:gd name="T1" fmla="*/ 0 h 41"/>
                  <a:gd name="T2" fmla="*/ 537087246 w 98"/>
                  <a:gd name="T3" fmla="*/ 168137785 h 41"/>
                  <a:gd name="T4" fmla="*/ 21920374 w 98"/>
                  <a:gd name="T5" fmla="*/ 0 h 41"/>
                  <a:gd name="T6" fmla="*/ 0 w 98"/>
                  <a:gd name="T7" fmla="*/ 56045928 h 41"/>
                  <a:gd name="T8" fmla="*/ 0 w 98"/>
                  <a:gd name="T9" fmla="*/ 224183713 h 41"/>
                  <a:gd name="T10" fmla="*/ 537087246 w 98"/>
                  <a:gd name="T11" fmla="*/ 459579960 h 41"/>
                  <a:gd name="T12" fmla="*/ 1074174493 w 98"/>
                  <a:gd name="T13" fmla="*/ 224183713 h 41"/>
                  <a:gd name="T14" fmla="*/ 1074174493 w 98"/>
                  <a:gd name="T15" fmla="*/ 56045928 h 41"/>
                  <a:gd name="T16" fmla="*/ 1052254118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9" name="Oval 83"/>
              <p:cNvSpPr>
                <a:spLocks noChangeArrowheads="1"/>
              </p:cNvSpPr>
              <p:nvPr/>
            </p:nvSpPr>
            <p:spPr bwMode="auto">
              <a:xfrm>
                <a:off x="4991" y="0"/>
                <a:ext cx="316965" cy="107319"/>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2500">
                  <a:solidFill>
                    <a:schemeClr val="accent1"/>
                  </a:solidFill>
                  <a:latin typeface="微软雅黑" panose="020B0503020204020204" pitchFamily="34" charset="-122"/>
                  <a:ea typeface="微软雅黑" panose="020B0503020204020204" pitchFamily="34" charset="-122"/>
                </a:endParaRPr>
              </a:p>
            </p:txBody>
          </p:sp>
        </p:grpSp>
      </p:grpSp>
      <p:grpSp>
        <p:nvGrpSpPr>
          <p:cNvPr id="40" name="组合 26"/>
          <p:cNvGrpSpPr/>
          <p:nvPr/>
        </p:nvGrpSpPr>
        <p:grpSpPr bwMode="auto">
          <a:xfrm>
            <a:off x="5911850" y="2840040"/>
            <a:ext cx="1392239" cy="1393825"/>
            <a:chOff x="0" y="0"/>
            <a:chExt cx="1043395" cy="1045611"/>
          </a:xfrm>
        </p:grpSpPr>
        <p:sp>
          <p:nvSpPr>
            <p:cNvPr id="41" name="Freeform 10"/>
            <p:cNvSpPr>
              <a:spLocks noEditPoints="1" noChangeArrowheads="1"/>
            </p:cNvSpPr>
            <p:nvPr/>
          </p:nvSpPr>
          <p:spPr bwMode="auto">
            <a:xfrm>
              <a:off x="0" y="0"/>
              <a:ext cx="1043395" cy="1045611"/>
            </a:xfrm>
            <a:custGeom>
              <a:avLst/>
              <a:gdLst>
                <a:gd name="T0" fmla="*/ 959232918 w 1088"/>
                <a:gd name="T1" fmla="*/ 466546832 h 1090"/>
                <a:gd name="T2" fmla="*/ 952795133 w 1088"/>
                <a:gd name="T3" fmla="*/ 418696219 h 1090"/>
                <a:gd name="T4" fmla="*/ 941758929 w 1088"/>
                <a:gd name="T5" fmla="*/ 371765552 h 1090"/>
                <a:gd name="T6" fmla="*/ 926124307 w 1088"/>
                <a:gd name="T7" fmla="*/ 326674777 h 1090"/>
                <a:gd name="T8" fmla="*/ 904971583 w 1088"/>
                <a:gd name="T9" fmla="*/ 282504907 h 1090"/>
                <a:gd name="T10" fmla="*/ 880140125 w 1088"/>
                <a:gd name="T11" fmla="*/ 242015779 h 1090"/>
                <a:gd name="T12" fmla="*/ 850710248 w 1088"/>
                <a:gd name="T13" fmla="*/ 203366543 h 1090"/>
                <a:gd name="T14" fmla="*/ 818520361 w 1088"/>
                <a:gd name="T15" fmla="*/ 168399009 h 1090"/>
                <a:gd name="T16" fmla="*/ 781733016 w 1088"/>
                <a:gd name="T17" fmla="*/ 137111258 h 1090"/>
                <a:gd name="T18" fmla="*/ 742186619 w 1088"/>
                <a:gd name="T19" fmla="*/ 109505209 h 1090"/>
                <a:gd name="T20" fmla="*/ 699881171 w 1088"/>
                <a:gd name="T21" fmla="*/ 85579903 h 1090"/>
                <a:gd name="T22" fmla="*/ 655736356 w 1088"/>
                <a:gd name="T23" fmla="*/ 67175231 h 1090"/>
                <a:gd name="T24" fmla="*/ 609752174 w 1088"/>
                <a:gd name="T25" fmla="*/ 53372206 h 1090"/>
                <a:gd name="T26" fmla="*/ 561928625 w 1088"/>
                <a:gd name="T27" fmla="*/ 44169870 h 1090"/>
                <a:gd name="T28" fmla="*/ 514105075 w 1088"/>
                <a:gd name="T29" fmla="*/ 40489128 h 1090"/>
                <a:gd name="T30" fmla="*/ 466280567 w 1088"/>
                <a:gd name="T31" fmla="*/ 41409073 h 1090"/>
                <a:gd name="T32" fmla="*/ 418457017 w 1088"/>
                <a:gd name="T33" fmla="*/ 47850613 h 1090"/>
                <a:gd name="T34" fmla="*/ 371553151 w 1088"/>
                <a:gd name="T35" fmla="*/ 58893800 h 1090"/>
                <a:gd name="T36" fmla="*/ 325568969 w 1088"/>
                <a:gd name="T37" fmla="*/ 74536716 h 1090"/>
                <a:gd name="T38" fmla="*/ 282343838 w 1088"/>
                <a:gd name="T39" fmla="*/ 95702185 h 1090"/>
                <a:gd name="T40" fmla="*/ 240958074 w 1088"/>
                <a:gd name="T41" fmla="*/ 120547437 h 1090"/>
                <a:gd name="T42" fmla="*/ 203251044 w 1088"/>
                <a:gd name="T43" fmla="*/ 149994337 h 1090"/>
                <a:gd name="T44" fmla="*/ 167383382 w 1088"/>
                <a:gd name="T45" fmla="*/ 183121979 h 1090"/>
                <a:gd name="T46" fmla="*/ 136113179 w 1088"/>
                <a:gd name="T47" fmla="*/ 219010419 h 1090"/>
                <a:gd name="T48" fmla="*/ 108522670 w 1088"/>
                <a:gd name="T49" fmla="*/ 259499546 h 1090"/>
                <a:gd name="T50" fmla="*/ 85530579 w 1088"/>
                <a:gd name="T51" fmla="*/ 301829525 h 1090"/>
                <a:gd name="T52" fmla="*/ 67136906 w 1088"/>
                <a:gd name="T53" fmla="*/ 345999395 h 1090"/>
                <a:gd name="T54" fmla="*/ 53341651 w 1088"/>
                <a:gd name="T55" fmla="*/ 392010116 h 1090"/>
                <a:gd name="T56" fmla="*/ 44144815 w 1088"/>
                <a:gd name="T57" fmla="*/ 439860729 h 1090"/>
                <a:gd name="T58" fmla="*/ 40466080 w 1088"/>
                <a:gd name="T59" fmla="*/ 487711341 h 1090"/>
                <a:gd name="T60" fmla="*/ 41385764 w 1088"/>
                <a:gd name="T61" fmla="*/ 535562913 h 1090"/>
                <a:gd name="T62" fmla="*/ 47823550 w 1088"/>
                <a:gd name="T63" fmla="*/ 583413526 h 1090"/>
                <a:gd name="T64" fmla="*/ 58859753 w 1088"/>
                <a:gd name="T65" fmla="*/ 631264139 h 1090"/>
                <a:gd name="T66" fmla="*/ 74494375 w 1088"/>
                <a:gd name="T67" fmla="*/ 676354914 h 1090"/>
                <a:gd name="T68" fmla="*/ 95647099 w 1088"/>
                <a:gd name="T69" fmla="*/ 719604839 h 1090"/>
                <a:gd name="T70" fmla="*/ 120478557 w 1088"/>
                <a:gd name="T71" fmla="*/ 761013912 h 1090"/>
                <a:gd name="T72" fmla="*/ 149908434 w 1088"/>
                <a:gd name="T73" fmla="*/ 799663148 h 1090"/>
                <a:gd name="T74" fmla="*/ 182098321 w 1088"/>
                <a:gd name="T75" fmla="*/ 834630682 h 1090"/>
                <a:gd name="T76" fmla="*/ 218885666 w 1088"/>
                <a:gd name="T77" fmla="*/ 865918433 h 1090"/>
                <a:gd name="T78" fmla="*/ 258432063 w 1088"/>
                <a:gd name="T79" fmla="*/ 893524482 h 1090"/>
                <a:gd name="T80" fmla="*/ 300737511 w 1088"/>
                <a:gd name="T81" fmla="*/ 916529842 h 1090"/>
                <a:gd name="T82" fmla="*/ 344882326 w 1088"/>
                <a:gd name="T83" fmla="*/ 935854460 h 1090"/>
                <a:gd name="T84" fmla="*/ 390866508 w 1088"/>
                <a:gd name="T85" fmla="*/ 949657485 h 1090"/>
                <a:gd name="T86" fmla="*/ 438690057 w 1088"/>
                <a:gd name="T87" fmla="*/ 957938916 h 1090"/>
                <a:gd name="T88" fmla="*/ 486513607 w 1088"/>
                <a:gd name="T89" fmla="*/ 962540564 h 1090"/>
                <a:gd name="T90" fmla="*/ 534338115 w 1088"/>
                <a:gd name="T91" fmla="*/ 961620618 h 1090"/>
                <a:gd name="T92" fmla="*/ 582161665 w 1088"/>
                <a:gd name="T93" fmla="*/ 955179078 h 1090"/>
                <a:gd name="T94" fmla="*/ 629065531 w 1088"/>
                <a:gd name="T95" fmla="*/ 944135891 h 1090"/>
                <a:gd name="T96" fmla="*/ 675049713 w 1088"/>
                <a:gd name="T97" fmla="*/ 928492975 h 1090"/>
                <a:gd name="T98" fmla="*/ 718274844 w 1088"/>
                <a:gd name="T99" fmla="*/ 907327506 h 1090"/>
                <a:gd name="T100" fmla="*/ 759660608 w 1088"/>
                <a:gd name="T101" fmla="*/ 882482254 h 1090"/>
                <a:gd name="T102" fmla="*/ 797367638 w 1088"/>
                <a:gd name="T103" fmla="*/ 853035354 h 1090"/>
                <a:gd name="T104" fmla="*/ 832315616 w 1088"/>
                <a:gd name="T105" fmla="*/ 819907712 h 1090"/>
                <a:gd name="T106" fmla="*/ 864505503 w 1088"/>
                <a:gd name="T107" fmla="*/ 783099327 h 1090"/>
                <a:gd name="T108" fmla="*/ 891176328 w 1088"/>
                <a:gd name="T109" fmla="*/ 743530145 h 1090"/>
                <a:gd name="T110" fmla="*/ 915088103 w 1088"/>
                <a:gd name="T111" fmla="*/ 701200166 h 1090"/>
                <a:gd name="T112" fmla="*/ 933481776 w 1088"/>
                <a:gd name="T113" fmla="*/ 657030296 h 1090"/>
                <a:gd name="T114" fmla="*/ 947277031 w 1088"/>
                <a:gd name="T115" fmla="*/ 611019575 h 1090"/>
                <a:gd name="T116" fmla="*/ 956473867 w 1088"/>
                <a:gd name="T117" fmla="*/ 563168962 h 1090"/>
                <a:gd name="T118" fmla="*/ 960152602 w 1088"/>
                <a:gd name="T119" fmla="*/ 51531835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42" name="Group 52"/>
            <p:cNvGrpSpPr/>
            <p:nvPr/>
          </p:nvGrpSpPr>
          <p:grpSpPr bwMode="auto">
            <a:xfrm>
              <a:off x="321578" y="291945"/>
              <a:ext cx="366458" cy="476395"/>
              <a:chOff x="0" y="0"/>
              <a:chExt cx="299494" cy="389342"/>
            </a:xfrm>
          </p:grpSpPr>
          <p:sp>
            <p:nvSpPr>
              <p:cNvPr id="43"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4"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grpSp>
        <p:nvGrpSpPr>
          <p:cNvPr id="45" name="组合 25"/>
          <p:cNvGrpSpPr/>
          <p:nvPr/>
        </p:nvGrpSpPr>
        <p:grpSpPr bwMode="auto">
          <a:xfrm>
            <a:off x="4730751" y="2562226"/>
            <a:ext cx="1273175" cy="1276351"/>
            <a:chOff x="0" y="0"/>
            <a:chExt cx="954939" cy="956967"/>
          </a:xfrm>
        </p:grpSpPr>
        <p:sp>
          <p:nvSpPr>
            <p:cNvPr id="46" name="Freeform 10"/>
            <p:cNvSpPr>
              <a:spLocks noEditPoints="1" noChangeArrowheads="1"/>
            </p:cNvSpPr>
            <p:nvPr/>
          </p:nvSpPr>
          <p:spPr bwMode="auto">
            <a:xfrm>
              <a:off x="0" y="0"/>
              <a:ext cx="954939" cy="956967"/>
            </a:xfrm>
            <a:custGeom>
              <a:avLst/>
              <a:gdLst>
                <a:gd name="T0" fmla="*/ 803484621 w 1088"/>
                <a:gd name="T1" fmla="*/ 390794595 h 1090"/>
                <a:gd name="T2" fmla="*/ 798092902 w 1088"/>
                <a:gd name="T3" fmla="*/ 350713480 h 1090"/>
                <a:gd name="T4" fmla="*/ 788848075 w 1088"/>
                <a:gd name="T5" fmla="*/ 311402330 h 1090"/>
                <a:gd name="T6" fmla="*/ 775751894 w 1088"/>
                <a:gd name="T7" fmla="*/ 273633739 h 1090"/>
                <a:gd name="T8" fmla="*/ 758033738 w 1088"/>
                <a:gd name="T9" fmla="*/ 236635112 h 1090"/>
                <a:gd name="T10" fmla="*/ 737233973 w 1088"/>
                <a:gd name="T11" fmla="*/ 202719851 h 1090"/>
                <a:gd name="T12" fmla="*/ 712582854 w 1088"/>
                <a:gd name="T13" fmla="*/ 170346272 h 1090"/>
                <a:gd name="T14" fmla="*/ 685619871 w 1088"/>
                <a:gd name="T15" fmla="*/ 141056058 h 1090"/>
                <a:gd name="T16" fmla="*/ 654805534 w 1088"/>
                <a:gd name="T17" fmla="*/ 114849209 h 1090"/>
                <a:gd name="T18" fmla="*/ 621680210 w 1088"/>
                <a:gd name="T19" fmla="*/ 91724848 h 1090"/>
                <a:gd name="T20" fmla="*/ 586243898 w 1088"/>
                <a:gd name="T21" fmla="*/ 71683852 h 1090"/>
                <a:gd name="T22" fmla="*/ 549266343 w 1088"/>
                <a:gd name="T23" fmla="*/ 56267904 h 1090"/>
                <a:gd name="T24" fmla="*/ 510748422 w 1088"/>
                <a:gd name="T25" fmla="*/ 44706162 h 1090"/>
                <a:gd name="T26" fmla="*/ 470689258 w 1088"/>
                <a:gd name="T27" fmla="*/ 36998627 h 1090"/>
                <a:gd name="T28" fmla="*/ 430630971 w 1088"/>
                <a:gd name="T29" fmla="*/ 33915262 h 1090"/>
                <a:gd name="T30" fmla="*/ 390572684 w 1088"/>
                <a:gd name="T31" fmla="*/ 34686103 h 1090"/>
                <a:gd name="T32" fmla="*/ 350513520 w 1088"/>
                <a:gd name="T33" fmla="*/ 40081114 h 1090"/>
                <a:gd name="T34" fmla="*/ 311224977 w 1088"/>
                <a:gd name="T35" fmla="*/ 49331210 h 1090"/>
                <a:gd name="T36" fmla="*/ 272707056 w 1088"/>
                <a:gd name="T37" fmla="*/ 62434634 h 1090"/>
                <a:gd name="T38" fmla="*/ 236500123 w 1088"/>
                <a:gd name="T39" fmla="*/ 80163106 h 1090"/>
                <a:gd name="T40" fmla="*/ 201834433 w 1088"/>
                <a:gd name="T41" fmla="*/ 100974944 h 1090"/>
                <a:gd name="T42" fmla="*/ 170249474 w 1088"/>
                <a:gd name="T43" fmla="*/ 125640110 h 1090"/>
                <a:gd name="T44" fmla="*/ 140205759 w 1088"/>
                <a:gd name="T45" fmla="*/ 153388641 h 1090"/>
                <a:gd name="T46" fmla="*/ 114013397 w 1088"/>
                <a:gd name="T47" fmla="*/ 183449696 h 1090"/>
                <a:gd name="T48" fmla="*/ 90902645 w 1088"/>
                <a:gd name="T49" fmla="*/ 217364958 h 1090"/>
                <a:gd name="T50" fmla="*/ 71643245 w 1088"/>
                <a:gd name="T51" fmla="*/ 252821902 h 1090"/>
                <a:gd name="T52" fmla="*/ 56236077 w 1088"/>
                <a:gd name="T53" fmla="*/ 289820529 h 1090"/>
                <a:gd name="T54" fmla="*/ 44681139 w 1088"/>
                <a:gd name="T55" fmla="*/ 328359960 h 1090"/>
                <a:gd name="T56" fmla="*/ 36977555 w 1088"/>
                <a:gd name="T57" fmla="*/ 368441952 h 1090"/>
                <a:gd name="T58" fmla="*/ 33895946 w 1088"/>
                <a:gd name="T59" fmla="*/ 408523067 h 1090"/>
                <a:gd name="T60" fmla="*/ 34666568 w 1088"/>
                <a:gd name="T61" fmla="*/ 448605059 h 1090"/>
                <a:gd name="T62" fmla="*/ 40058287 w 1088"/>
                <a:gd name="T63" fmla="*/ 488686173 h 1090"/>
                <a:gd name="T64" fmla="*/ 49303114 w 1088"/>
                <a:gd name="T65" fmla="*/ 528768165 h 1090"/>
                <a:gd name="T66" fmla="*/ 62399295 w 1088"/>
                <a:gd name="T67" fmla="*/ 566536755 h 1090"/>
                <a:gd name="T68" fmla="*/ 80117451 w 1088"/>
                <a:gd name="T69" fmla="*/ 602764541 h 1090"/>
                <a:gd name="T70" fmla="*/ 100917216 w 1088"/>
                <a:gd name="T71" fmla="*/ 637450644 h 1090"/>
                <a:gd name="T72" fmla="*/ 125568335 w 1088"/>
                <a:gd name="T73" fmla="*/ 669824223 h 1090"/>
                <a:gd name="T74" fmla="*/ 152531318 w 1088"/>
                <a:gd name="T75" fmla="*/ 699114437 h 1090"/>
                <a:gd name="T76" fmla="*/ 183345655 w 1088"/>
                <a:gd name="T77" fmla="*/ 725321285 h 1090"/>
                <a:gd name="T78" fmla="*/ 216470979 w 1088"/>
                <a:gd name="T79" fmla="*/ 748445647 h 1090"/>
                <a:gd name="T80" fmla="*/ 251907291 w 1088"/>
                <a:gd name="T81" fmla="*/ 767715801 h 1090"/>
                <a:gd name="T82" fmla="*/ 288884846 w 1088"/>
                <a:gd name="T83" fmla="*/ 783902591 h 1090"/>
                <a:gd name="T84" fmla="*/ 327402767 w 1088"/>
                <a:gd name="T85" fmla="*/ 795464333 h 1090"/>
                <a:gd name="T86" fmla="*/ 367461932 w 1088"/>
                <a:gd name="T87" fmla="*/ 802401026 h 1090"/>
                <a:gd name="T88" fmla="*/ 407520218 w 1088"/>
                <a:gd name="T89" fmla="*/ 806255233 h 1090"/>
                <a:gd name="T90" fmla="*/ 447578505 w 1088"/>
                <a:gd name="T91" fmla="*/ 805484392 h 1090"/>
                <a:gd name="T92" fmla="*/ 487637669 w 1088"/>
                <a:gd name="T93" fmla="*/ 800089380 h 1090"/>
                <a:gd name="T94" fmla="*/ 526926212 w 1088"/>
                <a:gd name="T95" fmla="*/ 790839285 h 1090"/>
                <a:gd name="T96" fmla="*/ 565444133 w 1088"/>
                <a:gd name="T97" fmla="*/ 777735860 h 1090"/>
                <a:gd name="T98" fmla="*/ 601651067 w 1088"/>
                <a:gd name="T99" fmla="*/ 760007388 h 1090"/>
                <a:gd name="T100" fmla="*/ 636316757 w 1088"/>
                <a:gd name="T101" fmla="*/ 739195551 h 1090"/>
                <a:gd name="T102" fmla="*/ 667901715 w 1088"/>
                <a:gd name="T103" fmla="*/ 714530385 h 1090"/>
                <a:gd name="T104" fmla="*/ 697175686 w 1088"/>
                <a:gd name="T105" fmla="*/ 686781854 h 1090"/>
                <a:gd name="T106" fmla="*/ 724137792 w 1088"/>
                <a:gd name="T107" fmla="*/ 655949957 h 1090"/>
                <a:gd name="T108" fmla="*/ 746478800 w 1088"/>
                <a:gd name="T109" fmla="*/ 622805537 h 1090"/>
                <a:gd name="T110" fmla="*/ 766507944 w 1088"/>
                <a:gd name="T111" fmla="*/ 587348593 h 1090"/>
                <a:gd name="T112" fmla="*/ 781915112 w 1088"/>
                <a:gd name="T113" fmla="*/ 550349966 h 1090"/>
                <a:gd name="T114" fmla="*/ 793470050 w 1088"/>
                <a:gd name="T115" fmla="*/ 511810534 h 1090"/>
                <a:gd name="T116" fmla="*/ 801173634 w 1088"/>
                <a:gd name="T117" fmla="*/ 471728542 h 1090"/>
                <a:gd name="T118" fmla="*/ 804255243 w 1088"/>
                <a:gd name="T119" fmla="*/ 431647428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chemeClr val="tx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47" name="Group 55"/>
            <p:cNvGrpSpPr/>
            <p:nvPr/>
          </p:nvGrpSpPr>
          <p:grpSpPr bwMode="auto">
            <a:xfrm>
              <a:off x="261811" y="295951"/>
              <a:ext cx="394891" cy="388623"/>
              <a:chOff x="0" y="0"/>
              <a:chExt cx="314468" cy="309477"/>
            </a:xfrm>
          </p:grpSpPr>
          <p:sp>
            <p:nvSpPr>
              <p:cNvPr id="48" name="Freeform 59"/>
              <p:cNvSpPr>
                <a:spLocks noEditPoints="1" noChangeArrowheads="1"/>
              </p:cNvSpPr>
              <p:nvPr/>
            </p:nvSpPr>
            <p:spPr bwMode="auto">
              <a:xfrm>
                <a:off x="0" y="0"/>
                <a:ext cx="314468" cy="309477"/>
              </a:xfrm>
              <a:custGeom>
                <a:avLst/>
                <a:gdLst>
                  <a:gd name="T0" fmla="*/ 898504590 w 95"/>
                  <a:gd name="T1" fmla="*/ 631196644 h 93"/>
                  <a:gd name="T2" fmla="*/ 1040948663 w 95"/>
                  <a:gd name="T3" fmla="*/ 564755592 h 93"/>
                  <a:gd name="T4" fmla="*/ 1040948663 w 95"/>
                  <a:gd name="T5" fmla="*/ 454019398 h 93"/>
                  <a:gd name="T6" fmla="*/ 898504590 w 95"/>
                  <a:gd name="T7" fmla="*/ 398652964 h 93"/>
                  <a:gd name="T8" fmla="*/ 876587825 w 95"/>
                  <a:gd name="T9" fmla="*/ 332208585 h 93"/>
                  <a:gd name="T10" fmla="*/ 931374771 w 95"/>
                  <a:gd name="T11" fmla="*/ 188251864 h 93"/>
                  <a:gd name="T12" fmla="*/ 843717644 w 95"/>
                  <a:gd name="T13" fmla="*/ 110736195 h 93"/>
                  <a:gd name="T14" fmla="*/ 701270260 w 95"/>
                  <a:gd name="T15" fmla="*/ 166105956 h 93"/>
                  <a:gd name="T16" fmla="*/ 646483314 w 95"/>
                  <a:gd name="T17" fmla="*/ 143956721 h 93"/>
                  <a:gd name="T18" fmla="*/ 580739641 w 95"/>
                  <a:gd name="T19" fmla="*/ 0 h 93"/>
                  <a:gd name="T20" fmla="*/ 460209022 w 95"/>
                  <a:gd name="T21" fmla="*/ 0 h 93"/>
                  <a:gd name="T22" fmla="*/ 405422076 w 95"/>
                  <a:gd name="T23" fmla="*/ 143956721 h 93"/>
                  <a:gd name="T24" fmla="*/ 339678403 w 95"/>
                  <a:gd name="T25" fmla="*/ 166105956 h 93"/>
                  <a:gd name="T26" fmla="*/ 197231019 w 95"/>
                  <a:gd name="T27" fmla="*/ 110736195 h 93"/>
                  <a:gd name="T28" fmla="*/ 109573892 w 95"/>
                  <a:gd name="T29" fmla="*/ 188251864 h 93"/>
                  <a:gd name="T30" fmla="*/ 175317565 w 95"/>
                  <a:gd name="T31" fmla="*/ 332208585 h 93"/>
                  <a:gd name="T32" fmla="*/ 142444073 w 95"/>
                  <a:gd name="T33" fmla="*/ 398652964 h 93"/>
                  <a:gd name="T34" fmla="*/ 0 w 95"/>
                  <a:gd name="T35" fmla="*/ 454019398 h 93"/>
                  <a:gd name="T36" fmla="*/ 0 w 95"/>
                  <a:gd name="T37" fmla="*/ 575830210 h 93"/>
                  <a:gd name="T38" fmla="*/ 142444073 w 95"/>
                  <a:gd name="T39" fmla="*/ 631196644 h 93"/>
                  <a:gd name="T40" fmla="*/ 175317565 w 95"/>
                  <a:gd name="T41" fmla="*/ 697641023 h 93"/>
                  <a:gd name="T42" fmla="*/ 120530619 w 95"/>
                  <a:gd name="T43" fmla="*/ 841597744 h 93"/>
                  <a:gd name="T44" fmla="*/ 197231019 w 95"/>
                  <a:gd name="T45" fmla="*/ 919113413 h 93"/>
                  <a:gd name="T46" fmla="*/ 339678403 w 95"/>
                  <a:gd name="T47" fmla="*/ 863743652 h 93"/>
                  <a:gd name="T48" fmla="*/ 405422076 w 95"/>
                  <a:gd name="T49" fmla="*/ 885892887 h 93"/>
                  <a:gd name="T50" fmla="*/ 471165749 w 95"/>
                  <a:gd name="T51" fmla="*/ 1029849608 h 93"/>
                  <a:gd name="T52" fmla="*/ 580739641 w 95"/>
                  <a:gd name="T53" fmla="*/ 1029849608 h 93"/>
                  <a:gd name="T54" fmla="*/ 646483314 w 95"/>
                  <a:gd name="T55" fmla="*/ 885892887 h 93"/>
                  <a:gd name="T56" fmla="*/ 701270260 w 95"/>
                  <a:gd name="T57" fmla="*/ 863743652 h 93"/>
                  <a:gd name="T58" fmla="*/ 854674371 w 95"/>
                  <a:gd name="T59" fmla="*/ 919113413 h 93"/>
                  <a:gd name="T60" fmla="*/ 931374771 w 95"/>
                  <a:gd name="T61" fmla="*/ 830523126 h 93"/>
                  <a:gd name="T62" fmla="*/ 876587825 w 95"/>
                  <a:gd name="T63" fmla="*/ 697641023 h 93"/>
                  <a:gd name="T64" fmla="*/ 898504590 w 95"/>
                  <a:gd name="T65" fmla="*/ 631196644 h 93"/>
                  <a:gd name="T66" fmla="*/ 525952695 w 95"/>
                  <a:gd name="T67" fmla="*/ 675491787 h 93"/>
                  <a:gd name="T68" fmla="*/ 361591857 w 95"/>
                  <a:gd name="T69" fmla="*/ 509389159 h 93"/>
                  <a:gd name="T70" fmla="*/ 525952695 w 95"/>
                  <a:gd name="T71" fmla="*/ 354357820 h 93"/>
                  <a:gd name="T72" fmla="*/ 690313533 w 95"/>
                  <a:gd name="T73" fmla="*/ 509389159 h 93"/>
                  <a:gd name="T74" fmla="*/ 525952695 w 95"/>
                  <a:gd name="T75" fmla="*/ 675491787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tx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9" name="Oval 60"/>
              <p:cNvSpPr>
                <a:spLocks noChangeArrowheads="1"/>
              </p:cNvSpPr>
              <p:nvPr/>
            </p:nvSpPr>
            <p:spPr bwMode="auto">
              <a:xfrm>
                <a:off x="124789" y="122294"/>
                <a:ext cx="64890" cy="62395"/>
              </a:xfrm>
              <a:prstGeom prst="ellipse">
                <a:avLst/>
              </a:prstGeom>
              <a:solidFill>
                <a:schemeClr val="tx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endParaRPr>
              </a:p>
            </p:txBody>
          </p:sp>
        </p:grpSp>
      </p:grpSp>
      <p:grpSp>
        <p:nvGrpSpPr>
          <p:cNvPr id="50" name="组合 23"/>
          <p:cNvGrpSpPr/>
          <p:nvPr/>
        </p:nvGrpSpPr>
        <p:grpSpPr bwMode="auto">
          <a:xfrm>
            <a:off x="5413375" y="4060826"/>
            <a:ext cx="1009651" cy="1011239"/>
            <a:chOff x="0" y="0"/>
            <a:chExt cx="756963" cy="758569"/>
          </a:xfrm>
        </p:grpSpPr>
        <p:sp>
          <p:nvSpPr>
            <p:cNvPr id="51" name="Freeform 10"/>
            <p:cNvSpPr>
              <a:spLocks noEditPoints="1" noChangeArrowheads="1"/>
            </p:cNvSpPr>
            <p:nvPr/>
          </p:nvSpPr>
          <p:spPr bwMode="auto">
            <a:xfrm>
              <a:off x="0" y="0"/>
              <a:ext cx="756963" cy="758569"/>
            </a:xfrm>
            <a:custGeom>
              <a:avLst/>
              <a:gdLst>
                <a:gd name="T0" fmla="*/ 504865796 w 1088"/>
                <a:gd name="T1" fmla="*/ 245552961 h 1090"/>
                <a:gd name="T2" fmla="*/ 501477551 w 1088"/>
                <a:gd name="T3" fmla="*/ 220367774 h 1090"/>
                <a:gd name="T4" fmla="*/ 495668834 w 1088"/>
                <a:gd name="T5" fmla="*/ 195667654 h 1090"/>
                <a:gd name="T6" fmla="*/ 487439645 w 1088"/>
                <a:gd name="T7" fmla="*/ 171935579 h 1090"/>
                <a:gd name="T8" fmla="*/ 476306444 w 1088"/>
                <a:gd name="T9" fmla="*/ 148687875 h 1090"/>
                <a:gd name="T10" fmla="*/ 463237005 w 1088"/>
                <a:gd name="T11" fmla="*/ 127377654 h 1090"/>
                <a:gd name="T12" fmla="*/ 447747789 w 1088"/>
                <a:gd name="T13" fmla="*/ 107036174 h 1090"/>
                <a:gd name="T14" fmla="*/ 430805872 w 1088"/>
                <a:gd name="T15" fmla="*/ 88631480 h 1090"/>
                <a:gd name="T16" fmla="*/ 411443482 w 1088"/>
                <a:gd name="T17" fmla="*/ 72164270 h 1090"/>
                <a:gd name="T18" fmla="*/ 390629782 w 1088"/>
                <a:gd name="T19" fmla="*/ 57634542 h 1090"/>
                <a:gd name="T20" fmla="*/ 368363382 w 1088"/>
                <a:gd name="T21" fmla="*/ 45042296 h 1090"/>
                <a:gd name="T22" fmla="*/ 345128514 w 1088"/>
                <a:gd name="T23" fmla="*/ 35355579 h 1090"/>
                <a:gd name="T24" fmla="*/ 320925874 w 1088"/>
                <a:gd name="T25" fmla="*/ 28090715 h 1090"/>
                <a:gd name="T26" fmla="*/ 295755463 w 1088"/>
                <a:gd name="T27" fmla="*/ 23247704 h 1090"/>
                <a:gd name="T28" fmla="*/ 270585052 w 1088"/>
                <a:gd name="T29" fmla="*/ 21310221 h 1090"/>
                <a:gd name="T30" fmla="*/ 245413945 w 1088"/>
                <a:gd name="T31" fmla="*/ 21794592 h 1090"/>
                <a:gd name="T32" fmla="*/ 220243533 w 1088"/>
                <a:gd name="T33" fmla="*/ 25185187 h 1090"/>
                <a:gd name="T34" fmla="*/ 195556660 w 1088"/>
                <a:gd name="T35" fmla="*/ 30996939 h 1090"/>
                <a:gd name="T36" fmla="*/ 171354020 w 1088"/>
                <a:gd name="T37" fmla="*/ 39230544 h 1090"/>
                <a:gd name="T38" fmla="*/ 148604082 w 1088"/>
                <a:gd name="T39" fmla="*/ 50369678 h 1090"/>
                <a:gd name="T40" fmla="*/ 126821219 w 1088"/>
                <a:gd name="T41" fmla="*/ 63446294 h 1090"/>
                <a:gd name="T42" fmla="*/ 106975291 w 1088"/>
                <a:gd name="T43" fmla="*/ 78944763 h 1090"/>
                <a:gd name="T44" fmla="*/ 88097135 w 1088"/>
                <a:gd name="T45" fmla="*/ 96380715 h 1090"/>
                <a:gd name="T46" fmla="*/ 71639451 w 1088"/>
                <a:gd name="T47" fmla="*/ 115269083 h 1090"/>
                <a:gd name="T48" fmla="*/ 57118007 w 1088"/>
                <a:gd name="T49" fmla="*/ 136580000 h 1090"/>
                <a:gd name="T50" fmla="*/ 45017035 w 1088"/>
                <a:gd name="T51" fmla="*/ 158858963 h 1090"/>
                <a:gd name="T52" fmla="*/ 35335840 w 1088"/>
                <a:gd name="T53" fmla="*/ 182106667 h 1090"/>
                <a:gd name="T54" fmla="*/ 28075118 w 1088"/>
                <a:gd name="T55" fmla="*/ 206322417 h 1090"/>
                <a:gd name="T56" fmla="*/ 23234172 w 1088"/>
                <a:gd name="T57" fmla="*/ 231507604 h 1090"/>
                <a:gd name="T58" fmla="*/ 21297933 w 1088"/>
                <a:gd name="T59" fmla="*/ 256692094 h 1090"/>
                <a:gd name="T60" fmla="*/ 21782167 w 1088"/>
                <a:gd name="T61" fmla="*/ 281877281 h 1090"/>
                <a:gd name="T62" fmla="*/ 25170411 w 1088"/>
                <a:gd name="T63" fmla="*/ 307062468 h 1090"/>
                <a:gd name="T64" fmla="*/ 30979128 w 1088"/>
                <a:gd name="T65" fmla="*/ 332246959 h 1090"/>
                <a:gd name="T66" fmla="*/ 39208318 w 1088"/>
                <a:gd name="T67" fmla="*/ 355979033 h 1090"/>
                <a:gd name="T68" fmla="*/ 50341518 w 1088"/>
                <a:gd name="T69" fmla="*/ 378742367 h 1090"/>
                <a:gd name="T70" fmla="*/ 63410957 w 1088"/>
                <a:gd name="T71" fmla="*/ 400536959 h 1090"/>
                <a:gd name="T72" fmla="*/ 78900174 w 1088"/>
                <a:gd name="T73" fmla="*/ 420878439 h 1090"/>
                <a:gd name="T74" fmla="*/ 95842091 w 1088"/>
                <a:gd name="T75" fmla="*/ 439283132 h 1090"/>
                <a:gd name="T76" fmla="*/ 115204481 w 1088"/>
                <a:gd name="T77" fmla="*/ 455750343 h 1090"/>
                <a:gd name="T78" fmla="*/ 136018181 w 1088"/>
                <a:gd name="T79" fmla="*/ 470280071 h 1090"/>
                <a:gd name="T80" fmla="*/ 158284581 w 1088"/>
                <a:gd name="T81" fmla="*/ 482387946 h 1090"/>
                <a:gd name="T82" fmla="*/ 181519449 w 1088"/>
                <a:gd name="T83" fmla="*/ 492559034 h 1090"/>
                <a:gd name="T84" fmla="*/ 205722089 w 1088"/>
                <a:gd name="T85" fmla="*/ 499823898 h 1090"/>
                <a:gd name="T86" fmla="*/ 230892500 w 1088"/>
                <a:gd name="T87" fmla="*/ 504182538 h 1090"/>
                <a:gd name="T88" fmla="*/ 256062911 w 1088"/>
                <a:gd name="T89" fmla="*/ 506604391 h 1090"/>
                <a:gd name="T90" fmla="*/ 281234018 w 1088"/>
                <a:gd name="T91" fmla="*/ 506120021 h 1090"/>
                <a:gd name="T92" fmla="*/ 306404429 w 1088"/>
                <a:gd name="T93" fmla="*/ 502729426 h 1090"/>
                <a:gd name="T94" fmla="*/ 331091303 w 1088"/>
                <a:gd name="T95" fmla="*/ 496917674 h 1090"/>
                <a:gd name="T96" fmla="*/ 355293942 w 1088"/>
                <a:gd name="T97" fmla="*/ 488684068 h 1090"/>
                <a:gd name="T98" fmla="*/ 378043881 w 1088"/>
                <a:gd name="T99" fmla="*/ 477544935 h 1090"/>
                <a:gd name="T100" fmla="*/ 399826743 w 1088"/>
                <a:gd name="T101" fmla="*/ 464468319 h 1090"/>
                <a:gd name="T102" fmla="*/ 419672671 w 1088"/>
                <a:gd name="T103" fmla="*/ 448969850 h 1090"/>
                <a:gd name="T104" fmla="*/ 438066594 w 1088"/>
                <a:gd name="T105" fmla="*/ 431533898 h 1090"/>
                <a:gd name="T106" fmla="*/ 455008511 w 1088"/>
                <a:gd name="T107" fmla="*/ 412161159 h 1090"/>
                <a:gd name="T108" fmla="*/ 469045722 w 1088"/>
                <a:gd name="T109" fmla="*/ 391334612 h 1090"/>
                <a:gd name="T110" fmla="*/ 481630928 w 1088"/>
                <a:gd name="T111" fmla="*/ 369055649 h 1090"/>
                <a:gd name="T112" fmla="*/ 491312123 w 1088"/>
                <a:gd name="T113" fmla="*/ 345807945 h 1090"/>
                <a:gd name="T114" fmla="*/ 498572845 w 1088"/>
                <a:gd name="T115" fmla="*/ 321592196 h 1090"/>
                <a:gd name="T116" fmla="*/ 503413790 w 1088"/>
                <a:gd name="T117" fmla="*/ 296407009 h 1090"/>
                <a:gd name="T118" fmla="*/ 505350029 w 1088"/>
                <a:gd name="T119" fmla="*/ 271222518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chemeClr val="tx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nvGrpSpPr>
            <p:cNvPr id="52" name="Group 58"/>
            <p:cNvGrpSpPr/>
            <p:nvPr/>
          </p:nvGrpSpPr>
          <p:grpSpPr bwMode="auto">
            <a:xfrm>
              <a:off x="140646" y="210268"/>
              <a:ext cx="457643" cy="338032"/>
              <a:chOff x="0" y="0"/>
              <a:chExt cx="439257" cy="324452"/>
            </a:xfrm>
          </p:grpSpPr>
          <p:sp>
            <p:nvSpPr>
              <p:cNvPr id="53" name="Freeform 92"/>
              <p:cNvSpPr>
                <a:spLocks noChangeArrowheads="1"/>
              </p:cNvSpPr>
              <p:nvPr/>
            </p:nvSpPr>
            <p:spPr bwMode="auto">
              <a:xfrm>
                <a:off x="157233" y="224621"/>
                <a:ext cx="127286" cy="99831"/>
              </a:xfrm>
              <a:custGeom>
                <a:avLst/>
                <a:gdLst>
                  <a:gd name="T0" fmla="*/ 415139939 w 38"/>
                  <a:gd name="T1" fmla="*/ 110735873 h 30"/>
                  <a:gd name="T2" fmla="*/ 11221266 w 38"/>
                  <a:gd name="T3" fmla="*/ 121810459 h 30"/>
                  <a:gd name="T4" fmla="*/ 11221266 w 38"/>
                  <a:gd name="T5" fmla="*/ 143956302 h 30"/>
                  <a:gd name="T6" fmla="*/ 213180603 w 38"/>
                  <a:gd name="T7" fmla="*/ 332207619 h 30"/>
                  <a:gd name="T8" fmla="*/ 403922023 w 38"/>
                  <a:gd name="T9" fmla="*/ 143956302 h 30"/>
                  <a:gd name="T10" fmla="*/ 415139939 w 38"/>
                  <a:gd name="T11" fmla="*/ 110735873 h 30"/>
                  <a:gd name="T12" fmla="*/ 0 60000 65536"/>
                  <a:gd name="T13" fmla="*/ 0 60000 65536"/>
                  <a:gd name="T14" fmla="*/ 0 60000 65536"/>
                  <a:gd name="T15" fmla="*/ 0 60000 65536"/>
                  <a:gd name="T16" fmla="*/ 0 60000 65536"/>
                  <a:gd name="T17" fmla="*/ 0 60000 65536"/>
                  <a:gd name="T18" fmla="*/ 0 w 38"/>
                  <a:gd name="T19" fmla="*/ 0 h 30"/>
                  <a:gd name="T20" fmla="*/ 38 w 3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solidFill>
                <a:schemeClr val="tx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54" name="Freeform 93"/>
              <p:cNvSpPr>
                <a:spLocks noChangeArrowheads="1"/>
              </p:cNvSpPr>
              <p:nvPr/>
            </p:nvSpPr>
            <p:spPr bwMode="auto">
              <a:xfrm>
                <a:off x="74873" y="112311"/>
                <a:ext cx="292007" cy="129781"/>
              </a:xfrm>
              <a:custGeom>
                <a:avLst/>
                <a:gdLst>
                  <a:gd name="T0" fmla="*/ 957945555 w 88"/>
                  <a:gd name="T1" fmla="*/ 254696876 h 39"/>
                  <a:gd name="T2" fmla="*/ 0 w 88"/>
                  <a:gd name="T3" fmla="*/ 265768194 h 39"/>
                  <a:gd name="T4" fmla="*/ 0 w 88"/>
                  <a:gd name="T5" fmla="*/ 287917485 h 39"/>
                  <a:gd name="T6" fmla="*/ 143139840 w 88"/>
                  <a:gd name="T7" fmla="*/ 420799918 h 39"/>
                  <a:gd name="T8" fmla="*/ 165163141 w 88"/>
                  <a:gd name="T9" fmla="*/ 420799918 h 39"/>
                  <a:gd name="T10" fmla="*/ 803792405 w 88"/>
                  <a:gd name="T11" fmla="*/ 420799918 h 39"/>
                  <a:gd name="T12" fmla="*/ 825815706 w 88"/>
                  <a:gd name="T13" fmla="*/ 420799918 h 39"/>
                  <a:gd name="T14" fmla="*/ 968955546 w 88"/>
                  <a:gd name="T15" fmla="*/ 287917485 h 39"/>
                  <a:gd name="T16" fmla="*/ 968955546 w 88"/>
                  <a:gd name="T17" fmla="*/ 287917485 h 39"/>
                  <a:gd name="T18" fmla="*/ 968955546 w 88"/>
                  <a:gd name="T19" fmla="*/ 265768194 h 39"/>
                  <a:gd name="T20" fmla="*/ 957945555 w 88"/>
                  <a:gd name="T21" fmla="*/ 254696876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8"/>
                  <a:gd name="T34" fmla="*/ 0 h 39"/>
                  <a:gd name="T35" fmla="*/ 88 w 8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solidFill>
                <a:schemeClr val="tx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55" name="Freeform 94"/>
              <p:cNvSpPr>
                <a:spLocks noChangeArrowheads="1"/>
              </p:cNvSpPr>
              <p:nvPr/>
            </p:nvSpPr>
            <p:spPr bwMode="auto">
              <a:xfrm>
                <a:off x="0" y="0"/>
                <a:ext cx="439257" cy="169713"/>
              </a:xfrm>
              <a:custGeom>
                <a:avLst/>
                <a:gdLst>
                  <a:gd name="T0" fmla="*/ 1450642915 w 132"/>
                  <a:gd name="T1" fmla="*/ 398649182 h 51"/>
                  <a:gd name="T2" fmla="*/ 1450642915 w 132"/>
                  <a:gd name="T3" fmla="*/ 398649182 h 51"/>
                  <a:gd name="T4" fmla="*/ 11074601 w 132"/>
                  <a:gd name="T5" fmla="*/ 398649182 h 51"/>
                  <a:gd name="T6" fmla="*/ 11074601 w 132"/>
                  <a:gd name="T7" fmla="*/ 420798392 h 51"/>
                  <a:gd name="T8" fmla="*/ 155031099 w 132"/>
                  <a:gd name="T9" fmla="*/ 564754948 h 51"/>
                  <a:gd name="T10" fmla="*/ 177176973 w 132"/>
                  <a:gd name="T11" fmla="*/ 564754948 h 51"/>
                  <a:gd name="T12" fmla="*/ 1284540542 w 132"/>
                  <a:gd name="T13" fmla="*/ 564754948 h 51"/>
                  <a:gd name="T14" fmla="*/ 1306686416 w 132"/>
                  <a:gd name="T15" fmla="*/ 564754948 h 51"/>
                  <a:gd name="T16" fmla="*/ 1450642915 w 132"/>
                  <a:gd name="T17" fmla="*/ 420798392 h 51"/>
                  <a:gd name="T18" fmla="*/ 1450642915 w 132"/>
                  <a:gd name="T19" fmla="*/ 420798392 h 51"/>
                  <a:gd name="T20" fmla="*/ 1450642915 w 132"/>
                  <a:gd name="T21" fmla="*/ 398649182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51"/>
                  <a:gd name="T35" fmla="*/ 132 w 132"/>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solidFill>
                <a:schemeClr val="tx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grpSp>
      <p:grpSp>
        <p:nvGrpSpPr>
          <p:cNvPr id="56" name="组合 14"/>
          <p:cNvGrpSpPr/>
          <p:nvPr/>
        </p:nvGrpSpPr>
        <p:grpSpPr bwMode="auto">
          <a:xfrm>
            <a:off x="5097465" y="2012952"/>
            <a:ext cx="504825" cy="504825"/>
            <a:chOff x="0" y="0"/>
            <a:chExt cx="378482" cy="379286"/>
          </a:xfrm>
          <a:solidFill>
            <a:schemeClr val="bg1"/>
          </a:solidFill>
        </p:grpSpPr>
        <p:sp>
          <p:nvSpPr>
            <p:cNvPr id="57" name="Freeform 10"/>
            <p:cNvSpPr>
              <a:spLocks noEditPoints="1" noChangeArrowheads="1"/>
            </p:cNvSpPr>
            <p:nvPr/>
          </p:nvSpPr>
          <p:spPr bwMode="auto">
            <a:xfrm>
              <a:off x="0" y="0"/>
              <a:ext cx="378482" cy="379286"/>
            </a:xfrm>
            <a:custGeom>
              <a:avLst/>
              <a:gdLst>
                <a:gd name="T0" fmla="*/ 126216790 w 1088"/>
                <a:gd name="T1" fmla="*/ 61388657 h 1090"/>
                <a:gd name="T2" fmla="*/ 125369727 w 1088"/>
                <a:gd name="T3" fmla="*/ 55092509 h 1090"/>
                <a:gd name="T4" fmla="*/ 123917372 w 1088"/>
                <a:gd name="T5" fmla="*/ 48917107 h 1090"/>
                <a:gd name="T6" fmla="*/ 121860420 w 1088"/>
                <a:gd name="T7" fmla="*/ 42984239 h 1090"/>
                <a:gd name="T8" fmla="*/ 119077116 w 1088"/>
                <a:gd name="T9" fmla="*/ 37172116 h 1090"/>
                <a:gd name="T10" fmla="*/ 115809578 w 1088"/>
                <a:gd name="T11" fmla="*/ 31844713 h 1090"/>
                <a:gd name="T12" fmla="*/ 111937095 w 1088"/>
                <a:gd name="T13" fmla="*/ 26759149 h 1090"/>
                <a:gd name="T14" fmla="*/ 107701784 w 1088"/>
                <a:gd name="T15" fmla="*/ 22157958 h 1090"/>
                <a:gd name="T16" fmla="*/ 102861180 w 1088"/>
                <a:gd name="T17" fmla="*/ 18041139 h 1090"/>
                <a:gd name="T18" fmla="*/ 97657748 w 1088"/>
                <a:gd name="T19" fmla="*/ 14408692 h 1090"/>
                <a:gd name="T20" fmla="*/ 92091141 w 1088"/>
                <a:gd name="T21" fmla="*/ 11260619 h 1090"/>
                <a:gd name="T22" fmla="*/ 86282416 w 1088"/>
                <a:gd name="T23" fmla="*/ 8839104 h 1090"/>
                <a:gd name="T24" fmla="*/ 80231574 w 1088"/>
                <a:gd name="T25" fmla="*/ 7022706 h 1090"/>
                <a:gd name="T26" fmla="*/ 73938963 w 1088"/>
                <a:gd name="T27" fmla="*/ 5812123 h 1090"/>
                <a:gd name="T28" fmla="*/ 67646352 w 1088"/>
                <a:gd name="T29" fmla="*/ 5327750 h 1090"/>
                <a:gd name="T30" fmla="*/ 61353741 w 1088"/>
                <a:gd name="T31" fmla="*/ 5448844 h 1090"/>
                <a:gd name="T32" fmla="*/ 55061130 w 1088"/>
                <a:gd name="T33" fmla="*/ 6296148 h 1090"/>
                <a:gd name="T34" fmla="*/ 48889230 w 1088"/>
                <a:gd name="T35" fmla="*/ 7749265 h 1090"/>
                <a:gd name="T36" fmla="*/ 42838736 w 1088"/>
                <a:gd name="T37" fmla="*/ 9807501 h 1090"/>
                <a:gd name="T38" fmla="*/ 37151070 w 1088"/>
                <a:gd name="T39" fmla="*/ 12592643 h 1090"/>
                <a:gd name="T40" fmla="*/ 31705521 w 1088"/>
                <a:gd name="T41" fmla="*/ 15861810 h 1090"/>
                <a:gd name="T42" fmla="*/ 26743858 w 1088"/>
                <a:gd name="T43" fmla="*/ 19736443 h 1090"/>
                <a:gd name="T44" fmla="*/ 22024313 w 1088"/>
                <a:gd name="T45" fmla="*/ 24095448 h 1090"/>
                <a:gd name="T46" fmla="*/ 17910060 w 1088"/>
                <a:gd name="T47" fmla="*/ 28817733 h 1090"/>
                <a:gd name="T48" fmla="*/ 14279695 w 1088"/>
                <a:gd name="T49" fmla="*/ 34145135 h 1090"/>
                <a:gd name="T50" fmla="*/ 11254274 w 1088"/>
                <a:gd name="T51" fmla="*/ 39715072 h 1090"/>
                <a:gd name="T52" fmla="*/ 8833798 w 1088"/>
                <a:gd name="T53" fmla="*/ 45526847 h 1090"/>
                <a:gd name="T54" fmla="*/ 7018615 w 1088"/>
                <a:gd name="T55" fmla="*/ 51581156 h 1090"/>
                <a:gd name="T56" fmla="*/ 5808725 w 1088"/>
                <a:gd name="T57" fmla="*/ 57877304 h 1090"/>
                <a:gd name="T58" fmla="*/ 5324490 w 1088"/>
                <a:gd name="T59" fmla="*/ 64173451 h 1090"/>
                <a:gd name="T60" fmla="*/ 5445549 w 1088"/>
                <a:gd name="T61" fmla="*/ 70469947 h 1090"/>
                <a:gd name="T62" fmla="*/ 6292611 w 1088"/>
                <a:gd name="T63" fmla="*/ 76766095 h 1090"/>
                <a:gd name="T64" fmla="*/ 7744966 w 1088"/>
                <a:gd name="T65" fmla="*/ 83062590 h 1090"/>
                <a:gd name="T66" fmla="*/ 9801918 w 1088"/>
                <a:gd name="T67" fmla="*/ 88995458 h 1090"/>
                <a:gd name="T68" fmla="*/ 12585222 w 1088"/>
                <a:gd name="T69" fmla="*/ 94686488 h 1090"/>
                <a:gd name="T70" fmla="*/ 15852760 w 1088"/>
                <a:gd name="T71" fmla="*/ 100134984 h 1090"/>
                <a:gd name="T72" fmla="*/ 19725243 w 1088"/>
                <a:gd name="T73" fmla="*/ 105220548 h 1090"/>
                <a:gd name="T74" fmla="*/ 23960554 w 1088"/>
                <a:gd name="T75" fmla="*/ 109821739 h 1090"/>
                <a:gd name="T76" fmla="*/ 28801158 w 1088"/>
                <a:gd name="T77" fmla="*/ 113938558 h 1090"/>
                <a:gd name="T78" fmla="*/ 34004590 w 1088"/>
                <a:gd name="T79" fmla="*/ 117571005 h 1090"/>
                <a:gd name="T80" fmla="*/ 39571198 w 1088"/>
                <a:gd name="T81" fmla="*/ 120597985 h 1090"/>
                <a:gd name="T82" fmla="*/ 45379922 w 1088"/>
                <a:gd name="T83" fmla="*/ 123140593 h 1090"/>
                <a:gd name="T84" fmla="*/ 51430764 w 1088"/>
                <a:gd name="T85" fmla="*/ 124956991 h 1090"/>
                <a:gd name="T86" fmla="*/ 57723375 w 1088"/>
                <a:gd name="T87" fmla="*/ 126046829 h 1090"/>
                <a:gd name="T88" fmla="*/ 64015986 w 1088"/>
                <a:gd name="T89" fmla="*/ 126651947 h 1090"/>
                <a:gd name="T90" fmla="*/ 70308597 w 1088"/>
                <a:gd name="T91" fmla="*/ 126530854 h 1090"/>
                <a:gd name="T92" fmla="*/ 76601209 w 1088"/>
                <a:gd name="T93" fmla="*/ 125683549 h 1090"/>
                <a:gd name="T94" fmla="*/ 82773109 w 1088"/>
                <a:gd name="T95" fmla="*/ 124230432 h 1090"/>
                <a:gd name="T96" fmla="*/ 88823603 w 1088"/>
                <a:gd name="T97" fmla="*/ 122172196 h 1090"/>
                <a:gd name="T98" fmla="*/ 94511269 w 1088"/>
                <a:gd name="T99" fmla="*/ 119387054 h 1090"/>
                <a:gd name="T100" fmla="*/ 99956818 w 1088"/>
                <a:gd name="T101" fmla="*/ 116117887 h 1090"/>
                <a:gd name="T102" fmla="*/ 104918480 w 1088"/>
                <a:gd name="T103" fmla="*/ 112243254 h 1090"/>
                <a:gd name="T104" fmla="*/ 109516967 w 1088"/>
                <a:gd name="T105" fmla="*/ 107884249 h 1090"/>
                <a:gd name="T106" fmla="*/ 113752278 w 1088"/>
                <a:gd name="T107" fmla="*/ 103040871 h 1090"/>
                <a:gd name="T108" fmla="*/ 117261933 w 1088"/>
                <a:gd name="T109" fmla="*/ 97834562 h 1090"/>
                <a:gd name="T110" fmla="*/ 120408065 w 1088"/>
                <a:gd name="T111" fmla="*/ 92264625 h 1090"/>
                <a:gd name="T112" fmla="*/ 122828541 w 1088"/>
                <a:gd name="T113" fmla="*/ 86452850 h 1090"/>
                <a:gd name="T114" fmla="*/ 124643724 w 1088"/>
                <a:gd name="T115" fmla="*/ 80398541 h 1090"/>
                <a:gd name="T116" fmla="*/ 125853614 w 1088"/>
                <a:gd name="T117" fmla="*/ 74102393 h 1090"/>
                <a:gd name="T118" fmla="*/ 126337848 w 1088"/>
                <a:gd name="T119" fmla="*/ 67806246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nvGrpSpPr>
            <p:cNvPr id="58" name="Group 62"/>
            <p:cNvGrpSpPr/>
            <p:nvPr/>
          </p:nvGrpSpPr>
          <p:grpSpPr bwMode="auto">
            <a:xfrm flipH="1">
              <a:off x="76757" y="74710"/>
              <a:ext cx="224968" cy="183062"/>
              <a:chOff x="0" y="0"/>
              <a:chExt cx="509139" cy="414300"/>
            </a:xfrm>
            <a:grpFill/>
          </p:grpSpPr>
          <p:sp>
            <p:nvSpPr>
              <p:cNvPr id="59" name="Freeform 5"/>
              <p:cNvSpPr>
                <a:spLocks noEditPoints="1" noChangeArrowheads="1"/>
              </p:cNvSpPr>
              <p:nvPr/>
            </p:nvSpPr>
            <p:spPr bwMode="auto">
              <a:xfrm>
                <a:off x="0" y="0"/>
                <a:ext cx="509139" cy="414300"/>
              </a:xfrm>
              <a:custGeom>
                <a:avLst/>
                <a:gdLst>
                  <a:gd name="T0" fmla="*/ 863742667 w 153"/>
                  <a:gd name="T1" fmla="*/ 0 h 125"/>
                  <a:gd name="T2" fmla="*/ 0 w 153"/>
                  <a:gd name="T3" fmla="*/ 757983394 h 125"/>
                  <a:gd name="T4" fmla="*/ 166105767 w 153"/>
                  <a:gd name="T5" fmla="*/ 757983394 h 125"/>
                  <a:gd name="T6" fmla="*/ 232546742 w 153"/>
                  <a:gd name="T7" fmla="*/ 703057157 h 125"/>
                  <a:gd name="T8" fmla="*/ 232546742 w 153"/>
                  <a:gd name="T9" fmla="*/ 1329213605 h 125"/>
                  <a:gd name="T10" fmla="*/ 265767230 w 153"/>
                  <a:gd name="T11" fmla="*/ 1373155920 h 125"/>
                  <a:gd name="T12" fmla="*/ 686565622 w 153"/>
                  <a:gd name="T13" fmla="*/ 1373155920 h 125"/>
                  <a:gd name="T14" fmla="*/ 697636900 w 153"/>
                  <a:gd name="T15" fmla="*/ 1021627342 h 125"/>
                  <a:gd name="T16" fmla="*/ 741931993 w 153"/>
                  <a:gd name="T17" fmla="*/ 966701105 h 125"/>
                  <a:gd name="T18" fmla="*/ 919112365 w 153"/>
                  <a:gd name="T19" fmla="*/ 966701105 h 125"/>
                  <a:gd name="T20" fmla="*/ 985553340 w 153"/>
                  <a:gd name="T21" fmla="*/ 1021627342 h 125"/>
                  <a:gd name="T22" fmla="*/ 985553340 w 153"/>
                  <a:gd name="T23" fmla="*/ 1373155920 h 125"/>
                  <a:gd name="T24" fmla="*/ 1395277127 w 153"/>
                  <a:gd name="T25" fmla="*/ 1373155920 h 125"/>
                  <a:gd name="T26" fmla="*/ 1439572220 w 153"/>
                  <a:gd name="T27" fmla="*/ 1318229683 h 125"/>
                  <a:gd name="T28" fmla="*/ 1439572220 w 153"/>
                  <a:gd name="T29" fmla="*/ 692069921 h 125"/>
                  <a:gd name="T30" fmla="*/ 1506013196 w 153"/>
                  <a:gd name="T31" fmla="*/ 757983394 h 125"/>
                  <a:gd name="T32" fmla="*/ 1694264845 w 153"/>
                  <a:gd name="T33" fmla="*/ 757983394 h 125"/>
                  <a:gd name="T34" fmla="*/ 863742667 w 153"/>
                  <a:gd name="T35" fmla="*/ 0 h 125"/>
                  <a:gd name="T36" fmla="*/ 841596784 w 153"/>
                  <a:gd name="T37" fmla="*/ 834877474 h 125"/>
                  <a:gd name="T38" fmla="*/ 664416412 w 153"/>
                  <a:gd name="T39" fmla="*/ 659114842 h 125"/>
                  <a:gd name="T40" fmla="*/ 841596784 w 153"/>
                  <a:gd name="T41" fmla="*/ 472364974 h 125"/>
                  <a:gd name="T42" fmla="*/ 1018773828 w 153"/>
                  <a:gd name="T43" fmla="*/ 659114842 h 125"/>
                  <a:gd name="T44" fmla="*/ 841596784 w 153"/>
                  <a:gd name="T45" fmla="*/ 834877474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0" name="Freeform 6"/>
              <p:cNvSpPr>
                <a:spLocks noChangeArrowheads="1"/>
              </p:cNvSpPr>
              <p:nvPr/>
            </p:nvSpPr>
            <p:spPr bwMode="auto">
              <a:xfrm>
                <a:off x="399325" y="52411"/>
                <a:ext cx="49916" cy="102328"/>
              </a:xfrm>
              <a:custGeom>
                <a:avLst/>
                <a:gdLst>
                  <a:gd name="T0" fmla="*/ 124580353 w 20"/>
                  <a:gd name="T1" fmla="*/ 255390722 h 41"/>
                  <a:gd name="T2" fmla="*/ 124580353 w 20"/>
                  <a:gd name="T3" fmla="*/ 0 h 41"/>
                  <a:gd name="T4" fmla="*/ 0 w 20"/>
                  <a:gd name="T5" fmla="*/ 0 h 41"/>
                  <a:gd name="T6" fmla="*/ 0 w 20"/>
                  <a:gd name="T7" fmla="*/ 149496216 h 41"/>
                  <a:gd name="T8" fmla="*/ 124580353 w 20"/>
                  <a:gd name="T9" fmla="*/ 255390722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1" name="Oval 7"/>
              <p:cNvSpPr>
                <a:spLocks noChangeArrowheads="1"/>
              </p:cNvSpPr>
              <p:nvPr/>
            </p:nvSpPr>
            <p:spPr bwMode="auto">
              <a:xfrm>
                <a:off x="227116" y="169713"/>
                <a:ext cx="52412" cy="54907"/>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2500">
                  <a:solidFill>
                    <a:schemeClr val="accent1"/>
                  </a:solidFill>
                  <a:latin typeface="微软雅黑" panose="020B0503020204020204" pitchFamily="34" charset="-122"/>
                  <a:ea typeface="微软雅黑" panose="020B0503020204020204" pitchFamily="34" charset="-122"/>
                </a:endParaRPr>
              </a:p>
            </p:txBody>
          </p:sp>
        </p:grpSp>
      </p:grpSp>
      <p:grpSp>
        <p:nvGrpSpPr>
          <p:cNvPr id="62" name="组合 17"/>
          <p:cNvGrpSpPr/>
          <p:nvPr/>
        </p:nvGrpSpPr>
        <p:grpSpPr bwMode="auto">
          <a:xfrm>
            <a:off x="6899277" y="2433639"/>
            <a:ext cx="581025" cy="582612"/>
            <a:chOff x="0" y="0"/>
            <a:chExt cx="435741" cy="436666"/>
          </a:xfrm>
          <a:solidFill>
            <a:schemeClr val="bg1"/>
          </a:solidFill>
        </p:grpSpPr>
        <p:sp>
          <p:nvSpPr>
            <p:cNvPr id="63" name="Freeform 11"/>
            <p:cNvSpPr>
              <a:spLocks noEditPoints="1" noChangeArrowheads="1"/>
            </p:cNvSpPr>
            <p:nvPr/>
          </p:nvSpPr>
          <p:spPr bwMode="auto">
            <a:xfrm>
              <a:off x="0" y="0"/>
              <a:ext cx="435741" cy="436666"/>
            </a:xfrm>
            <a:custGeom>
              <a:avLst/>
              <a:gdLst>
                <a:gd name="T0" fmla="*/ 167295308 w 1088"/>
                <a:gd name="T1" fmla="*/ 81368102 h 1090"/>
                <a:gd name="T2" fmla="*/ 166172313 w 1088"/>
                <a:gd name="T3" fmla="*/ 73022574 h 1090"/>
                <a:gd name="T4" fmla="*/ 164247524 w 1088"/>
                <a:gd name="T5" fmla="*/ 64837690 h 1090"/>
                <a:gd name="T6" fmla="*/ 161520938 w 1088"/>
                <a:gd name="T7" fmla="*/ 56973696 h 1090"/>
                <a:gd name="T8" fmla="*/ 157831558 w 1088"/>
                <a:gd name="T9" fmla="*/ 49270347 h 1090"/>
                <a:gd name="T10" fmla="*/ 153500981 w 1088"/>
                <a:gd name="T11" fmla="*/ 42208777 h 1090"/>
                <a:gd name="T12" fmla="*/ 148368209 w 1088"/>
                <a:gd name="T13" fmla="*/ 35468096 h 1090"/>
                <a:gd name="T14" fmla="*/ 142754439 w 1088"/>
                <a:gd name="T15" fmla="*/ 29369594 h 1090"/>
                <a:gd name="T16" fmla="*/ 136338473 w 1088"/>
                <a:gd name="T17" fmla="*/ 23912872 h 1090"/>
                <a:gd name="T18" fmla="*/ 129441109 w 1088"/>
                <a:gd name="T19" fmla="*/ 19098329 h 1090"/>
                <a:gd name="T20" fmla="*/ 122062749 w 1088"/>
                <a:gd name="T21" fmla="*/ 14925564 h 1090"/>
                <a:gd name="T22" fmla="*/ 114363990 w 1088"/>
                <a:gd name="T23" fmla="*/ 11715869 h 1090"/>
                <a:gd name="T24" fmla="*/ 106344033 w 1088"/>
                <a:gd name="T25" fmla="*/ 9308197 h 1090"/>
                <a:gd name="T26" fmla="*/ 98003277 w 1088"/>
                <a:gd name="T27" fmla="*/ 7703349 h 1090"/>
                <a:gd name="T28" fmla="*/ 89662522 w 1088"/>
                <a:gd name="T29" fmla="*/ 7061570 h 1090"/>
                <a:gd name="T30" fmla="*/ 81321766 w 1088"/>
                <a:gd name="T31" fmla="*/ 7221815 h 1090"/>
                <a:gd name="T32" fmla="*/ 72981011 w 1088"/>
                <a:gd name="T33" fmla="*/ 8345529 h 1090"/>
                <a:gd name="T34" fmla="*/ 64800854 w 1088"/>
                <a:gd name="T35" fmla="*/ 10271266 h 1090"/>
                <a:gd name="T36" fmla="*/ 56780897 w 1088"/>
                <a:gd name="T37" fmla="*/ 12999427 h 1090"/>
                <a:gd name="T38" fmla="*/ 49242337 w 1088"/>
                <a:gd name="T39" fmla="*/ 16691057 h 1090"/>
                <a:gd name="T40" fmla="*/ 42024176 w 1088"/>
                <a:gd name="T41" fmla="*/ 21024066 h 1090"/>
                <a:gd name="T42" fmla="*/ 35448011 w 1088"/>
                <a:gd name="T43" fmla="*/ 26159899 h 1090"/>
                <a:gd name="T44" fmla="*/ 29192244 w 1088"/>
                <a:gd name="T45" fmla="*/ 31937511 h 1090"/>
                <a:gd name="T46" fmla="*/ 23739074 w 1088"/>
                <a:gd name="T47" fmla="*/ 38196257 h 1090"/>
                <a:gd name="T48" fmla="*/ 18927099 w 1088"/>
                <a:gd name="T49" fmla="*/ 45257827 h 1090"/>
                <a:gd name="T50" fmla="*/ 14916920 w 1088"/>
                <a:gd name="T51" fmla="*/ 52640287 h 1090"/>
                <a:gd name="T52" fmla="*/ 11708937 w 1088"/>
                <a:gd name="T53" fmla="*/ 60344036 h 1090"/>
                <a:gd name="T54" fmla="*/ 9303150 w 1088"/>
                <a:gd name="T55" fmla="*/ 68368275 h 1090"/>
                <a:gd name="T56" fmla="*/ 7699159 w 1088"/>
                <a:gd name="T57" fmla="*/ 76713803 h 1090"/>
                <a:gd name="T58" fmla="*/ 7057562 w 1088"/>
                <a:gd name="T59" fmla="*/ 85059332 h 1090"/>
                <a:gd name="T60" fmla="*/ 7217761 w 1088"/>
                <a:gd name="T61" fmla="*/ 93404860 h 1090"/>
                <a:gd name="T62" fmla="*/ 8340756 w 1088"/>
                <a:gd name="T63" fmla="*/ 101749988 h 1090"/>
                <a:gd name="T64" fmla="*/ 10265545 w 1088"/>
                <a:gd name="T65" fmla="*/ 110095517 h 1090"/>
                <a:gd name="T66" fmla="*/ 12992131 w 1088"/>
                <a:gd name="T67" fmla="*/ 117959511 h 1090"/>
                <a:gd name="T68" fmla="*/ 16681511 w 1088"/>
                <a:gd name="T69" fmla="*/ 125502616 h 1090"/>
                <a:gd name="T70" fmla="*/ 21012088 w 1088"/>
                <a:gd name="T71" fmla="*/ 132724430 h 1090"/>
                <a:gd name="T72" fmla="*/ 26144860 w 1088"/>
                <a:gd name="T73" fmla="*/ 139465111 h 1090"/>
                <a:gd name="T74" fmla="*/ 31758630 w 1088"/>
                <a:gd name="T75" fmla="*/ 145563613 h 1090"/>
                <a:gd name="T76" fmla="*/ 38174596 w 1088"/>
                <a:gd name="T77" fmla="*/ 151020335 h 1090"/>
                <a:gd name="T78" fmla="*/ 45071960 w 1088"/>
                <a:gd name="T79" fmla="*/ 155834878 h 1090"/>
                <a:gd name="T80" fmla="*/ 52450320 w 1088"/>
                <a:gd name="T81" fmla="*/ 159847398 h 1090"/>
                <a:gd name="T82" fmla="*/ 60149079 w 1088"/>
                <a:gd name="T83" fmla="*/ 163217338 h 1090"/>
                <a:gd name="T84" fmla="*/ 68169036 w 1088"/>
                <a:gd name="T85" fmla="*/ 165625010 h 1090"/>
                <a:gd name="T86" fmla="*/ 76509792 w 1088"/>
                <a:gd name="T87" fmla="*/ 167069213 h 1090"/>
                <a:gd name="T88" fmla="*/ 84850547 w 1088"/>
                <a:gd name="T89" fmla="*/ 167871637 h 1090"/>
                <a:gd name="T90" fmla="*/ 93191303 w 1088"/>
                <a:gd name="T91" fmla="*/ 167711392 h 1090"/>
                <a:gd name="T92" fmla="*/ 101532058 w 1088"/>
                <a:gd name="T93" fmla="*/ 166587678 h 1090"/>
                <a:gd name="T94" fmla="*/ 109712215 w 1088"/>
                <a:gd name="T95" fmla="*/ 164661941 h 1090"/>
                <a:gd name="T96" fmla="*/ 117732172 w 1088"/>
                <a:gd name="T97" fmla="*/ 161933780 h 1090"/>
                <a:gd name="T98" fmla="*/ 125270732 w 1088"/>
                <a:gd name="T99" fmla="*/ 158242150 h 1090"/>
                <a:gd name="T100" fmla="*/ 132488893 w 1088"/>
                <a:gd name="T101" fmla="*/ 153909141 h 1090"/>
                <a:gd name="T102" fmla="*/ 139065058 w 1088"/>
                <a:gd name="T103" fmla="*/ 148773308 h 1090"/>
                <a:gd name="T104" fmla="*/ 145160226 w 1088"/>
                <a:gd name="T105" fmla="*/ 142995696 h 1090"/>
                <a:gd name="T106" fmla="*/ 150773995 w 1088"/>
                <a:gd name="T107" fmla="*/ 136576305 h 1090"/>
                <a:gd name="T108" fmla="*/ 155425771 w 1088"/>
                <a:gd name="T109" fmla="*/ 129675380 h 1090"/>
                <a:gd name="T110" fmla="*/ 159596149 w 1088"/>
                <a:gd name="T111" fmla="*/ 122292920 h 1090"/>
                <a:gd name="T112" fmla="*/ 162804132 w 1088"/>
                <a:gd name="T113" fmla="*/ 114589171 h 1090"/>
                <a:gd name="T114" fmla="*/ 165209919 w 1088"/>
                <a:gd name="T115" fmla="*/ 106564932 h 1090"/>
                <a:gd name="T116" fmla="*/ 166813910 w 1088"/>
                <a:gd name="T117" fmla="*/ 98219404 h 1090"/>
                <a:gd name="T118" fmla="*/ 167455507 w 1088"/>
                <a:gd name="T119" fmla="*/ 89873875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nvGrpSpPr>
            <p:cNvPr id="64" name="Group 66"/>
            <p:cNvGrpSpPr/>
            <p:nvPr/>
          </p:nvGrpSpPr>
          <p:grpSpPr bwMode="auto">
            <a:xfrm flipH="1">
              <a:off x="123765" y="116495"/>
              <a:ext cx="193923" cy="218727"/>
              <a:chOff x="0" y="0"/>
              <a:chExt cx="429274" cy="484183"/>
            </a:xfrm>
            <a:grpFill/>
          </p:grpSpPr>
          <p:sp>
            <p:nvSpPr>
              <p:cNvPr id="65" name="Freeform 147"/>
              <p:cNvSpPr>
                <a:spLocks noChangeArrowheads="1"/>
              </p:cNvSpPr>
              <p:nvPr/>
            </p:nvSpPr>
            <p:spPr bwMode="auto">
              <a:xfrm>
                <a:off x="0" y="0"/>
                <a:ext cx="429274" cy="87353"/>
              </a:xfrm>
              <a:custGeom>
                <a:avLst/>
                <a:gdLst>
                  <a:gd name="T0" fmla="*/ 753006495 w 129"/>
                  <a:gd name="T1" fmla="*/ 90302844 h 26"/>
                  <a:gd name="T2" fmla="*/ 753006495 w 129"/>
                  <a:gd name="T3" fmla="*/ 45151422 h 26"/>
                  <a:gd name="T4" fmla="*/ 708711408 w 129"/>
                  <a:gd name="T5" fmla="*/ 0 h 26"/>
                  <a:gd name="T6" fmla="*/ 675490924 w 129"/>
                  <a:gd name="T7" fmla="*/ 45151422 h 26"/>
                  <a:gd name="T8" fmla="*/ 675490924 w 129"/>
                  <a:gd name="T9" fmla="*/ 90302844 h 26"/>
                  <a:gd name="T10" fmla="*/ 0 w 129"/>
                  <a:gd name="T11" fmla="*/ 90302844 h 26"/>
                  <a:gd name="T12" fmla="*/ 0 w 129"/>
                  <a:gd name="T13" fmla="*/ 293482562 h 26"/>
                  <a:gd name="T14" fmla="*/ 1428497419 w 129"/>
                  <a:gd name="T15" fmla="*/ 293482562 h 26"/>
                  <a:gd name="T16" fmla="*/ 1428497419 w 129"/>
                  <a:gd name="T17" fmla="*/ 90302844 h 26"/>
                  <a:gd name="T18" fmla="*/ 753006495 w 129"/>
                  <a:gd name="T19" fmla="*/ 90302844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6"/>
                  <a:gd name="T32" fmla="*/ 129 w 12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6" name="Freeform 148"/>
              <p:cNvSpPr>
                <a:spLocks noEditPoints="1" noChangeArrowheads="1"/>
              </p:cNvSpPr>
              <p:nvPr/>
            </p:nvSpPr>
            <p:spPr bwMode="auto">
              <a:xfrm>
                <a:off x="37436" y="107319"/>
                <a:ext cx="356897" cy="376864"/>
              </a:xfrm>
              <a:custGeom>
                <a:avLst/>
                <a:gdLst>
                  <a:gd name="T0" fmla="*/ 890737543 w 143"/>
                  <a:gd name="T1" fmla="*/ 591751354 h 151"/>
                  <a:gd name="T2" fmla="*/ 890737543 w 143"/>
                  <a:gd name="T3" fmla="*/ 0 h 151"/>
                  <a:gd name="T4" fmla="*/ 0 w 143"/>
                  <a:gd name="T5" fmla="*/ 0 h 151"/>
                  <a:gd name="T6" fmla="*/ 0 w 143"/>
                  <a:gd name="T7" fmla="*/ 591751354 h 151"/>
                  <a:gd name="T8" fmla="*/ 392421978 w 143"/>
                  <a:gd name="T9" fmla="*/ 591751354 h 151"/>
                  <a:gd name="T10" fmla="*/ 392421978 w 143"/>
                  <a:gd name="T11" fmla="*/ 778620990 h 151"/>
                  <a:gd name="T12" fmla="*/ 280301413 w 143"/>
                  <a:gd name="T13" fmla="*/ 778620990 h 151"/>
                  <a:gd name="T14" fmla="*/ 280301413 w 143"/>
                  <a:gd name="T15" fmla="*/ 753703042 h 151"/>
                  <a:gd name="T16" fmla="*/ 230470605 w 143"/>
                  <a:gd name="T17" fmla="*/ 753703042 h 151"/>
                  <a:gd name="T18" fmla="*/ 155724394 w 143"/>
                  <a:gd name="T19" fmla="*/ 940572679 h 151"/>
                  <a:gd name="T20" fmla="*/ 205555202 w 143"/>
                  <a:gd name="T21" fmla="*/ 940572679 h 151"/>
                  <a:gd name="T22" fmla="*/ 249156534 w 143"/>
                  <a:gd name="T23" fmla="*/ 853367347 h 151"/>
                  <a:gd name="T24" fmla="*/ 647807988 w 143"/>
                  <a:gd name="T25" fmla="*/ 853367347 h 151"/>
                  <a:gd name="T26" fmla="*/ 678952866 w 143"/>
                  <a:gd name="T27" fmla="*/ 940572679 h 151"/>
                  <a:gd name="T28" fmla="*/ 741242624 w 143"/>
                  <a:gd name="T29" fmla="*/ 940572679 h 151"/>
                  <a:gd name="T30" fmla="*/ 666496412 w 143"/>
                  <a:gd name="T31" fmla="*/ 753703042 h 151"/>
                  <a:gd name="T32" fmla="*/ 604206655 w 143"/>
                  <a:gd name="T33" fmla="*/ 753703042 h 151"/>
                  <a:gd name="T34" fmla="*/ 604206655 w 143"/>
                  <a:gd name="T35" fmla="*/ 778620990 h 151"/>
                  <a:gd name="T36" fmla="*/ 498315564 w 143"/>
                  <a:gd name="T37" fmla="*/ 778620990 h 151"/>
                  <a:gd name="T38" fmla="*/ 498315564 w 143"/>
                  <a:gd name="T39" fmla="*/ 591751354 h 151"/>
                  <a:gd name="T40" fmla="*/ 890737543 w 143"/>
                  <a:gd name="T41" fmla="*/ 591751354 h 151"/>
                  <a:gd name="T42" fmla="*/ 573061776 w 143"/>
                  <a:gd name="T43" fmla="*/ 174410663 h 151"/>
                  <a:gd name="T44" fmla="*/ 828447785 w 143"/>
                  <a:gd name="T45" fmla="*/ 174410663 h 151"/>
                  <a:gd name="T46" fmla="*/ 828447785 w 143"/>
                  <a:gd name="T47" fmla="*/ 230471054 h 151"/>
                  <a:gd name="T48" fmla="*/ 573061776 w 143"/>
                  <a:gd name="T49" fmla="*/ 230471054 h 151"/>
                  <a:gd name="T50" fmla="*/ 573061776 w 143"/>
                  <a:gd name="T51" fmla="*/ 174410663 h 151"/>
                  <a:gd name="T52" fmla="*/ 573061776 w 143"/>
                  <a:gd name="T53" fmla="*/ 286531446 h 151"/>
                  <a:gd name="T54" fmla="*/ 828447785 w 143"/>
                  <a:gd name="T55" fmla="*/ 286531446 h 151"/>
                  <a:gd name="T56" fmla="*/ 828447785 w 143"/>
                  <a:gd name="T57" fmla="*/ 348821325 h 151"/>
                  <a:gd name="T58" fmla="*/ 573061776 w 143"/>
                  <a:gd name="T59" fmla="*/ 348821325 h 151"/>
                  <a:gd name="T60" fmla="*/ 573061776 w 143"/>
                  <a:gd name="T61" fmla="*/ 286531446 h 151"/>
                  <a:gd name="T62" fmla="*/ 573061776 w 143"/>
                  <a:gd name="T63" fmla="*/ 392425239 h 151"/>
                  <a:gd name="T64" fmla="*/ 828447785 w 143"/>
                  <a:gd name="T65" fmla="*/ 392425239 h 151"/>
                  <a:gd name="T66" fmla="*/ 828447785 w 143"/>
                  <a:gd name="T67" fmla="*/ 460942109 h 151"/>
                  <a:gd name="T68" fmla="*/ 573061776 w 143"/>
                  <a:gd name="T69" fmla="*/ 460942109 h 151"/>
                  <a:gd name="T70" fmla="*/ 573061776 w 143"/>
                  <a:gd name="T71" fmla="*/ 392425239 h 151"/>
                  <a:gd name="T72" fmla="*/ 49830808 w 143"/>
                  <a:gd name="T73" fmla="*/ 467171596 h 151"/>
                  <a:gd name="T74" fmla="*/ 49830808 w 143"/>
                  <a:gd name="T75" fmla="*/ 149495210 h 151"/>
                  <a:gd name="T76" fmla="*/ 517001493 w 143"/>
                  <a:gd name="T77" fmla="*/ 149495210 h 151"/>
                  <a:gd name="T78" fmla="*/ 517001493 w 143"/>
                  <a:gd name="T79" fmla="*/ 467171596 h 151"/>
                  <a:gd name="T80" fmla="*/ 49830808 w 143"/>
                  <a:gd name="T81" fmla="*/ 467171596 h 1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151"/>
                  <a:gd name="T125" fmla="*/ 143 w 143"/>
                  <a:gd name="T126" fmla="*/ 151 h 1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7" name="Freeform 149"/>
              <p:cNvSpPr>
                <a:spLocks noChangeArrowheads="1"/>
              </p:cNvSpPr>
              <p:nvPr/>
            </p:nvSpPr>
            <p:spPr bwMode="auto">
              <a:xfrm>
                <a:off x="64890" y="179696"/>
                <a:ext cx="174705" cy="102328"/>
              </a:xfrm>
              <a:custGeom>
                <a:avLst/>
                <a:gdLst>
                  <a:gd name="T0" fmla="*/ 361279957 w 70"/>
                  <a:gd name="T1" fmla="*/ 74749356 h 41"/>
                  <a:gd name="T2" fmla="*/ 336362032 w 70"/>
                  <a:gd name="T3" fmla="*/ 124580596 h 41"/>
                  <a:gd name="T4" fmla="*/ 298990137 w 70"/>
                  <a:gd name="T5" fmla="*/ 99664976 h 41"/>
                  <a:gd name="T6" fmla="*/ 298990137 w 70"/>
                  <a:gd name="T7" fmla="*/ 99664976 h 41"/>
                  <a:gd name="T8" fmla="*/ 211784888 w 70"/>
                  <a:gd name="T9" fmla="*/ 49831240 h 41"/>
                  <a:gd name="T10" fmla="*/ 199325926 w 70"/>
                  <a:gd name="T11" fmla="*/ 74749356 h 41"/>
                  <a:gd name="T12" fmla="*/ 174410497 w 70"/>
                  <a:gd name="T13" fmla="*/ 124580596 h 41"/>
                  <a:gd name="T14" fmla="*/ 99664211 w 70"/>
                  <a:gd name="T15" fmla="*/ 74749356 h 41"/>
                  <a:gd name="T16" fmla="*/ 74746286 w 70"/>
                  <a:gd name="T17" fmla="*/ 105894505 h 41"/>
                  <a:gd name="T18" fmla="*/ 74746286 w 70"/>
                  <a:gd name="T19" fmla="*/ 105894505 h 41"/>
                  <a:gd name="T20" fmla="*/ 0 w 70"/>
                  <a:gd name="T21" fmla="*/ 230475101 h 41"/>
                  <a:gd name="T22" fmla="*/ 31144910 w 70"/>
                  <a:gd name="T23" fmla="*/ 255390722 h 41"/>
                  <a:gd name="T24" fmla="*/ 105891196 w 70"/>
                  <a:gd name="T25" fmla="*/ 130810125 h 41"/>
                  <a:gd name="T26" fmla="*/ 149495069 w 70"/>
                  <a:gd name="T27" fmla="*/ 155725745 h 41"/>
                  <a:gd name="T28" fmla="*/ 149495069 w 70"/>
                  <a:gd name="T29" fmla="*/ 155725745 h 41"/>
                  <a:gd name="T30" fmla="*/ 186869460 w 70"/>
                  <a:gd name="T31" fmla="*/ 180641365 h 41"/>
                  <a:gd name="T32" fmla="*/ 230470836 w 70"/>
                  <a:gd name="T33" fmla="*/ 105894505 h 41"/>
                  <a:gd name="T34" fmla="*/ 261615746 w 70"/>
                  <a:gd name="T35" fmla="*/ 130810125 h 41"/>
                  <a:gd name="T36" fmla="*/ 261615746 w 70"/>
                  <a:gd name="T37" fmla="*/ 130810125 h 41"/>
                  <a:gd name="T38" fmla="*/ 348820995 w 70"/>
                  <a:gd name="T39" fmla="*/ 174414332 h 41"/>
                  <a:gd name="T40" fmla="*/ 355050476 w 70"/>
                  <a:gd name="T41" fmla="*/ 174414332 h 41"/>
                  <a:gd name="T42" fmla="*/ 355050476 w 70"/>
                  <a:gd name="T43" fmla="*/ 174414332 h 41"/>
                  <a:gd name="T44" fmla="*/ 398651852 w 70"/>
                  <a:gd name="T45" fmla="*/ 105894505 h 41"/>
                  <a:gd name="T46" fmla="*/ 398651852 w 70"/>
                  <a:gd name="T47" fmla="*/ 105894505 h 41"/>
                  <a:gd name="T48" fmla="*/ 436026243 w 70"/>
                  <a:gd name="T49" fmla="*/ 24915620 h 41"/>
                  <a:gd name="T50" fmla="*/ 404881333 w 70"/>
                  <a:gd name="T51" fmla="*/ 0 h 41"/>
                  <a:gd name="T52" fmla="*/ 361279957 w 70"/>
                  <a:gd name="T53" fmla="*/ 74749356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41"/>
                  <a:gd name="T83" fmla="*/ 70 w 70"/>
                  <a:gd name="T84" fmla="*/ 41 h 4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grpSp>
      <p:grpSp>
        <p:nvGrpSpPr>
          <p:cNvPr id="68" name="组合 22"/>
          <p:cNvGrpSpPr/>
          <p:nvPr/>
        </p:nvGrpSpPr>
        <p:grpSpPr bwMode="auto">
          <a:xfrm>
            <a:off x="6423025" y="4279900"/>
            <a:ext cx="476251" cy="476251"/>
            <a:chOff x="0" y="0"/>
            <a:chExt cx="356700" cy="357457"/>
          </a:xfrm>
          <a:solidFill>
            <a:schemeClr val="bg2"/>
          </a:solidFill>
        </p:grpSpPr>
        <p:sp>
          <p:nvSpPr>
            <p:cNvPr id="69" name="Freeform 19"/>
            <p:cNvSpPr>
              <a:spLocks noEditPoints="1" noChangeArrowheads="1"/>
            </p:cNvSpPr>
            <p:nvPr/>
          </p:nvSpPr>
          <p:spPr bwMode="auto">
            <a:xfrm>
              <a:off x="0" y="0"/>
              <a:ext cx="356700" cy="357457"/>
            </a:xfrm>
            <a:custGeom>
              <a:avLst/>
              <a:gdLst>
                <a:gd name="T0" fmla="*/ 112107073 w 1088"/>
                <a:gd name="T1" fmla="*/ 54525966 h 1090"/>
                <a:gd name="T2" fmla="*/ 111354658 w 1088"/>
                <a:gd name="T3" fmla="*/ 48933568 h 1090"/>
                <a:gd name="T4" fmla="*/ 110064899 w 1088"/>
                <a:gd name="T5" fmla="*/ 43448734 h 1090"/>
                <a:gd name="T6" fmla="*/ 108237468 w 1088"/>
                <a:gd name="T7" fmla="*/ 38178703 h 1090"/>
                <a:gd name="T8" fmla="*/ 105765484 w 1088"/>
                <a:gd name="T9" fmla="*/ 33016565 h 1090"/>
                <a:gd name="T10" fmla="*/ 102863363 w 1088"/>
                <a:gd name="T11" fmla="*/ 28284687 h 1090"/>
                <a:gd name="T12" fmla="*/ 99423896 w 1088"/>
                <a:gd name="T13" fmla="*/ 23767611 h 1090"/>
                <a:gd name="T14" fmla="*/ 95661826 w 1088"/>
                <a:gd name="T15" fmla="*/ 19680795 h 1090"/>
                <a:gd name="T16" fmla="*/ 91362410 w 1088"/>
                <a:gd name="T17" fmla="*/ 16024240 h 1090"/>
                <a:gd name="T18" fmla="*/ 86740391 w 1088"/>
                <a:gd name="T19" fmla="*/ 12797944 h 1090"/>
                <a:gd name="T20" fmla="*/ 81796097 w 1088"/>
                <a:gd name="T21" fmla="*/ 10001909 h 1090"/>
                <a:gd name="T22" fmla="*/ 76637061 w 1088"/>
                <a:gd name="T23" fmla="*/ 7850936 h 1090"/>
                <a:gd name="T24" fmla="*/ 71262628 w 1088"/>
                <a:gd name="T25" fmla="*/ 6237789 h 1090"/>
                <a:gd name="T26" fmla="*/ 65673453 w 1088"/>
                <a:gd name="T27" fmla="*/ 5162138 h 1090"/>
                <a:gd name="T28" fmla="*/ 60084279 w 1088"/>
                <a:gd name="T29" fmla="*/ 4731878 h 1090"/>
                <a:gd name="T30" fmla="*/ 54495105 w 1088"/>
                <a:gd name="T31" fmla="*/ 4839443 h 1090"/>
                <a:gd name="T32" fmla="*/ 48905603 w 1088"/>
                <a:gd name="T33" fmla="*/ 5592398 h 1090"/>
                <a:gd name="T34" fmla="*/ 43423963 w 1088"/>
                <a:gd name="T35" fmla="*/ 6882851 h 1090"/>
                <a:gd name="T36" fmla="*/ 38049858 w 1088"/>
                <a:gd name="T37" fmla="*/ 8711129 h 1090"/>
                <a:gd name="T38" fmla="*/ 32998028 w 1088"/>
                <a:gd name="T39" fmla="*/ 11184797 h 1090"/>
                <a:gd name="T40" fmla="*/ 28161268 w 1088"/>
                <a:gd name="T41" fmla="*/ 14088397 h 1090"/>
                <a:gd name="T42" fmla="*/ 23754318 w 1088"/>
                <a:gd name="T43" fmla="*/ 17530150 h 1090"/>
                <a:gd name="T44" fmla="*/ 19562438 w 1088"/>
                <a:gd name="T45" fmla="*/ 21401508 h 1090"/>
                <a:gd name="T46" fmla="*/ 15907902 w 1088"/>
                <a:gd name="T47" fmla="*/ 25595889 h 1090"/>
                <a:gd name="T48" fmla="*/ 12683177 w 1088"/>
                <a:gd name="T49" fmla="*/ 30328095 h 1090"/>
                <a:gd name="T50" fmla="*/ 9996124 w 1088"/>
                <a:gd name="T51" fmla="*/ 35275103 h 1090"/>
                <a:gd name="T52" fmla="*/ 7846416 w 1088"/>
                <a:gd name="T53" fmla="*/ 40437241 h 1090"/>
                <a:gd name="T54" fmla="*/ 6234054 w 1088"/>
                <a:gd name="T55" fmla="*/ 45814509 h 1090"/>
                <a:gd name="T56" fmla="*/ 5159364 w 1088"/>
                <a:gd name="T57" fmla="*/ 51406908 h 1090"/>
                <a:gd name="T58" fmla="*/ 4729226 w 1088"/>
                <a:gd name="T59" fmla="*/ 56999306 h 1090"/>
                <a:gd name="T60" fmla="*/ 4836760 w 1088"/>
                <a:gd name="T61" fmla="*/ 62591705 h 1090"/>
                <a:gd name="T62" fmla="*/ 5589174 w 1088"/>
                <a:gd name="T63" fmla="*/ 68184103 h 1090"/>
                <a:gd name="T64" fmla="*/ 6878933 w 1088"/>
                <a:gd name="T65" fmla="*/ 73776501 h 1090"/>
                <a:gd name="T66" fmla="*/ 8706365 w 1088"/>
                <a:gd name="T67" fmla="*/ 79046532 h 1090"/>
                <a:gd name="T68" fmla="*/ 11178349 w 1088"/>
                <a:gd name="T69" fmla="*/ 84101106 h 1090"/>
                <a:gd name="T70" fmla="*/ 14080470 w 1088"/>
                <a:gd name="T71" fmla="*/ 88940549 h 1090"/>
                <a:gd name="T72" fmla="*/ 17519937 w 1088"/>
                <a:gd name="T73" fmla="*/ 93457625 h 1090"/>
                <a:gd name="T74" fmla="*/ 21282007 w 1088"/>
                <a:gd name="T75" fmla="*/ 97544440 h 1090"/>
                <a:gd name="T76" fmla="*/ 25581422 w 1088"/>
                <a:gd name="T77" fmla="*/ 101200996 h 1090"/>
                <a:gd name="T78" fmla="*/ 30203441 w 1088"/>
                <a:gd name="T79" fmla="*/ 104427291 h 1090"/>
                <a:gd name="T80" fmla="*/ 35147736 w 1088"/>
                <a:gd name="T81" fmla="*/ 107115761 h 1090"/>
                <a:gd name="T82" fmla="*/ 40306772 w 1088"/>
                <a:gd name="T83" fmla="*/ 109374299 h 1090"/>
                <a:gd name="T84" fmla="*/ 45681205 w 1088"/>
                <a:gd name="T85" fmla="*/ 110987447 h 1090"/>
                <a:gd name="T86" fmla="*/ 51270379 w 1088"/>
                <a:gd name="T87" fmla="*/ 111955532 h 1090"/>
                <a:gd name="T88" fmla="*/ 56859554 w 1088"/>
                <a:gd name="T89" fmla="*/ 112493358 h 1090"/>
                <a:gd name="T90" fmla="*/ 62448728 w 1088"/>
                <a:gd name="T91" fmla="*/ 112385793 h 1090"/>
                <a:gd name="T92" fmla="*/ 68038230 w 1088"/>
                <a:gd name="T93" fmla="*/ 111632837 h 1090"/>
                <a:gd name="T94" fmla="*/ 73519870 w 1088"/>
                <a:gd name="T95" fmla="*/ 110342385 h 1090"/>
                <a:gd name="T96" fmla="*/ 78893975 w 1088"/>
                <a:gd name="T97" fmla="*/ 108514107 h 1090"/>
                <a:gd name="T98" fmla="*/ 83945804 w 1088"/>
                <a:gd name="T99" fmla="*/ 106040439 h 1090"/>
                <a:gd name="T100" fmla="*/ 88782564 w 1088"/>
                <a:gd name="T101" fmla="*/ 103136839 h 1090"/>
                <a:gd name="T102" fmla="*/ 93189514 w 1088"/>
                <a:gd name="T103" fmla="*/ 99695085 h 1090"/>
                <a:gd name="T104" fmla="*/ 97274188 w 1088"/>
                <a:gd name="T105" fmla="*/ 95823728 h 1090"/>
                <a:gd name="T106" fmla="*/ 101035931 w 1088"/>
                <a:gd name="T107" fmla="*/ 91521782 h 1090"/>
                <a:gd name="T108" fmla="*/ 104153122 w 1088"/>
                <a:gd name="T109" fmla="*/ 86897141 h 1090"/>
                <a:gd name="T110" fmla="*/ 106947709 w 1088"/>
                <a:gd name="T111" fmla="*/ 81950133 h 1090"/>
                <a:gd name="T112" fmla="*/ 109097416 w 1088"/>
                <a:gd name="T113" fmla="*/ 76787995 h 1090"/>
                <a:gd name="T114" fmla="*/ 110709779 w 1088"/>
                <a:gd name="T115" fmla="*/ 71410726 h 1090"/>
                <a:gd name="T116" fmla="*/ 111784469 w 1088"/>
                <a:gd name="T117" fmla="*/ 65818328 h 1090"/>
                <a:gd name="T118" fmla="*/ 112214607 w 1088"/>
                <a:gd name="T119" fmla="*/ 60225929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nvGrpSpPr>
            <p:cNvPr id="70" name="Group 78"/>
            <p:cNvGrpSpPr/>
            <p:nvPr/>
          </p:nvGrpSpPr>
          <p:grpSpPr bwMode="auto">
            <a:xfrm>
              <a:off x="117199" y="93011"/>
              <a:ext cx="136728" cy="171436"/>
              <a:chOff x="0" y="0"/>
              <a:chExt cx="324452" cy="406813"/>
            </a:xfrm>
            <a:grpFill/>
          </p:grpSpPr>
          <p:sp>
            <p:nvSpPr>
              <p:cNvPr id="71" name="Freeform 80"/>
              <p:cNvSpPr>
                <a:spLocks noChangeArrowheads="1"/>
              </p:cNvSpPr>
              <p:nvPr/>
            </p:nvSpPr>
            <p:spPr bwMode="auto">
              <a:xfrm>
                <a:off x="0" y="169713"/>
                <a:ext cx="324452" cy="134772"/>
              </a:xfrm>
              <a:custGeom>
                <a:avLst/>
                <a:gdLst>
                  <a:gd name="T0" fmla="*/ 537087246 w 98"/>
                  <a:gd name="T1" fmla="*/ 181635594 h 40"/>
                  <a:gd name="T2" fmla="*/ 21920374 w 98"/>
                  <a:gd name="T3" fmla="*/ 0 h 40"/>
                  <a:gd name="T4" fmla="*/ 0 w 98"/>
                  <a:gd name="T5" fmla="*/ 56762597 h 40"/>
                  <a:gd name="T6" fmla="*/ 0 w 98"/>
                  <a:gd name="T7" fmla="*/ 227043650 h 40"/>
                  <a:gd name="T8" fmla="*/ 537087246 w 98"/>
                  <a:gd name="T9" fmla="*/ 454087300 h 40"/>
                  <a:gd name="T10" fmla="*/ 1074174493 w 98"/>
                  <a:gd name="T11" fmla="*/ 227043650 h 40"/>
                  <a:gd name="T12" fmla="*/ 1074174493 w 98"/>
                  <a:gd name="T13" fmla="*/ 56762597 h 40"/>
                  <a:gd name="T14" fmla="*/ 1052254118 w 98"/>
                  <a:gd name="T15" fmla="*/ 0 h 40"/>
                  <a:gd name="T16" fmla="*/ 537087246 w 98"/>
                  <a:gd name="T17" fmla="*/ 18163559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72" name="Freeform 81"/>
              <p:cNvSpPr>
                <a:spLocks noChangeArrowheads="1"/>
              </p:cNvSpPr>
              <p:nvPr/>
            </p:nvSpPr>
            <p:spPr bwMode="auto">
              <a:xfrm>
                <a:off x="0" y="274536"/>
                <a:ext cx="324452" cy="132277"/>
              </a:xfrm>
              <a:custGeom>
                <a:avLst/>
                <a:gdLst>
                  <a:gd name="T0" fmla="*/ 537087246 w 98"/>
                  <a:gd name="T1" fmla="*/ 164036708 h 40"/>
                  <a:gd name="T2" fmla="*/ 21920374 w 98"/>
                  <a:gd name="T3" fmla="*/ 0 h 40"/>
                  <a:gd name="T4" fmla="*/ 0 w 98"/>
                  <a:gd name="T5" fmla="*/ 43744004 h 40"/>
                  <a:gd name="T6" fmla="*/ 0 w 98"/>
                  <a:gd name="T7" fmla="*/ 207780712 h 40"/>
                  <a:gd name="T8" fmla="*/ 537087246 w 98"/>
                  <a:gd name="T9" fmla="*/ 437430118 h 40"/>
                  <a:gd name="T10" fmla="*/ 1074174493 w 98"/>
                  <a:gd name="T11" fmla="*/ 207780712 h 40"/>
                  <a:gd name="T12" fmla="*/ 1074174493 w 98"/>
                  <a:gd name="T13" fmla="*/ 43744004 h 40"/>
                  <a:gd name="T14" fmla="*/ 1052254118 w 98"/>
                  <a:gd name="T15" fmla="*/ 0 h 40"/>
                  <a:gd name="T16" fmla="*/ 537087246 w 98"/>
                  <a:gd name="T17" fmla="*/ 164036708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73" name="Freeform 82"/>
              <p:cNvSpPr>
                <a:spLocks noChangeArrowheads="1"/>
              </p:cNvSpPr>
              <p:nvPr/>
            </p:nvSpPr>
            <p:spPr bwMode="auto">
              <a:xfrm>
                <a:off x="0" y="69882"/>
                <a:ext cx="324452" cy="137269"/>
              </a:xfrm>
              <a:custGeom>
                <a:avLst/>
                <a:gdLst>
                  <a:gd name="T0" fmla="*/ 1052254118 w 98"/>
                  <a:gd name="T1" fmla="*/ 0 h 41"/>
                  <a:gd name="T2" fmla="*/ 537087246 w 98"/>
                  <a:gd name="T3" fmla="*/ 168137785 h 41"/>
                  <a:gd name="T4" fmla="*/ 21920374 w 98"/>
                  <a:gd name="T5" fmla="*/ 0 h 41"/>
                  <a:gd name="T6" fmla="*/ 0 w 98"/>
                  <a:gd name="T7" fmla="*/ 56045928 h 41"/>
                  <a:gd name="T8" fmla="*/ 0 w 98"/>
                  <a:gd name="T9" fmla="*/ 224183713 h 41"/>
                  <a:gd name="T10" fmla="*/ 537087246 w 98"/>
                  <a:gd name="T11" fmla="*/ 459579960 h 41"/>
                  <a:gd name="T12" fmla="*/ 1074174493 w 98"/>
                  <a:gd name="T13" fmla="*/ 224183713 h 41"/>
                  <a:gd name="T14" fmla="*/ 1074174493 w 98"/>
                  <a:gd name="T15" fmla="*/ 56045928 h 41"/>
                  <a:gd name="T16" fmla="*/ 1052254118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74" name="Oval 83"/>
              <p:cNvSpPr>
                <a:spLocks noChangeArrowheads="1"/>
              </p:cNvSpPr>
              <p:nvPr/>
            </p:nvSpPr>
            <p:spPr bwMode="auto">
              <a:xfrm>
                <a:off x="4991" y="0"/>
                <a:ext cx="316965" cy="107319"/>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2500">
                  <a:solidFill>
                    <a:schemeClr val="accent1"/>
                  </a:solidFill>
                  <a:latin typeface="微软雅黑" panose="020B0503020204020204" pitchFamily="34" charset="-122"/>
                  <a:ea typeface="微软雅黑" panose="020B0503020204020204" pitchFamily="34" charset="-122"/>
                </a:endParaRPr>
              </a:p>
            </p:txBody>
          </p:sp>
        </p:grpSp>
      </p:grpSp>
      <p:grpSp>
        <p:nvGrpSpPr>
          <p:cNvPr id="75" name="组合 21"/>
          <p:cNvGrpSpPr/>
          <p:nvPr/>
        </p:nvGrpSpPr>
        <p:grpSpPr bwMode="auto">
          <a:xfrm>
            <a:off x="5318126" y="3908426"/>
            <a:ext cx="300039" cy="301625"/>
            <a:chOff x="0" y="0"/>
            <a:chExt cx="225931" cy="226411"/>
          </a:xfrm>
          <a:solidFill>
            <a:schemeClr val="tx2"/>
          </a:solidFill>
        </p:grpSpPr>
        <p:sp>
          <p:nvSpPr>
            <p:cNvPr id="76" name="Freeform 18"/>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nvGrpSpPr>
            <p:cNvPr id="77" name="Group 83"/>
            <p:cNvGrpSpPr/>
            <p:nvPr/>
          </p:nvGrpSpPr>
          <p:grpSpPr bwMode="auto">
            <a:xfrm flipH="1">
              <a:off x="56723" y="67440"/>
              <a:ext cx="112484" cy="91531"/>
              <a:chOff x="0" y="0"/>
              <a:chExt cx="509139" cy="414300"/>
            </a:xfrm>
            <a:grpFill/>
          </p:grpSpPr>
          <p:sp>
            <p:nvSpPr>
              <p:cNvPr id="78" name="Freeform 5"/>
              <p:cNvSpPr>
                <a:spLocks noEditPoints="1" noChangeArrowheads="1"/>
              </p:cNvSpPr>
              <p:nvPr/>
            </p:nvSpPr>
            <p:spPr bwMode="auto">
              <a:xfrm>
                <a:off x="0" y="0"/>
                <a:ext cx="509139" cy="414300"/>
              </a:xfrm>
              <a:custGeom>
                <a:avLst/>
                <a:gdLst>
                  <a:gd name="T0" fmla="*/ 863742667 w 153"/>
                  <a:gd name="T1" fmla="*/ 0 h 125"/>
                  <a:gd name="T2" fmla="*/ 0 w 153"/>
                  <a:gd name="T3" fmla="*/ 757983394 h 125"/>
                  <a:gd name="T4" fmla="*/ 166105767 w 153"/>
                  <a:gd name="T5" fmla="*/ 757983394 h 125"/>
                  <a:gd name="T6" fmla="*/ 232546742 w 153"/>
                  <a:gd name="T7" fmla="*/ 703057157 h 125"/>
                  <a:gd name="T8" fmla="*/ 232546742 w 153"/>
                  <a:gd name="T9" fmla="*/ 1329213605 h 125"/>
                  <a:gd name="T10" fmla="*/ 265767230 w 153"/>
                  <a:gd name="T11" fmla="*/ 1373155920 h 125"/>
                  <a:gd name="T12" fmla="*/ 686565622 w 153"/>
                  <a:gd name="T13" fmla="*/ 1373155920 h 125"/>
                  <a:gd name="T14" fmla="*/ 697636900 w 153"/>
                  <a:gd name="T15" fmla="*/ 1021627342 h 125"/>
                  <a:gd name="T16" fmla="*/ 741931993 w 153"/>
                  <a:gd name="T17" fmla="*/ 966701105 h 125"/>
                  <a:gd name="T18" fmla="*/ 919112365 w 153"/>
                  <a:gd name="T19" fmla="*/ 966701105 h 125"/>
                  <a:gd name="T20" fmla="*/ 985553340 w 153"/>
                  <a:gd name="T21" fmla="*/ 1021627342 h 125"/>
                  <a:gd name="T22" fmla="*/ 985553340 w 153"/>
                  <a:gd name="T23" fmla="*/ 1373155920 h 125"/>
                  <a:gd name="T24" fmla="*/ 1395277127 w 153"/>
                  <a:gd name="T25" fmla="*/ 1373155920 h 125"/>
                  <a:gd name="T26" fmla="*/ 1439572220 w 153"/>
                  <a:gd name="T27" fmla="*/ 1318229683 h 125"/>
                  <a:gd name="T28" fmla="*/ 1439572220 w 153"/>
                  <a:gd name="T29" fmla="*/ 692069921 h 125"/>
                  <a:gd name="T30" fmla="*/ 1506013196 w 153"/>
                  <a:gd name="T31" fmla="*/ 757983394 h 125"/>
                  <a:gd name="T32" fmla="*/ 1694264845 w 153"/>
                  <a:gd name="T33" fmla="*/ 757983394 h 125"/>
                  <a:gd name="T34" fmla="*/ 863742667 w 153"/>
                  <a:gd name="T35" fmla="*/ 0 h 125"/>
                  <a:gd name="T36" fmla="*/ 841596784 w 153"/>
                  <a:gd name="T37" fmla="*/ 834877474 h 125"/>
                  <a:gd name="T38" fmla="*/ 664416412 w 153"/>
                  <a:gd name="T39" fmla="*/ 659114842 h 125"/>
                  <a:gd name="T40" fmla="*/ 841596784 w 153"/>
                  <a:gd name="T41" fmla="*/ 472364974 h 125"/>
                  <a:gd name="T42" fmla="*/ 1018773828 w 153"/>
                  <a:gd name="T43" fmla="*/ 659114842 h 125"/>
                  <a:gd name="T44" fmla="*/ 841596784 w 153"/>
                  <a:gd name="T45" fmla="*/ 834877474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79" name="Freeform 6"/>
              <p:cNvSpPr>
                <a:spLocks noChangeArrowheads="1"/>
              </p:cNvSpPr>
              <p:nvPr/>
            </p:nvSpPr>
            <p:spPr bwMode="auto">
              <a:xfrm>
                <a:off x="399325" y="52411"/>
                <a:ext cx="49916" cy="102328"/>
              </a:xfrm>
              <a:custGeom>
                <a:avLst/>
                <a:gdLst>
                  <a:gd name="T0" fmla="*/ 124580353 w 20"/>
                  <a:gd name="T1" fmla="*/ 255390722 h 41"/>
                  <a:gd name="T2" fmla="*/ 124580353 w 20"/>
                  <a:gd name="T3" fmla="*/ 0 h 41"/>
                  <a:gd name="T4" fmla="*/ 0 w 20"/>
                  <a:gd name="T5" fmla="*/ 0 h 41"/>
                  <a:gd name="T6" fmla="*/ 0 w 20"/>
                  <a:gd name="T7" fmla="*/ 149496216 h 41"/>
                  <a:gd name="T8" fmla="*/ 124580353 w 20"/>
                  <a:gd name="T9" fmla="*/ 255390722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80" name="Oval 7"/>
              <p:cNvSpPr>
                <a:spLocks noChangeArrowheads="1"/>
              </p:cNvSpPr>
              <p:nvPr/>
            </p:nvSpPr>
            <p:spPr bwMode="auto">
              <a:xfrm>
                <a:off x="227116" y="169713"/>
                <a:ext cx="52412" cy="54907"/>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2500">
                  <a:solidFill>
                    <a:schemeClr val="accent1"/>
                  </a:solidFill>
                  <a:latin typeface="微软雅黑" panose="020B0503020204020204" pitchFamily="34" charset="-122"/>
                  <a:ea typeface="微软雅黑" panose="020B0503020204020204" pitchFamily="34" charset="-122"/>
                </a:endParaRPr>
              </a:p>
            </p:txBody>
          </p:sp>
        </p:grpSp>
      </p:grpSp>
      <p:grpSp>
        <p:nvGrpSpPr>
          <p:cNvPr id="81" name="组合 19"/>
          <p:cNvGrpSpPr/>
          <p:nvPr/>
        </p:nvGrpSpPr>
        <p:grpSpPr bwMode="auto">
          <a:xfrm>
            <a:off x="7243765" y="3016252"/>
            <a:ext cx="301625" cy="301625"/>
            <a:chOff x="0" y="0"/>
            <a:chExt cx="225931" cy="226411"/>
          </a:xfrm>
          <a:solidFill>
            <a:schemeClr val="bg1"/>
          </a:solidFill>
        </p:grpSpPr>
        <p:sp>
          <p:nvSpPr>
            <p:cNvPr id="82" name="Freeform 12"/>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83" name="Freeform 10"/>
            <p:cNvSpPr>
              <a:spLocks noEditPoints="1" noChangeArrowheads="1"/>
            </p:cNvSpPr>
            <p:nvPr/>
          </p:nvSpPr>
          <p:spPr bwMode="auto">
            <a:xfrm>
              <a:off x="48511" y="46264"/>
              <a:ext cx="128908" cy="113296"/>
            </a:xfrm>
            <a:custGeom>
              <a:avLst/>
              <a:gdLst>
                <a:gd name="T0" fmla="*/ 135090301 w 122"/>
                <a:gd name="T1" fmla="*/ 115478272 h 107"/>
                <a:gd name="T2" fmla="*/ 70336220 w 122"/>
                <a:gd name="T3" fmla="*/ 1121313 h 107"/>
                <a:gd name="T4" fmla="*/ 68103576 w 122"/>
                <a:gd name="T5" fmla="*/ 0 h 107"/>
                <a:gd name="T6" fmla="*/ 65870931 w 122"/>
                <a:gd name="T7" fmla="*/ 1121313 h 107"/>
                <a:gd name="T8" fmla="*/ 1116850 w 122"/>
                <a:gd name="T9" fmla="*/ 115478272 h 107"/>
                <a:gd name="T10" fmla="*/ 0 w 122"/>
                <a:gd name="T11" fmla="*/ 117719838 h 107"/>
                <a:gd name="T12" fmla="*/ 0 w 122"/>
                <a:gd name="T13" fmla="*/ 118841151 h 107"/>
                <a:gd name="T14" fmla="*/ 3349495 w 122"/>
                <a:gd name="T15" fmla="*/ 119962464 h 107"/>
                <a:gd name="T16" fmla="*/ 132857657 w 122"/>
                <a:gd name="T17" fmla="*/ 119962464 h 107"/>
                <a:gd name="T18" fmla="*/ 135090301 w 122"/>
                <a:gd name="T19" fmla="*/ 118841151 h 107"/>
                <a:gd name="T20" fmla="*/ 135090301 w 122"/>
                <a:gd name="T21" fmla="*/ 115478272 h 107"/>
                <a:gd name="T22" fmla="*/ 61404586 w 122"/>
                <a:gd name="T23" fmla="*/ 42603531 h 107"/>
                <a:gd name="T24" fmla="*/ 74802565 w 122"/>
                <a:gd name="T25" fmla="*/ 42603531 h 107"/>
                <a:gd name="T26" fmla="*/ 74802565 w 122"/>
                <a:gd name="T27" fmla="*/ 85207063 h 107"/>
                <a:gd name="T28" fmla="*/ 61404586 w 122"/>
                <a:gd name="T29" fmla="*/ 85207063 h 107"/>
                <a:gd name="T30" fmla="*/ 61404586 w 122"/>
                <a:gd name="T31" fmla="*/ 42603531 h 107"/>
                <a:gd name="T32" fmla="*/ 68103576 w 122"/>
                <a:gd name="T33" fmla="*/ 108751454 h 107"/>
                <a:gd name="T34" fmla="*/ 61404586 w 122"/>
                <a:gd name="T35" fmla="*/ 102024636 h 107"/>
                <a:gd name="T36" fmla="*/ 68103576 w 122"/>
                <a:gd name="T37" fmla="*/ 96418073 h 107"/>
                <a:gd name="T38" fmla="*/ 74802565 w 122"/>
                <a:gd name="T39" fmla="*/ 102024636 h 107"/>
                <a:gd name="T40" fmla="*/ 68103576 w 122"/>
                <a:gd name="T41" fmla="*/ 108751454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grpSp>
        <p:nvGrpSpPr>
          <p:cNvPr id="84" name="组合 27"/>
          <p:cNvGrpSpPr/>
          <p:nvPr/>
        </p:nvGrpSpPr>
        <p:grpSpPr bwMode="auto">
          <a:xfrm>
            <a:off x="6359526" y="4756152"/>
            <a:ext cx="301625" cy="301625"/>
            <a:chOff x="0" y="0"/>
            <a:chExt cx="225931" cy="226411"/>
          </a:xfrm>
          <a:solidFill>
            <a:schemeClr val="bg2"/>
          </a:solidFill>
        </p:grpSpPr>
        <p:sp>
          <p:nvSpPr>
            <p:cNvPr id="85" name="Freeform 20"/>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86" name="Freeform 13"/>
            <p:cNvSpPr>
              <a:spLocks noEditPoints="1" noChangeArrowheads="1"/>
            </p:cNvSpPr>
            <p:nvPr/>
          </p:nvSpPr>
          <p:spPr bwMode="auto">
            <a:xfrm>
              <a:off x="49755" y="67108"/>
              <a:ext cx="121590" cy="107399"/>
            </a:xfrm>
            <a:custGeom>
              <a:avLst/>
              <a:gdLst>
                <a:gd name="T0" fmla="*/ 108682405 w 134"/>
                <a:gd name="T1" fmla="*/ 13254675 h 118"/>
                <a:gd name="T2" fmla="*/ 98802764 w 134"/>
                <a:gd name="T3" fmla="*/ 3313896 h 118"/>
                <a:gd name="T4" fmla="*/ 94685944 w 134"/>
                <a:gd name="T5" fmla="*/ 3313896 h 118"/>
                <a:gd name="T6" fmla="*/ 93039035 w 134"/>
                <a:gd name="T7" fmla="*/ 6626882 h 118"/>
                <a:gd name="T8" fmla="*/ 91392125 w 134"/>
                <a:gd name="T9" fmla="*/ 6626882 h 118"/>
                <a:gd name="T10" fmla="*/ 91392125 w 134"/>
                <a:gd name="T11" fmla="*/ 6626882 h 118"/>
                <a:gd name="T12" fmla="*/ 65868207 w 134"/>
                <a:gd name="T13" fmla="*/ 32307075 h 118"/>
                <a:gd name="T14" fmla="*/ 64221297 w 134"/>
                <a:gd name="T15" fmla="*/ 38934868 h 118"/>
                <a:gd name="T16" fmla="*/ 67515116 w 134"/>
                <a:gd name="T17" fmla="*/ 41419608 h 118"/>
                <a:gd name="T18" fmla="*/ 67515116 w 134"/>
                <a:gd name="T19" fmla="*/ 41419608 h 118"/>
                <a:gd name="T20" fmla="*/ 67515116 w 134"/>
                <a:gd name="T21" fmla="*/ 41419608 h 118"/>
                <a:gd name="T22" fmla="*/ 61751387 w 134"/>
                <a:gd name="T23" fmla="*/ 47218243 h 118"/>
                <a:gd name="T24" fmla="*/ 43638107 w 134"/>
                <a:gd name="T25" fmla="*/ 28994089 h 118"/>
                <a:gd name="T26" fmla="*/ 37874378 w 134"/>
                <a:gd name="T27" fmla="*/ 7455129 h 118"/>
                <a:gd name="T28" fmla="*/ 17290279 w 134"/>
                <a:gd name="T29" fmla="*/ 1656493 h 118"/>
                <a:gd name="T30" fmla="*/ 29640738 w 134"/>
                <a:gd name="T31" fmla="*/ 14082921 h 118"/>
                <a:gd name="T32" fmla="*/ 26346920 w 134"/>
                <a:gd name="T33" fmla="*/ 26508440 h 118"/>
                <a:gd name="T34" fmla="*/ 13997368 w 134"/>
                <a:gd name="T35" fmla="*/ 29822336 h 118"/>
                <a:gd name="T36" fmla="*/ 1646909 w 134"/>
                <a:gd name="T37" fmla="*/ 17395908 h 118"/>
                <a:gd name="T38" fmla="*/ 7409731 w 134"/>
                <a:gd name="T39" fmla="*/ 38105711 h 118"/>
                <a:gd name="T40" fmla="*/ 29640738 w 134"/>
                <a:gd name="T41" fmla="*/ 43905257 h 118"/>
                <a:gd name="T42" fmla="*/ 29640738 w 134"/>
                <a:gd name="T43" fmla="*/ 43905257 h 118"/>
                <a:gd name="T44" fmla="*/ 47754926 w 134"/>
                <a:gd name="T45" fmla="*/ 61301165 h 118"/>
                <a:gd name="T46" fmla="*/ 30463739 w 134"/>
                <a:gd name="T47" fmla="*/ 78697072 h 118"/>
                <a:gd name="T48" fmla="*/ 29640738 w 134"/>
                <a:gd name="T49" fmla="*/ 77868826 h 118"/>
                <a:gd name="T50" fmla="*/ 24700918 w 134"/>
                <a:gd name="T51" fmla="*/ 82010969 h 118"/>
                <a:gd name="T52" fmla="*/ 16467279 w 134"/>
                <a:gd name="T53" fmla="*/ 94436487 h 118"/>
                <a:gd name="T54" fmla="*/ 18937189 w 134"/>
                <a:gd name="T55" fmla="*/ 96093890 h 118"/>
                <a:gd name="T56" fmla="*/ 31287648 w 134"/>
                <a:gd name="T57" fmla="*/ 88637851 h 118"/>
                <a:gd name="T58" fmla="*/ 35404467 w 134"/>
                <a:gd name="T59" fmla="*/ 83667462 h 118"/>
                <a:gd name="T60" fmla="*/ 34580559 w 134"/>
                <a:gd name="T61" fmla="*/ 82839215 h 118"/>
                <a:gd name="T62" fmla="*/ 51047837 w 134"/>
                <a:gd name="T63" fmla="*/ 65443308 h 118"/>
                <a:gd name="T64" fmla="*/ 80688576 w 134"/>
                <a:gd name="T65" fmla="*/ 94436487 h 118"/>
                <a:gd name="T66" fmla="*/ 87275306 w 134"/>
                <a:gd name="T67" fmla="*/ 97750383 h 118"/>
                <a:gd name="T68" fmla="*/ 94685944 w 134"/>
                <a:gd name="T69" fmla="*/ 94436487 h 118"/>
                <a:gd name="T70" fmla="*/ 94685944 w 134"/>
                <a:gd name="T71" fmla="*/ 80354476 h 118"/>
                <a:gd name="T72" fmla="*/ 65868207 w 134"/>
                <a:gd name="T73" fmla="*/ 51360386 h 118"/>
                <a:gd name="T74" fmla="*/ 71631936 w 134"/>
                <a:gd name="T75" fmla="*/ 45561750 h 118"/>
                <a:gd name="T76" fmla="*/ 74101846 w 134"/>
                <a:gd name="T77" fmla="*/ 48046490 h 118"/>
                <a:gd name="T78" fmla="*/ 79865575 w 134"/>
                <a:gd name="T79" fmla="*/ 46389997 h 118"/>
                <a:gd name="T80" fmla="*/ 104565585 w 134"/>
                <a:gd name="T81" fmla="*/ 21538050 h 118"/>
                <a:gd name="T82" fmla="*/ 105389494 w 134"/>
                <a:gd name="T83" fmla="*/ 20709804 h 118"/>
                <a:gd name="T84" fmla="*/ 105389494 w 134"/>
                <a:gd name="T85" fmla="*/ 20709804 h 118"/>
                <a:gd name="T86" fmla="*/ 106212495 w 134"/>
                <a:gd name="T87" fmla="*/ 19053311 h 118"/>
                <a:gd name="T88" fmla="*/ 108682405 w 134"/>
                <a:gd name="T89" fmla="*/ 18225064 h 118"/>
                <a:gd name="T90" fmla="*/ 108682405 w 134"/>
                <a:gd name="T91" fmla="*/ 13254675 h 118"/>
                <a:gd name="T92" fmla="*/ 88922215 w 134"/>
                <a:gd name="T93" fmla="*/ 85324865 h 118"/>
                <a:gd name="T94" fmla="*/ 92215126 w 134"/>
                <a:gd name="T95" fmla="*/ 89466097 h 118"/>
                <a:gd name="T96" fmla="*/ 88922215 w 134"/>
                <a:gd name="T97" fmla="*/ 92779994 h 118"/>
                <a:gd name="T98" fmla="*/ 84805395 w 134"/>
                <a:gd name="T99" fmla="*/ 89466097 h 118"/>
                <a:gd name="T100" fmla="*/ 88922215 w 134"/>
                <a:gd name="T101" fmla="*/ 85324865 h 118"/>
                <a:gd name="T102" fmla="*/ 74101846 w 134"/>
                <a:gd name="T103" fmla="*/ 33964479 h 118"/>
                <a:gd name="T104" fmla="*/ 72454937 w 134"/>
                <a:gd name="T105" fmla="*/ 32307075 h 118"/>
                <a:gd name="T106" fmla="*/ 91392125 w 134"/>
                <a:gd name="T107" fmla="*/ 13254675 h 118"/>
                <a:gd name="T108" fmla="*/ 93039035 w 134"/>
                <a:gd name="T109" fmla="*/ 14911168 h 118"/>
                <a:gd name="T110" fmla="*/ 74101846 w 134"/>
                <a:gd name="T111" fmla="*/ 33964479 h 118"/>
                <a:gd name="T112" fmla="*/ 80688576 w 134"/>
                <a:gd name="T113" fmla="*/ 39763115 h 118"/>
                <a:gd name="T114" fmla="*/ 79041666 w 134"/>
                <a:gd name="T115" fmla="*/ 38105711 h 118"/>
                <a:gd name="T116" fmla="*/ 97155854 w 134"/>
                <a:gd name="T117" fmla="*/ 19053311 h 118"/>
                <a:gd name="T118" fmla="*/ 98802764 w 134"/>
                <a:gd name="T119" fmla="*/ 20709804 h 118"/>
                <a:gd name="T120" fmla="*/ 80688576 w 134"/>
                <a:gd name="T121" fmla="*/ 39763115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grpSp>
        <p:nvGrpSpPr>
          <p:cNvPr id="87" name="组合 20"/>
          <p:cNvGrpSpPr/>
          <p:nvPr/>
        </p:nvGrpSpPr>
        <p:grpSpPr bwMode="auto">
          <a:xfrm>
            <a:off x="5645152" y="3757614"/>
            <a:ext cx="301625" cy="301625"/>
            <a:chOff x="0" y="0"/>
            <a:chExt cx="225931" cy="226411"/>
          </a:xfrm>
          <a:solidFill>
            <a:schemeClr val="tx2"/>
          </a:solidFill>
        </p:grpSpPr>
        <p:sp>
          <p:nvSpPr>
            <p:cNvPr id="88" name="Freeform 17"/>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nvGrpSpPr>
            <p:cNvPr id="89" name="Group 89"/>
            <p:cNvGrpSpPr/>
            <p:nvPr/>
          </p:nvGrpSpPr>
          <p:grpSpPr bwMode="auto">
            <a:xfrm flipH="1">
              <a:off x="62876" y="75662"/>
              <a:ext cx="100179" cy="71606"/>
              <a:chOff x="0" y="0"/>
              <a:chExt cx="461963" cy="330201"/>
            </a:xfrm>
            <a:grpFill/>
          </p:grpSpPr>
          <p:sp>
            <p:nvSpPr>
              <p:cNvPr id="90" name="Freeform 13"/>
              <p:cNvSpPr>
                <a:spLocks noChangeArrowheads="1"/>
              </p:cNvSpPr>
              <p:nvPr/>
            </p:nvSpPr>
            <p:spPr bwMode="auto">
              <a:xfrm>
                <a:off x="0" y="61913"/>
                <a:ext cx="461963" cy="268288"/>
              </a:xfrm>
              <a:custGeom>
                <a:avLst/>
                <a:gdLst>
                  <a:gd name="T0" fmla="*/ 0 w 291"/>
                  <a:gd name="T1" fmla="*/ 0 h 169"/>
                  <a:gd name="T2" fmla="*/ 0 w 291"/>
                  <a:gd name="T3" fmla="*/ 425907994 h 169"/>
                  <a:gd name="T4" fmla="*/ 733367056 w 291"/>
                  <a:gd name="T5" fmla="*/ 425907994 h 169"/>
                  <a:gd name="T6" fmla="*/ 733367056 w 291"/>
                  <a:gd name="T7" fmla="*/ 0 h 169"/>
                  <a:gd name="T8" fmla="*/ 367943211 w 291"/>
                  <a:gd name="T9" fmla="*/ 264617693 h 169"/>
                  <a:gd name="T10" fmla="*/ 0 w 291"/>
                  <a:gd name="T11" fmla="*/ 0 h 169"/>
                  <a:gd name="T12" fmla="*/ 0 60000 65536"/>
                  <a:gd name="T13" fmla="*/ 0 60000 65536"/>
                  <a:gd name="T14" fmla="*/ 0 60000 65536"/>
                  <a:gd name="T15" fmla="*/ 0 60000 65536"/>
                  <a:gd name="T16" fmla="*/ 0 60000 65536"/>
                  <a:gd name="T17" fmla="*/ 0 60000 65536"/>
                  <a:gd name="T18" fmla="*/ 0 w 291"/>
                  <a:gd name="T19" fmla="*/ 0 h 169"/>
                  <a:gd name="T20" fmla="*/ 291 w 291"/>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291" h="169">
                    <a:moveTo>
                      <a:pt x="0" y="0"/>
                    </a:moveTo>
                    <a:lnTo>
                      <a:pt x="0" y="169"/>
                    </a:lnTo>
                    <a:lnTo>
                      <a:pt x="291" y="169"/>
                    </a:lnTo>
                    <a:lnTo>
                      <a:pt x="291" y="0"/>
                    </a:lnTo>
                    <a:lnTo>
                      <a:pt x="146" y="105"/>
                    </a:lnTo>
                    <a:lnTo>
                      <a:pt x="0"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91" name="Freeform 14"/>
              <p:cNvSpPr>
                <a:spLocks noChangeArrowheads="1"/>
              </p:cNvSpPr>
              <p:nvPr/>
            </p:nvSpPr>
            <p:spPr bwMode="auto">
              <a:xfrm>
                <a:off x="0" y="0"/>
                <a:ext cx="461963" cy="192088"/>
              </a:xfrm>
              <a:custGeom>
                <a:avLst/>
                <a:gdLst>
                  <a:gd name="T0" fmla="*/ 733367056 w 291"/>
                  <a:gd name="T1" fmla="*/ 42843562 h 121"/>
                  <a:gd name="T2" fmla="*/ 733367056 w 291"/>
                  <a:gd name="T3" fmla="*/ 0 h 121"/>
                  <a:gd name="T4" fmla="*/ 0 w 291"/>
                  <a:gd name="T5" fmla="*/ 0 h 121"/>
                  <a:gd name="T6" fmla="*/ 0 w 291"/>
                  <a:gd name="T7" fmla="*/ 42843562 h 121"/>
                  <a:gd name="T8" fmla="*/ 367943211 w 291"/>
                  <a:gd name="T9" fmla="*/ 304940494 h 121"/>
                  <a:gd name="T10" fmla="*/ 733367056 w 291"/>
                  <a:gd name="T11" fmla="*/ 42843562 h 121"/>
                  <a:gd name="T12" fmla="*/ 0 60000 65536"/>
                  <a:gd name="T13" fmla="*/ 0 60000 65536"/>
                  <a:gd name="T14" fmla="*/ 0 60000 65536"/>
                  <a:gd name="T15" fmla="*/ 0 60000 65536"/>
                  <a:gd name="T16" fmla="*/ 0 60000 65536"/>
                  <a:gd name="T17" fmla="*/ 0 60000 65536"/>
                  <a:gd name="T18" fmla="*/ 0 w 291"/>
                  <a:gd name="T19" fmla="*/ 0 h 121"/>
                  <a:gd name="T20" fmla="*/ 291 w 291"/>
                  <a:gd name="T21" fmla="*/ 121 h 121"/>
                </a:gdLst>
                <a:ahLst/>
                <a:cxnLst>
                  <a:cxn ang="T12">
                    <a:pos x="T0" y="T1"/>
                  </a:cxn>
                  <a:cxn ang="T13">
                    <a:pos x="T2" y="T3"/>
                  </a:cxn>
                  <a:cxn ang="T14">
                    <a:pos x="T4" y="T5"/>
                  </a:cxn>
                  <a:cxn ang="T15">
                    <a:pos x="T6" y="T7"/>
                  </a:cxn>
                  <a:cxn ang="T16">
                    <a:pos x="T8" y="T9"/>
                  </a:cxn>
                  <a:cxn ang="T17">
                    <a:pos x="T10" y="T11"/>
                  </a:cxn>
                </a:cxnLst>
                <a:rect l="T18" t="T19" r="T20" b="T21"/>
                <a:pathLst>
                  <a:path w="291" h="121">
                    <a:moveTo>
                      <a:pt x="291" y="17"/>
                    </a:moveTo>
                    <a:lnTo>
                      <a:pt x="291" y="0"/>
                    </a:lnTo>
                    <a:lnTo>
                      <a:pt x="0" y="0"/>
                    </a:lnTo>
                    <a:lnTo>
                      <a:pt x="0" y="17"/>
                    </a:lnTo>
                    <a:lnTo>
                      <a:pt x="146" y="121"/>
                    </a:lnTo>
                    <a:lnTo>
                      <a:pt x="291" y="1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grpSp>
      <p:grpSp>
        <p:nvGrpSpPr>
          <p:cNvPr id="92" name="组合 18"/>
          <p:cNvGrpSpPr/>
          <p:nvPr/>
        </p:nvGrpSpPr>
        <p:grpSpPr bwMode="auto">
          <a:xfrm>
            <a:off x="7032626" y="2082801"/>
            <a:ext cx="300039" cy="301625"/>
            <a:chOff x="0" y="0"/>
            <a:chExt cx="225931" cy="226411"/>
          </a:xfrm>
          <a:solidFill>
            <a:schemeClr val="bg1"/>
          </a:solidFill>
        </p:grpSpPr>
        <p:sp>
          <p:nvSpPr>
            <p:cNvPr id="93" name="Freeform 14"/>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nvGrpSpPr>
            <p:cNvPr id="94" name="Group 92"/>
            <p:cNvGrpSpPr/>
            <p:nvPr/>
          </p:nvGrpSpPr>
          <p:grpSpPr bwMode="auto">
            <a:xfrm>
              <a:off x="49675" y="70588"/>
              <a:ext cx="136835" cy="85234"/>
              <a:chOff x="0" y="0"/>
              <a:chExt cx="471488" cy="293688"/>
            </a:xfrm>
            <a:grpFill/>
          </p:grpSpPr>
          <p:sp>
            <p:nvSpPr>
              <p:cNvPr id="95"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96" name="Rectangle 9"/>
              <p:cNvSpPr>
                <a:spLocks noChangeArrowheads="1"/>
              </p:cNvSpPr>
              <p:nvPr/>
            </p:nvSpPr>
            <p:spPr bwMode="auto">
              <a:xfrm>
                <a:off x="63500" y="63500"/>
                <a:ext cx="90488" cy="16668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2500">
                  <a:solidFill>
                    <a:schemeClr val="accent1"/>
                  </a:solidFill>
                  <a:latin typeface="微软雅黑" panose="020B0503020204020204" pitchFamily="34" charset="-122"/>
                  <a:ea typeface="微软雅黑" panose="020B0503020204020204" pitchFamily="34" charset="-122"/>
                </a:endParaRPr>
              </a:p>
            </p:txBody>
          </p:sp>
          <p:sp>
            <p:nvSpPr>
              <p:cNvPr id="97" name="Rectangle 10"/>
              <p:cNvSpPr>
                <a:spLocks noChangeArrowheads="1"/>
              </p:cNvSpPr>
              <p:nvPr/>
            </p:nvSpPr>
            <p:spPr bwMode="auto">
              <a:xfrm>
                <a:off x="169862" y="63500"/>
                <a:ext cx="85725" cy="16668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2500">
                  <a:solidFill>
                    <a:schemeClr val="accent1"/>
                  </a:solidFill>
                  <a:latin typeface="微软雅黑" panose="020B0503020204020204" pitchFamily="34" charset="-122"/>
                  <a:ea typeface="微软雅黑" panose="020B0503020204020204" pitchFamily="34" charset="-122"/>
                </a:endParaRPr>
              </a:p>
            </p:txBody>
          </p:sp>
        </p:grpSp>
      </p:grpSp>
      <p:grpSp>
        <p:nvGrpSpPr>
          <p:cNvPr id="98" name="组合 15"/>
          <p:cNvGrpSpPr/>
          <p:nvPr/>
        </p:nvGrpSpPr>
        <p:grpSpPr bwMode="auto">
          <a:xfrm>
            <a:off x="5365752" y="1720852"/>
            <a:ext cx="301625" cy="301625"/>
            <a:chOff x="0" y="0"/>
            <a:chExt cx="225931" cy="226411"/>
          </a:xfrm>
          <a:solidFill>
            <a:schemeClr val="bg1"/>
          </a:solidFill>
        </p:grpSpPr>
        <p:sp>
          <p:nvSpPr>
            <p:cNvPr id="99" name="Freeform 16"/>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00" name="Freeform 10"/>
            <p:cNvSpPr>
              <a:spLocks noEditPoints="1" noChangeArrowheads="1"/>
            </p:cNvSpPr>
            <p:nvPr/>
          </p:nvSpPr>
          <p:spPr bwMode="auto">
            <a:xfrm>
              <a:off x="47088" y="42415"/>
              <a:ext cx="128908" cy="113296"/>
            </a:xfrm>
            <a:custGeom>
              <a:avLst/>
              <a:gdLst>
                <a:gd name="T0" fmla="*/ 135090301 w 122"/>
                <a:gd name="T1" fmla="*/ 115478272 h 107"/>
                <a:gd name="T2" fmla="*/ 70336220 w 122"/>
                <a:gd name="T3" fmla="*/ 1121313 h 107"/>
                <a:gd name="T4" fmla="*/ 68103576 w 122"/>
                <a:gd name="T5" fmla="*/ 0 h 107"/>
                <a:gd name="T6" fmla="*/ 65870931 w 122"/>
                <a:gd name="T7" fmla="*/ 1121313 h 107"/>
                <a:gd name="T8" fmla="*/ 1116850 w 122"/>
                <a:gd name="T9" fmla="*/ 115478272 h 107"/>
                <a:gd name="T10" fmla="*/ 0 w 122"/>
                <a:gd name="T11" fmla="*/ 117719838 h 107"/>
                <a:gd name="T12" fmla="*/ 0 w 122"/>
                <a:gd name="T13" fmla="*/ 118841151 h 107"/>
                <a:gd name="T14" fmla="*/ 3349495 w 122"/>
                <a:gd name="T15" fmla="*/ 119962464 h 107"/>
                <a:gd name="T16" fmla="*/ 132857657 w 122"/>
                <a:gd name="T17" fmla="*/ 119962464 h 107"/>
                <a:gd name="T18" fmla="*/ 135090301 w 122"/>
                <a:gd name="T19" fmla="*/ 118841151 h 107"/>
                <a:gd name="T20" fmla="*/ 135090301 w 122"/>
                <a:gd name="T21" fmla="*/ 115478272 h 107"/>
                <a:gd name="T22" fmla="*/ 61404586 w 122"/>
                <a:gd name="T23" fmla="*/ 42603531 h 107"/>
                <a:gd name="T24" fmla="*/ 74802565 w 122"/>
                <a:gd name="T25" fmla="*/ 42603531 h 107"/>
                <a:gd name="T26" fmla="*/ 74802565 w 122"/>
                <a:gd name="T27" fmla="*/ 85207063 h 107"/>
                <a:gd name="T28" fmla="*/ 61404586 w 122"/>
                <a:gd name="T29" fmla="*/ 85207063 h 107"/>
                <a:gd name="T30" fmla="*/ 61404586 w 122"/>
                <a:gd name="T31" fmla="*/ 42603531 h 107"/>
                <a:gd name="T32" fmla="*/ 68103576 w 122"/>
                <a:gd name="T33" fmla="*/ 108751454 h 107"/>
                <a:gd name="T34" fmla="*/ 61404586 w 122"/>
                <a:gd name="T35" fmla="*/ 102024636 h 107"/>
                <a:gd name="T36" fmla="*/ 68103576 w 122"/>
                <a:gd name="T37" fmla="*/ 96418073 h 107"/>
                <a:gd name="T38" fmla="*/ 74802565 w 122"/>
                <a:gd name="T39" fmla="*/ 102024636 h 107"/>
                <a:gd name="T40" fmla="*/ 68103576 w 122"/>
                <a:gd name="T41" fmla="*/ 108751454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grpSp>
        <p:nvGrpSpPr>
          <p:cNvPr id="101" name="组合 16"/>
          <p:cNvGrpSpPr/>
          <p:nvPr/>
        </p:nvGrpSpPr>
        <p:grpSpPr bwMode="auto">
          <a:xfrm>
            <a:off x="4795839" y="2347914"/>
            <a:ext cx="300037" cy="301625"/>
            <a:chOff x="0" y="0"/>
            <a:chExt cx="225931" cy="226411"/>
          </a:xfrm>
          <a:solidFill>
            <a:schemeClr val="bg1"/>
          </a:solidFill>
        </p:grpSpPr>
        <p:sp>
          <p:nvSpPr>
            <p:cNvPr id="102" name="Freeform 15"/>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03" name="Freeform 13"/>
            <p:cNvSpPr>
              <a:spLocks noEditPoints="1" noChangeArrowheads="1"/>
            </p:cNvSpPr>
            <p:nvPr/>
          </p:nvSpPr>
          <p:spPr bwMode="auto">
            <a:xfrm>
              <a:off x="52170" y="59505"/>
              <a:ext cx="121590" cy="107399"/>
            </a:xfrm>
            <a:custGeom>
              <a:avLst/>
              <a:gdLst>
                <a:gd name="T0" fmla="*/ 108682405 w 134"/>
                <a:gd name="T1" fmla="*/ 13254675 h 118"/>
                <a:gd name="T2" fmla="*/ 98802764 w 134"/>
                <a:gd name="T3" fmla="*/ 3313896 h 118"/>
                <a:gd name="T4" fmla="*/ 94685944 w 134"/>
                <a:gd name="T5" fmla="*/ 3313896 h 118"/>
                <a:gd name="T6" fmla="*/ 93039035 w 134"/>
                <a:gd name="T7" fmla="*/ 6626882 h 118"/>
                <a:gd name="T8" fmla="*/ 91392125 w 134"/>
                <a:gd name="T9" fmla="*/ 6626882 h 118"/>
                <a:gd name="T10" fmla="*/ 91392125 w 134"/>
                <a:gd name="T11" fmla="*/ 6626882 h 118"/>
                <a:gd name="T12" fmla="*/ 65868207 w 134"/>
                <a:gd name="T13" fmla="*/ 32307075 h 118"/>
                <a:gd name="T14" fmla="*/ 64221297 w 134"/>
                <a:gd name="T15" fmla="*/ 38934868 h 118"/>
                <a:gd name="T16" fmla="*/ 67515116 w 134"/>
                <a:gd name="T17" fmla="*/ 41419608 h 118"/>
                <a:gd name="T18" fmla="*/ 67515116 w 134"/>
                <a:gd name="T19" fmla="*/ 41419608 h 118"/>
                <a:gd name="T20" fmla="*/ 67515116 w 134"/>
                <a:gd name="T21" fmla="*/ 41419608 h 118"/>
                <a:gd name="T22" fmla="*/ 61751387 w 134"/>
                <a:gd name="T23" fmla="*/ 47218243 h 118"/>
                <a:gd name="T24" fmla="*/ 43638107 w 134"/>
                <a:gd name="T25" fmla="*/ 28994089 h 118"/>
                <a:gd name="T26" fmla="*/ 37874378 w 134"/>
                <a:gd name="T27" fmla="*/ 7455129 h 118"/>
                <a:gd name="T28" fmla="*/ 17290279 w 134"/>
                <a:gd name="T29" fmla="*/ 1656493 h 118"/>
                <a:gd name="T30" fmla="*/ 29640738 w 134"/>
                <a:gd name="T31" fmla="*/ 14082921 h 118"/>
                <a:gd name="T32" fmla="*/ 26346920 w 134"/>
                <a:gd name="T33" fmla="*/ 26508440 h 118"/>
                <a:gd name="T34" fmla="*/ 13997368 w 134"/>
                <a:gd name="T35" fmla="*/ 29822336 h 118"/>
                <a:gd name="T36" fmla="*/ 1646909 w 134"/>
                <a:gd name="T37" fmla="*/ 17395908 h 118"/>
                <a:gd name="T38" fmla="*/ 7409731 w 134"/>
                <a:gd name="T39" fmla="*/ 38105711 h 118"/>
                <a:gd name="T40" fmla="*/ 29640738 w 134"/>
                <a:gd name="T41" fmla="*/ 43905257 h 118"/>
                <a:gd name="T42" fmla="*/ 29640738 w 134"/>
                <a:gd name="T43" fmla="*/ 43905257 h 118"/>
                <a:gd name="T44" fmla="*/ 47754926 w 134"/>
                <a:gd name="T45" fmla="*/ 61301165 h 118"/>
                <a:gd name="T46" fmla="*/ 30463739 w 134"/>
                <a:gd name="T47" fmla="*/ 78697072 h 118"/>
                <a:gd name="T48" fmla="*/ 29640738 w 134"/>
                <a:gd name="T49" fmla="*/ 77868826 h 118"/>
                <a:gd name="T50" fmla="*/ 24700918 w 134"/>
                <a:gd name="T51" fmla="*/ 82010969 h 118"/>
                <a:gd name="T52" fmla="*/ 16467279 w 134"/>
                <a:gd name="T53" fmla="*/ 94436487 h 118"/>
                <a:gd name="T54" fmla="*/ 18937189 w 134"/>
                <a:gd name="T55" fmla="*/ 96093890 h 118"/>
                <a:gd name="T56" fmla="*/ 31287648 w 134"/>
                <a:gd name="T57" fmla="*/ 88637851 h 118"/>
                <a:gd name="T58" fmla="*/ 35404467 w 134"/>
                <a:gd name="T59" fmla="*/ 83667462 h 118"/>
                <a:gd name="T60" fmla="*/ 34580559 w 134"/>
                <a:gd name="T61" fmla="*/ 82839215 h 118"/>
                <a:gd name="T62" fmla="*/ 51047837 w 134"/>
                <a:gd name="T63" fmla="*/ 65443308 h 118"/>
                <a:gd name="T64" fmla="*/ 80688576 w 134"/>
                <a:gd name="T65" fmla="*/ 94436487 h 118"/>
                <a:gd name="T66" fmla="*/ 87275306 w 134"/>
                <a:gd name="T67" fmla="*/ 97750383 h 118"/>
                <a:gd name="T68" fmla="*/ 94685944 w 134"/>
                <a:gd name="T69" fmla="*/ 94436487 h 118"/>
                <a:gd name="T70" fmla="*/ 94685944 w 134"/>
                <a:gd name="T71" fmla="*/ 80354476 h 118"/>
                <a:gd name="T72" fmla="*/ 65868207 w 134"/>
                <a:gd name="T73" fmla="*/ 51360386 h 118"/>
                <a:gd name="T74" fmla="*/ 71631936 w 134"/>
                <a:gd name="T75" fmla="*/ 45561750 h 118"/>
                <a:gd name="T76" fmla="*/ 74101846 w 134"/>
                <a:gd name="T77" fmla="*/ 48046490 h 118"/>
                <a:gd name="T78" fmla="*/ 79865575 w 134"/>
                <a:gd name="T79" fmla="*/ 46389997 h 118"/>
                <a:gd name="T80" fmla="*/ 104565585 w 134"/>
                <a:gd name="T81" fmla="*/ 21538050 h 118"/>
                <a:gd name="T82" fmla="*/ 105389494 w 134"/>
                <a:gd name="T83" fmla="*/ 20709804 h 118"/>
                <a:gd name="T84" fmla="*/ 105389494 w 134"/>
                <a:gd name="T85" fmla="*/ 20709804 h 118"/>
                <a:gd name="T86" fmla="*/ 106212495 w 134"/>
                <a:gd name="T87" fmla="*/ 19053311 h 118"/>
                <a:gd name="T88" fmla="*/ 108682405 w 134"/>
                <a:gd name="T89" fmla="*/ 18225064 h 118"/>
                <a:gd name="T90" fmla="*/ 108682405 w 134"/>
                <a:gd name="T91" fmla="*/ 13254675 h 118"/>
                <a:gd name="T92" fmla="*/ 88922215 w 134"/>
                <a:gd name="T93" fmla="*/ 85324865 h 118"/>
                <a:gd name="T94" fmla="*/ 92215126 w 134"/>
                <a:gd name="T95" fmla="*/ 89466097 h 118"/>
                <a:gd name="T96" fmla="*/ 88922215 w 134"/>
                <a:gd name="T97" fmla="*/ 92779994 h 118"/>
                <a:gd name="T98" fmla="*/ 84805395 w 134"/>
                <a:gd name="T99" fmla="*/ 89466097 h 118"/>
                <a:gd name="T100" fmla="*/ 88922215 w 134"/>
                <a:gd name="T101" fmla="*/ 85324865 h 118"/>
                <a:gd name="T102" fmla="*/ 74101846 w 134"/>
                <a:gd name="T103" fmla="*/ 33964479 h 118"/>
                <a:gd name="T104" fmla="*/ 72454937 w 134"/>
                <a:gd name="T105" fmla="*/ 32307075 h 118"/>
                <a:gd name="T106" fmla="*/ 91392125 w 134"/>
                <a:gd name="T107" fmla="*/ 13254675 h 118"/>
                <a:gd name="T108" fmla="*/ 93039035 w 134"/>
                <a:gd name="T109" fmla="*/ 14911168 h 118"/>
                <a:gd name="T110" fmla="*/ 74101846 w 134"/>
                <a:gd name="T111" fmla="*/ 33964479 h 118"/>
                <a:gd name="T112" fmla="*/ 80688576 w 134"/>
                <a:gd name="T113" fmla="*/ 39763115 h 118"/>
                <a:gd name="T114" fmla="*/ 79041666 w 134"/>
                <a:gd name="T115" fmla="*/ 38105711 h 118"/>
                <a:gd name="T116" fmla="*/ 97155854 w 134"/>
                <a:gd name="T117" fmla="*/ 19053311 h 118"/>
                <a:gd name="T118" fmla="*/ 98802764 w 134"/>
                <a:gd name="T119" fmla="*/ 20709804 h 118"/>
                <a:gd name="T120" fmla="*/ 80688576 w 134"/>
                <a:gd name="T121" fmla="*/ 39763115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grpSp>
      <p:sp>
        <p:nvSpPr>
          <p:cNvPr id="104" name="Freeform 6"/>
          <p:cNvSpPr>
            <a:spLocks noChangeArrowheads="1"/>
          </p:cNvSpPr>
          <p:nvPr/>
        </p:nvSpPr>
        <p:spPr bwMode="auto">
          <a:xfrm>
            <a:off x="1819276" y="1812926"/>
            <a:ext cx="2809875" cy="1290639"/>
          </a:xfrm>
          <a:custGeom>
            <a:avLst/>
            <a:gdLst>
              <a:gd name="T0" fmla="*/ 119537221 w 1028"/>
              <a:gd name="T1" fmla="*/ 0 h 522"/>
              <a:gd name="T2" fmla="*/ 2147483646 w 1028"/>
              <a:gd name="T3" fmla="*/ 0 h 522"/>
              <a:gd name="T4" fmla="*/ 2147483646 w 1028"/>
              <a:gd name="T5" fmla="*/ 97811645 h 522"/>
              <a:gd name="T6" fmla="*/ 2147483646 w 1028"/>
              <a:gd name="T7" fmla="*/ 1375467608 h 522"/>
              <a:gd name="T8" fmla="*/ 2147483646 w 1028"/>
              <a:gd name="T9" fmla="*/ 1601655802 h 522"/>
              <a:gd name="T10" fmla="*/ 2147483646 w 1028"/>
              <a:gd name="T11" fmla="*/ 1846184915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97811645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tx2"/>
            </a:solidFill>
            <a:bevel/>
          </a:ln>
          <a:extLst>
            <a:ext uri="{909E8E84-426E-40DD-AFC4-6F175D3DCCD1}">
              <a14:hiddenFill xmlns:a14="http://schemas.microsoft.com/office/drawing/2010/main">
                <a:solidFill>
                  <a:srgbClr val="FFFFFF"/>
                </a:solidFill>
              </a14:hiddenFill>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05" name="Freeform 6"/>
          <p:cNvSpPr>
            <a:spLocks noChangeArrowheads="1"/>
          </p:cNvSpPr>
          <p:nvPr/>
        </p:nvSpPr>
        <p:spPr bwMode="auto">
          <a:xfrm>
            <a:off x="1371601" y="3365501"/>
            <a:ext cx="2809875" cy="1316039"/>
          </a:xfrm>
          <a:custGeom>
            <a:avLst/>
            <a:gdLst>
              <a:gd name="T0" fmla="*/ 119537221 w 1028"/>
              <a:gd name="T1" fmla="*/ 0 h 522"/>
              <a:gd name="T2" fmla="*/ 2147483646 w 1028"/>
              <a:gd name="T3" fmla="*/ 0 h 522"/>
              <a:gd name="T4" fmla="*/ 2147483646 w 1028"/>
              <a:gd name="T5" fmla="*/ 101698048 h 522"/>
              <a:gd name="T6" fmla="*/ 2147483646 w 1028"/>
              <a:gd name="T7" fmla="*/ 1430141094 h 522"/>
              <a:gd name="T8" fmla="*/ 2147483646 w 1028"/>
              <a:gd name="T9" fmla="*/ 1665318776 h 522"/>
              <a:gd name="T10" fmla="*/ 2147483646 w 1028"/>
              <a:gd name="T11" fmla="*/ 1919566418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101698048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chemeClr val="bg1"/>
          </a:solidFill>
          <a:ln>
            <a:noFill/>
          </a:ln>
        </p:spPr>
        <p:txBody>
          <a:bodyPr lIns="121920" tIns="60960" rIns="121920" bIns="60960"/>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106" name="Freeform 6"/>
          <p:cNvSpPr>
            <a:spLocks noChangeArrowheads="1"/>
          </p:cNvSpPr>
          <p:nvPr/>
        </p:nvSpPr>
        <p:spPr bwMode="auto">
          <a:xfrm>
            <a:off x="1892302" y="4891088"/>
            <a:ext cx="2811463" cy="1316037"/>
          </a:xfrm>
          <a:custGeom>
            <a:avLst/>
            <a:gdLst>
              <a:gd name="T0" fmla="*/ 119673150 w 1028"/>
              <a:gd name="T1" fmla="*/ 0 h 522"/>
              <a:gd name="T2" fmla="*/ 2147483646 w 1028"/>
              <a:gd name="T3" fmla="*/ 0 h 522"/>
              <a:gd name="T4" fmla="*/ 2147483646 w 1028"/>
              <a:gd name="T5" fmla="*/ 101697894 h 522"/>
              <a:gd name="T6" fmla="*/ 2147483646 w 1028"/>
              <a:gd name="T7" fmla="*/ 1430136399 h 522"/>
              <a:gd name="T8" fmla="*/ 2147483646 w 1028"/>
              <a:gd name="T9" fmla="*/ 1665316245 h 522"/>
              <a:gd name="T10" fmla="*/ 2147483646 w 1028"/>
              <a:gd name="T11" fmla="*/ 1919560979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7894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tx1"/>
            </a:solidFill>
            <a:bevel/>
          </a:ln>
          <a:extLst>
            <a:ext uri="{909E8E84-426E-40DD-AFC4-6F175D3DCCD1}">
              <a14:hiddenFill xmlns:a14="http://schemas.microsoft.com/office/drawing/2010/main">
                <a:solidFill>
                  <a:srgbClr val="FFFFFF"/>
                </a:solidFill>
              </a14:hiddenFill>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07" name="Freeform 6"/>
          <p:cNvSpPr>
            <a:spLocks noChangeArrowheads="1"/>
          </p:cNvSpPr>
          <p:nvPr/>
        </p:nvSpPr>
        <p:spPr bwMode="auto">
          <a:xfrm flipH="1">
            <a:off x="7705725" y="1812926"/>
            <a:ext cx="2809875" cy="1290639"/>
          </a:xfrm>
          <a:custGeom>
            <a:avLst/>
            <a:gdLst>
              <a:gd name="T0" fmla="*/ 119537221 w 1028"/>
              <a:gd name="T1" fmla="*/ 0 h 522"/>
              <a:gd name="T2" fmla="*/ 2147483646 w 1028"/>
              <a:gd name="T3" fmla="*/ 0 h 522"/>
              <a:gd name="T4" fmla="*/ 2147483646 w 1028"/>
              <a:gd name="T5" fmla="*/ 97811645 h 522"/>
              <a:gd name="T6" fmla="*/ 2147483646 w 1028"/>
              <a:gd name="T7" fmla="*/ 1375467608 h 522"/>
              <a:gd name="T8" fmla="*/ 2147483646 w 1028"/>
              <a:gd name="T9" fmla="*/ 1601655802 h 522"/>
              <a:gd name="T10" fmla="*/ 2147483646 w 1028"/>
              <a:gd name="T11" fmla="*/ 1846184915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97811645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bg1"/>
            </a:solidFill>
            <a:bevel/>
          </a:ln>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08" name="Freeform 6"/>
          <p:cNvSpPr>
            <a:spLocks noChangeArrowheads="1"/>
          </p:cNvSpPr>
          <p:nvPr/>
        </p:nvSpPr>
        <p:spPr bwMode="auto">
          <a:xfrm flipH="1">
            <a:off x="8013702" y="3365501"/>
            <a:ext cx="2811463" cy="1316039"/>
          </a:xfrm>
          <a:custGeom>
            <a:avLst/>
            <a:gdLst>
              <a:gd name="T0" fmla="*/ 119673150 w 1028"/>
              <a:gd name="T1" fmla="*/ 0 h 522"/>
              <a:gd name="T2" fmla="*/ 2147483646 w 1028"/>
              <a:gd name="T3" fmla="*/ 0 h 522"/>
              <a:gd name="T4" fmla="*/ 2147483646 w 1028"/>
              <a:gd name="T5" fmla="*/ 101698048 h 522"/>
              <a:gd name="T6" fmla="*/ 2147483646 w 1028"/>
              <a:gd name="T7" fmla="*/ 1430141094 h 522"/>
              <a:gd name="T8" fmla="*/ 2147483646 w 1028"/>
              <a:gd name="T9" fmla="*/ 1665318776 h 522"/>
              <a:gd name="T10" fmla="*/ 2147483646 w 1028"/>
              <a:gd name="T11" fmla="*/ 1919566418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8048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chemeClr val="bg1"/>
          </a:solidFill>
          <a:ln>
            <a:noFill/>
          </a:ln>
        </p:spPr>
        <p:txBody>
          <a:bodyPr lIns="121920" tIns="60960" rIns="121920" bIns="60960"/>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109" name="Freeform 6"/>
          <p:cNvSpPr>
            <a:spLocks noChangeArrowheads="1"/>
          </p:cNvSpPr>
          <p:nvPr/>
        </p:nvSpPr>
        <p:spPr bwMode="auto">
          <a:xfrm flipH="1">
            <a:off x="7564438" y="4891088"/>
            <a:ext cx="2811463" cy="1316037"/>
          </a:xfrm>
          <a:custGeom>
            <a:avLst/>
            <a:gdLst>
              <a:gd name="T0" fmla="*/ 119673150 w 1028"/>
              <a:gd name="T1" fmla="*/ 0 h 522"/>
              <a:gd name="T2" fmla="*/ 2147483646 w 1028"/>
              <a:gd name="T3" fmla="*/ 0 h 522"/>
              <a:gd name="T4" fmla="*/ 2147483646 w 1028"/>
              <a:gd name="T5" fmla="*/ 101697894 h 522"/>
              <a:gd name="T6" fmla="*/ 2147483646 w 1028"/>
              <a:gd name="T7" fmla="*/ 1430136399 h 522"/>
              <a:gd name="T8" fmla="*/ 2147483646 w 1028"/>
              <a:gd name="T9" fmla="*/ 1665316245 h 522"/>
              <a:gd name="T10" fmla="*/ 2147483646 w 1028"/>
              <a:gd name="T11" fmla="*/ 1919560979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7894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bg2"/>
            </a:solidFill>
            <a:bevel/>
          </a:ln>
          <a:extLst>
            <a:ext uri="{909E8E84-426E-40DD-AFC4-6F175D3DCCD1}">
              <a14:hiddenFill xmlns:a14="http://schemas.microsoft.com/office/drawing/2010/main">
                <a:solidFill>
                  <a:srgbClr val="FFFFFF"/>
                </a:solidFill>
              </a14:hiddenFill>
            </a:ext>
          </a:extLst>
        </p:spPr>
        <p:txBody>
          <a:bodyPr lIns="121920" tIns="60960" rIns="121920" bIns="60960"/>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10" name="矩形 160"/>
          <p:cNvSpPr>
            <a:spLocks noChangeArrowheads="1"/>
          </p:cNvSpPr>
          <p:nvPr/>
        </p:nvSpPr>
        <p:spPr bwMode="auto">
          <a:xfrm>
            <a:off x="3096915" y="1827213"/>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2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1819275" y="2225677"/>
            <a:ext cx="25971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4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2" name="矩形 162"/>
          <p:cNvSpPr>
            <a:spLocks noChangeArrowheads="1"/>
          </p:cNvSpPr>
          <p:nvPr/>
        </p:nvSpPr>
        <p:spPr bwMode="auto">
          <a:xfrm>
            <a:off x="3115964" y="4908551"/>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2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3" name="矩形 47"/>
          <p:cNvSpPr>
            <a:spLocks noChangeArrowheads="1"/>
          </p:cNvSpPr>
          <p:nvPr/>
        </p:nvSpPr>
        <p:spPr bwMode="auto">
          <a:xfrm>
            <a:off x="1887537" y="5321302"/>
            <a:ext cx="259556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4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4" name="矩形 164"/>
          <p:cNvSpPr>
            <a:spLocks noChangeArrowheads="1"/>
          </p:cNvSpPr>
          <p:nvPr/>
        </p:nvSpPr>
        <p:spPr bwMode="auto">
          <a:xfrm>
            <a:off x="2585740" y="3381376"/>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2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5" name="矩形 47"/>
          <p:cNvSpPr>
            <a:spLocks noChangeArrowheads="1"/>
          </p:cNvSpPr>
          <p:nvPr/>
        </p:nvSpPr>
        <p:spPr bwMode="auto">
          <a:xfrm>
            <a:off x="1341437" y="3794126"/>
            <a:ext cx="259556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800">
              <a:solidFill>
                <a:schemeClr val="accent2"/>
              </a:solidFill>
              <a:latin typeface="微软雅黑" panose="020B0503020204020204" pitchFamily="34" charset="-122"/>
              <a:ea typeface="微软雅黑" panose="020B0503020204020204" pitchFamily="34" charset="-122"/>
            </a:endParaRPr>
          </a:p>
        </p:txBody>
      </p:sp>
      <p:sp>
        <p:nvSpPr>
          <p:cNvPr id="116" name="矩形 166"/>
          <p:cNvSpPr>
            <a:spLocks noChangeArrowheads="1"/>
          </p:cNvSpPr>
          <p:nvPr/>
        </p:nvSpPr>
        <p:spPr bwMode="auto">
          <a:xfrm>
            <a:off x="7985126" y="1827213"/>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2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7" name="矩形 47"/>
          <p:cNvSpPr>
            <a:spLocks noChangeArrowheads="1"/>
          </p:cNvSpPr>
          <p:nvPr/>
        </p:nvSpPr>
        <p:spPr bwMode="auto">
          <a:xfrm>
            <a:off x="7959725" y="2225677"/>
            <a:ext cx="259556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8" name="矩形 168"/>
          <p:cNvSpPr>
            <a:spLocks noChangeArrowheads="1"/>
          </p:cNvSpPr>
          <p:nvPr/>
        </p:nvSpPr>
        <p:spPr bwMode="auto">
          <a:xfrm>
            <a:off x="7850189" y="4924425"/>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2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9" name="矩形 47"/>
          <p:cNvSpPr>
            <a:spLocks noChangeArrowheads="1"/>
          </p:cNvSpPr>
          <p:nvPr/>
        </p:nvSpPr>
        <p:spPr bwMode="auto">
          <a:xfrm>
            <a:off x="7824788" y="5321302"/>
            <a:ext cx="259556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0" name="矩形 170"/>
          <p:cNvSpPr>
            <a:spLocks noChangeArrowheads="1"/>
          </p:cNvSpPr>
          <p:nvPr/>
        </p:nvSpPr>
        <p:spPr bwMode="auto">
          <a:xfrm>
            <a:off x="8308977" y="3397251"/>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2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1" name="矩形 47"/>
          <p:cNvSpPr>
            <a:spLocks noChangeArrowheads="1"/>
          </p:cNvSpPr>
          <p:nvPr/>
        </p:nvSpPr>
        <p:spPr bwMode="auto">
          <a:xfrm>
            <a:off x="8267701" y="3794126"/>
            <a:ext cx="259556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8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250" fill="hold"/>
                                        <p:tgtEl>
                                          <p:spTgt spid="50"/>
                                        </p:tgtEl>
                                        <p:attrNameLst>
                                          <p:attrName>ppt_x</p:attrName>
                                        </p:attrNameLst>
                                      </p:cBhvr>
                                      <p:tavLst>
                                        <p:tav tm="0">
                                          <p:val>
                                            <p:strVal val="#ppt_x"/>
                                          </p:val>
                                        </p:tav>
                                        <p:tav tm="100000">
                                          <p:val>
                                            <p:strVal val="#ppt_x"/>
                                          </p:val>
                                        </p:tav>
                                      </p:tavLst>
                                    </p:anim>
                                    <p:anim calcmode="lin" valueType="num">
                                      <p:cBhvr>
                                        <p:cTn id="14" dur="250" fill="hold"/>
                                        <p:tgtEl>
                                          <p:spTgt spid="5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p:cTn id="17" dur="250" fill="hold"/>
                                        <p:tgtEl>
                                          <p:spTgt spid="84"/>
                                        </p:tgtEl>
                                        <p:attrNameLst>
                                          <p:attrName>ppt_x</p:attrName>
                                        </p:attrNameLst>
                                      </p:cBhvr>
                                      <p:tavLst>
                                        <p:tav tm="0">
                                          <p:val>
                                            <p:strVal val="#ppt_x"/>
                                          </p:val>
                                        </p:tav>
                                        <p:tav tm="100000">
                                          <p:val>
                                            <p:strVal val="#ppt_x"/>
                                          </p:val>
                                        </p:tav>
                                      </p:tavLst>
                                    </p:anim>
                                    <p:anim calcmode="lin" valueType="num">
                                      <p:cBhvr>
                                        <p:cTn id="18" dur="250" fill="hold"/>
                                        <p:tgtEl>
                                          <p:spTgt spid="8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150"/>
                                  </p:stCondLst>
                                  <p:childTnLst>
                                    <p:set>
                                      <p:cBhvr>
                                        <p:cTn id="20" dur="1" fill="hold">
                                          <p:stCondLst>
                                            <p:cond delay="0"/>
                                          </p:stCondLst>
                                        </p:cTn>
                                        <p:tgtEl>
                                          <p:spTgt spid="68"/>
                                        </p:tgtEl>
                                        <p:attrNameLst>
                                          <p:attrName>style.visibility</p:attrName>
                                        </p:attrNameLst>
                                      </p:cBhvr>
                                      <p:to>
                                        <p:strVal val="visible"/>
                                      </p:to>
                                    </p:set>
                                    <p:anim calcmode="lin" valueType="num">
                                      <p:cBhvr>
                                        <p:cTn id="21" dur="250" fill="hold"/>
                                        <p:tgtEl>
                                          <p:spTgt spid="68"/>
                                        </p:tgtEl>
                                        <p:attrNameLst>
                                          <p:attrName>ppt_x</p:attrName>
                                        </p:attrNameLst>
                                      </p:cBhvr>
                                      <p:tavLst>
                                        <p:tav tm="0">
                                          <p:val>
                                            <p:strVal val="#ppt_x"/>
                                          </p:val>
                                        </p:tav>
                                        <p:tav tm="100000">
                                          <p:val>
                                            <p:strVal val="#ppt_x"/>
                                          </p:val>
                                        </p:tav>
                                      </p:tavLst>
                                    </p:anim>
                                    <p:anim calcmode="lin" valueType="num">
                                      <p:cBhvr>
                                        <p:cTn id="22" dur="250" fill="hold"/>
                                        <p:tgtEl>
                                          <p:spTgt spid="6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1000"/>
                                  </p:stCondLst>
                                  <p:childTnLst>
                                    <p:set>
                                      <p:cBhvr>
                                        <p:cTn id="24" dur="1" fill="hold">
                                          <p:stCondLst>
                                            <p:cond delay="0"/>
                                          </p:stCondLst>
                                        </p:cTn>
                                        <p:tgtEl>
                                          <p:spTgt spid="33"/>
                                        </p:tgtEl>
                                        <p:attrNameLst>
                                          <p:attrName>style.visibility</p:attrName>
                                        </p:attrNameLst>
                                      </p:cBhvr>
                                      <p:to>
                                        <p:strVal val="visible"/>
                                      </p:to>
                                    </p:set>
                                    <p:anim calcmode="lin" valueType="num">
                                      <p:cBhvr>
                                        <p:cTn id="25" dur="250" fill="hold"/>
                                        <p:tgtEl>
                                          <p:spTgt spid="33"/>
                                        </p:tgtEl>
                                        <p:attrNameLst>
                                          <p:attrName>ppt_x</p:attrName>
                                        </p:attrNameLst>
                                      </p:cBhvr>
                                      <p:tavLst>
                                        <p:tav tm="0">
                                          <p:val>
                                            <p:strVal val="#ppt_x"/>
                                          </p:val>
                                        </p:tav>
                                        <p:tav tm="100000">
                                          <p:val>
                                            <p:strVal val="#ppt_x"/>
                                          </p:val>
                                        </p:tav>
                                      </p:tavLst>
                                    </p:anim>
                                    <p:anim calcmode="lin" valueType="num">
                                      <p:cBhvr>
                                        <p:cTn id="26" dur="25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350"/>
                                  </p:stCondLst>
                                  <p:childTnLst>
                                    <p:set>
                                      <p:cBhvr>
                                        <p:cTn id="28" dur="1" fill="hold">
                                          <p:stCondLst>
                                            <p:cond delay="0"/>
                                          </p:stCondLst>
                                        </p:cTn>
                                        <p:tgtEl>
                                          <p:spTgt spid="40"/>
                                        </p:tgtEl>
                                        <p:attrNameLst>
                                          <p:attrName>style.visibility</p:attrName>
                                        </p:attrNameLst>
                                      </p:cBhvr>
                                      <p:to>
                                        <p:strVal val="visible"/>
                                      </p:to>
                                    </p:se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45"/>
                                        </p:tgtEl>
                                        <p:attrNameLst>
                                          <p:attrName>style.visibility</p:attrName>
                                        </p:attrNameLst>
                                      </p:cBhvr>
                                      <p:to>
                                        <p:strVal val="visible"/>
                                      </p:to>
                                    </p:set>
                                    <p:anim calcmode="lin" valueType="num">
                                      <p:cBhvr>
                                        <p:cTn id="33" dur="250" fill="hold"/>
                                        <p:tgtEl>
                                          <p:spTgt spid="45"/>
                                        </p:tgtEl>
                                        <p:attrNameLst>
                                          <p:attrName>ppt_x</p:attrName>
                                        </p:attrNameLst>
                                      </p:cBhvr>
                                      <p:tavLst>
                                        <p:tav tm="0">
                                          <p:val>
                                            <p:strVal val="#ppt_x"/>
                                          </p:val>
                                        </p:tav>
                                        <p:tav tm="100000">
                                          <p:val>
                                            <p:strVal val="#ppt_x"/>
                                          </p:val>
                                        </p:tav>
                                      </p:tavLst>
                                    </p:anim>
                                    <p:anim calcmode="lin" valueType="num">
                                      <p:cBhvr>
                                        <p:cTn id="34" dur="250" fill="hold"/>
                                        <p:tgtEl>
                                          <p:spTgt spid="4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56"/>
                                        </p:tgtEl>
                                        <p:attrNameLst>
                                          <p:attrName>style.visibility</p:attrName>
                                        </p:attrNameLst>
                                      </p:cBhvr>
                                      <p:to>
                                        <p:strVal val="visible"/>
                                      </p:to>
                                    </p:set>
                                    <p:anim calcmode="lin" valueType="num">
                                      <p:cBhvr>
                                        <p:cTn id="37" dur="250" fill="hold"/>
                                        <p:tgtEl>
                                          <p:spTgt spid="56"/>
                                        </p:tgtEl>
                                        <p:attrNameLst>
                                          <p:attrName>ppt_x</p:attrName>
                                        </p:attrNameLst>
                                      </p:cBhvr>
                                      <p:tavLst>
                                        <p:tav tm="0">
                                          <p:val>
                                            <p:strVal val="#ppt_x"/>
                                          </p:val>
                                        </p:tav>
                                        <p:tav tm="100000">
                                          <p:val>
                                            <p:strVal val="#ppt_x"/>
                                          </p:val>
                                        </p:tav>
                                      </p:tavLst>
                                    </p:anim>
                                    <p:anim calcmode="lin" valueType="num">
                                      <p:cBhvr>
                                        <p:cTn id="38" dur="250" fill="hold"/>
                                        <p:tgtEl>
                                          <p:spTgt spid="5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650"/>
                                  </p:stCondLst>
                                  <p:childTnLst>
                                    <p:set>
                                      <p:cBhvr>
                                        <p:cTn id="40" dur="1" fill="hold">
                                          <p:stCondLst>
                                            <p:cond delay="0"/>
                                          </p:stCondLst>
                                        </p:cTn>
                                        <p:tgtEl>
                                          <p:spTgt spid="62"/>
                                        </p:tgtEl>
                                        <p:attrNameLst>
                                          <p:attrName>style.visibility</p:attrName>
                                        </p:attrNameLst>
                                      </p:cBhvr>
                                      <p:to>
                                        <p:strVal val="visible"/>
                                      </p:to>
                                    </p:set>
                                    <p:anim calcmode="lin" valueType="num">
                                      <p:cBhvr>
                                        <p:cTn id="41" dur="250" fill="hold"/>
                                        <p:tgtEl>
                                          <p:spTgt spid="62"/>
                                        </p:tgtEl>
                                        <p:attrNameLst>
                                          <p:attrName>ppt_x</p:attrName>
                                        </p:attrNameLst>
                                      </p:cBhvr>
                                      <p:tavLst>
                                        <p:tav tm="0">
                                          <p:val>
                                            <p:strVal val="#ppt_x"/>
                                          </p:val>
                                        </p:tav>
                                        <p:tav tm="100000">
                                          <p:val>
                                            <p:strVal val="#ppt_x"/>
                                          </p:val>
                                        </p:tav>
                                      </p:tavLst>
                                    </p:anim>
                                    <p:anim calcmode="lin" valueType="num">
                                      <p:cBhvr>
                                        <p:cTn id="42" dur="250" fill="hold"/>
                                        <p:tgtEl>
                                          <p:spTgt spid="6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250"/>
                                  </p:stCondLst>
                                  <p:childTnLst>
                                    <p:set>
                                      <p:cBhvr>
                                        <p:cTn id="44" dur="1" fill="hold">
                                          <p:stCondLst>
                                            <p:cond delay="0"/>
                                          </p:stCondLst>
                                        </p:cTn>
                                        <p:tgtEl>
                                          <p:spTgt spid="75"/>
                                        </p:tgtEl>
                                        <p:attrNameLst>
                                          <p:attrName>style.visibility</p:attrName>
                                        </p:attrNameLst>
                                      </p:cBhvr>
                                      <p:to>
                                        <p:strVal val="visible"/>
                                      </p:to>
                                    </p:set>
                                    <p:anim calcmode="lin" valueType="num">
                                      <p:cBhvr>
                                        <p:cTn id="45" dur="250" fill="hold"/>
                                        <p:tgtEl>
                                          <p:spTgt spid="75"/>
                                        </p:tgtEl>
                                        <p:attrNameLst>
                                          <p:attrName>ppt_x</p:attrName>
                                        </p:attrNameLst>
                                      </p:cBhvr>
                                      <p:tavLst>
                                        <p:tav tm="0">
                                          <p:val>
                                            <p:strVal val="#ppt_x"/>
                                          </p:val>
                                        </p:tav>
                                        <p:tav tm="100000">
                                          <p:val>
                                            <p:strVal val="#ppt_x"/>
                                          </p:val>
                                        </p:tav>
                                      </p:tavLst>
                                    </p:anim>
                                    <p:anim calcmode="lin" valueType="num">
                                      <p:cBhvr>
                                        <p:cTn id="46" dur="250" fill="hold"/>
                                        <p:tgtEl>
                                          <p:spTgt spid="7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500"/>
                                  </p:stCondLst>
                                  <p:childTnLst>
                                    <p:set>
                                      <p:cBhvr>
                                        <p:cTn id="48" dur="1" fill="hold">
                                          <p:stCondLst>
                                            <p:cond delay="0"/>
                                          </p:stCondLst>
                                        </p:cTn>
                                        <p:tgtEl>
                                          <p:spTgt spid="81"/>
                                        </p:tgtEl>
                                        <p:attrNameLst>
                                          <p:attrName>style.visibility</p:attrName>
                                        </p:attrNameLst>
                                      </p:cBhvr>
                                      <p:to>
                                        <p:strVal val="visible"/>
                                      </p:to>
                                    </p:set>
                                    <p:anim calcmode="lin" valueType="num">
                                      <p:cBhvr>
                                        <p:cTn id="49" dur="250" fill="hold"/>
                                        <p:tgtEl>
                                          <p:spTgt spid="81"/>
                                        </p:tgtEl>
                                        <p:attrNameLst>
                                          <p:attrName>ppt_x</p:attrName>
                                        </p:attrNameLst>
                                      </p:cBhvr>
                                      <p:tavLst>
                                        <p:tav tm="0">
                                          <p:val>
                                            <p:strVal val="#ppt_x"/>
                                          </p:val>
                                        </p:tav>
                                        <p:tav tm="100000">
                                          <p:val>
                                            <p:strVal val="#ppt_x"/>
                                          </p:val>
                                        </p:tav>
                                      </p:tavLst>
                                    </p:anim>
                                    <p:anim calcmode="lin" valueType="num">
                                      <p:cBhvr>
                                        <p:cTn id="50" dur="250" fill="hold"/>
                                        <p:tgtEl>
                                          <p:spTgt spid="81"/>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350"/>
                                  </p:stCondLst>
                                  <p:childTnLst>
                                    <p:set>
                                      <p:cBhvr>
                                        <p:cTn id="52" dur="1" fill="hold">
                                          <p:stCondLst>
                                            <p:cond delay="0"/>
                                          </p:stCondLst>
                                        </p:cTn>
                                        <p:tgtEl>
                                          <p:spTgt spid="87"/>
                                        </p:tgtEl>
                                        <p:attrNameLst>
                                          <p:attrName>style.visibility</p:attrName>
                                        </p:attrNameLst>
                                      </p:cBhvr>
                                      <p:to>
                                        <p:strVal val="visible"/>
                                      </p:to>
                                    </p:set>
                                    <p:anim calcmode="lin" valueType="num">
                                      <p:cBhvr>
                                        <p:cTn id="53" dur="250" fill="hold"/>
                                        <p:tgtEl>
                                          <p:spTgt spid="87"/>
                                        </p:tgtEl>
                                        <p:attrNameLst>
                                          <p:attrName>ppt_x</p:attrName>
                                        </p:attrNameLst>
                                      </p:cBhvr>
                                      <p:tavLst>
                                        <p:tav tm="0">
                                          <p:val>
                                            <p:strVal val="#ppt_x"/>
                                          </p:val>
                                        </p:tav>
                                        <p:tav tm="100000">
                                          <p:val>
                                            <p:strVal val="#ppt_x"/>
                                          </p:val>
                                        </p:tav>
                                      </p:tavLst>
                                    </p:anim>
                                    <p:anim calcmode="lin" valueType="num">
                                      <p:cBhvr>
                                        <p:cTn id="54" dur="250" fill="hold"/>
                                        <p:tgtEl>
                                          <p:spTgt spid="8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750"/>
                                  </p:stCondLst>
                                  <p:childTnLst>
                                    <p:set>
                                      <p:cBhvr>
                                        <p:cTn id="56" dur="1" fill="hold">
                                          <p:stCondLst>
                                            <p:cond delay="0"/>
                                          </p:stCondLst>
                                        </p:cTn>
                                        <p:tgtEl>
                                          <p:spTgt spid="92"/>
                                        </p:tgtEl>
                                        <p:attrNameLst>
                                          <p:attrName>style.visibility</p:attrName>
                                        </p:attrNameLst>
                                      </p:cBhvr>
                                      <p:to>
                                        <p:strVal val="visible"/>
                                      </p:to>
                                    </p:set>
                                    <p:anim calcmode="lin" valueType="num">
                                      <p:cBhvr>
                                        <p:cTn id="57" dur="250" fill="hold"/>
                                        <p:tgtEl>
                                          <p:spTgt spid="92"/>
                                        </p:tgtEl>
                                        <p:attrNameLst>
                                          <p:attrName>ppt_x</p:attrName>
                                        </p:attrNameLst>
                                      </p:cBhvr>
                                      <p:tavLst>
                                        <p:tav tm="0">
                                          <p:val>
                                            <p:strVal val="#ppt_x"/>
                                          </p:val>
                                        </p:tav>
                                        <p:tav tm="100000">
                                          <p:val>
                                            <p:strVal val="#ppt_x"/>
                                          </p:val>
                                        </p:tav>
                                      </p:tavLst>
                                    </p:anim>
                                    <p:anim calcmode="lin" valueType="num">
                                      <p:cBhvr>
                                        <p:cTn id="58" dur="250" fill="hold"/>
                                        <p:tgtEl>
                                          <p:spTgt spid="9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950"/>
                                  </p:stCondLst>
                                  <p:childTnLst>
                                    <p:set>
                                      <p:cBhvr>
                                        <p:cTn id="60" dur="1" fill="hold">
                                          <p:stCondLst>
                                            <p:cond delay="0"/>
                                          </p:stCondLst>
                                        </p:cTn>
                                        <p:tgtEl>
                                          <p:spTgt spid="98"/>
                                        </p:tgtEl>
                                        <p:attrNameLst>
                                          <p:attrName>style.visibility</p:attrName>
                                        </p:attrNameLst>
                                      </p:cBhvr>
                                      <p:to>
                                        <p:strVal val="visible"/>
                                      </p:to>
                                    </p:set>
                                    <p:anim calcmode="lin" valueType="num">
                                      <p:cBhvr>
                                        <p:cTn id="61" dur="250" fill="hold"/>
                                        <p:tgtEl>
                                          <p:spTgt spid="98"/>
                                        </p:tgtEl>
                                        <p:attrNameLst>
                                          <p:attrName>ppt_x</p:attrName>
                                        </p:attrNameLst>
                                      </p:cBhvr>
                                      <p:tavLst>
                                        <p:tav tm="0">
                                          <p:val>
                                            <p:strVal val="#ppt_x"/>
                                          </p:val>
                                        </p:tav>
                                        <p:tav tm="100000">
                                          <p:val>
                                            <p:strVal val="#ppt_x"/>
                                          </p:val>
                                        </p:tav>
                                      </p:tavLst>
                                    </p:anim>
                                    <p:anim calcmode="lin" valueType="num">
                                      <p:cBhvr>
                                        <p:cTn id="62" dur="250" fill="hold"/>
                                        <p:tgtEl>
                                          <p:spTgt spid="98"/>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650"/>
                                  </p:stCondLst>
                                  <p:childTnLst>
                                    <p:set>
                                      <p:cBhvr>
                                        <p:cTn id="64" dur="1" fill="hold">
                                          <p:stCondLst>
                                            <p:cond delay="0"/>
                                          </p:stCondLst>
                                        </p:cTn>
                                        <p:tgtEl>
                                          <p:spTgt spid="101"/>
                                        </p:tgtEl>
                                        <p:attrNameLst>
                                          <p:attrName>style.visibility</p:attrName>
                                        </p:attrNameLst>
                                      </p:cBhvr>
                                      <p:to>
                                        <p:strVal val="visible"/>
                                      </p:to>
                                    </p:set>
                                    <p:anim calcmode="lin" valueType="num">
                                      <p:cBhvr>
                                        <p:cTn id="65" dur="250" fill="hold"/>
                                        <p:tgtEl>
                                          <p:spTgt spid="101"/>
                                        </p:tgtEl>
                                        <p:attrNameLst>
                                          <p:attrName>ppt_x</p:attrName>
                                        </p:attrNameLst>
                                      </p:cBhvr>
                                      <p:tavLst>
                                        <p:tav tm="0">
                                          <p:val>
                                            <p:strVal val="#ppt_x"/>
                                          </p:val>
                                        </p:tav>
                                        <p:tav tm="100000">
                                          <p:val>
                                            <p:strVal val="#ppt_x"/>
                                          </p:val>
                                        </p:tav>
                                      </p:tavLst>
                                    </p:anim>
                                    <p:anim calcmode="lin" valueType="num">
                                      <p:cBhvr>
                                        <p:cTn id="66" dur="250" fill="hold"/>
                                        <p:tgtEl>
                                          <p:spTgt spid="10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850"/>
                                  </p:stCondLst>
                                  <p:childTnLst>
                                    <p:set>
                                      <p:cBhvr>
                                        <p:cTn id="68" dur="1" fill="hold">
                                          <p:stCondLst>
                                            <p:cond delay="0"/>
                                          </p:stCondLst>
                                        </p:cTn>
                                        <p:tgtEl>
                                          <p:spTgt spid="5"/>
                                        </p:tgtEl>
                                        <p:attrNameLst>
                                          <p:attrName>style.visibility</p:attrName>
                                        </p:attrNameLst>
                                      </p:cBhvr>
                                      <p:to>
                                        <p:strVal val="visible"/>
                                      </p:to>
                                    </p:set>
                                    <p:anim calcmode="lin" valueType="num">
                                      <p:cBhvr>
                                        <p:cTn id="69" dur="250" fill="hold"/>
                                        <p:tgtEl>
                                          <p:spTgt spid="5"/>
                                        </p:tgtEl>
                                        <p:attrNameLst>
                                          <p:attrName>ppt_x</p:attrName>
                                        </p:attrNameLst>
                                      </p:cBhvr>
                                      <p:tavLst>
                                        <p:tav tm="0">
                                          <p:val>
                                            <p:strVal val="#ppt_x"/>
                                          </p:val>
                                        </p:tav>
                                        <p:tav tm="100000">
                                          <p:val>
                                            <p:strVal val="#ppt_x"/>
                                          </p:val>
                                        </p:tav>
                                      </p:tavLst>
                                    </p:anim>
                                    <p:anim calcmode="lin" valueType="num">
                                      <p:cBhvr>
                                        <p:cTn id="70" dur="250" fill="hold"/>
                                        <p:tgtEl>
                                          <p:spTgt spid="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850"/>
                                  </p:stCondLst>
                                  <p:childTnLst>
                                    <p:set>
                                      <p:cBhvr>
                                        <p:cTn id="72" dur="1" fill="hold">
                                          <p:stCondLst>
                                            <p:cond delay="0"/>
                                          </p:stCondLst>
                                        </p:cTn>
                                        <p:tgtEl>
                                          <p:spTgt spid="6"/>
                                        </p:tgtEl>
                                        <p:attrNameLst>
                                          <p:attrName>style.visibility</p:attrName>
                                        </p:attrNameLst>
                                      </p:cBhvr>
                                      <p:to>
                                        <p:strVal val="visible"/>
                                      </p:to>
                                    </p:set>
                                    <p:anim calcmode="lin" valueType="num">
                                      <p:cBhvr>
                                        <p:cTn id="73" dur="250" fill="hold"/>
                                        <p:tgtEl>
                                          <p:spTgt spid="6"/>
                                        </p:tgtEl>
                                        <p:attrNameLst>
                                          <p:attrName>ppt_x</p:attrName>
                                        </p:attrNameLst>
                                      </p:cBhvr>
                                      <p:tavLst>
                                        <p:tav tm="0">
                                          <p:val>
                                            <p:strVal val="#ppt_x"/>
                                          </p:val>
                                        </p:tav>
                                        <p:tav tm="100000">
                                          <p:val>
                                            <p:strVal val="#ppt_x"/>
                                          </p:val>
                                        </p:tav>
                                      </p:tavLst>
                                    </p:anim>
                                    <p:anim calcmode="lin" valueType="num">
                                      <p:cBhvr>
                                        <p:cTn id="74" dur="250" fill="hold"/>
                                        <p:tgtEl>
                                          <p:spTgt spid="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850"/>
                                  </p:stCondLst>
                                  <p:childTnLst>
                                    <p:set>
                                      <p:cBhvr>
                                        <p:cTn id="76" dur="1" fill="hold">
                                          <p:stCondLst>
                                            <p:cond delay="0"/>
                                          </p:stCondLst>
                                        </p:cTn>
                                        <p:tgtEl>
                                          <p:spTgt spid="7"/>
                                        </p:tgtEl>
                                        <p:attrNameLst>
                                          <p:attrName>style.visibility</p:attrName>
                                        </p:attrNameLst>
                                      </p:cBhvr>
                                      <p:to>
                                        <p:strVal val="visible"/>
                                      </p:to>
                                    </p:set>
                                    <p:anim calcmode="lin" valueType="num">
                                      <p:cBhvr>
                                        <p:cTn id="77" dur="250" fill="hold"/>
                                        <p:tgtEl>
                                          <p:spTgt spid="7"/>
                                        </p:tgtEl>
                                        <p:attrNameLst>
                                          <p:attrName>ppt_x</p:attrName>
                                        </p:attrNameLst>
                                      </p:cBhvr>
                                      <p:tavLst>
                                        <p:tav tm="0">
                                          <p:val>
                                            <p:strVal val="#ppt_x"/>
                                          </p:val>
                                        </p:tav>
                                        <p:tav tm="100000">
                                          <p:val>
                                            <p:strVal val="#ppt_x"/>
                                          </p:val>
                                        </p:tav>
                                      </p:tavLst>
                                    </p:anim>
                                    <p:anim calcmode="lin" valueType="num">
                                      <p:cBhvr>
                                        <p:cTn id="78" dur="250" fill="hold"/>
                                        <p:tgtEl>
                                          <p:spTgt spid="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600"/>
                                  </p:stCondLst>
                                  <p:childTnLst>
                                    <p:set>
                                      <p:cBhvr>
                                        <p:cTn id="80" dur="1" fill="hold">
                                          <p:stCondLst>
                                            <p:cond delay="0"/>
                                          </p:stCondLst>
                                        </p:cTn>
                                        <p:tgtEl>
                                          <p:spTgt spid="8"/>
                                        </p:tgtEl>
                                        <p:attrNameLst>
                                          <p:attrName>style.visibility</p:attrName>
                                        </p:attrNameLst>
                                      </p:cBhvr>
                                      <p:to>
                                        <p:strVal val="visible"/>
                                      </p:to>
                                    </p:set>
                                    <p:anim calcmode="lin" valueType="num">
                                      <p:cBhvr>
                                        <p:cTn id="81" dur="250" fill="hold"/>
                                        <p:tgtEl>
                                          <p:spTgt spid="8"/>
                                        </p:tgtEl>
                                        <p:attrNameLst>
                                          <p:attrName>ppt_x</p:attrName>
                                        </p:attrNameLst>
                                      </p:cBhvr>
                                      <p:tavLst>
                                        <p:tav tm="0">
                                          <p:val>
                                            <p:strVal val="#ppt_x"/>
                                          </p:val>
                                        </p:tav>
                                        <p:tav tm="100000">
                                          <p:val>
                                            <p:strVal val="#ppt_x"/>
                                          </p:val>
                                        </p:tav>
                                      </p:tavLst>
                                    </p:anim>
                                    <p:anim calcmode="lin" valueType="num">
                                      <p:cBhvr>
                                        <p:cTn id="82" dur="250" fill="hold"/>
                                        <p:tgtEl>
                                          <p:spTgt spid="8"/>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650"/>
                                  </p:stCondLst>
                                  <p:childTnLst>
                                    <p:set>
                                      <p:cBhvr>
                                        <p:cTn id="84" dur="1" fill="hold">
                                          <p:stCondLst>
                                            <p:cond delay="0"/>
                                          </p:stCondLst>
                                        </p:cTn>
                                        <p:tgtEl>
                                          <p:spTgt spid="9"/>
                                        </p:tgtEl>
                                        <p:attrNameLst>
                                          <p:attrName>style.visibility</p:attrName>
                                        </p:attrNameLst>
                                      </p:cBhvr>
                                      <p:to>
                                        <p:strVal val="visible"/>
                                      </p:to>
                                    </p:set>
                                    <p:anim calcmode="lin" valueType="num">
                                      <p:cBhvr>
                                        <p:cTn id="85" dur="250" fill="hold"/>
                                        <p:tgtEl>
                                          <p:spTgt spid="9"/>
                                        </p:tgtEl>
                                        <p:attrNameLst>
                                          <p:attrName>ppt_x</p:attrName>
                                        </p:attrNameLst>
                                      </p:cBhvr>
                                      <p:tavLst>
                                        <p:tav tm="0">
                                          <p:val>
                                            <p:strVal val="#ppt_x"/>
                                          </p:val>
                                        </p:tav>
                                        <p:tav tm="100000">
                                          <p:val>
                                            <p:strVal val="#ppt_x"/>
                                          </p:val>
                                        </p:tav>
                                      </p:tavLst>
                                    </p:anim>
                                    <p:anim calcmode="lin" valueType="num">
                                      <p:cBhvr>
                                        <p:cTn id="86" dur="250" fill="hold"/>
                                        <p:tgtEl>
                                          <p:spTgt spid="9"/>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10"/>
                                        </p:tgtEl>
                                        <p:attrNameLst>
                                          <p:attrName>style.visibility</p:attrName>
                                        </p:attrNameLst>
                                      </p:cBhvr>
                                      <p:to>
                                        <p:strVal val="visible"/>
                                      </p:to>
                                    </p:set>
                                    <p:anim calcmode="lin" valueType="num">
                                      <p:cBhvr>
                                        <p:cTn id="89" dur="250" fill="hold"/>
                                        <p:tgtEl>
                                          <p:spTgt spid="10"/>
                                        </p:tgtEl>
                                        <p:attrNameLst>
                                          <p:attrName>ppt_x</p:attrName>
                                        </p:attrNameLst>
                                      </p:cBhvr>
                                      <p:tavLst>
                                        <p:tav tm="0">
                                          <p:val>
                                            <p:strVal val="#ppt_x"/>
                                          </p:val>
                                        </p:tav>
                                        <p:tav tm="100000">
                                          <p:val>
                                            <p:strVal val="#ppt_x"/>
                                          </p:val>
                                        </p:tav>
                                      </p:tavLst>
                                    </p:anim>
                                    <p:anim calcmode="lin" valueType="num">
                                      <p:cBhvr>
                                        <p:cTn id="90" dur="250" fill="hold"/>
                                        <p:tgtEl>
                                          <p:spTgt spid="10"/>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750"/>
                                  </p:stCondLst>
                                  <p:childTnLst>
                                    <p:set>
                                      <p:cBhvr>
                                        <p:cTn id="92" dur="1" fill="hold">
                                          <p:stCondLst>
                                            <p:cond delay="0"/>
                                          </p:stCondLst>
                                        </p:cTn>
                                        <p:tgtEl>
                                          <p:spTgt spid="11"/>
                                        </p:tgtEl>
                                        <p:attrNameLst>
                                          <p:attrName>style.visibility</p:attrName>
                                        </p:attrNameLst>
                                      </p:cBhvr>
                                      <p:to>
                                        <p:strVal val="visible"/>
                                      </p:to>
                                    </p:set>
                                    <p:anim calcmode="lin" valueType="num">
                                      <p:cBhvr>
                                        <p:cTn id="93" dur="250" fill="hold"/>
                                        <p:tgtEl>
                                          <p:spTgt spid="11"/>
                                        </p:tgtEl>
                                        <p:attrNameLst>
                                          <p:attrName>ppt_x</p:attrName>
                                        </p:attrNameLst>
                                      </p:cBhvr>
                                      <p:tavLst>
                                        <p:tav tm="0">
                                          <p:val>
                                            <p:strVal val="#ppt_x"/>
                                          </p:val>
                                        </p:tav>
                                        <p:tav tm="100000">
                                          <p:val>
                                            <p:strVal val="#ppt_x"/>
                                          </p:val>
                                        </p:tav>
                                      </p:tavLst>
                                    </p:anim>
                                    <p:anim calcmode="lin" valueType="num">
                                      <p:cBhvr>
                                        <p:cTn id="94" dur="250" fill="hold"/>
                                        <p:tgtEl>
                                          <p:spTgt spid="11"/>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750"/>
                                  </p:stCondLst>
                                  <p:childTnLst>
                                    <p:set>
                                      <p:cBhvr>
                                        <p:cTn id="96" dur="1" fill="hold">
                                          <p:stCondLst>
                                            <p:cond delay="0"/>
                                          </p:stCondLst>
                                        </p:cTn>
                                        <p:tgtEl>
                                          <p:spTgt spid="12"/>
                                        </p:tgtEl>
                                        <p:attrNameLst>
                                          <p:attrName>style.visibility</p:attrName>
                                        </p:attrNameLst>
                                      </p:cBhvr>
                                      <p:to>
                                        <p:strVal val="visible"/>
                                      </p:to>
                                    </p:set>
                                    <p:anim calcmode="lin" valueType="num">
                                      <p:cBhvr>
                                        <p:cTn id="97" dur="250" fill="hold"/>
                                        <p:tgtEl>
                                          <p:spTgt spid="12"/>
                                        </p:tgtEl>
                                        <p:attrNameLst>
                                          <p:attrName>ppt_x</p:attrName>
                                        </p:attrNameLst>
                                      </p:cBhvr>
                                      <p:tavLst>
                                        <p:tav tm="0">
                                          <p:val>
                                            <p:strVal val="#ppt_x"/>
                                          </p:val>
                                        </p:tav>
                                        <p:tav tm="100000">
                                          <p:val>
                                            <p:strVal val="#ppt_x"/>
                                          </p:val>
                                        </p:tav>
                                      </p:tavLst>
                                    </p:anim>
                                    <p:anim calcmode="lin" valueType="num">
                                      <p:cBhvr>
                                        <p:cTn id="98" dur="250" fill="hold"/>
                                        <p:tgtEl>
                                          <p:spTgt spid="12"/>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500"/>
                                  </p:stCondLst>
                                  <p:childTnLst>
                                    <p:set>
                                      <p:cBhvr>
                                        <p:cTn id="100" dur="1" fill="hold">
                                          <p:stCondLst>
                                            <p:cond delay="0"/>
                                          </p:stCondLst>
                                        </p:cTn>
                                        <p:tgtEl>
                                          <p:spTgt spid="13"/>
                                        </p:tgtEl>
                                        <p:attrNameLst>
                                          <p:attrName>style.visibility</p:attrName>
                                        </p:attrNameLst>
                                      </p:cBhvr>
                                      <p:to>
                                        <p:strVal val="visible"/>
                                      </p:to>
                                    </p:set>
                                    <p:anim calcmode="lin" valueType="num">
                                      <p:cBhvr>
                                        <p:cTn id="101" dur="250" fill="hold"/>
                                        <p:tgtEl>
                                          <p:spTgt spid="13"/>
                                        </p:tgtEl>
                                        <p:attrNameLst>
                                          <p:attrName>ppt_x</p:attrName>
                                        </p:attrNameLst>
                                      </p:cBhvr>
                                      <p:tavLst>
                                        <p:tav tm="0">
                                          <p:val>
                                            <p:strVal val="#ppt_x"/>
                                          </p:val>
                                        </p:tav>
                                        <p:tav tm="100000">
                                          <p:val>
                                            <p:strVal val="#ppt_x"/>
                                          </p:val>
                                        </p:tav>
                                      </p:tavLst>
                                    </p:anim>
                                    <p:anim calcmode="lin" valueType="num">
                                      <p:cBhvr>
                                        <p:cTn id="102" dur="250" fill="hold"/>
                                        <p:tgtEl>
                                          <p:spTgt spid="13"/>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65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250" fill="hold"/>
                                        <p:tgtEl>
                                          <p:spTgt spid="14"/>
                                        </p:tgtEl>
                                        <p:attrNameLst>
                                          <p:attrName>ppt_x</p:attrName>
                                        </p:attrNameLst>
                                      </p:cBhvr>
                                      <p:tavLst>
                                        <p:tav tm="0">
                                          <p:val>
                                            <p:strVal val="#ppt_x"/>
                                          </p:val>
                                        </p:tav>
                                        <p:tav tm="100000">
                                          <p:val>
                                            <p:strVal val="#ppt_x"/>
                                          </p:val>
                                        </p:tav>
                                      </p:tavLst>
                                    </p:anim>
                                    <p:anim calcmode="lin" valueType="num">
                                      <p:cBhvr>
                                        <p:cTn id="106" dur="250" fill="hold"/>
                                        <p:tgtEl>
                                          <p:spTgt spid="14"/>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750"/>
                                  </p:stCondLst>
                                  <p:childTnLst>
                                    <p:set>
                                      <p:cBhvr>
                                        <p:cTn id="108" dur="1" fill="hold">
                                          <p:stCondLst>
                                            <p:cond delay="0"/>
                                          </p:stCondLst>
                                        </p:cTn>
                                        <p:tgtEl>
                                          <p:spTgt spid="15"/>
                                        </p:tgtEl>
                                        <p:attrNameLst>
                                          <p:attrName>style.visibility</p:attrName>
                                        </p:attrNameLst>
                                      </p:cBhvr>
                                      <p:to>
                                        <p:strVal val="visible"/>
                                      </p:to>
                                    </p:set>
                                    <p:anim calcmode="lin" valueType="num">
                                      <p:cBhvr>
                                        <p:cTn id="109" dur="250" fill="hold"/>
                                        <p:tgtEl>
                                          <p:spTgt spid="15"/>
                                        </p:tgtEl>
                                        <p:attrNameLst>
                                          <p:attrName>ppt_x</p:attrName>
                                        </p:attrNameLst>
                                      </p:cBhvr>
                                      <p:tavLst>
                                        <p:tav tm="0">
                                          <p:val>
                                            <p:strVal val="#ppt_x"/>
                                          </p:val>
                                        </p:tav>
                                        <p:tav tm="100000">
                                          <p:val>
                                            <p:strVal val="#ppt_x"/>
                                          </p:val>
                                        </p:tav>
                                      </p:tavLst>
                                    </p:anim>
                                    <p:anim calcmode="lin" valueType="num">
                                      <p:cBhvr>
                                        <p:cTn id="110" dur="250" fill="hold"/>
                                        <p:tgtEl>
                                          <p:spTgt spid="15"/>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500"/>
                                  </p:stCondLst>
                                  <p:childTnLst>
                                    <p:set>
                                      <p:cBhvr>
                                        <p:cTn id="112" dur="1" fill="hold">
                                          <p:stCondLst>
                                            <p:cond delay="0"/>
                                          </p:stCondLst>
                                        </p:cTn>
                                        <p:tgtEl>
                                          <p:spTgt spid="16"/>
                                        </p:tgtEl>
                                        <p:attrNameLst>
                                          <p:attrName>style.visibility</p:attrName>
                                        </p:attrNameLst>
                                      </p:cBhvr>
                                      <p:to>
                                        <p:strVal val="visible"/>
                                      </p:to>
                                    </p:set>
                                    <p:anim calcmode="lin" valueType="num">
                                      <p:cBhvr>
                                        <p:cTn id="113" dur="250" fill="hold"/>
                                        <p:tgtEl>
                                          <p:spTgt spid="16"/>
                                        </p:tgtEl>
                                        <p:attrNameLst>
                                          <p:attrName>ppt_x</p:attrName>
                                        </p:attrNameLst>
                                      </p:cBhvr>
                                      <p:tavLst>
                                        <p:tav tm="0">
                                          <p:val>
                                            <p:strVal val="#ppt_x"/>
                                          </p:val>
                                        </p:tav>
                                        <p:tav tm="100000">
                                          <p:val>
                                            <p:strVal val="#ppt_x"/>
                                          </p:val>
                                        </p:tav>
                                      </p:tavLst>
                                    </p:anim>
                                    <p:anim calcmode="lin" valueType="num">
                                      <p:cBhvr>
                                        <p:cTn id="114" dur="250" fill="hold"/>
                                        <p:tgtEl>
                                          <p:spTgt spid="16"/>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600"/>
                                  </p:stCondLst>
                                  <p:childTnLst>
                                    <p:set>
                                      <p:cBhvr>
                                        <p:cTn id="116" dur="1" fill="hold">
                                          <p:stCondLst>
                                            <p:cond delay="0"/>
                                          </p:stCondLst>
                                        </p:cTn>
                                        <p:tgtEl>
                                          <p:spTgt spid="17"/>
                                        </p:tgtEl>
                                        <p:attrNameLst>
                                          <p:attrName>style.visibility</p:attrName>
                                        </p:attrNameLst>
                                      </p:cBhvr>
                                      <p:to>
                                        <p:strVal val="visible"/>
                                      </p:to>
                                    </p:set>
                                    <p:anim calcmode="lin" valueType="num">
                                      <p:cBhvr>
                                        <p:cTn id="117" dur="250" fill="hold"/>
                                        <p:tgtEl>
                                          <p:spTgt spid="17"/>
                                        </p:tgtEl>
                                        <p:attrNameLst>
                                          <p:attrName>ppt_x</p:attrName>
                                        </p:attrNameLst>
                                      </p:cBhvr>
                                      <p:tavLst>
                                        <p:tav tm="0">
                                          <p:val>
                                            <p:strVal val="#ppt_x"/>
                                          </p:val>
                                        </p:tav>
                                        <p:tav tm="100000">
                                          <p:val>
                                            <p:strVal val="#ppt_x"/>
                                          </p:val>
                                        </p:tav>
                                      </p:tavLst>
                                    </p:anim>
                                    <p:anim calcmode="lin" valueType="num">
                                      <p:cBhvr>
                                        <p:cTn id="118" dur="250" fill="hold"/>
                                        <p:tgtEl>
                                          <p:spTgt spid="17"/>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400"/>
                                  </p:stCondLst>
                                  <p:childTnLst>
                                    <p:set>
                                      <p:cBhvr>
                                        <p:cTn id="120" dur="1" fill="hold">
                                          <p:stCondLst>
                                            <p:cond delay="0"/>
                                          </p:stCondLst>
                                        </p:cTn>
                                        <p:tgtEl>
                                          <p:spTgt spid="18"/>
                                        </p:tgtEl>
                                        <p:attrNameLst>
                                          <p:attrName>style.visibility</p:attrName>
                                        </p:attrNameLst>
                                      </p:cBhvr>
                                      <p:to>
                                        <p:strVal val="visible"/>
                                      </p:to>
                                    </p:set>
                                    <p:anim calcmode="lin" valueType="num">
                                      <p:cBhvr>
                                        <p:cTn id="121" dur="250" fill="hold"/>
                                        <p:tgtEl>
                                          <p:spTgt spid="18"/>
                                        </p:tgtEl>
                                        <p:attrNameLst>
                                          <p:attrName>ppt_x</p:attrName>
                                        </p:attrNameLst>
                                      </p:cBhvr>
                                      <p:tavLst>
                                        <p:tav tm="0">
                                          <p:val>
                                            <p:strVal val="#ppt_x"/>
                                          </p:val>
                                        </p:tav>
                                        <p:tav tm="100000">
                                          <p:val>
                                            <p:strVal val="#ppt_x"/>
                                          </p:val>
                                        </p:tav>
                                      </p:tavLst>
                                    </p:anim>
                                    <p:anim calcmode="lin" valueType="num">
                                      <p:cBhvr>
                                        <p:cTn id="122" dur="250" fill="hold"/>
                                        <p:tgtEl>
                                          <p:spTgt spid="18"/>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250"/>
                                  </p:stCondLst>
                                  <p:childTnLst>
                                    <p:set>
                                      <p:cBhvr>
                                        <p:cTn id="124" dur="1" fill="hold">
                                          <p:stCondLst>
                                            <p:cond delay="0"/>
                                          </p:stCondLst>
                                        </p:cTn>
                                        <p:tgtEl>
                                          <p:spTgt spid="19"/>
                                        </p:tgtEl>
                                        <p:attrNameLst>
                                          <p:attrName>style.visibility</p:attrName>
                                        </p:attrNameLst>
                                      </p:cBhvr>
                                      <p:to>
                                        <p:strVal val="visible"/>
                                      </p:to>
                                    </p:set>
                                    <p:anim calcmode="lin" valueType="num">
                                      <p:cBhvr>
                                        <p:cTn id="125" dur="250" fill="hold"/>
                                        <p:tgtEl>
                                          <p:spTgt spid="19"/>
                                        </p:tgtEl>
                                        <p:attrNameLst>
                                          <p:attrName>ppt_x</p:attrName>
                                        </p:attrNameLst>
                                      </p:cBhvr>
                                      <p:tavLst>
                                        <p:tav tm="0">
                                          <p:val>
                                            <p:strVal val="#ppt_x"/>
                                          </p:val>
                                        </p:tav>
                                        <p:tav tm="100000">
                                          <p:val>
                                            <p:strVal val="#ppt_x"/>
                                          </p:val>
                                        </p:tav>
                                      </p:tavLst>
                                    </p:anim>
                                    <p:anim calcmode="lin" valueType="num">
                                      <p:cBhvr>
                                        <p:cTn id="126" dur="250" fill="hold"/>
                                        <p:tgtEl>
                                          <p:spTgt spid="19"/>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20"/>
                                        </p:tgtEl>
                                        <p:attrNameLst>
                                          <p:attrName>style.visibility</p:attrName>
                                        </p:attrNameLst>
                                      </p:cBhvr>
                                      <p:to>
                                        <p:strVal val="visible"/>
                                      </p:to>
                                    </p:set>
                                    <p:anim calcmode="lin" valueType="num">
                                      <p:cBhvr>
                                        <p:cTn id="129" dur="250" fill="hold"/>
                                        <p:tgtEl>
                                          <p:spTgt spid="20"/>
                                        </p:tgtEl>
                                        <p:attrNameLst>
                                          <p:attrName>ppt_x</p:attrName>
                                        </p:attrNameLst>
                                      </p:cBhvr>
                                      <p:tavLst>
                                        <p:tav tm="0">
                                          <p:val>
                                            <p:strVal val="#ppt_x"/>
                                          </p:val>
                                        </p:tav>
                                        <p:tav tm="100000">
                                          <p:val>
                                            <p:strVal val="#ppt_x"/>
                                          </p:val>
                                        </p:tav>
                                      </p:tavLst>
                                    </p:anim>
                                    <p:anim calcmode="lin" valueType="num">
                                      <p:cBhvr>
                                        <p:cTn id="130" dur="250" fill="hold"/>
                                        <p:tgtEl>
                                          <p:spTgt spid="20"/>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250"/>
                                  </p:stCondLst>
                                  <p:childTnLst>
                                    <p:set>
                                      <p:cBhvr>
                                        <p:cTn id="132" dur="1" fill="hold">
                                          <p:stCondLst>
                                            <p:cond delay="0"/>
                                          </p:stCondLst>
                                        </p:cTn>
                                        <p:tgtEl>
                                          <p:spTgt spid="21"/>
                                        </p:tgtEl>
                                        <p:attrNameLst>
                                          <p:attrName>style.visibility</p:attrName>
                                        </p:attrNameLst>
                                      </p:cBhvr>
                                      <p:to>
                                        <p:strVal val="visible"/>
                                      </p:to>
                                    </p:set>
                                    <p:anim calcmode="lin" valueType="num">
                                      <p:cBhvr>
                                        <p:cTn id="133" dur="250" fill="hold"/>
                                        <p:tgtEl>
                                          <p:spTgt spid="21"/>
                                        </p:tgtEl>
                                        <p:attrNameLst>
                                          <p:attrName>ppt_x</p:attrName>
                                        </p:attrNameLst>
                                      </p:cBhvr>
                                      <p:tavLst>
                                        <p:tav tm="0">
                                          <p:val>
                                            <p:strVal val="#ppt_x"/>
                                          </p:val>
                                        </p:tav>
                                        <p:tav tm="100000">
                                          <p:val>
                                            <p:strVal val="#ppt_x"/>
                                          </p:val>
                                        </p:tav>
                                      </p:tavLst>
                                    </p:anim>
                                    <p:anim calcmode="lin" valueType="num">
                                      <p:cBhvr>
                                        <p:cTn id="134" dur="250" fill="hold"/>
                                        <p:tgtEl>
                                          <p:spTgt spid="21"/>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250"/>
                                  </p:stCondLst>
                                  <p:childTnLst>
                                    <p:set>
                                      <p:cBhvr>
                                        <p:cTn id="136" dur="1" fill="hold">
                                          <p:stCondLst>
                                            <p:cond delay="0"/>
                                          </p:stCondLst>
                                        </p:cTn>
                                        <p:tgtEl>
                                          <p:spTgt spid="22"/>
                                        </p:tgtEl>
                                        <p:attrNameLst>
                                          <p:attrName>style.visibility</p:attrName>
                                        </p:attrNameLst>
                                      </p:cBhvr>
                                      <p:to>
                                        <p:strVal val="visible"/>
                                      </p:to>
                                    </p:set>
                                    <p:anim calcmode="lin" valueType="num">
                                      <p:cBhvr>
                                        <p:cTn id="137" dur="250" fill="hold"/>
                                        <p:tgtEl>
                                          <p:spTgt spid="22"/>
                                        </p:tgtEl>
                                        <p:attrNameLst>
                                          <p:attrName>ppt_x</p:attrName>
                                        </p:attrNameLst>
                                      </p:cBhvr>
                                      <p:tavLst>
                                        <p:tav tm="0">
                                          <p:val>
                                            <p:strVal val="#ppt_x"/>
                                          </p:val>
                                        </p:tav>
                                        <p:tav tm="100000">
                                          <p:val>
                                            <p:strVal val="#ppt_x"/>
                                          </p:val>
                                        </p:tav>
                                      </p:tavLst>
                                    </p:anim>
                                    <p:anim calcmode="lin" valueType="num">
                                      <p:cBhvr>
                                        <p:cTn id="138" dur="250" fill="hold"/>
                                        <p:tgtEl>
                                          <p:spTgt spid="22"/>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100"/>
                                  </p:stCondLst>
                                  <p:childTnLst>
                                    <p:set>
                                      <p:cBhvr>
                                        <p:cTn id="140" dur="1" fill="hold">
                                          <p:stCondLst>
                                            <p:cond delay="0"/>
                                          </p:stCondLst>
                                        </p:cTn>
                                        <p:tgtEl>
                                          <p:spTgt spid="23"/>
                                        </p:tgtEl>
                                        <p:attrNameLst>
                                          <p:attrName>style.visibility</p:attrName>
                                        </p:attrNameLst>
                                      </p:cBhvr>
                                      <p:to>
                                        <p:strVal val="visible"/>
                                      </p:to>
                                    </p:set>
                                    <p:anim calcmode="lin" valueType="num">
                                      <p:cBhvr>
                                        <p:cTn id="141" dur="250" fill="hold"/>
                                        <p:tgtEl>
                                          <p:spTgt spid="23"/>
                                        </p:tgtEl>
                                        <p:attrNameLst>
                                          <p:attrName>ppt_x</p:attrName>
                                        </p:attrNameLst>
                                      </p:cBhvr>
                                      <p:tavLst>
                                        <p:tav tm="0">
                                          <p:val>
                                            <p:strVal val="#ppt_x"/>
                                          </p:val>
                                        </p:tav>
                                        <p:tav tm="100000">
                                          <p:val>
                                            <p:strVal val="#ppt_x"/>
                                          </p:val>
                                        </p:tav>
                                      </p:tavLst>
                                    </p:anim>
                                    <p:anim calcmode="lin" valueType="num">
                                      <p:cBhvr>
                                        <p:cTn id="142" dur="250" fill="hold"/>
                                        <p:tgtEl>
                                          <p:spTgt spid="23"/>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250"/>
                                  </p:stCondLst>
                                  <p:childTnLst>
                                    <p:set>
                                      <p:cBhvr>
                                        <p:cTn id="144" dur="1" fill="hold">
                                          <p:stCondLst>
                                            <p:cond delay="0"/>
                                          </p:stCondLst>
                                        </p:cTn>
                                        <p:tgtEl>
                                          <p:spTgt spid="24"/>
                                        </p:tgtEl>
                                        <p:attrNameLst>
                                          <p:attrName>style.visibility</p:attrName>
                                        </p:attrNameLst>
                                      </p:cBhvr>
                                      <p:to>
                                        <p:strVal val="visible"/>
                                      </p:to>
                                    </p:set>
                                    <p:anim calcmode="lin" valueType="num">
                                      <p:cBhvr>
                                        <p:cTn id="145" dur="250" fill="hold"/>
                                        <p:tgtEl>
                                          <p:spTgt spid="24"/>
                                        </p:tgtEl>
                                        <p:attrNameLst>
                                          <p:attrName>ppt_x</p:attrName>
                                        </p:attrNameLst>
                                      </p:cBhvr>
                                      <p:tavLst>
                                        <p:tav tm="0">
                                          <p:val>
                                            <p:strVal val="#ppt_x"/>
                                          </p:val>
                                        </p:tav>
                                        <p:tav tm="100000">
                                          <p:val>
                                            <p:strVal val="#ppt_x"/>
                                          </p:val>
                                        </p:tav>
                                      </p:tavLst>
                                    </p:anim>
                                    <p:anim calcmode="lin" valueType="num">
                                      <p:cBhvr>
                                        <p:cTn id="146" dur="250" fill="hold"/>
                                        <p:tgtEl>
                                          <p:spTgt spid="2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250"/>
                                  </p:stCondLst>
                                  <p:childTnLst>
                                    <p:set>
                                      <p:cBhvr>
                                        <p:cTn id="148" dur="1" fill="hold">
                                          <p:stCondLst>
                                            <p:cond delay="0"/>
                                          </p:stCondLst>
                                        </p:cTn>
                                        <p:tgtEl>
                                          <p:spTgt spid="25"/>
                                        </p:tgtEl>
                                        <p:attrNameLst>
                                          <p:attrName>style.visibility</p:attrName>
                                        </p:attrNameLst>
                                      </p:cBhvr>
                                      <p:to>
                                        <p:strVal val="visible"/>
                                      </p:to>
                                    </p:set>
                                    <p:anim calcmode="lin" valueType="num">
                                      <p:cBhvr>
                                        <p:cTn id="149" dur="250" fill="hold"/>
                                        <p:tgtEl>
                                          <p:spTgt spid="25"/>
                                        </p:tgtEl>
                                        <p:attrNameLst>
                                          <p:attrName>ppt_x</p:attrName>
                                        </p:attrNameLst>
                                      </p:cBhvr>
                                      <p:tavLst>
                                        <p:tav tm="0">
                                          <p:val>
                                            <p:strVal val="#ppt_x"/>
                                          </p:val>
                                        </p:tav>
                                        <p:tav tm="100000">
                                          <p:val>
                                            <p:strVal val="#ppt_x"/>
                                          </p:val>
                                        </p:tav>
                                      </p:tavLst>
                                    </p:anim>
                                    <p:anim calcmode="lin" valueType="num">
                                      <p:cBhvr>
                                        <p:cTn id="150" dur="250" fill="hold"/>
                                        <p:tgtEl>
                                          <p:spTgt spid="25"/>
                                        </p:tgtEl>
                                        <p:attrNameLst>
                                          <p:attrName>ppt_y</p:attrName>
                                        </p:attrNameLst>
                                      </p:cBhvr>
                                      <p:tavLst>
                                        <p:tav tm="0">
                                          <p:val>
                                            <p:strVal val="1+#ppt_h/2"/>
                                          </p:val>
                                        </p:tav>
                                        <p:tav tm="100000">
                                          <p:val>
                                            <p:strVal val="#ppt_y"/>
                                          </p:val>
                                        </p:tav>
                                      </p:tavLst>
                                    </p:anim>
                                  </p:childTnLst>
                                </p:cTn>
                              </p:par>
                            </p:childTnLst>
                          </p:cTn>
                        </p:par>
                        <p:par>
                          <p:cTn id="151" fill="hold">
                            <p:stCondLst>
                              <p:cond delay="1000"/>
                            </p:stCondLst>
                            <p:childTnLst>
                              <p:par>
                                <p:cTn id="152" presetID="12" presetClass="entr" presetSubtype="2" fill="hold" grpId="0" nodeType="afterEffect">
                                  <p:stCondLst>
                                    <p:cond delay="0"/>
                                  </p:stCondLst>
                                  <p:childTnLst>
                                    <p:set>
                                      <p:cBhvr>
                                        <p:cTn id="153" dur="1" fill="hold">
                                          <p:stCondLst>
                                            <p:cond delay="0"/>
                                          </p:stCondLst>
                                        </p:cTn>
                                        <p:tgtEl>
                                          <p:spTgt spid="104"/>
                                        </p:tgtEl>
                                        <p:attrNameLst>
                                          <p:attrName>style.visibility</p:attrName>
                                        </p:attrNameLst>
                                      </p:cBhvr>
                                      <p:to>
                                        <p:strVal val="visible"/>
                                      </p:to>
                                    </p:set>
                                    <p:anim calcmode="lin" valueType="num">
                                      <p:cBhvr>
                                        <p:cTn id="154" dur="500"/>
                                        <p:tgtEl>
                                          <p:spTgt spid="104"/>
                                        </p:tgtEl>
                                        <p:attrNameLst>
                                          <p:attrName>ppt_x</p:attrName>
                                        </p:attrNameLst>
                                      </p:cBhvr>
                                      <p:tavLst>
                                        <p:tav tm="0">
                                          <p:val>
                                            <p:strVal val="#ppt_x+#ppt_w*1.125000"/>
                                          </p:val>
                                        </p:tav>
                                        <p:tav tm="100000">
                                          <p:val>
                                            <p:strVal val="#ppt_x"/>
                                          </p:val>
                                        </p:tav>
                                      </p:tavLst>
                                    </p:anim>
                                    <p:animEffect>
                                      <p:cBhvr>
                                        <p:cTn id="155" dur="500"/>
                                        <p:tgtEl>
                                          <p:spTgt spid="104"/>
                                        </p:tgtEl>
                                      </p:cBhvr>
                                    </p:animEffect>
                                  </p:childTnLst>
                                </p:cTn>
                              </p:par>
                            </p:childTnLst>
                          </p:cTn>
                        </p:par>
                        <p:par>
                          <p:cTn id="156" fill="hold">
                            <p:stCondLst>
                              <p:cond delay="1500"/>
                            </p:stCondLst>
                            <p:childTnLst>
                              <p:par>
                                <p:cTn id="157" presetID="14" presetClass="entr" presetSubtype="10" fill="hold" grpId="0" nodeType="afterEffect">
                                  <p:stCondLst>
                                    <p:cond delay="0"/>
                                  </p:stCondLst>
                                  <p:childTnLst>
                                    <p:set>
                                      <p:cBhvr>
                                        <p:cTn id="158" dur="1" fill="hold">
                                          <p:stCondLst>
                                            <p:cond delay="0"/>
                                          </p:stCondLst>
                                        </p:cTn>
                                        <p:tgtEl>
                                          <p:spTgt spid="110"/>
                                        </p:tgtEl>
                                        <p:attrNameLst>
                                          <p:attrName>style.visibility</p:attrName>
                                        </p:attrNameLst>
                                      </p:cBhvr>
                                      <p:to>
                                        <p:strVal val="visible"/>
                                      </p:to>
                                    </p:set>
                                    <p:animEffect>
                                      <p:cBhvr>
                                        <p:cTn id="159" dur="500"/>
                                        <p:tgtEl>
                                          <p:spTgt spid="110"/>
                                        </p:tgtEl>
                                      </p:cBhvr>
                                    </p:animEffect>
                                  </p:childTnLst>
                                </p:cTn>
                              </p:par>
                              <p:par>
                                <p:cTn id="160" presetID="14" presetClass="entr" presetSubtype="10" fill="hold" grpId="0" nodeType="withEffect">
                                  <p:stCondLst>
                                    <p:cond delay="0"/>
                                  </p:stCondLst>
                                  <p:childTnLst>
                                    <p:set>
                                      <p:cBhvr>
                                        <p:cTn id="161" dur="1" fill="hold">
                                          <p:stCondLst>
                                            <p:cond delay="0"/>
                                          </p:stCondLst>
                                        </p:cTn>
                                        <p:tgtEl>
                                          <p:spTgt spid="111"/>
                                        </p:tgtEl>
                                        <p:attrNameLst>
                                          <p:attrName>style.visibility</p:attrName>
                                        </p:attrNameLst>
                                      </p:cBhvr>
                                      <p:to>
                                        <p:strVal val="visible"/>
                                      </p:to>
                                    </p:set>
                                    <p:animEffect>
                                      <p:cBhvr>
                                        <p:cTn id="162" dur="500"/>
                                        <p:tgtEl>
                                          <p:spTgt spid="111"/>
                                        </p:tgtEl>
                                      </p:cBhvr>
                                    </p:animEffect>
                                  </p:childTnLst>
                                </p:cTn>
                              </p:par>
                            </p:childTnLst>
                          </p:cTn>
                        </p:par>
                        <p:par>
                          <p:cTn id="163" fill="hold">
                            <p:stCondLst>
                              <p:cond delay="2000"/>
                            </p:stCondLst>
                            <p:childTnLst>
                              <p:par>
                                <p:cTn id="164" presetID="12" presetClass="entr" presetSubtype="8" fill="hold" grpId="0" nodeType="afterEffect">
                                  <p:stCondLst>
                                    <p:cond delay="0"/>
                                  </p:stCondLst>
                                  <p:childTnLst>
                                    <p:set>
                                      <p:cBhvr>
                                        <p:cTn id="165" dur="1" fill="hold">
                                          <p:stCondLst>
                                            <p:cond delay="0"/>
                                          </p:stCondLst>
                                        </p:cTn>
                                        <p:tgtEl>
                                          <p:spTgt spid="107"/>
                                        </p:tgtEl>
                                        <p:attrNameLst>
                                          <p:attrName>style.visibility</p:attrName>
                                        </p:attrNameLst>
                                      </p:cBhvr>
                                      <p:to>
                                        <p:strVal val="visible"/>
                                      </p:to>
                                    </p:set>
                                    <p:anim calcmode="lin" valueType="num">
                                      <p:cBhvr>
                                        <p:cTn id="166" dur="500"/>
                                        <p:tgtEl>
                                          <p:spTgt spid="107"/>
                                        </p:tgtEl>
                                        <p:attrNameLst>
                                          <p:attrName>ppt_x</p:attrName>
                                        </p:attrNameLst>
                                      </p:cBhvr>
                                      <p:tavLst>
                                        <p:tav tm="0">
                                          <p:val>
                                            <p:strVal val="#ppt_x-#ppt_w*1.125000"/>
                                          </p:val>
                                        </p:tav>
                                        <p:tav tm="100000">
                                          <p:val>
                                            <p:strVal val="#ppt_x"/>
                                          </p:val>
                                        </p:tav>
                                      </p:tavLst>
                                    </p:anim>
                                    <p:animEffect>
                                      <p:cBhvr>
                                        <p:cTn id="167" dur="500"/>
                                        <p:tgtEl>
                                          <p:spTgt spid="107"/>
                                        </p:tgtEl>
                                      </p:cBhvr>
                                    </p:animEffect>
                                  </p:childTnLst>
                                </p:cTn>
                              </p:par>
                            </p:childTnLst>
                          </p:cTn>
                        </p:par>
                        <p:par>
                          <p:cTn id="168" fill="hold">
                            <p:stCondLst>
                              <p:cond delay="2500"/>
                            </p:stCondLst>
                            <p:childTnLst>
                              <p:par>
                                <p:cTn id="169" presetID="14" presetClass="entr" presetSubtype="10" fill="hold" grpId="0" nodeType="afterEffect">
                                  <p:stCondLst>
                                    <p:cond delay="0"/>
                                  </p:stCondLst>
                                  <p:childTnLst>
                                    <p:set>
                                      <p:cBhvr>
                                        <p:cTn id="170" dur="1" fill="hold">
                                          <p:stCondLst>
                                            <p:cond delay="0"/>
                                          </p:stCondLst>
                                        </p:cTn>
                                        <p:tgtEl>
                                          <p:spTgt spid="116"/>
                                        </p:tgtEl>
                                        <p:attrNameLst>
                                          <p:attrName>style.visibility</p:attrName>
                                        </p:attrNameLst>
                                      </p:cBhvr>
                                      <p:to>
                                        <p:strVal val="visible"/>
                                      </p:to>
                                    </p:set>
                                    <p:animEffect>
                                      <p:cBhvr>
                                        <p:cTn id="171" dur="500"/>
                                        <p:tgtEl>
                                          <p:spTgt spid="116"/>
                                        </p:tgtEl>
                                      </p:cBhvr>
                                    </p:animEffect>
                                  </p:childTnLst>
                                </p:cTn>
                              </p:par>
                              <p:par>
                                <p:cTn id="172" presetID="14" presetClass="entr" presetSubtype="10" fill="hold" grpId="0" nodeType="withEffect">
                                  <p:stCondLst>
                                    <p:cond delay="0"/>
                                  </p:stCondLst>
                                  <p:childTnLst>
                                    <p:set>
                                      <p:cBhvr>
                                        <p:cTn id="173" dur="1" fill="hold">
                                          <p:stCondLst>
                                            <p:cond delay="0"/>
                                          </p:stCondLst>
                                        </p:cTn>
                                        <p:tgtEl>
                                          <p:spTgt spid="117"/>
                                        </p:tgtEl>
                                        <p:attrNameLst>
                                          <p:attrName>style.visibility</p:attrName>
                                        </p:attrNameLst>
                                      </p:cBhvr>
                                      <p:to>
                                        <p:strVal val="visible"/>
                                      </p:to>
                                    </p:set>
                                    <p:animEffect>
                                      <p:cBhvr>
                                        <p:cTn id="174" dur="500"/>
                                        <p:tgtEl>
                                          <p:spTgt spid="117"/>
                                        </p:tgtEl>
                                      </p:cBhvr>
                                    </p:animEffect>
                                  </p:childTnLst>
                                </p:cTn>
                              </p:par>
                            </p:childTnLst>
                          </p:cTn>
                        </p:par>
                        <p:par>
                          <p:cTn id="175" fill="hold">
                            <p:stCondLst>
                              <p:cond delay="3000"/>
                            </p:stCondLst>
                            <p:childTnLst>
                              <p:par>
                                <p:cTn id="176" presetID="12" presetClass="entr" presetSubtype="2" fill="hold" grpId="0" nodeType="afterEffect">
                                  <p:stCondLst>
                                    <p:cond delay="0"/>
                                  </p:stCondLst>
                                  <p:childTnLst>
                                    <p:set>
                                      <p:cBhvr>
                                        <p:cTn id="177" dur="1" fill="hold">
                                          <p:stCondLst>
                                            <p:cond delay="0"/>
                                          </p:stCondLst>
                                        </p:cTn>
                                        <p:tgtEl>
                                          <p:spTgt spid="105"/>
                                        </p:tgtEl>
                                        <p:attrNameLst>
                                          <p:attrName>style.visibility</p:attrName>
                                        </p:attrNameLst>
                                      </p:cBhvr>
                                      <p:to>
                                        <p:strVal val="visible"/>
                                      </p:to>
                                    </p:set>
                                    <p:anim calcmode="lin" valueType="num">
                                      <p:cBhvr>
                                        <p:cTn id="178" dur="500"/>
                                        <p:tgtEl>
                                          <p:spTgt spid="105"/>
                                        </p:tgtEl>
                                        <p:attrNameLst>
                                          <p:attrName>ppt_x</p:attrName>
                                        </p:attrNameLst>
                                      </p:cBhvr>
                                      <p:tavLst>
                                        <p:tav tm="0">
                                          <p:val>
                                            <p:strVal val="#ppt_x+#ppt_w*1.125000"/>
                                          </p:val>
                                        </p:tav>
                                        <p:tav tm="100000">
                                          <p:val>
                                            <p:strVal val="#ppt_x"/>
                                          </p:val>
                                        </p:tav>
                                      </p:tavLst>
                                    </p:anim>
                                    <p:animEffect>
                                      <p:cBhvr>
                                        <p:cTn id="179" dur="500"/>
                                        <p:tgtEl>
                                          <p:spTgt spid="105"/>
                                        </p:tgtEl>
                                      </p:cBhvr>
                                    </p:animEffect>
                                  </p:childTnLst>
                                </p:cTn>
                              </p:par>
                            </p:childTnLst>
                          </p:cTn>
                        </p:par>
                        <p:par>
                          <p:cTn id="180" fill="hold">
                            <p:stCondLst>
                              <p:cond delay="3500"/>
                            </p:stCondLst>
                            <p:childTnLst>
                              <p:par>
                                <p:cTn id="181" presetID="14" presetClass="entr" presetSubtype="10" fill="hold" grpId="0" nodeType="afterEffect">
                                  <p:stCondLst>
                                    <p:cond delay="0"/>
                                  </p:stCondLst>
                                  <p:childTnLst>
                                    <p:set>
                                      <p:cBhvr>
                                        <p:cTn id="182" dur="1" fill="hold">
                                          <p:stCondLst>
                                            <p:cond delay="0"/>
                                          </p:stCondLst>
                                        </p:cTn>
                                        <p:tgtEl>
                                          <p:spTgt spid="114"/>
                                        </p:tgtEl>
                                        <p:attrNameLst>
                                          <p:attrName>style.visibility</p:attrName>
                                        </p:attrNameLst>
                                      </p:cBhvr>
                                      <p:to>
                                        <p:strVal val="visible"/>
                                      </p:to>
                                    </p:set>
                                    <p:animEffect>
                                      <p:cBhvr>
                                        <p:cTn id="183" dur="500"/>
                                        <p:tgtEl>
                                          <p:spTgt spid="114"/>
                                        </p:tgtEl>
                                      </p:cBhvr>
                                    </p:animEffect>
                                  </p:childTnLst>
                                </p:cTn>
                              </p:par>
                              <p:par>
                                <p:cTn id="184" presetID="14" presetClass="entr" presetSubtype="10" fill="hold" grpId="0" nodeType="withEffect">
                                  <p:stCondLst>
                                    <p:cond delay="0"/>
                                  </p:stCondLst>
                                  <p:childTnLst>
                                    <p:set>
                                      <p:cBhvr>
                                        <p:cTn id="185" dur="1" fill="hold">
                                          <p:stCondLst>
                                            <p:cond delay="0"/>
                                          </p:stCondLst>
                                        </p:cTn>
                                        <p:tgtEl>
                                          <p:spTgt spid="115"/>
                                        </p:tgtEl>
                                        <p:attrNameLst>
                                          <p:attrName>style.visibility</p:attrName>
                                        </p:attrNameLst>
                                      </p:cBhvr>
                                      <p:to>
                                        <p:strVal val="visible"/>
                                      </p:to>
                                    </p:set>
                                    <p:animEffect>
                                      <p:cBhvr>
                                        <p:cTn id="186" dur="500"/>
                                        <p:tgtEl>
                                          <p:spTgt spid="115"/>
                                        </p:tgtEl>
                                      </p:cBhvr>
                                    </p:animEffect>
                                  </p:childTnLst>
                                </p:cTn>
                              </p:par>
                            </p:childTnLst>
                          </p:cTn>
                        </p:par>
                        <p:par>
                          <p:cTn id="187" fill="hold">
                            <p:stCondLst>
                              <p:cond delay="4000"/>
                            </p:stCondLst>
                            <p:childTnLst>
                              <p:par>
                                <p:cTn id="188" presetID="12" presetClass="entr" presetSubtype="8" fill="hold" grpId="0" nodeType="afterEffect">
                                  <p:stCondLst>
                                    <p:cond delay="0"/>
                                  </p:stCondLst>
                                  <p:childTnLst>
                                    <p:set>
                                      <p:cBhvr>
                                        <p:cTn id="189" dur="1" fill="hold">
                                          <p:stCondLst>
                                            <p:cond delay="0"/>
                                          </p:stCondLst>
                                        </p:cTn>
                                        <p:tgtEl>
                                          <p:spTgt spid="108"/>
                                        </p:tgtEl>
                                        <p:attrNameLst>
                                          <p:attrName>style.visibility</p:attrName>
                                        </p:attrNameLst>
                                      </p:cBhvr>
                                      <p:to>
                                        <p:strVal val="visible"/>
                                      </p:to>
                                    </p:set>
                                    <p:anim calcmode="lin" valueType="num">
                                      <p:cBhvr>
                                        <p:cTn id="190" dur="500"/>
                                        <p:tgtEl>
                                          <p:spTgt spid="108"/>
                                        </p:tgtEl>
                                        <p:attrNameLst>
                                          <p:attrName>ppt_x</p:attrName>
                                        </p:attrNameLst>
                                      </p:cBhvr>
                                      <p:tavLst>
                                        <p:tav tm="0">
                                          <p:val>
                                            <p:strVal val="#ppt_x-#ppt_w*1.125000"/>
                                          </p:val>
                                        </p:tav>
                                        <p:tav tm="100000">
                                          <p:val>
                                            <p:strVal val="#ppt_x"/>
                                          </p:val>
                                        </p:tav>
                                      </p:tavLst>
                                    </p:anim>
                                    <p:animEffect>
                                      <p:cBhvr>
                                        <p:cTn id="191" dur="500"/>
                                        <p:tgtEl>
                                          <p:spTgt spid="108"/>
                                        </p:tgtEl>
                                      </p:cBhvr>
                                    </p:animEffect>
                                  </p:childTnLst>
                                </p:cTn>
                              </p:par>
                            </p:childTnLst>
                          </p:cTn>
                        </p:par>
                        <p:par>
                          <p:cTn id="192" fill="hold">
                            <p:stCondLst>
                              <p:cond delay="4500"/>
                            </p:stCondLst>
                            <p:childTnLst>
                              <p:par>
                                <p:cTn id="193" presetID="14" presetClass="entr" presetSubtype="10" fill="hold" grpId="0" nodeType="afterEffect">
                                  <p:stCondLst>
                                    <p:cond delay="0"/>
                                  </p:stCondLst>
                                  <p:childTnLst>
                                    <p:set>
                                      <p:cBhvr>
                                        <p:cTn id="194" dur="1" fill="hold">
                                          <p:stCondLst>
                                            <p:cond delay="0"/>
                                          </p:stCondLst>
                                        </p:cTn>
                                        <p:tgtEl>
                                          <p:spTgt spid="120"/>
                                        </p:tgtEl>
                                        <p:attrNameLst>
                                          <p:attrName>style.visibility</p:attrName>
                                        </p:attrNameLst>
                                      </p:cBhvr>
                                      <p:to>
                                        <p:strVal val="visible"/>
                                      </p:to>
                                    </p:set>
                                    <p:animEffect>
                                      <p:cBhvr>
                                        <p:cTn id="195" dur="500"/>
                                        <p:tgtEl>
                                          <p:spTgt spid="120"/>
                                        </p:tgtEl>
                                      </p:cBhvr>
                                    </p:animEffect>
                                  </p:childTnLst>
                                </p:cTn>
                              </p:par>
                              <p:par>
                                <p:cTn id="196" presetID="14" presetClass="entr" presetSubtype="10" fill="hold" grpId="0" nodeType="withEffect">
                                  <p:stCondLst>
                                    <p:cond delay="0"/>
                                  </p:stCondLst>
                                  <p:childTnLst>
                                    <p:set>
                                      <p:cBhvr>
                                        <p:cTn id="197" dur="1" fill="hold">
                                          <p:stCondLst>
                                            <p:cond delay="0"/>
                                          </p:stCondLst>
                                        </p:cTn>
                                        <p:tgtEl>
                                          <p:spTgt spid="121"/>
                                        </p:tgtEl>
                                        <p:attrNameLst>
                                          <p:attrName>style.visibility</p:attrName>
                                        </p:attrNameLst>
                                      </p:cBhvr>
                                      <p:to>
                                        <p:strVal val="visible"/>
                                      </p:to>
                                    </p:set>
                                    <p:animEffect>
                                      <p:cBhvr>
                                        <p:cTn id="198" dur="500"/>
                                        <p:tgtEl>
                                          <p:spTgt spid="121"/>
                                        </p:tgtEl>
                                      </p:cBhvr>
                                    </p:animEffect>
                                  </p:childTnLst>
                                </p:cTn>
                              </p:par>
                            </p:childTnLst>
                          </p:cTn>
                        </p:par>
                        <p:par>
                          <p:cTn id="199" fill="hold">
                            <p:stCondLst>
                              <p:cond delay="5000"/>
                            </p:stCondLst>
                            <p:childTnLst>
                              <p:par>
                                <p:cTn id="200" presetID="12" presetClass="entr" presetSubtype="2" fill="hold" grpId="0" nodeType="afterEffect">
                                  <p:stCondLst>
                                    <p:cond delay="0"/>
                                  </p:stCondLst>
                                  <p:childTnLst>
                                    <p:set>
                                      <p:cBhvr>
                                        <p:cTn id="201" dur="1" fill="hold">
                                          <p:stCondLst>
                                            <p:cond delay="0"/>
                                          </p:stCondLst>
                                        </p:cTn>
                                        <p:tgtEl>
                                          <p:spTgt spid="106"/>
                                        </p:tgtEl>
                                        <p:attrNameLst>
                                          <p:attrName>style.visibility</p:attrName>
                                        </p:attrNameLst>
                                      </p:cBhvr>
                                      <p:to>
                                        <p:strVal val="visible"/>
                                      </p:to>
                                    </p:set>
                                    <p:anim calcmode="lin" valueType="num">
                                      <p:cBhvr>
                                        <p:cTn id="202" dur="500"/>
                                        <p:tgtEl>
                                          <p:spTgt spid="106"/>
                                        </p:tgtEl>
                                        <p:attrNameLst>
                                          <p:attrName>ppt_x</p:attrName>
                                        </p:attrNameLst>
                                      </p:cBhvr>
                                      <p:tavLst>
                                        <p:tav tm="0">
                                          <p:val>
                                            <p:strVal val="#ppt_x+#ppt_w*1.125000"/>
                                          </p:val>
                                        </p:tav>
                                        <p:tav tm="100000">
                                          <p:val>
                                            <p:strVal val="#ppt_x"/>
                                          </p:val>
                                        </p:tav>
                                      </p:tavLst>
                                    </p:anim>
                                    <p:animEffect>
                                      <p:cBhvr>
                                        <p:cTn id="203" dur="500"/>
                                        <p:tgtEl>
                                          <p:spTgt spid="106"/>
                                        </p:tgtEl>
                                      </p:cBhvr>
                                    </p:animEffect>
                                  </p:childTnLst>
                                </p:cTn>
                              </p:par>
                            </p:childTnLst>
                          </p:cTn>
                        </p:par>
                        <p:par>
                          <p:cTn id="204" fill="hold">
                            <p:stCondLst>
                              <p:cond delay="5500"/>
                            </p:stCondLst>
                            <p:childTnLst>
                              <p:par>
                                <p:cTn id="205" presetID="14" presetClass="entr" presetSubtype="10" fill="hold" grpId="0" nodeType="afterEffect">
                                  <p:stCondLst>
                                    <p:cond delay="0"/>
                                  </p:stCondLst>
                                  <p:childTnLst>
                                    <p:set>
                                      <p:cBhvr>
                                        <p:cTn id="206" dur="1" fill="hold">
                                          <p:stCondLst>
                                            <p:cond delay="0"/>
                                          </p:stCondLst>
                                        </p:cTn>
                                        <p:tgtEl>
                                          <p:spTgt spid="112"/>
                                        </p:tgtEl>
                                        <p:attrNameLst>
                                          <p:attrName>style.visibility</p:attrName>
                                        </p:attrNameLst>
                                      </p:cBhvr>
                                      <p:to>
                                        <p:strVal val="visible"/>
                                      </p:to>
                                    </p:set>
                                    <p:animEffect>
                                      <p:cBhvr>
                                        <p:cTn id="207" dur="500"/>
                                        <p:tgtEl>
                                          <p:spTgt spid="112"/>
                                        </p:tgtEl>
                                      </p:cBhvr>
                                    </p:animEffect>
                                  </p:childTnLst>
                                </p:cTn>
                              </p:par>
                              <p:par>
                                <p:cTn id="208" presetID="14" presetClass="entr" presetSubtype="10" fill="hold" grpId="0" nodeType="withEffect">
                                  <p:stCondLst>
                                    <p:cond delay="0"/>
                                  </p:stCondLst>
                                  <p:childTnLst>
                                    <p:set>
                                      <p:cBhvr>
                                        <p:cTn id="209" dur="1" fill="hold">
                                          <p:stCondLst>
                                            <p:cond delay="0"/>
                                          </p:stCondLst>
                                        </p:cTn>
                                        <p:tgtEl>
                                          <p:spTgt spid="113"/>
                                        </p:tgtEl>
                                        <p:attrNameLst>
                                          <p:attrName>style.visibility</p:attrName>
                                        </p:attrNameLst>
                                      </p:cBhvr>
                                      <p:to>
                                        <p:strVal val="visible"/>
                                      </p:to>
                                    </p:set>
                                    <p:animEffect>
                                      <p:cBhvr>
                                        <p:cTn id="210" dur="500"/>
                                        <p:tgtEl>
                                          <p:spTgt spid="113"/>
                                        </p:tgtEl>
                                      </p:cBhvr>
                                    </p:animEffect>
                                  </p:childTnLst>
                                </p:cTn>
                              </p:par>
                            </p:childTnLst>
                          </p:cTn>
                        </p:par>
                        <p:par>
                          <p:cTn id="211" fill="hold">
                            <p:stCondLst>
                              <p:cond delay="6000"/>
                            </p:stCondLst>
                            <p:childTnLst>
                              <p:par>
                                <p:cTn id="212" presetID="12" presetClass="entr" presetSubtype="8" fill="hold" grpId="0" nodeType="afterEffect">
                                  <p:stCondLst>
                                    <p:cond delay="0"/>
                                  </p:stCondLst>
                                  <p:childTnLst>
                                    <p:set>
                                      <p:cBhvr>
                                        <p:cTn id="213" dur="1" fill="hold">
                                          <p:stCondLst>
                                            <p:cond delay="0"/>
                                          </p:stCondLst>
                                        </p:cTn>
                                        <p:tgtEl>
                                          <p:spTgt spid="109"/>
                                        </p:tgtEl>
                                        <p:attrNameLst>
                                          <p:attrName>style.visibility</p:attrName>
                                        </p:attrNameLst>
                                      </p:cBhvr>
                                      <p:to>
                                        <p:strVal val="visible"/>
                                      </p:to>
                                    </p:set>
                                    <p:anim calcmode="lin" valueType="num">
                                      <p:cBhvr>
                                        <p:cTn id="214" dur="500"/>
                                        <p:tgtEl>
                                          <p:spTgt spid="109"/>
                                        </p:tgtEl>
                                        <p:attrNameLst>
                                          <p:attrName>ppt_x</p:attrName>
                                        </p:attrNameLst>
                                      </p:cBhvr>
                                      <p:tavLst>
                                        <p:tav tm="0">
                                          <p:val>
                                            <p:strVal val="#ppt_x-#ppt_w*1.125000"/>
                                          </p:val>
                                        </p:tav>
                                        <p:tav tm="100000">
                                          <p:val>
                                            <p:strVal val="#ppt_x"/>
                                          </p:val>
                                        </p:tav>
                                      </p:tavLst>
                                    </p:anim>
                                    <p:animEffect>
                                      <p:cBhvr>
                                        <p:cTn id="215" dur="500"/>
                                        <p:tgtEl>
                                          <p:spTgt spid="109"/>
                                        </p:tgtEl>
                                      </p:cBhvr>
                                    </p:animEffect>
                                  </p:childTnLst>
                                </p:cTn>
                              </p:par>
                            </p:childTnLst>
                          </p:cTn>
                        </p:par>
                        <p:par>
                          <p:cTn id="216" fill="hold">
                            <p:stCondLst>
                              <p:cond delay="6500"/>
                            </p:stCondLst>
                            <p:childTnLst>
                              <p:par>
                                <p:cTn id="217" presetID="14" presetClass="entr" presetSubtype="10" fill="hold" grpId="0" nodeType="afterEffect">
                                  <p:stCondLst>
                                    <p:cond delay="0"/>
                                  </p:stCondLst>
                                  <p:childTnLst>
                                    <p:set>
                                      <p:cBhvr>
                                        <p:cTn id="218" dur="1" fill="hold">
                                          <p:stCondLst>
                                            <p:cond delay="0"/>
                                          </p:stCondLst>
                                        </p:cTn>
                                        <p:tgtEl>
                                          <p:spTgt spid="118"/>
                                        </p:tgtEl>
                                        <p:attrNameLst>
                                          <p:attrName>style.visibility</p:attrName>
                                        </p:attrNameLst>
                                      </p:cBhvr>
                                      <p:to>
                                        <p:strVal val="visible"/>
                                      </p:to>
                                    </p:set>
                                    <p:animEffect>
                                      <p:cBhvr>
                                        <p:cTn id="219" dur="500"/>
                                        <p:tgtEl>
                                          <p:spTgt spid="118"/>
                                        </p:tgtEl>
                                      </p:cBhvr>
                                    </p:animEffect>
                                  </p:childTnLst>
                                </p:cTn>
                              </p:par>
                              <p:par>
                                <p:cTn id="220" presetID="14" presetClass="entr" presetSubtype="10" fill="hold" grpId="0" nodeType="withEffect">
                                  <p:stCondLst>
                                    <p:cond delay="0"/>
                                  </p:stCondLst>
                                  <p:childTnLst>
                                    <p:set>
                                      <p:cBhvr>
                                        <p:cTn id="221" dur="1" fill="hold">
                                          <p:stCondLst>
                                            <p:cond delay="0"/>
                                          </p:stCondLst>
                                        </p:cTn>
                                        <p:tgtEl>
                                          <p:spTgt spid="119"/>
                                        </p:tgtEl>
                                        <p:attrNameLst>
                                          <p:attrName>style.visibility</p:attrName>
                                        </p:attrNameLst>
                                      </p:cBhvr>
                                      <p:to>
                                        <p:strVal val="visible"/>
                                      </p:to>
                                    </p:set>
                                    <p:animEffect>
                                      <p:cBhvr>
                                        <p:cTn id="222" dur="500"/>
                                        <p:tgtEl>
                                          <p:spTgt spid="119"/>
                                        </p:tgtEl>
                                      </p:cBhvr>
                                    </p:animEffect>
                                  </p:childTnLst>
                                </p:cTn>
                              </p:par>
                            </p:childTnLst>
                          </p:cTn>
                        </p:par>
                        <p:par>
                          <p:cTn id="223" fill="hold">
                            <p:stCondLst>
                              <p:cond delay="7000"/>
                            </p:stCondLst>
                            <p:childTnLst>
                              <p:par>
                                <p:cTn id="224" presetID="8" presetClass="emph" presetSubtype="0" fill="hold" nodeType="afterEffect">
                                  <p:stCondLst>
                                    <p:cond delay="0"/>
                                  </p:stCondLst>
                                  <p:childTnLst>
                                    <p:animRot by="21600000">
                                      <p:cBhvr>
                                        <p:cTn id="225" dur="1750" fill="hold"/>
                                        <p:tgtEl>
                                          <p:spTgt spid="50"/>
                                        </p:tgtEl>
                                        <p:attrNameLst>
                                          <p:attrName>r</p:attrName>
                                        </p:attrNameLst>
                                      </p:cBhvr>
                                    </p:animRot>
                                  </p:childTnLst>
                                </p:cTn>
                              </p:par>
                              <p:par>
                                <p:cTn id="226" presetID="8" presetClass="emph" presetSubtype="0" fill="hold" nodeType="withEffect">
                                  <p:stCondLst>
                                    <p:cond delay="0"/>
                                  </p:stCondLst>
                                  <p:childTnLst>
                                    <p:animRot by="21600000">
                                      <p:cBhvr>
                                        <p:cTn id="227" dur="1750" fill="hold"/>
                                        <p:tgtEl>
                                          <p:spTgt spid="33"/>
                                        </p:tgtEl>
                                        <p:attrNameLst>
                                          <p:attrName>r</p:attrName>
                                        </p:attrNameLst>
                                      </p:cBhvr>
                                    </p:animRot>
                                  </p:childTnLst>
                                </p:cTn>
                              </p:par>
                              <p:par>
                                <p:cTn id="228" presetID="8" presetClass="emph" presetSubtype="0" fill="hold" nodeType="withEffect">
                                  <p:stCondLst>
                                    <p:cond delay="0"/>
                                  </p:stCondLst>
                                  <p:childTnLst>
                                    <p:animRot by="21600000">
                                      <p:cBhvr>
                                        <p:cTn id="229" dur="1750" fill="hold"/>
                                        <p:tgtEl>
                                          <p:spTgt spid="40"/>
                                        </p:tgtEl>
                                        <p:attrNameLst>
                                          <p:attrName>r</p:attrName>
                                        </p:attrNameLst>
                                      </p:cBhvr>
                                    </p:animRot>
                                  </p:childTnLst>
                                </p:cTn>
                              </p:par>
                              <p:par>
                                <p:cTn id="230" presetID="8" presetClass="emph" presetSubtype="0" fill="hold" nodeType="withEffect">
                                  <p:stCondLst>
                                    <p:cond delay="0"/>
                                  </p:stCondLst>
                                  <p:childTnLst>
                                    <p:animRot by="21600000">
                                      <p:cBhvr>
                                        <p:cTn id="231" dur="1750" fill="hold"/>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104" grpId="0" animBg="1"/>
      <p:bldP spid="105" grpId="0" animBg="1"/>
      <p:bldP spid="106" grpId="0" animBg="1"/>
      <p:bldP spid="107" grpId="0" animBg="1"/>
      <p:bldP spid="108" grpId="0" animBg="1"/>
      <p:bldP spid="109" grpId="0" animBg="1"/>
      <p:bldP spid="110" grpId="0" bldLvl="0" autoUpdateAnimBg="0"/>
      <p:bldP spid="111" grpId="0" bldLvl="0" autoUpdateAnimBg="0"/>
      <p:bldP spid="112" grpId="0" bldLvl="0" autoUpdateAnimBg="0"/>
      <p:bldP spid="113" grpId="0" bldLvl="0" autoUpdateAnimBg="0"/>
      <p:bldP spid="114" grpId="0" bldLvl="0" autoUpdateAnimBg="0"/>
      <p:bldP spid="115" grpId="0" bldLvl="0" autoUpdateAnimBg="0"/>
      <p:bldP spid="116" grpId="0" bldLvl="0" autoUpdateAnimBg="0"/>
      <p:bldP spid="117" grpId="0" bldLvl="0" autoUpdateAnimBg="0"/>
      <p:bldP spid="118" grpId="0" bldLvl="0" autoUpdateAnimBg="0"/>
      <p:bldP spid="119" grpId="0" bldLvl="0" autoUpdateAnimBg="0"/>
      <p:bldP spid="120" grpId="0" bldLvl="0" autoUpdateAnimBg="0"/>
      <p:bldP spid="121"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Group 5"/>
          <p:cNvGrpSpPr/>
          <p:nvPr/>
        </p:nvGrpSpPr>
        <p:grpSpPr bwMode="auto">
          <a:xfrm>
            <a:off x="1955800" y="3798889"/>
            <a:ext cx="1270000" cy="1271587"/>
            <a:chOff x="0" y="0"/>
            <a:chExt cx="1080120" cy="1080120"/>
          </a:xfrm>
        </p:grpSpPr>
        <p:sp>
          <p:nvSpPr>
            <p:cNvPr id="6" name="椭圆 6"/>
            <p:cNvSpPr>
              <a:spLocks noChangeArrowheads="1"/>
            </p:cNvSpPr>
            <p:nvPr/>
          </p:nvSpPr>
          <p:spPr bwMode="auto">
            <a:xfrm>
              <a:off x="0" y="0"/>
              <a:ext cx="1080120" cy="1080120"/>
            </a:xfrm>
            <a:prstGeom prst="ellipse">
              <a:avLst/>
            </a:prstGeom>
            <a:solidFill>
              <a:schemeClr val="tx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 name="文本框 10"/>
            <p:cNvSpPr>
              <a:spLocks noChangeArrowheads="1"/>
            </p:cNvSpPr>
            <p:nvPr/>
          </p:nvSpPr>
          <p:spPr bwMode="auto">
            <a:xfrm>
              <a:off x="138057" y="365759"/>
              <a:ext cx="798370" cy="339864"/>
            </a:xfrm>
            <a:prstGeom prst="rect">
              <a:avLst/>
            </a:prstGeom>
            <a:solidFill>
              <a:schemeClr val="tx1"/>
            </a:solidFill>
            <a:ln>
              <a:noFill/>
            </a:ln>
            <a:effectLst/>
          </p:spPr>
          <p:txBody>
            <a:bodyPr vert="horz" wrap="square" lIns="91440" tIns="45720" rIns="91440" bIns="45720" numCol="1" anchor="t" anchorCtr="0" compatLnSpc="1"/>
            <a:lstStyle/>
            <a:p>
              <a:r>
                <a:rPr lang="zh-CN" altLang="en-US" sz="2400" dirty="0">
                  <a:solidFill>
                    <a:schemeClr val="accent2"/>
                  </a:solidFill>
                  <a:latin typeface="微软雅黑" panose="020B0503020204020204" pitchFamily="34" charset="-122"/>
                  <a:ea typeface="微软雅黑" panose="020B0503020204020204" pitchFamily="34" charset="-122"/>
                </a:rPr>
                <a:t> 标题</a:t>
              </a:r>
            </a:p>
          </p:txBody>
        </p:sp>
      </p:grpSp>
      <p:grpSp>
        <p:nvGrpSpPr>
          <p:cNvPr id="8" name="Group 10"/>
          <p:cNvGrpSpPr/>
          <p:nvPr/>
        </p:nvGrpSpPr>
        <p:grpSpPr bwMode="auto">
          <a:xfrm>
            <a:off x="3267075" y="2108200"/>
            <a:ext cx="1741488" cy="1741488"/>
            <a:chOff x="0" y="0"/>
            <a:chExt cx="1080120" cy="1080120"/>
          </a:xfrm>
        </p:grpSpPr>
        <p:sp>
          <p:nvSpPr>
            <p:cNvPr id="9" name="椭圆 27"/>
            <p:cNvSpPr>
              <a:spLocks noChangeArrowheads="1"/>
            </p:cNvSpPr>
            <p:nvPr/>
          </p:nvSpPr>
          <p:spPr bwMode="auto">
            <a:xfrm>
              <a:off x="0" y="0"/>
              <a:ext cx="1080120" cy="1080120"/>
            </a:xfrm>
            <a:prstGeom prst="ellipse">
              <a:avLst/>
            </a:prstGeom>
            <a:solidFill>
              <a:schemeClr val="bg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 name="文本框 26"/>
            <p:cNvSpPr>
              <a:spLocks noChangeArrowheads="1"/>
            </p:cNvSpPr>
            <p:nvPr/>
          </p:nvSpPr>
          <p:spPr bwMode="auto">
            <a:xfrm>
              <a:off x="213163" y="400115"/>
              <a:ext cx="653804" cy="276793"/>
            </a:xfrm>
            <a:prstGeom prst="rect">
              <a:avLst/>
            </a:prstGeom>
            <a:solidFill>
              <a:schemeClr val="bg2"/>
            </a:solidFill>
            <a:ln>
              <a:noFill/>
            </a:ln>
            <a:effectLst/>
          </p:spPr>
          <p:txBody>
            <a:bodyPr vert="horz" wrap="square" lIns="91440" tIns="45720" rIns="91440" bIns="45720" numCol="1" anchor="t" anchorCtr="0" compatLnSpc="1"/>
            <a:lstStyle/>
            <a:p>
              <a:r>
                <a:rPr lang="zh-CN" altLang="en-US" sz="2400" dirty="0">
                  <a:solidFill>
                    <a:schemeClr val="accent2"/>
                  </a:solidFill>
                  <a:latin typeface="微软雅黑" panose="020B0503020204020204" pitchFamily="34" charset="-122"/>
                  <a:ea typeface="微软雅黑" panose="020B0503020204020204" pitchFamily="34" charset="-122"/>
                </a:rPr>
                <a:t>  标题</a:t>
              </a:r>
            </a:p>
          </p:txBody>
        </p:sp>
      </p:grpSp>
      <p:grpSp>
        <p:nvGrpSpPr>
          <p:cNvPr id="11" name="Group 15"/>
          <p:cNvGrpSpPr/>
          <p:nvPr/>
        </p:nvGrpSpPr>
        <p:grpSpPr bwMode="auto">
          <a:xfrm>
            <a:off x="5572126" y="3798888"/>
            <a:ext cx="1560513" cy="1560512"/>
            <a:chOff x="0" y="0"/>
            <a:chExt cx="1080120" cy="1080120"/>
          </a:xfrm>
        </p:grpSpPr>
        <p:sp>
          <p:nvSpPr>
            <p:cNvPr id="12" name="椭圆 32"/>
            <p:cNvSpPr>
              <a:spLocks noChangeArrowheads="1"/>
            </p:cNvSpPr>
            <p:nvPr/>
          </p:nvSpPr>
          <p:spPr bwMode="auto">
            <a:xfrm>
              <a:off x="0" y="0"/>
              <a:ext cx="1080120" cy="1080120"/>
            </a:xfrm>
            <a:prstGeom prst="ellipse">
              <a:avLst/>
            </a:prstGeom>
            <a:solidFill>
              <a:schemeClr val="tx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3" name="文本框 31"/>
            <p:cNvSpPr>
              <a:spLocks noChangeArrowheads="1"/>
            </p:cNvSpPr>
            <p:nvPr/>
          </p:nvSpPr>
          <p:spPr bwMode="auto">
            <a:xfrm>
              <a:off x="175247" y="398075"/>
              <a:ext cx="729627" cy="308893"/>
            </a:xfrm>
            <a:prstGeom prst="rect">
              <a:avLst/>
            </a:prstGeom>
            <a:solidFill>
              <a:schemeClr val="tx2"/>
            </a:solidFill>
            <a:ln>
              <a:noFill/>
            </a:ln>
            <a:effectLst/>
          </p:spPr>
          <p:txBody>
            <a:bodyPr vert="horz" wrap="square" lIns="91440" tIns="45720" rIns="91440" bIns="45720" numCol="1" anchor="t" anchorCtr="0" compatLnSpc="1"/>
            <a:lstStyle/>
            <a:p>
              <a:r>
                <a:rPr lang="zh-CN" altLang="en-US" sz="2400" dirty="0">
                  <a:solidFill>
                    <a:schemeClr val="accent2"/>
                  </a:solidFill>
                  <a:latin typeface="微软雅黑" panose="020B0503020204020204" pitchFamily="34" charset="-122"/>
                  <a:ea typeface="微软雅黑" panose="020B0503020204020204" pitchFamily="34" charset="-122"/>
                </a:rPr>
                <a:t>  标题</a:t>
              </a:r>
            </a:p>
          </p:txBody>
        </p:sp>
      </p:grpSp>
      <p:grpSp>
        <p:nvGrpSpPr>
          <p:cNvPr id="14" name="Group 20"/>
          <p:cNvGrpSpPr/>
          <p:nvPr/>
        </p:nvGrpSpPr>
        <p:grpSpPr bwMode="auto">
          <a:xfrm>
            <a:off x="7399339" y="1346200"/>
            <a:ext cx="2287587" cy="2286000"/>
            <a:chOff x="0" y="0"/>
            <a:chExt cx="1080120" cy="1080120"/>
          </a:xfrm>
        </p:grpSpPr>
        <p:sp>
          <p:nvSpPr>
            <p:cNvPr id="15" name="椭圆 38"/>
            <p:cNvSpPr>
              <a:spLocks noChangeArrowheads="1"/>
            </p:cNvSpPr>
            <p:nvPr/>
          </p:nvSpPr>
          <p:spPr bwMode="auto">
            <a:xfrm>
              <a:off x="0" y="0"/>
              <a:ext cx="1080120" cy="1080120"/>
            </a:xfrm>
            <a:prstGeom prst="ellipse">
              <a:avLst/>
            </a:prstGeom>
            <a:solidFill>
              <a:schemeClr val="bg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文本框 37"/>
            <p:cNvSpPr>
              <a:spLocks noChangeArrowheads="1"/>
            </p:cNvSpPr>
            <p:nvPr/>
          </p:nvSpPr>
          <p:spPr bwMode="auto">
            <a:xfrm>
              <a:off x="245783" y="414093"/>
              <a:ext cx="588553" cy="247218"/>
            </a:xfrm>
            <a:prstGeom prst="rect">
              <a:avLst/>
            </a:prstGeom>
            <a:solidFill>
              <a:schemeClr val="bg1"/>
            </a:solidFill>
            <a:ln>
              <a:noFill/>
            </a:ln>
            <a:effectLst/>
          </p:spPr>
          <p:txBody>
            <a:bodyPr vert="horz" wrap="square" lIns="91440" tIns="45720" rIns="91440" bIns="45720" numCol="1" anchor="t" anchorCtr="0" compatLnSpc="1"/>
            <a:lstStyle/>
            <a:p>
              <a:r>
                <a:rPr lang="zh-CN" altLang="en-US" sz="2400" dirty="0">
                  <a:solidFill>
                    <a:schemeClr val="accent2"/>
                  </a:solidFill>
                  <a:latin typeface="微软雅黑" panose="020B0503020204020204" pitchFamily="34" charset="-122"/>
                  <a:ea typeface="微软雅黑" panose="020B0503020204020204" pitchFamily="34" charset="-122"/>
                </a:rPr>
                <a:t>  标题</a:t>
              </a:r>
            </a:p>
          </p:txBody>
        </p:sp>
      </p:grpSp>
      <p:cxnSp>
        <p:nvCxnSpPr>
          <p:cNvPr id="17" name="直接连接符 13"/>
          <p:cNvCxnSpPr>
            <a:cxnSpLocks noChangeShapeType="1"/>
            <a:stCxn id="6" idx="7"/>
          </p:cNvCxnSpPr>
          <p:nvPr/>
        </p:nvCxnSpPr>
        <p:spPr bwMode="auto">
          <a:xfrm flipV="1">
            <a:off x="3040063" y="3594100"/>
            <a:ext cx="481012" cy="390525"/>
          </a:xfrm>
          <a:prstGeom prst="line">
            <a:avLst/>
          </a:prstGeom>
          <a:noFill/>
          <a:ln w="28575">
            <a:solidFill>
              <a:schemeClr val="accent3"/>
            </a:solidFill>
            <a:round/>
          </a:ln>
          <a:extLst>
            <a:ext uri="{909E8E84-426E-40DD-AFC4-6F175D3DCCD1}">
              <a14:hiddenFill xmlns:a14="http://schemas.microsoft.com/office/drawing/2010/main">
                <a:noFill/>
              </a14:hiddenFill>
            </a:ext>
          </a:extLst>
        </p:spPr>
      </p:cxnSp>
      <p:sp>
        <p:nvSpPr>
          <p:cNvPr id="18" name="直接连接符 17"/>
          <p:cNvSpPr>
            <a:spLocks noChangeShapeType="1"/>
          </p:cNvSpPr>
          <p:nvPr/>
        </p:nvSpPr>
        <p:spPr bwMode="auto">
          <a:xfrm>
            <a:off x="4892675" y="3373437"/>
            <a:ext cx="908051" cy="654051"/>
          </a:xfrm>
          <a:prstGeom prst="line">
            <a:avLst/>
          </a:prstGeom>
          <a:noFill/>
          <a:ln w="28575">
            <a:solidFill>
              <a:schemeClr val="accent3"/>
            </a:solidFill>
            <a:round/>
          </a:ln>
          <a:extLst>
            <a:ext uri="{909E8E84-426E-40DD-AFC4-6F175D3DCCD1}">
              <a14:hiddenFill xmlns:a14="http://schemas.microsoft.com/office/drawing/2010/main">
                <a:noFill/>
              </a14:hiddenFill>
            </a:ext>
          </a:extLst>
        </p:spPr>
        <p:txBody>
          <a:bodyPr/>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cxnSp>
        <p:nvCxnSpPr>
          <p:cNvPr id="19" name="直接连接符 20"/>
          <p:cNvCxnSpPr>
            <a:cxnSpLocks noChangeShapeType="1"/>
          </p:cNvCxnSpPr>
          <p:nvPr/>
        </p:nvCxnSpPr>
        <p:spPr bwMode="auto">
          <a:xfrm flipV="1">
            <a:off x="6902449" y="3297239"/>
            <a:ext cx="831851" cy="731837"/>
          </a:xfrm>
          <a:prstGeom prst="line">
            <a:avLst/>
          </a:prstGeom>
          <a:noFill/>
          <a:ln w="28575">
            <a:solidFill>
              <a:schemeClr val="accent3"/>
            </a:solidFill>
            <a:round/>
          </a:ln>
          <a:extLst>
            <a:ext uri="{909E8E84-426E-40DD-AFC4-6F175D3DCCD1}">
              <a14:hiddenFill xmlns:a14="http://schemas.microsoft.com/office/drawing/2010/main">
                <a:noFill/>
              </a14:hiddenFill>
            </a:ext>
          </a:extLst>
        </p:spPr>
      </p:cxnSp>
      <p:cxnSp>
        <p:nvCxnSpPr>
          <p:cNvPr id="20" name="直接连接符 23"/>
          <p:cNvCxnSpPr>
            <a:cxnSpLocks noChangeShapeType="1"/>
            <a:stCxn id="32" idx="5"/>
            <a:endCxn id="6" idx="1"/>
          </p:cNvCxnSpPr>
          <p:nvPr/>
        </p:nvCxnSpPr>
        <p:spPr bwMode="auto">
          <a:xfrm>
            <a:off x="1743077" y="3700463"/>
            <a:ext cx="398463" cy="284163"/>
          </a:xfrm>
          <a:prstGeom prst="line">
            <a:avLst/>
          </a:prstGeom>
          <a:noFill/>
          <a:ln w="28575">
            <a:solidFill>
              <a:schemeClr val="accent3"/>
            </a:solidFill>
            <a:round/>
          </a:ln>
          <a:extLst>
            <a:ext uri="{909E8E84-426E-40DD-AFC4-6F175D3DCCD1}">
              <a14:hiddenFill xmlns:a14="http://schemas.microsoft.com/office/drawing/2010/main">
                <a:noFill/>
              </a14:hiddenFill>
            </a:ext>
          </a:extLst>
        </p:spPr>
      </p:cxnSp>
      <p:cxnSp>
        <p:nvCxnSpPr>
          <p:cNvPr id="21" name="直接连接符 43"/>
          <p:cNvCxnSpPr>
            <a:cxnSpLocks noChangeShapeType="1"/>
            <a:stCxn id="33" idx="7"/>
          </p:cNvCxnSpPr>
          <p:nvPr/>
        </p:nvCxnSpPr>
        <p:spPr bwMode="auto">
          <a:xfrm flipV="1">
            <a:off x="5399088" y="5130801"/>
            <a:ext cx="401637" cy="371475"/>
          </a:xfrm>
          <a:prstGeom prst="line">
            <a:avLst/>
          </a:prstGeom>
          <a:noFill/>
          <a:ln w="28575">
            <a:solidFill>
              <a:schemeClr val="accent3"/>
            </a:solidFill>
            <a:round/>
          </a:ln>
          <a:extLst>
            <a:ext uri="{909E8E84-426E-40DD-AFC4-6F175D3DCCD1}">
              <a14:hiddenFill xmlns:a14="http://schemas.microsoft.com/office/drawing/2010/main">
                <a:noFill/>
              </a14:hiddenFill>
            </a:ext>
          </a:extLst>
        </p:spPr>
      </p:cxnSp>
      <p:cxnSp>
        <p:nvCxnSpPr>
          <p:cNvPr id="22" name="直接连接符 72"/>
          <p:cNvCxnSpPr>
            <a:cxnSpLocks noChangeShapeType="1"/>
            <a:endCxn id="34" idx="1"/>
          </p:cNvCxnSpPr>
          <p:nvPr/>
        </p:nvCxnSpPr>
        <p:spPr bwMode="auto">
          <a:xfrm>
            <a:off x="9686926" y="2489200"/>
            <a:ext cx="557213" cy="374651"/>
          </a:xfrm>
          <a:prstGeom prst="line">
            <a:avLst/>
          </a:prstGeom>
          <a:noFill/>
          <a:ln w="28575">
            <a:solidFill>
              <a:schemeClr val="accent3"/>
            </a:solidFill>
            <a:round/>
          </a:ln>
          <a:extLst>
            <a:ext uri="{909E8E84-426E-40DD-AFC4-6F175D3DCCD1}">
              <a14:hiddenFill xmlns:a14="http://schemas.microsoft.com/office/drawing/2010/main">
                <a:noFill/>
              </a14:hiddenFill>
            </a:ext>
          </a:extLst>
        </p:spPr>
      </p:cxnSp>
      <p:sp>
        <p:nvSpPr>
          <p:cNvPr id="23" name="矩形 76"/>
          <p:cNvSpPr>
            <a:spLocks noChangeArrowheads="1"/>
          </p:cNvSpPr>
          <p:nvPr/>
        </p:nvSpPr>
        <p:spPr bwMode="auto">
          <a:xfrm>
            <a:off x="1628777" y="5081588"/>
            <a:ext cx="182086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07527" tIns="53764" rIns="107527" bIns="53764">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ts val="1875"/>
              </a:lnSpc>
              <a:spcBef>
                <a:spcPct val="0"/>
              </a:spcBef>
              <a:buNone/>
            </a:pPr>
            <a:r>
              <a:rPr lang="zh-CN" alt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4" name="矩形 80"/>
          <p:cNvSpPr>
            <a:spLocks noChangeArrowheads="1"/>
          </p:cNvSpPr>
          <p:nvPr/>
        </p:nvSpPr>
        <p:spPr bwMode="auto">
          <a:xfrm>
            <a:off x="3209926" y="3884613"/>
            <a:ext cx="182086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07527" tIns="53764" rIns="107527" bIns="53764">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ts val="1875"/>
              </a:lnSpc>
              <a:spcBef>
                <a:spcPct val="0"/>
              </a:spcBef>
              <a:buNone/>
            </a:pPr>
            <a:r>
              <a:rPr lang="zh-CN" alt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5" name="矩形 81"/>
          <p:cNvSpPr>
            <a:spLocks noChangeArrowheads="1"/>
          </p:cNvSpPr>
          <p:nvPr/>
        </p:nvSpPr>
        <p:spPr bwMode="auto">
          <a:xfrm>
            <a:off x="5465763" y="5407025"/>
            <a:ext cx="182086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07527" tIns="53764" rIns="107527" bIns="53764">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ts val="1875"/>
              </a:lnSpc>
              <a:spcBef>
                <a:spcPct val="0"/>
              </a:spcBef>
              <a:buNone/>
            </a:pPr>
            <a:r>
              <a:rPr lang="zh-CN" alt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9" name="矩形 82"/>
          <p:cNvSpPr>
            <a:spLocks noChangeArrowheads="1"/>
          </p:cNvSpPr>
          <p:nvPr/>
        </p:nvSpPr>
        <p:spPr bwMode="auto">
          <a:xfrm>
            <a:off x="7659688" y="3662363"/>
            <a:ext cx="1822451"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07527" tIns="53764" rIns="107527" bIns="53764">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ts val="1875"/>
              </a:lnSpc>
              <a:spcBef>
                <a:spcPct val="0"/>
              </a:spcBef>
              <a:buNone/>
            </a:pPr>
            <a:r>
              <a:rPr lang="zh-CN" altLang="en-US" sz="13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0" name="矩形 85"/>
          <p:cNvSpPr>
            <a:spLocks noChangeArrowheads="1"/>
          </p:cNvSpPr>
          <p:nvPr/>
        </p:nvSpPr>
        <p:spPr bwMode="auto">
          <a:xfrm>
            <a:off x="7918451" y="4441825"/>
            <a:ext cx="3098800"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15208" tIns="57603" rIns="115208" bIns="5760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zh-CN" altLang="en-US" sz="22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文本框 13"/>
          <p:cNvSpPr>
            <a:spLocks noChangeArrowheads="1"/>
          </p:cNvSpPr>
          <p:nvPr/>
        </p:nvSpPr>
        <p:spPr bwMode="auto">
          <a:xfrm>
            <a:off x="7410452" y="4916488"/>
            <a:ext cx="3654425"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6" rIns="91435"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a:t>
            </a:r>
            <a:endParaRPr lang="zh-CN" altLang="en-US" sz="1800" dirty="0">
              <a:solidFill>
                <a:schemeClr val="accent1"/>
              </a:solidFill>
              <a:latin typeface="微软雅黑" panose="020B0503020204020204" pitchFamily="34" charset="-122"/>
              <a:ea typeface="微软雅黑" panose="020B0503020204020204" pitchFamily="34" charset="-122"/>
            </a:endParaRPr>
          </a:p>
        </p:txBody>
      </p:sp>
      <p:sp>
        <p:nvSpPr>
          <p:cNvPr id="32" name="椭圆 56"/>
          <p:cNvSpPr>
            <a:spLocks noChangeArrowheads="1"/>
          </p:cNvSpPr>
          <p:nvPr/>
        </p:nvSpPr>
        <p:spPr bwMode="auto">
          <a:xfrm rot="-580840">
            <a:off x="1277937" y="3297239"/>
            <a:ext cx="512763" cy="511175"/>
          </a:xfrm>
          <a:prstGeom prst="ellipse">
            <a:avLst/>
          </a:prstGeom>
          <a:solidFill>
            <a:schemeClr val="bg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3" name="椭圆 58"/>
          <p:cNvSpPr>
            <a:spLocks noChangeArrowheads="1"/>
          </p:cNvSpPr>
          <p:nvPr/>
        </p:nvSpPr>
        <p:spPr bwMode="auto">
          <a:xfrm>
            <a:off x="4837114" y="5405439"/>
            <a:ext cx="657225" cy="658812"/>
          </a:xfrm>
          <a:prstGeom prst="ellipse">
            <a:avLst/>
          </a:prstGeom>
          <a:solidFill>
            <a:schemeClr val="bg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4" name="椭圆 70"/>
          <p:cNvSpPr>
            <a:spLocks noChangeArrowheads="1"/>
          </p:cNvSpPr>
          <p:nvPr/>
        </p:nvSpPr>
        <p:spPr bwMode="auto">
          <a:xfrm>
            <a:off x="10133014" y="2752726"/>
            <a:ext cx="760412" cy="760413"/>
          </a:xfrm>
          <a:prstGeom prst="ellipse">
            <a:avLst/>
          </a:prstGeom>
          <a:solidFill>
            <a:schemeClr val="tx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p:cBhvr>
                                        <p:cTn id="7" dur="500"/>
                                        <p:tgtEl>
                                          <p:spTgt spid="3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p:cBhvr>
                                        <p:cTn id="11" dur="350"/>
                                        <p:tgtEl>
                                          <p:spTgt spid="2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p:cBhvr>
                                        <p:cTn id="15" dur="650"/>
                                        <p:tgtEl>
                                          <p:spTgt spid="5"/>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3"/>
                                        </p:tgtEl>
                                        <p:attrNameLst>
                                          <p:attrName>style.visibility</p:attrName>
                                        </p:attrNameLst>
                                      </p:cBhvr>
                                      <p:to>
                                        <p:strVal val="visible"/>
                                      </p:to>
                                    </p:set>
                                    <p:animEffect>
                                      <p:cBhvr>
                                        <p:cTn id="18" dur="400"/>
                                        <p:tgtEl>
                                          <p:spTgt spid="23"/>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p:cBhvr>
                                        <p:cTn id="22" dur="350"/>
                                        <p:tgtEl>
                                          <p:spTgt spid="17"/>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p:cBhvr>
                                        <p:cTn id="26" dur="750"/>
                                        <p:tgtEl>
                                          <p:spTgt spid="8"/>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24"/>
                                        </p:tgtEl>
                                        <p:attrNameLst>
                                          <p:attrName>style.visibility</p:attrName>
                                        </p:attrNameLst>
                                      </p:cBhvr>
                                      <p:to>
                                        <p:strVal val="visible"/>
                                      </p:to>
                                    </p:set>
                                    <p:animEffect>
                                      <p:cBhvr>
                                        <p:cTn id="29" dur="500"/>
                                        <p:tgtEl>
                                          <p:spTgt spid="24"/>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p:cBhvr>
                                        <p:cTn id="33" dur="450"/>
                                        <p:tgtEl>
                                          <p:spTgt spid="1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p:cBhvr>
                                        <p:cTn id="37" dur="650"/>
                                        <p:tgtEl>
                                          <p:spTgt spid="11"/>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25"/>
                                        </p:tgtEl>
                                        <p:attrNameLst>
                                          <p:attrName>style.visibility</p:attrName>
                                        </p:attrNameLst>
                                      </p:cBhvr>
                                      <p:to>
                                        <p:strVal val="visible"/>
                                      </p:to>
                                    </p:set>
                                    <p:animEffect>
                                      <p:cBhvr>
                                        <p:cTn id="40" dur="400"/>
                                        <p:tgtEl>
                                          <p:spTgt spid="25"/>
                                        </p:tgtEl>
                                      </p:cBhvr>
                                    </p:animEffec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p:cBhvr>
                                        <p:cTn id="44" dur="450"/>
                                        <p:tgtEl>
                                          <p:spTgt spid="19"/>
                                        </p:tgtEl>
                                      </p:cBhvr>
                                    </p:animEffect>
                                  </p:childTnLst>
                                </p:cTn>
                              </p:par>
                              <p:par>
                                <p:cTn id="45" presetID="22" presetClass="entr" presetSubtype="2"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p:cBhvr>
                                        <p:cTn id="47" dur="400"/>
                                        <p:tgtEl>
                                          <p:spTgt spid="21"/>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p:cBhvr>
                                        <p:cTn id="51" dur="750"/>
                                        <p:tgtEl>
                                          <p:spTgt spid="14"/>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29"/>
                                        </p:tgtEl>
                                        <p:attrNameLst>
                                          <p:attrName>style.visibility</p:attrName>
                                        </p:attrNameLst>
                                      </p:cBhvr>
                                      <p:to>
                                        <p:strVal val="visible"/>
                                      </p:to>
                                    </p:set>
                                    <p:animEffect>
                                      <p:cBhvr>
                                        <p:cTn id="54" dur="500"/>
                                        <p:tgtEl>
                                          <p:spTgt spid="29"/>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p:cBhvr>
                                        <p:cTn id="57" dur="400"/>
                                        <p:tgtEl>
                                          <p:spTgt spid="33"/>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p:cBhvr>
                                        <p:cTn id="61" dur="350"/>
                                        <p:tgtEl>
                                          <p:spTgt spid="22"/>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p:cBhvr>
                                        <p:cTn id="65" dur="400"/>
                                        <p:tgtEl>
                                          <p:spTgt spid="34"/>
                                        </p:tgtEl>
                                      </p:cBhvr>
                                    </p:animEffect>
                                  </p:childTnLst>
                                </p:cTn>
                              </p:par>
                            </p:childTnLst>
                          </p:cTn>
                        </p:par>
                        <p:par>
                          <p:cTn id="66" fill="hold">
                            <p:stCondLst>
                              <p:cond delay="7500"/>
                            </p:stCondLst>
                            <p:childTnLst>
                              <p:par>
                                <p:cTn id="67" presetID="26" presetClass="emph" presetSubtype="0" fill="hold" nodeType="afterEffect">
                                  <p:stCondLst>
                                    <p:cond delay="0"/>
                                  </p:stCondLst>
                                  <p:childTnLst>
                                    <p:animEffect>
                                      <p:cBhvr>
                                        <p:cTn id="68" dur="500" tmFilter="0, 0; .2, .5; .8, .5; 1, 0"/>
                                        <p:tgtEl>
                                          <p:spTgt spid="5"/>
                                        </p:tgtEl>
                                      </p:cBhvr>
                                    </p:animEffect>
                                    <p:animScale>
                                      <p:cBhvr>
                                        <p:cTn id="69" dur="250" autoRev="1" fill="hold"/>
                                        <p:tgtEl>
                                          <p:spTgt spid="5"/>
                                        </p:tgtEl>
                                      </p:cBhvr>
                                      <p:by x="105000" y="105000"/>
                                    </p:animScale>
                                  </p:childTnLst>
                                </p:cTn>
                              </p:par>
                              <p:par>
                                <p:cTn id="70" presetID="26" presetClass="emph" presetSubtype="0" fill="hold" nodeType="withEffect">
                                  <p:stCondLst>
                                    <p:cond delay="500"/>
                                  </p:stCondLst>
                                  <p:childTnLst>
                                    <p:animEffect>
                                      <p:cBhvr>
                                        <p:cTn id="71" dur="500" tmFilter="0, 0; .2, .5; .8, .5; 1, 0"/>
                                        <p:tgtEl>
                                          <p:spTgt spid="8"/>
                                        </p:tgtEl>
                                      </p:cBhvr>
                                    </p:animEffect>
                                    <p:animScale>
                                      <p:cBhvr>
                                        <p:cTn id="72" dur="250" autoRev="1" fill="hold"/>
                                        <p:tgtEl>
                                          <p:spTgt spid="8"/>
                                        </p:tgtEl>
                                      </p:cBhvr>
                                      <p:by x="105000" y="105000"/>
                                    </p:animScale>
                                  </p:childTnLst>
                                </p:cTn>
                              </p:par>
                              <p:par>
                                <p:cTn id="73" presetID="26" presetClass="emph" presetSubtype="0" fill="hold" nodeType="withEffect">
                                  <p:stCondLst>
                                    <p:cond delay="250"/>
                                  </p:stCondLst>
                                  <p:childTnLst>
                                    <p:animEffect>
                                      <p:cBhvr>
                                        <p:cTn id="74" dur="500" tmFilter="0, 0; .2, .5; .8, .5; 1, 0"/>
                                        <p:tgtEl>
                                          <p:spTgt spid="11"/>
                                        </p:tgtEl>
                                      </p:cBhvr>
                                    </p:animEffect>
                                    <p:animScale>
                                      <p:cBhvr>
                                        <p:cTn id="75" dur="250" autoRev="1" fill="hold"/>
                                        <p:tgtEl>
                                          <p:spTgt spid="11"/>
                                        </p:tgtEl>
                                      </p:cBhvr>
                                      <p:by x="105000" y="105000"/>
                                    </p:animScale>
                                  </p:childTnLst>
                                </p:cTn>
                              </p:par>
                              <p:par>
                                <p:cTn id="76" presetID="26" presetClass="emph" presetSubtype="0" fill="hold" nodeType="withEffect">
                                  <p:stCondLst>
                                    <p:cond delay="750"/>
                                  </p:stCondLst>
                                  <p:childTnLst>
                                    <p:animEffect>
                                      <p:cBhvr>
                                        <p:cTn id="77" dur="500" tmFilter="0, 0; .2, .5; .8, .5; 1, 0"/>
                                        <p:tgtEl>
                                          <p:spTgt spid="14"/>
                                        </p:tgtEl>
                                      </p:cBhvr>
                                    </p:animEffect>
                                    <p:animScale>
                                      <p:cBhvr>
                                        <p:cTn id="78" dur="250" autoRev="1" fill="hold"/>
                                        <p:tgtEl>
                                          <p:spTgt spid="14"/>
                                        </p:tgtEl>
                                      </p:cBhvr>
                                      <p:by x="105000" y="105000"/>
                                    </p:animScale>
                                  </p:childTnLst>
                                </p:cTn>
                              </p:par>
                            </p:childTnLst>
                          </p:cTn>
                        </p:par>
                        <p:par>
                          <p:cTn id="79" fill="hold">
                            <p:stCondLst>
                              <p:cond delay="8000"/>
                            </p:stCondLst>
                            <p:childTnLst>
                              <p:par>
                                <p:cTn id="80" presetID="22" presetClass="entr" presetSubtype="2" fill="hold" grpId="0"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p:cBhvr>
                                        <p:cTn id="82" dur="500"/>
                                        <p:tgtEl>
                                          <p:spTgt spid="30"/>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p:cBhvr>
                                        <p:cTn id="85"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bldLvl="0" autoUpdateAnimBg="0"/>
      <p:bldP spid="24" grpId="0" bldLvl="0" autoUpdateAnimBg="0"/>
      <p:bldP spid="25" grpId="0" bldLvl="0" autoUpdateAnimBg="0"/>
      <p:bldP spid="29" grpId="0" bldLvl="0" autoUpdateAnimBg="0"/>
      <p:bldP spid="30" grpId="0" bldLvl="0" autoUpdateAnimBg="0"/>
      <p:bldP spid="31" grpId="0" bldLvl="0" autoUpdateAnimBg="0"/>
      <p:bldP spid="32" grpId="0" bldLvl="0" animBg="1" autoUpdateAnimBg="0"/>
      <p:bldP spid="33" grpId="0" bldLvl="0" animBg="1" autoUpdateAnimBg="0"/>
      <p:bldP spid="34" grpId="0" bldLvl="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16"/>
          <p:cNvGrpSpPr/>
          <p:nvPr/>
        </p:nvGrpSpPr>
        <p:grpSpPr bwMode="auto">
          <a:xfrm>
            <a:off x="7267575" y="1789114"/>
            <a:ext cx="1955800" cy="347663"/>
            <a:chOff x="0" y="0"/>
            <a:chExt cx="1957146" cy="347067"/>
          </a:xfrm>
        </p:grpSpPr>
        <p:cxnSp>
          <p:nvCxnSpPr>
            <p:cNvPr id="6" name="Straight Arrow Connector 25"/>
            <p:cNvCxnSpPr>
              <a:cxnSpLocks noChangeShapeType="1"/>
            </p:cNvCxnSpPr>
            <p:nvPr/>
          </p:nvCxnSpPr>
          <p:spPr bwMode="auto">
            <a:xfrm>
              <a:off x="0" y="173534"/>
              <a:ext cx="1766584" cy="1"/>
            </a:xfrm>
            <a:prstGeom prst="straightConnector1">
              <a:avLst/>
            </a:prstGeom>
            <a:noFill/>
            <a:ln w="19050">
              <a:solidFill>
                <a:schemeClr val="accent3"/>
              </a:solidFill>
              <a:bevel/>
            </a:ln>
            <a:extLst>
              <a:ext uri="{909E8E84-426E-40DD-AFC4-6F175D3DCCD1}">
                <a14:hiddenFill xmlns:a14="http://schemas.microsoft.com/office/drawing/2010/main">
                  <a:noFill/>
                </a14:hiddenFill>
              </a:ext>
            </a:extLst>
          </p:spPr>
        </p:cxnSp>
        <p:sp>
          <p:nvSpPr>
            <p:cNvPr id="7" name="Oval 27"/>
            <p:cNvSpPr>
              <a:spLocks noChangeArrowheads="1"/>
            </p:cNvSpPr>
            <p:nvPr/>
          </p:nvSpPr>
          <p:spPr bwMode="auto">
            <a:xfrm>
              <a:off x="1612059" y="0"/>
              <a:ext cx="345087" cy="347067"/>
            </a:xfrm>
            <a:prstGeom prst="ellipse">
              <a:avLst/>
            </a:prstGeom>
            <a:solidFill>
              <a:schemeClr val="accent3"/>
            </a:solidFill>
            <a:ln>
              <a:noFill/>
            </a:ln>
            <a:extLst>
              <a:ext uri="{91240B29-F687-4F45-9708-019B960494DF}">
                <a14:hiddenLine xmlns:a14="http://schemas.microsoft.com/office/drawing/2010/main" w="12700">
                  <a:solidFill>
                    <a:srgbClr val="31538F"/>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700">
                <a:solidFill>
                  <a:schemeClr val="accent1"/>
                </a:solidFill>
                <a:latin typeface="微软雅黑" panose="020B0503020204020204" pitchFamily="34" charset="-122"/>
                <a:ea typeface="微软雅黑" panose="020B0503020204020204" pitchFamily="34" charset="-122"/>
              </a:endParaRPr>
            </a:p>
          </p:txBody>
        </p:sp>
      </p:grpSp>
      <p:grpSp>
        <p:nvGrpSpPr>
          <p:cNvPr id="8" name="组合 15"/>
          <p:cNvGrpSpPr/>
          <p:nvPr/>
        </p:nvGrpSpPr>
        <p:grpSpPr bwMode="auto">
          <a:xfrm>
            <a:off x="8101013" y="4772026"/>
            <a:ext cx="1122363" cy="847725"/>
            <a:chOff x="0" y="0"/>
            <a:chExt cx="1122813" cy="848625"/>
          </a:xfrm>
        </p:grpSpPr>
        <p:cxnSp>
          <p:nvCxnSpPr>
            <p:cNvPr id="9" name="Straight Arrow Connector 42"/>
            <p:cNvCxnSpPr>
              <a:cxnSpLocks noChangeShapeType="1"/>
            </p:cNvCxnSpPr>
            <p:nvPr/>
          </p:nvCxnSpPr>
          <p:spPr bwMode="auto">
            <a:xfrm>
              <a:off x="535223" y="675092"/>
              <a:ext cx="394904" cy="1"/>
            </a:xfrm>
            <a:prstGeom prst="straightConnector1">
              <a:avLst/>
            </a:prstGeom>
            <a:noFill/>
            <a:ln w="19050">
              <a:solidFill>
                <a:schemeClr val="accent3"/>
              </a:solidFill>
              <a:bevel/>
            </a:ln>
            <a:extLst>
              <a:ext uri="{909E8E84-426E-40DD-AFC4-6F175D3DCCD1}">
                <a14:hiddenFill xmlns:a14="http://schemas.microsoft.com/office/drawing/2010/main">
                  <a:noFill/>
                </a14:hiddenFill>
              </a:ext>
            </a:extLst>
          </p:spPr>
        </p:cxnSp>
        <p:sp>
          <p:nvSpPr>
            <p:cNvPr id="10" name="Straight Connector 45"/>
            <p:cNvSpPr>
              <a:spLocks noChangeShapeType="1"/>
            </p:cNvSpPr>
            <p:nvPr/>
          </p:nvSpPr>
          <p:spPr bwMode="auto">
            <a:xfrm flipH="1" flipV="1">
              <a:off x="0" y="0"/>
              <a:ext cx="535223" cy="675092"/>
            </a:xfrm>
            <a:prstGeom prst="line">
              <a:avLst/>
            </a:prstGeom>
            <a:noFill/>
            <a:ln w="19050">
              <a:solidFill>
                <a:schemeClr val="accent3"/>
              </a:solidFill>
              <a:bevel/>
            </a:ln>
            <a:extLst>
              <a:ext uri="{909E8E84-426E-40DD-AFC4-6F175D3DCCD1}">
                <a14:hiddenFill xmlns:a14="http://schemas.microsoft.com/office/drawing/2010/main">
                  <a:noFill/>
                </a14:hiddenFill>
              </a:ext>
            </a:extLst>
          </p:spPr>
          <p:txBody>
            <a:bodyPr/>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1" name="Oval 34"/>
            <p:cNvSpPr>
              <a:spLocks noChangeArrowheads="1"/>
            </p:cNvSpPr>
            <p:nvPr/>
          </p:nvSpPr>
          <p:spPr bwMode="auto">
            <a:xfrm>
              <a:off x="777726" y="501558"/>
              <a:ext cx="345087" cy="347067"/>
            </a:xfrm>
            <a:prstGeom prst="ellipse">
              <a:avLst/>
            </a:prstGeom>
            <a:solidFill>
              <a:schemeClr val="accent3"/>
            </a:solidFill>
            <a:ln>
              <a:noFill/>
            </a:ln>
            <a:extLst>
              <a:ext uri="{91240B29-F687-4F45-9708-019B960494DF}">
                <a14:hiddenLine xmlns:a14="http://schemas.microsoft.com/office/drawing/2010/main" w="12700">
                  <a:solidFill>
                    <a:srgbClr val="31538F"/>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700">
                <a:solidFill>
                  <a:schemeClr val="accent1"/>
                </a:solidFill>
                <a:latin typeface="微软雅黑" panose="020B0503020204020204" pitchFamily="34" charset="-122"/>
                <a:ea typeface="微软雅黑" panose="020B0503020204020204" pitchFamily="34" charset="-122"/>
              </a:endParaRPr>
            </a:p>
          </p:txBody>
        </p:sp>
      </p:grpSp>
      <p:grpSp>
        <p:nvGrpSpPr>
          <p:cNvPr id="12" name="组合 17"/>
          <p:cNvGrpSpPr/>
          <p:nvPr/>
        </p:nvGrpSpPr>
        <p:grpSpPr bwMode="auto">
          <a:xfrm>
            <a:off x="7966075" y="2917826"/>
            <a:ext cx="1257300" cy="974725"/>
            <a:chOff x="0" y="0"/>
            <a:chExt cx="1258787" cy="975500"/>
          </a:xfrm>
          <a:solidFill>
            <a:schemeClr val="accent3"/>
          </a:solidFill>
        </p:grpSpPr>
        <p:cxnSp>
          <p:nvCxnSpPr>
            <p:cNvPr id="13" name="Straight Arrow Connector 38"/>
            <p:cNvCxnSpPr>
              <a:cxnSpLocks noChangeShapeType="1"/>
            </p:cNvCxnSpPr>
            <p:nvPr/>
          </p:nvCxnSpPr>
          <p:spPr bwMode="auto">
            <a:xfrm>
              <a:off x="494871" y="0"/>
              <a:ext cx="572172" cy="765754"/>
            </a:xfrm>
            <a:prstGeom prst="straightConnector1">
              <a:avLst/>
            </a:prstGeom>
            <a:grpFill/>
            <a:ln w="19050">
              <a:solidFill>
                <a:schemeClr val="accent3"/>
              </a:solidFill>
              <a:bevel/>
            </a:ln>
          </p:spPr>
        </p:cxnSp>
        <p:sp>
          <p:nvSpPr>
            <p:cNvPr id="14" name="Straight Connector 41"/>
            <p:cNvSpPr>
              <a:spLocks noChangeShapeType="1"/>
            </p:cNvSpPr>
            <p:nvPr/>
          </p:nvSpPr>
          <p:spPr bwMode="auto">
            <a:xfrm flipH="1">
              <a:off x="0" y="0"/>
              <a:ext cx="494871" cy="1"/>
            </a:xfrm>
            <a:prstGeom prst="line">
              <a:avLst/>
            </a:prstGeom>
            <a:grpFill/>
            <a:ln w="19050">
              <a:solidFill>
                <a:srgbClr val="A5A5A5"/>
              </a:solidFill>
              <a:bevel/>
            </a:ln>
          </p:spPr>
          <p:txBody>
            <a:bodyPr/>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5" name="Oval 36"/>
            <p:cNvSpPr>
              <a:spLocks noChangeArrowheads="1"/>
            </p:cNvSpPr>
            <p:nvPr/>
          </p:nvSpPr>
          <p:spPr bwMode="auto">
            <a:xfrm>
              <a:off x="913700" y="628433"/>
              <a:ext cx="345087" cy="347067"/>
            </a:xfrm>
            <a:prstGeom prst="ellipse">
              <a:avLst/>
            </a:prstGeom>
            <a:grpFill/>
            <a:ln>
              <a:noFill/>
            </a:ln>
            <a:extLst>
              <a:ext uri="{91240B29-F687-4F45-9708-019B960494DF}">
                <a14:hiddenLine xmlns:a14="http://schemas.microsoft.com/office/drawing/2010/main" w="12700">
                  <a:solidFill>
                    <a:srgbClr val="31538F"/>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700">
                <a:solidFill>
                  <a:schemeClr val="accent1"/>
                </a:solidFill>
                <a:latin typeface="微软雅黑" panose="020B0503020204020204" pitchFamily="34" charset="-122"/>
                <a:ea typeface="微软雅黑" panose="020B0503020204020204" pitchFamily="34" charset="-122"/>
              </a:endParaRPr>
            </a:p>
          </p:txBody>
        </p:sp>
      </p:grpSp>
      <p:grpSp>
        <p:nvGrpSpPr>
          <p:cNvPr id="16" name="组合 9"/>
          <p:cNvGrpSpPr/>
          <p:nvPr/>
        </p:nvGrpSpPr>
        <p:grpSpPr bwMode="auto">
          <a:xfrm>
            <a:off x="3090863" y="1836739"/>
            <a:ext cx="1390651" cy="444500"/>
            <a:chOff x="0" y="0"/>
            <a:chExt cx="1390391" cy="444014"/>
          </a:xfrm>
        </p:grpSpPr>
        <p:cxnSp>
          <p:nvCxnSpPr>
            <p:cNvPr id="17" name="Straight Arrow Connector 70"/>
            <p:cNvCxnSpPr>
              <a:cxnSpLocks noChangeShapeType="1"/>
            </p:cNvCxnSpPr>
            <p:nvPr/>
          </p:nvCxnSpPr>
          <p:spPr bwMode="auto">
            <a:xfrm flipH="1">
              <a:off x="89829" y="173534"/>
              <a:ext cx="781837" cy="1"/>
            </a:xfrm>
            <a:prstGeom prst="straightConnector1">
              <a:avLst/>
            </a:prstGeom>
            <a:noFill/>
            <a:ln w="19050">
              <a:solidFill>
                <a:schemeClr val="accent3"/>
              </a:solidFill>
              <a:bevel/>
            </a:ln>
            <a:extLst>
              <a:ext uri="{909E8E84-426E-40DD-AFC4-6F175D3DCCD1}">
                <a14:hiddenFill xmlns:a14="http://schemas.microsoft.com/office/drawing/2010/main">
                  <a:noFill/>
                </a14:hiddenFill>
              </a:ext>
            </a:extLst>
          </p:spPr>
        </p:cxnSp>
        <p:sp>
          <p:nvSpPr>
            <p:cNvPr id="18" name="Straight Connector 72"/>
            <p:cNvSpPr>
              <a:spLocks noChangeShapeType="1"/>
            </p:cNvSpPr>
            <p:nvPr/>
          </p:nvSpPr>
          <p:spPr bwMode="auto">
            <a:xfrm>
              <a:off x="871666" y="173534"/>
              <a:ext cx="518725" cy="270480"/>
            </a:xfrm>
            <a:prstGeom prst="line">
              <a:avLst/>
            </a:prstGeom>
            <a:noFill/>
            <a:ln w="19050">
              <a:solidFill>
                <a:schemeClr val="accent3"/>
              </a:solidFill>
              <a:bevel/>
            </a:ln>
            <a:extLst>
              <a:ext uri="{909E8E84-426E-40DD-AFC4-6F175D3DCCD1}">
                <a14:hiddenFill xmlns:a14="http://schemas.microsoft.com/office/drawing/2010/main">
                  <a:noFill/>
                </a14:hiddenFill>
              </a:ext>
            </a:extLst>
          </p:spPr>
          <p:txBody>
            <a:bodyPr/>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9" name="Oval 48"/>
            <p:cNvSpPr>
              <a:spLocks noChangeArrowheads="1"/>
            </p:cNvSpPr>
            <p:nvPr/>
          </p:nvSpPr>
          <p:spPr bwMode="auto">
            <a:xfrm>
              <a:off x="0" y="0"/>
              <a:ext cx="345087" cy="347067"/>
            </a:xfrm>
            <a:prstGeom prst="ellipse">
              <a:avLst/>
            </a:prstGeom>
            <a:solidFill>
              <a:schemeClr val="accent3"/>
            </a:solidFill>
            <a:ln>
              <a:noFill/>
            </a:ln>
            <a:extLst>
              <a:ext uri="{91240B29-F687-4F45-9708-019B960494DF}">
                <a14:hiddenLine xmlns:a14="http://schemas.microsoft.com/office/drawing/2010/main" w="12700">
                  <a:solidFill>
                    <a:srgbClr val="31538F"/>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700">
                <a:solidFill>
                  <a:schemeClr val="accent1"/>
                </a:solidFill>
                <a:latin typeface="微软雅黑" panose="020B0503020204020204" pitchFamily="34" charset="-122"/>
                <a:ea typeface="微软雅黑" panose="020B0503020204020204" pitchFamily="34" charset="-122"/>
              </a:endParaRPr>
            </a:p>
          </p:txBody>
        </p:sp>
      </p:grpSp>
      <p:grpSp>
        <p:nvGrpSpPr>
          <p:cNvPr id="20" name="组合 14"/>
          <p:cNvGrpSpPr/>
          <p:nvPr/>
        </p:nvGrpSpPr>
        <p:grpSpPr bwMode="auto">
          <a:xfrm>
            <a:off x="3090865" y="5045076"/>
            <a:ext cx="1481137" cy="574675"/>
            <a:chOff x="0" y="0"/>
            <a:chExt cx="1481420" cy="575242"/>
          </a:xfrm>
        </p:grpSpPr>
        <p:cxnSp>
          <p:nvCxnSpPr>
            <p:cNvPr id="21" name="Straight Arrow Connector 57"/>
            <p:cNvCxnSpPr>
              <a:cxnSpLocks noChangeShapeType="1"/>
            </p:cNvCxnSpPr>
            <p:nvPr/>
          </p:nvCxnSpPr>
          <p:spPr bwMode="auto">
            <a:xfrm flipH="1">
              <a:off x="172543" y="401709"/>
              <a:ext cx="1052726" cy="1"/>
            </a:xfrm>
            <a:prstGeom prst="straightConnector1">
              <a:avLst/>
            </a:prstGeom>
            <a:noFill/>
            <a:ln w="19050">
              <a:solidFill>
                <a:schemeClr val="accent3"/>
              </a:solidFill>
              <a:bevel/>
            </a:ln>
            <a:extLst>
              <a:ext uri="{909E8E84-426E-40DD-AFC4-6F175D3DCCD1}">
                <a14:hiddenFill xmlns:a14="http://schemas.microsoft.com/office/drawing/2010/main">
                  <a:noFill/>
                </a14:hiddenFill>
              </a:ext>
            </a:extLst>
          </p:spPr>
        </p:cxnSp>
        <p:sp>
          <p:nvSpPr>
            <p:cNvPr id="22" name="Straight Connector 60"/>
            <p:cNvSpPr>
              <a:spLocks noChangeShapeType="1"/>
            </p:cNvSpPr>
            <p:nvPr/>
          </p:nvSpPr>
          <p:spPr bwMode="auto">
            <a:xfrm flipH="1">
              <a:off x="1225268" y="0"/>
              <a:ext cx="256152" cy="401711"/>
            </a:xfrm>
            <a:prstGeom prst="line">
              <a:avLst/>
            </a:prstGeom>
            <a:noFill/>
            <a:ln w="19050">
              <a:solidFill>
                <a:schemeClr val="accent3"/>
              </a:solidFill>
              <a:bevel/>
            </a:ln>
            <a:extLst>
              <a:ext uri="{909E8E84-426E-40DD-AFC4-6F175D3DCCD1}">
                <a14:hiddenFill xmlns:a14="http://schemas.microsoft.com/office/drawing/2010/main">
                  <a:noFill/>
                </a14:hiddenFill>
              </a:ext>
            </a:extLst>
          </p:spPr>
          <p:txBody>
            <a:bodyPr/>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3" name="Oval 50"/>
            <p:cNvSpPr>
              <a:spLocks noChangeArrowheads="1"/>
            </p:cNvSpPr>
            <p:nvPr/>
          </p:nvSpPr>
          <p:spPr bwMode="auto">
            <a:xfrm>
              <a:off x="0" y="228175"/>
              <a:ext cx="345087" cy="347067"/>
            </a:xfrm>
            <a:prstGeom prst="ellipse">
              <a:avLst/>
            </a:prstGeom>
            <a:solidFill>
              <a:schemeClr val="accent3"/>
            </a:solidFill>
            <a:ln>
              <a:noFill/>
            </a:ln>
            <a:extLst>
              <a:ext uri="{91240B29-F687-4F45-9708-019B960494DF}">
                <a14:hiddenLine xmlns:a14="http://schemas.microsoft.com/office/drawing/2010/main" w="12700">
                  <a:solidFill>
                    <a:srgbClr val="31538F"/>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700">
                <a:solidFill>
                  <a:schemeClr val="accent1"/>
                </a:solidFill>
                <a:latin typeface="微软雅黑" panose="020B0503020204020204" pitchFamily="34" charset="-122"/>
                <a:ea typeface="微软雅黑" panose="020B0503020204020204" pitchFamily="34" charset="-122"/>
              </a:endParaRPr>
            </a:p>
          </p:txBody>
        </p:sp>
      </p:grpSp>
      <p:grpSp>
        <p:nvGrpSpPr>
          <p:cNvPr id="24" name="组合 12"/>
          <p:cNvGrpSpPr/>
          <p:nvPr/>
        </p:nvGrpSpPr>
        <p:grpSpPr bwMode="auto">
          <a:xfrm>
            <a:off x="3090863" y="3013076"/>
            <a:ext cx="2381251" cy="879475"/>
            <a:chOff x="0" y="0"/>
            <a:chExt cx="2382016" cy="879473"/>
          </a:xfrm>
        </p:grpSpPr>
        <p:cxnSp>
          <p:nvCxnSpPr>
            <p:cNvPr id="25" name="Straight Arrow Connector 62"/>
            <p:cNvCxnSpPr>
              <a:cxnSpLocks noChangeShapeType="1"/>
            </p:cNvCxnSpPr>
            <p:nvPr/>
          </p:nvCxnSpPr>
          <p:spPr bwMode="auto">
            <a:xfrm flipH="1">
              <a:off x="188483" y="0"/>
              <a:ext cx="683241" cy="705113"/>
            </a:xfrm>
            <a:prstGeom prst="straightConnector1">
              <a:avLst/>
            </a:prstGeom>
            <a:noFill/>
            <a:ln w="19050">
              <a:solidFill>
                <a:schemeClr val="accent3"/>
              </a:solidFill>
              <a:bevel/>
            </a:ln>
            <a:extLst>
              <a:ext uri="{909E8E84-426E-40DD-AFC4-6F175D3DCCD1}">
                <a14:hiddenFill xmlns:a14="http://schemas.microsoft.com/office/drawing/2010/main">
                  <a:noFill/>
                </a14:hiddenFill>
              </a:ext>
            </a:extLst>
          </p:spPr>
        </p:cxnSp>
        <p:sp>
          <p:nvSpPr>
            <p:cNvPr id="29" name="Straight Connector 64"/>
            <p:cNvSpPr>
              <a:spLocks noChangeShapeType="1"/>
            </p:cNvSpPr>
            <p:nvPr/>
          </p:nvSpPr>
          <p:spPr bwMode="auto">
            <a:xfrm flipH="1">
              <a:off x="871666" y="4152"/>
              <a:ext cx="1510350" cy="1"/>
            </a:xfrm>
            <a:prstGeom prst="line">
              <a:avLst/>
            </a:prstGeom>
            <a:noFill/>
            <a:ln w="19050">
              <a:solidFill>
                <a:schemeClr val="accent3"/>
              </a:solidFill>
              <a:bevel/>
            </a:ln>
            <a:extLst>
              <a:ext uri="{909E8E84-426E-40DD-AFC4-6F175D3DCCD1}">
                <a14:hiddenFill xmlns:a14="http://schemas.microsoft.com/office/drawing/2010/main">
                  <a:noFill/>
                </a14:hiddenFill>
              </a:ext>
            </a:extLst>
          </p:spPr>
          <p:txBody>
            <a:bodyPr/>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0" name="Oval 52"/>
            <p:cNvSpPr>
              <a:spLocks noChangeArrowheads="1"/>
            </p:cNvSpPr>
            <p:nvPr/>
          </p:nvSpPr>
          <p:spPr bwMode="auto">
            <a:xfrm>
              <a:off x="0" y="532406"/>
              <a:ext cx="345087" cy="347067"/>
            </a:xfrm>
            <a:prstGeom prst="ellipse">
              <a:avLst/>
            </a:prstGeom>
            <a:solidFill>
              <a:schemeClr val="accent3"/>
            </a:solidFill>
            <a:ln>
              <a:noFill/>
            </a:ln>
            <a:extLst>
              <a:ext uri="{91240B29-F687-4F45-9708-019B960494DF}">
                <a14:hiddenLine xmlns:a14="http://schemas.microsoft.com/office/drawing/2010/main" w="12700">
                  <a:solidFill>
                    <a:srgbClr val="31538F"/>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1700">
                <a:solidFill>
                  <a:schemeClr val="accent1"/>
                </a:solidFill>
                <a:latin typeface="微软雅黑" panose="020B0503020204020204" pitchFamily="34" charset="-122"/>
                <a:ea typeface="微软雅黑" panose="020B0503020204020204" pitchFamily="34" charset="-122"/>
              </a:endParaRPr>
            </a:p>
          </p:txBody>
        </p:sp>
      </p:grpSp>
      <p:sp>
        <p:nvSpPr>
          <p:cNvPr id="31" name="矩形 17"/>
          <p:cNvSpPr>
            <a:spLocks noChangeArrowheads="1"/>
          </p:cNvSpPr>
          <p:nvPr/>
        </p:nvSpPr>
        <p:spPr bwMode="auto">
          <a:xfrm>
            <a:off x="1069975" y="2092326"/>
            <a:ext cx="1822451"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10000"/>
              </a:lnSpc>
              <a:spcBef>
                <a:spcPct val="0"/>
              </a:spcBef>
              <a:buFont typeface="Arial" panose="020B0604020202020204" pitchFamily="34" charset="0"/>
              <a:buNone/>
            </a:pPr>
            <a:r>
              <a:rPr lang="zh-CN" altLang="en-US" sz="13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a:t>
            </a:r>
            <a:endParaRPr lang="zh-CN" altLang="en-US" sz="1300" dirty="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矩形 17"/>
          <p:cNvSpPr>
            <a:spLocks noChangeArrowheads="1"/>
          </p:cNvSpPr>
          <p:nvPr/>
        </p:nvSpPr>
        <p:spPr bwMode="auto">
          <a:xfrm>
            <a:off x="1069975" y="3819526"/>
            <a:ext cx="1822451"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10000"/>
              </a:lnSpc>
              <a:spcBef>
                <a:spcPct val="0"/>
              </a:spcBef>
              <a:buFont typeface="Arial" panose="020B0604020202020204" pitchFamily="34" charset="0"/>
              <a:buNone/>
            </a:pPr>
            <a:r>
              <a:rPr lang="zh-CN" altLang="en-US" sz="13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a:t>
            </a:r>
            <a:endParaRPr lang="zh-CN" altLang="en-US" sz="1300" dirty="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17"/>
          <p:cNvSpPr>
            <a:spLocks noChangeArrowheads="1"/>
          </p:cNvSpPr>
          <p:nvPr/>
        </p:nvSpPr>
        <p:spPr bwMode="auto">
          <a:xfrm>
            <a:off x="1069975" y="5553076"/>
            <a:ext cx="1822451" cy="53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10000"/>
              </a:lnSpc>
              <a:spcBef>
                <a:spcPct val="0"/>
              </a:spcBef>
              <a:buFont typeface="Arial" panose="020B0604020202020204" pitchFamily="34" charset="0"/>
              <a:buNone/>
            </a:pPr>
            <a:r>
              <a:rPr lang="zh-CN" altLang="en-US" sz="13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a:t>
            </a:r>
            <a:endParaRPr lang="zh-CN" altLang="en-US" sz="1300" dirty="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矩形 17"/>
          <p:cNvSpPr>
            <a:spLocks noChangeArrowheads="1"/>
          </p:cNvSpPr>
          <p:nvPr/>
        </p:nvSpPr>
        <p:spPr bwMode="auto">
          <a:xfrm>
            <a:off x="9374188" y="2060575"/>
            <a:ext cx="1822451"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3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a:t>
            </a:r>
            <a:endParaRPr lang="zh-CN" altLang="en-US" sz="1300" dirty="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矩形 17"/>
          <p:cNvSpPr>
            <a:spLocks noChangeArrowheads="1"/>
          </p:cNvSpPr>
          <p:nvPr/>
        </p:nvSpPr>
        <p:spPr bwMode="auto">
          <a:xfrm>
            <a:off x="9374188" y="3827463"/>
            <a:ext cx="1822451"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3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a:t>
            </a:r>
            <a:endParaRPr lang="zh-CN" altLang="en-US" sz="1300" dirty="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17"/>
          <p:cNvSpPr>
            <a:spLocks noChangeArrowheads="1"/>
          </p:cNvSpPr>
          <p:nvPr/>
        </p:nvSpPr>
        <p:spPr bwMode="auto">
          <a:xfrm>
            <a:off x="9374188" y="5575302"/>
            <a:ext cx="1822451" cy="53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3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1300" dirty="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7" name="组合 7"/>
          <p:cNvGrpSpPr/>
          <p:nvPr/>
        </p:nvGrpSpPr>
        <p:grpSpPr bwMode="auto">
          <a:xfrm>
            <a:off x="3794126" y="3152777"/>
            <a:ext cx="1993900" cy="1998663"/>
            <a:chOff x="0" y="0"/>
            <a:chExt cx="1993900" cy="1998133"/>
          </a:xfrm>
        </p:grpSpPr>
        <p:sp>
          <p:nvSpPr>
            <p:cNvPr id="38" name="Freeform 10"/>
            <p:cNvSpPr>
              <a:spLocks noEditPoints="1" noChangeArrowheads="1"/>
            </p:cNvSpPr>
            <p:nvPr/>
          </p:nvSpPr>
          <p:spPr bwMode="auto">
            <a:xfrm>
              <a:off x="0" y="0"/>
              <a:ext cx="1993900" cy="1998133"/>
            </a:xfrm>
            <a:custGeom>
              <a:avLst/>
              <a:gdLst>
                <a:gd name="T0" fmla="*/ 2147483646 w 1088"/>
                <a:gd name="T1" fmla="*/ 1703742016 h 1090"/>
                <a:gd name="T2" fmla="*/ 2147483646 w 1088"/>
                <a:gd name="T3" fmla="*/ 1528998869 h 1090"/>
                <a:gd name="T4" fmla="*/ 2147483646 w 1088"/>
                <a:gd name="T5" fmla="*/ 1357615885 h 1090"/>
                <a:gd name="T6" fmla="*/ 2147483646 w 1088"/>
                <a:gd name="T7" fmla="*/ 1192955061 h 1090"/>
                <a:gd name="T8" fmla="*/ 2147483646 w 1088"/>
                <a:gd name="T9" fmla="*/ 1031654399 h 1090"/>
                <a:gd name="T10" fmla="*/ 2147483646 w 1088"/>
                <a:gd name="T11" fmla="*/ 883794391 h 1090"/>
                <a:gd name="T12" fmla="*/ 2147483646 w 1088"/>
                <a:gd name="T13" fmla="*/ 742656541 h 1090"/>
                <a:gd name="T14" fmla="*/ 2147483646 w 1088"/>
                <a:gd name="T15" fmla="*/ 614959344 h 1090"/>
                <a:gd name="T16" fmla="*/ 2147483646 w 1088"/>
                <a:gd name="T17" fmla="*/ 500704633 h 1090"/>
                <a:gd name="T18" fmla="*/ 2147483646 w 1088"/>
                <a:gd name="T19" fmla="*/ 399892407 h 1090"/>
                <a:gd name="T20" fmla="*/ 2147483646 w 1088"/>
                <a:gd name="T21" fmla="*/ 312520833 h 1090"/>
                <a:gd name="T22" fmla="*/ 2147483646 w 1088"/>
                <a:gd name="T23" fmla="*/ 245312072 h 1090"/>
                <a:gd name="T24" fmla="*/ 2147483646 w 1088"/>
                <a:gd name="T25" fmla="*/ 194905959 h 1090"/>
                <a:gd name="T26" fmla="*/ 2052060304 w 1088"/>
                <a:gd name="T27" fmla="*/ 161300661 h 1090"/>
                <a:gd name="T28" fmla="*/ 1877416289 w 1088"/>
                <a:gd name="T29" fmla="*/ 147860009 h 1090"/>
                <a:gd name="T30" fmla="*/ 1702774106 w 1088"/>
                <a:gd name="T31" fmla="*/ 151220172 h 1090"/>
                <a:gd name="T32" fmla="*/ 1528130091 w 1088"/>
                <a:gd name="T33" fmla="*/ 174743147 h 1090"/>
                <a:gd name="T34" fmla="*/ 1356845285 w 1088"/>
                <a:gd name="T35" fmla="*/ 215068770 h 1090"/>
                <a:gd name="T36" fmla="*/ 1188919686 w 1088"/>
                <a:gd name="T37" fmla="*/ 272195210 h 1090"/>
                <a:gd name="T38" fmla="*/ 1031068048 w 1088"/>
                <a:gd name="T39" fmla="*/ 349486294 h 1090"/>
                <a:gd name="T40" fmla="*/ 879934826 w 1088"/>
                <a:gd name="T41" fmla="*/ 440218030 h 1090"/>
                <a:gd name="T42" fmla="*/ 742234773 w 1088"/>
                <a:gd name="T43" fmla="*/ 547750582 h 1090"/>
                <a:gd name="T44" fmla="*/ 611251303 w 1088"/>
                <a:gd name="T45" fmla="*/ 668727453 h 1090"/>
                <a:gd name="T46" fmla="*/ 497062043 w 1088"/>
                <a:gd name="T47" fmla="*/ 799784813 h 1090"/>
                <a:gd name="T48" fmla="*/ 396305951 w 1088"/>
                <a:gd name="T49" fmla="*/ 947642989 h 1090"/>
                <a:gd name="T50" fmla="*/ 312342236 w 1088"/>
                <a:gd name="T51" fmla="*/ 1102223324 h 1090"/>
                <a:gd name="T52" fmla="*/ 245172730 w 1088"/>
                <a:gd name="T53" fmla="*/ 1263523985 h 1090"/>
                <a:gd name="T54" fmla="*/ 194793767 w 1088"/>
                <a:gd name="T55" fmla="*/ 1431546806 h 1090"/>
                <a:gd name="T56" fmla="*/ 161209014 w 1088"/>
                <a:gd name="T57" fmla="*/ 1606288120 h 1090"/>
                <a:gd name="T58" fmla="*/ 147775846 w 1088"/>
                <a:gd name="T59" fmla="*/ 1781031267 h 1090"/>
                <a:gd name="T60" fmla="*/ 151133222 w 1088"/>
                <a:gd name="T61" fmla="*/ 1955774414 h 1090"/>
                <a:gd name="T62" fmla="*/ 174644015 w 1088"/>
                <a:gd name="T63" fmla="*/ 2130517560 h 1090"/>
                <a:gd name="T64" fmla="*/ 214945352 w 1088"/>
                <a:gd name="T65" fmla="*/ 2147483646 h 1090"/>
                <a:gd name="T66" fmla="*/ 272040899 w 1088"/>
                <a:gd name="T67" fmla="*/ 2147483646 h 1090"/>
                <a:gd name="T68" fmla="*/ 349286197 w 1088"/>
                <a:gd name="T69" fmla="*/ 2147483646 h 1090"/>
                <a:gd name="T70" fmla="*/ 439966497 w 1088"/>
                <a:gd name="T71" fmla="*/ 2147483646 h 1090"/>
                <a:gd name="T72" fmla="*/ 547439173 w 1088"/>
                <a:gd name="T73" fmla="*/ 2147483646 h 1090"/>
                <a:gd name="T74" fmla="*/ 664987642 w 1088"/>
                <a:gd name="T75" fmla="*/ 2147483646 h 1090"/>
                <a:gd name="T76" fmla="*/ 799330319 w 1088"/>
                <a:gd name="T77" fmla="*/ 2147483646 h 1090"/>
                <a:gd name="T78" fmla="*/ 943746957 w 1088"/>
                <a:gd name="T79" fmla="*/ 2147483646 h 1090"/>
                <a:gd name="T80" fmla="*/ 1098239387 w 1088"/>
                <a:gd name="T81" fmla="*/ 2147483646 h 1090"/>
                <a:gd name="T82" fmla="*/ 1259448401 w 1088"/>
                <a:gd name="T83" fmla="*/ 2147483646 h 1090"/>
                <a:gd name="T84" fmla="*/ 1427373999 w 1088"/>
                <a:gd name="T85" fmla="*/ 2147483646 h 1090"/>
                <a:gd name="T86" fmla="*/ 1602018014 w 1088"/>
                <a:gd name="T87" fmla="*/ 2147483646 h 1090"/>
                <a:gd name="T88" fmla="*/ 1776662029 w 1088"/>
                <a:gd name="T89" fmla="*/ 2147483646 h 1090"/>
                <a:gd name="T90" fmla="*/ 1951304212 w 1088"/>
                <a:gd name="T91" fmla="*/ 2147483646 h 1090"/>
                <a:gd name="T92" fmla="*/ 2125948227 w 1088"/>
                <a:gd name="T93" fmla="*/ 2147483646 h 1090"/>
                <a:gd name="T94" fmla="*/ 2147483646 w 1088"/>
                <a:gd name="T95" fmla="*/ 2147483646 h 1090"/>
                <a:gd name="T96" fmla="*/ 2147483646 w 1088"/>
                <a:gd name="T97" fmla="*/ 2147483646 h 1090"/>
                <a:gd name="T98" fmla="*/ 2147483646 w 1088"/>
                <a:gd name="T99" fmla="*/ 2147483646 h 1090"/>
                <a:gd name="T100" fmla="*/ 2147483646 w 1088"/>
                <a:gd name="T101" fmla="*/ 2147483646 h 1090"/>
                <a:gd name="T102" fmla="*/ 2147483646 w 1088"/>
                <a:gd name="T103" fmla="*/ 2147483646 h 1090"/>
                <a:gd name="T104" fmla="*/ 2147483646 w 1088"/>
                <a:gd name="T105" fmla="*/ 2147483646 h 1090"/>
                <a:gd name="T106" fmla="*/ 2147483646 w 1088"/>
                <a:gd name="T107" fmla="*/ 2147483646 h 1090"/>
                <a:gd name="T108" fmla="*/ 2147483646 w 1088"/>
                <a:gd name="T109" fmla="*/ 2147483646 h 1090"/>
                <a:gd name="T110" fmla="*/ 2147483646 w 1088"/>
                <a:gd name="T111" fmla="*/ 2147483646 h 1090"/>
                <a:gd name="T112" fmla="*/ 2147483646 w 1088"/>
                <a:gd name="T113" fmla="*/ 2147483646 h 1090"/>
                <a:gd name="T114" fmla="*/ 2147483646 w 1088"/>
                <a:gd name="T115" fmla="*/ 2147483646 h 1090"/>
                <a:gd name="T116" fmla="*/ 2147483646 w 1088"/>
                <a:gd name="T117" fmla="*/ 2056588473 h 1090"/>
                <a:gd name="T118" fmla="*/ 2147483646 w 1088"/>
                <a:gd name="T119" fmla="*/ 1881845326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39" name="Group 97"/>
            <p:cNvGrpSpPr/>
            <p:nvPr/>
          </p:nvGrpSpPr>
          <p:grpSpPr bwMode="auto">
            <a:xfrm>
              <a:off x="601129" y="535046"/>
              <a:ext cx="835377" cy="851864"/>
              <a:chOff x="0" y="0"/>
              <a:chExt cx="379359" cy="386846"/>
            </a:xfrm>
          </p:grpSpPr>
          <p:sp>
            <p:nvSpPr>
              <p:cNvPr id="40" name="Freeform 36"/>
              <p:cNvSpPr>
                <a:spLocks noEditPoints="1" noChangeArrowheads="1"/>
              </p:cNvSpPr>
              <p:nvPr/>
            </p:nvSpPr>
            <p:spPr bwMode="auto">
              <a:xfrm>
                <a:off x="117301" y="0"/>
                <a:ext cx="262058" cy="262058"/>
              </a:xfrm>
              <a:custGeom>
                <a:avLst/>
                <a:gdLst>
                  <a:gd name="T0" fmla="*/ 715242529 w 79"/>
                  <a:gd name="T1" fmla="*/ 154053615 h 79"/>
                  <a:gd name="T2" fmla="*/ 154053615 w 79"/>
                  <a:gd name="T3" fmla="*/ 154053615 h 79"/>
                  <a:gd name="T4" fmla="*/ 121040941 w 79"/>
                  <a:gd name="T5" fmla="*/ 693236291 h 79"/>
                  <a:gd name="T6" fmla="*/ 121040941 w 79"/>
                  <a:gd name="T7" fmla="*/ 693236291 h 79"/>
                  <a:gd name="T8" fmla="*/ 187062971 w 79"/>
                  <a:gd name="T9" fmla="*/ 748255203 h 79"/>
                  <a:gd name="T10" fmla="*/ 704239410 w 79"/>
                  <a:gd name="T11" fmla="*/ 715242529 h 79"/>
                  <a:gd name="T12" fmla="*/ 715242529 w 79"/>
                  <a:gd name="T13" fmla="*/ 154053615 h 79"/>
                  <a:gd name="T14" fmla="*/ 638217380 w 79"/>
                  <a:gd name="T15" fmla="*/ 649220499 h 79"/>
                  <a:gd name="T16" fmla="*/ 220075645 w 79"/>
                  <a:gd name="T17" fmla="*/ 649220499 h 79"/>
                  <a:gd name="T18" fmla="*/ 220075645 w 79"/>
                  <a:gd name="T19" fmla="*/ 231078764 h 79"/>
                  <a:gd name="T20" fmla="*/ 638217380 w 79"/>
                  <a:gd name="T21" fmla="*/ 231078764 h 79"/>
                  <a:gd name="T22" fmla="*/ 638217380 w 79"/>
                  <a:gd name="T23" fmla="*/ 649220499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79"/>
                  <a:gd name="T38" fmla="*/ 79 w 79"/>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1" name="Freeform 37"/>
              <p:cNvSpPr>
                <a:spLocks noChangeArrowheads="1"/>
              </p:cNvSpPr>
              <p:nvPr/>
            </p:nvSpPr>
            <p:spPr bwMode="auto">
              <a:xfrm>
                <a:off x="0" y="222124"/>
                <a:ext cx="159730" cy="164722"/>
              </a:xfrm>
              <a:custGeom>
                <a:avLst/>
                <a:gdLst>
                  <a:gd name="T0" fmla="*/ 0 w 64"/>
                  <a:gd name="T1" fmla="*/ 323905847 h 66"/>
                  <a:gd name="T2" fmla="*/ 74746153 w 64"/>
                  <a:gd name="T3" fmla="*/ 411111171 h 66"/>
                  <a:gd name="T4" fmla="*/ 398651139 w 64"/>
                  <a:gd name="T5" fmla="*/ 49830901 h 66"/>
                  <a:gd name="T6" fmla="*/ 342590901 w 64"/>
                  <a:gd name="T7" fmla="*/ 0 h 66"/>
                  <a:gd name="T8" fmla="*/ 0 w 64"/>
                  <a:gd name="T9" fmla="*/ 323905847 h 66"/>
                  <a:gd name="T10" fmla="*/ 0 60000 65536"/>
                  <a:gd name="T11" fmla="*/ 0 60000 65536"/>
                  <a:gd name="T12" fmla="*/ 0 60000 65536"/>
                  <a:gd name="T13" fmla="*/ 0 60000 65536"/>
                  <a:gd name="T14" fmla="*/ 0 60000 65536"/>
                  <a:gd name="T15" fmla="*/ 0 w 64"/>
                  <a:gd name="T16" fmla="*/ 0 h 66"/>
                  <a:gd name="T17" fmla="*/ 64 w 64"/>
                  <a:gd name="T18" fmla="*/ 66 h 66"/>
                </a:gdLst>
                <a:ahLst/>
                <a:cxnLst>
                  <a:cxn ang="T10">
                    <a:pos x="T0" y="T1"/>
                  </a:cxn>
                  <a:cxn ang="T11">
                    <a:pos x="T2" y="T3"/>
                  </a:cxn>
                  <a:cxn ang="T12">
                    <a:pos x="T4" y="T5"/>
                  </a:cxn>
                  <a:cxn ang="T13">
                    <a:pos x="T6" y="T7"/>
                  </a:cxn>
                  <a:cxn ang="T14">
                    <a:pos x="T8" y="T9"/>
                  </a:cxn>
                </a:cxnLst>
                <a:rect l="T15" t="T16" r="T17" b="T18"/>
                <a:pathLst>
                  <a:path w="64" h="66">
                    <a:moveTo>
                      <a:pt x="0" y="52"/>
                    </a:moveTo>
                    <a:lnTo>
                      <a:pt x="12" y="66"/>
                    </a:lnTo>
                    <a:lnTo>
                      <a:pt x="64" y="8"/>
                    </a:lnTo>
                    <a:lnTo>
                      <a:pt x="55" y="0"/>
                    </a:lnTo>
                    <a:lnTo>
                      <a:pt x="0" y="52"/>
                    </a:ln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2" name="Freeform 38"/>
              <p:cNvSpPr>
                <a:spLocks noChangeArrowheads="1"/>
              </p:cNvSpPr>
              <p:nvPr/>
            </p:nvSpPr>
            <p:spPr bwMode="auto">
              <a:xfrm>
                <a:off x="252073" y="87352"/>
                <a:ext cx="99831" cy="119797"/>
              </a:xfrm>
              <a:custGeom>
                <a:avLst/>
                <a:gdLst>
                  <a:gd name="T0" fmla="*/ 177176731 w 30"/>
                  <a:gd name="T1" fmla="*/ 0 h 36"/>
                  <a:gd name="T2" fmla="*/ 0 w 30"/>
                  <a:gd name="T3" fmla="*/ 376502005 h 36"/>
                  <a:gd name="T4" fmla="*/ 66440858 w 30"/>
                  <a:gd name="T5" fmla="*/ 398647811 h 36"/>
                  <a:gd name="T6" fmla="*/ 177176731 w 30"/>
                  <a:gd name="T7" fmla="*/ 0 h 36"/>
                  <a:gd name="T8" fmla="*/ 0 60000 65536"/>
                  <a:gd name="T9" fmla="*/ 0 60000 65536"/>
                  <a:gd name="T10" fmla="*/ 0 60000 65536"/>
                  <a:gd name="T11" fmla="*/ 0 60000 65536"/>
                  <a:gd name="T12" fmla="*/ 0 w 30"/>
                  <a:gd name="T13" fmla="*/ 0 h 36"/>
                  <a:gd name="T14" fmla="*/ 30 w 30"/>
                  <a:gd name="T15" fmla="*/ 36 h 36"/>
                </a:gdLst>
                <a:ahLst/>
                <a:cxnLst>
                  <a:cxn ang="T8">
                    <a:pos x="T0" y="T1"/>
                  </a:cxn>
                  <a:cxn ang="T9">
                    <a:pos x="T2" y="T3"/>
                  </a:cxn>
                  <a:cxn ang="T10">
                    <a:pos x="T4" y="T5"/>
                  </a:cxn>
                  <a:cxn ang="T11">
                    <a:pos x="T6" y="T7"/>
                  </a:cxn>
                </a:cxnLst>
                <a:rect l="T12" t="T13" r="T14" b="T15"/>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grpSp>
        <p:nvGrpSpPr>
          <p:cNvPr id="43" name="组合 11"/>
          <p:cNvGrpSpPr/>
          <p:nvPr/>
        </p:nvGrpSpPr>
        <p:grpSpPr bwMode="auto">
          <a:xfrm>
            <a:off x="6935789" y="2416176"/>
            <a:ext cx="1074737" cy="1076325"/>
            <a:chOff x="0" y="0"/>
            <a:chExt cx="1073832" cy="1076112"/>
          </a:xfrm>
        </p:grpSpPr>
        <p:sp>
          <p:nvSpPr>
            <p:cNvPr id="44" name="Freeform 10"/>
            <p:cNvSpPr>
              <a:spLocks noEditPoints="1" noChangeArrowheads="1"/>
            </p:cNvSpPr>
            <p:nvPr/>
          </p:nvSpPr>
          <p:spPr bwMode="auto">
            <a:xfrm>
              <a:off x="0" y="0"/>
              <a:ext cx="1073832" cy="1076112"/>
            </a:xfrm>
            <a:custGeom>
              <a:avLst/>
              <a:gdLst>
                <a:gd name="T0" fmla="*/ 1016012858 w 1088"/>
                <a:gd name="T1" fmla="*/ 494162478 h 1090"/>
                <a:gd name="T2" fmla="*/ 1009193828 w 1088"/>
                <a:gd name="T3" fmla="*/ 443479577 h 1090"/>
                <a:gd name="T4" fmla="*/ 997504061 w 1088"/>
                <a:gd name="T5" fmla="*/ 393771100 h 1090"/>
                <a:gd name="T6" fmla="*/ 980944545 w 1088"/>
                <a:gd name="T7" fmla="*/ 346011473 h 1090"/>
                <a:gd name="T8" fmla="*/ 958539159 w 1088"/>
                <a:gd name="T9" fmla="*/ 299226270 h 1090"/>
                <a:gd name="T10" fmla="*/ 932238171 w 1088"/>
                <a:gd name="T11" fmla="*/ 256340738 h 1090"/>
                <a:gd name="T12" fmla="*/ 901066446 w 1088"/>
                <a:gd name="T13" fmla="*/ 215404056 h 1090"/>
                <a:gd name="T14" fmla="*/ 866971293 w 1088"/>
                <a:gd name="T15" fmla="*/ 178366058 h 1090"/>
                <a:gd name="T16" fmla="*/ 828006391 w 1088"/>
                <a:gd name="T17" fmla="*/ 145227732 h 1090"/>
                <a:gd name="T18" fmla="*/ 786119047 w 1088"/>
                <a:gd name="T19" fmla="*/ 115987103 h 1090"/>
                <a:gd name="T20" fmla="*/ 741309262 w 1088"/>
                <a:gd name="T21" fmla="*/ 90645159 h 1090"/>
                <a:gd name="T22" fmla="*/ 694551182 w 1088"/>
                <a:gd name="T23" fmla="*/ 71151736 h 1090"/>
                <a:gd name="T24" fmla="*/ 645844807 w 1088"/>
                <a:gd name="T25" fmla="*/ 56531421 h 1090"/>
                <a:gd name="T26" fmla="*/ 595191126 w 1088"/>
                <a:gd name="T27" fmla="*/ 46784216 h 1090"/>
                <a:gd name="T28" fmla="*/ 544536457 w 1088"/>
                <a:gd name="T29" fmla="*/ 42885531 h 1090"/>
                <a:gd name="T30" fmla="*/ 493881788 w 1088"/>
                <a:gd name="T31" fmla="*/ 43860943 h 1090"/>
                <a:gd name="T32" fmla="*/ 443227119 w 1088"/>
                <a:gd name="T33" fmla="*/ 50682901 h 1090"/>
                <a:gd name="T34" fmla="*/ 393546597 w 1088"/>
                <a:gd name="T35" fmla="*/ 62379942 h 1090"/>
                <a:gd name="T36" fmla="*/ 344840223 w 1088"/>
                <a:gd name="T37" fmla="*/ 78949105 h 1090"/>
                <a:gd name="T38" fmla="*/ 299056290 w 1088"/>
                <a:gd name="T39" fmla="*/ 101366789 h 1090"/>
                <a:gd name="T40" fmla="*/ 255220652 w 1088"/>
                <a:gd name="T41" fmla="*/ 127683157 h 1090"/>
                <a:gd name="T42" fmla="*/ 215281602 w 1088"/>
                <a:gd name="T43" fmla="*/ 158872634 h 1090"/>
                <a:gd name="T44" fmla="*/ 177290848 w 1088"/>
                <a:gd name="T45" fmla="*/ 193960796 h 1090"/>
                <a:gd name="T46" fmla="*/ 144170829 w 1088"/>
                <a:gd name="T47" fmla="*/ 231974206 h 1090"/>
                <a:gd name="T48" fmla="*/ 114946412 w 1088"/>
                <a:gd name="T49" fmla="*/ 274859737 h 1090"/>
                <a:gd name="T50" fmla="*/ 90593718 w 1088"/>
                <a:gd name="T51" fmla="*/ 319695105 h 1090"/>
                <a:gd name="T52" fmla="*/ 71110774 w 1088"/>
                <a:gd name="T53" fmla="*/ 366479321 h 1090"/>
                <a:gd name="T54" fmla="*/ 56499552 w 1088"/>
                <a:gd name="T55" fmla="*/ 415213373 h 1090"/>
                <a:gd name="T56" fmla="*/ 46758080 w 1088"/>
                <a:gd name="T57" fmla="*/ 465897260 h 1090"/>
                <a:gd name="T58" fmla="*/ 42861491 w 1088"/>
                <a:gd name="T59" fmla="*/ 516580161 h 1090"/>
                <a:gd name="T60" fmla="*/ 43835638 w 1088"/>
                <a:gd name="T61" fmla="*/ 567264049 h 1090"/>
                <a:gd name="T62" fmla="*/ 50654669 w 1088"/>
                <a:gd name="T63" fmla="*/ 617946950 h 1090"/>
                <a:gd name="T64" fmla="*/ 62344436 w 1088"/>
                <a:gd name="T65" fmla="*/ 668629850 h 1090"/>
                <a:gd name="T66" fmla="*/ 78903952 w 1088"/>
                <a:gd name="T67" fmla="*/ 716389478 h 1090"/>
                <a:gd name="T68" fmla="*/ 101309338 w 1088"/>
                <a:gd name="T69" fmla="*/ 762199270 h 1090"/>
                <a:gd name="T70" fmla="*/ 127610326 w 1088"/>
                <a:gd name="T71" fmla="*/ 806060213 h 1090"/>
                <a:gd name="T72" fmla="*/ 158782050 w 1088"/>
                <a:gd name="T73" fmla="*/ 846996895 h 1090"/>
                <a:gd name="T74" fmla="*/ 192877203 w 1088"/>
                <a:gd name="T75" fmla="*/ 884034893 h 1090"/>
                <a:gd name="T76" fmla="*/ 231842105 w 1088"/>
                <a:gd name="T77" fmla="*/ 917173219 h 1090"/>
                <a:gd name="T78" fmla="*/ 273729449 w 1088"/>
                <a:gd name="T79" fmla="*/ 946413848 h 1090"/>
                <a:gd name="T80" fmla="*/ 318539235 w 1088"/>
                <a:gd name="T81" fmla="*/ 970781368 h 1090"/>
                <a:gd name="T82" fmla="*/ 365297315 w 1088"/>
                <a:gd name="T83" fmla="*/ 991249215 h 1090"/>
                <a:gd name="T84" fmla="*/ 414003689 w 1088"/>
                <a:gd name="T85" fmla="*/ 1005869530 h 1090"/>
                <a:gd name="T86" fmla="*/ 464657371 w 1088"/>
                <a:gd name="T87" fmla="*/ 1014641323 h 1090"/>
                <a:gd name="T88" fmla="*/ 515312040 w 1088"/>
                <a:gd name="T89" fmla="*/ 1019515420 h 1090"/>
                <a:gd name="T90" fmla="*/ 565966709 w 1088"/>
                <a:gd name="T91" fmla="*/ 1018540008 h 1090"/>
                <a:gd name="T92" fmla="*/ 616621378 w 1088"/>
                <a:gd name="T93" fmla="*/ 1011718050 h 1090"/>
                <a:gd name="T94" fmla="*/ 666301899 w 1088"/>
                <a:gd name="T95" fmla="*/ 1000021009 h 1090"/>
                <a:gd name="T96" fmla="*/ 715008274 w 1088"/>
                <a:gd name="T97" fmla="*/ 983451846 h 1090"/>
                <a:gd name="T98" fmla="*/ 760792206 w 1088"/>
                <a:gd name="T99" fmla="*/ 961034162 h 1090"/>
                <a:gd name="T100" fmla="*/ 804627845 w 1088"/>
                <a:gd name="T101" fmla="*/ 934717794 h 1090"/>
                <a:gd name="T102" fmla="*/ 844566894 w 1088"/>
                <a:gd name="T103" fmla="*/ 903528317 h 1090"/>
                <a:gd name="T104" fmla="*/ 881583502 w 1088"/>
                <a:gd name="T105" fmla="*/ 868440155 h 1090"/>
                <a:gd name="T106" fmla="*/ 915677668 w 1088"/>
                <a:gd name="T107" fmla="*/ 829452321 h 1090"/>
                <a:gd name="T108" fmla="*/ 943927937 w 1088"/>
                <a:gd name="T109" fmla="*/ 787541214 h 1090"/>
                <a:gd name="T110" fmla="*/ 969254778 w 1088"/>
                <a:gd name="T111" fmla="*/ 742705846 h 1090"/>
                <a:gd name="T112" fmla="*/ 988737723 w 1088"/>
                <a:gd name="T113" fmla="*/ 695921630 h 1090"/>
                <a:gd name="T114" fmla="*/ 1003348944 w 1088"/>
                <a:gd name="T115" fmla="*/ 647187578 h 1090"/>
                <a:gd name="T116" fmla="*/ 1013090417 w 1088"/>
                <a:gd name="T117" fmla="*/ 596503690 h 1090"/>
                <a:gd name="T118" fmla="*/ 1016987005 w 1088"/>
                <a:gd name="T119" fmla="*/ 54582079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45" name="Group 105"/>
            <p:cNvGrpSpPr/>
            <p:nvPr/>
          </p:nvGrpSpPr>
          <p:grpSpPr bwMode="auto">
            <a:xfrm>
              <a:off x="264472" y="285377"/>
              <a:ext cx="578264" cy="529199"/>
              <a:chOff x="0" y="0"/>
              <a:chExt cx="411805" cy="376863"/>
            </a:xfrm>
          </p:grpSpPr>
          <p:sp>
            <p:nvSpPr>
              <p:cNvPr id="46" name="Oval 52"/>
              <p:cNvSpPr>
                <a:spLocks noChangeArrowheads="1"/>
              </p:cNvSpPr>
              <p:nvPr/>
            </p:nvSpPr>
            <p:spPr bwMode="auto">
              <a:xfrm>
                <a:off x="47419" y="299494"/>
                <a:ext cx="44924" cy="42429"/>
              </a:xfrm>
              <a:prstGeom prst="ellipse">
                <a:avLst/>
              </a:prstGeom>
              <a:solidFill>
                <a:schemeClr val="bg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endParaRPr>
              </a:p>
            </p:txBody>
          </p:sp>
          <p:sp>
            <p:nvSpPr>
              <p:cNvPr id="47" name="Oval 53"/>
              <p:cNvSpPr>
                <a:spLocks noChangeArrowheads="1"/>
              </p:cNvSpPr>
              <p:nvPr/>
            </p:nvSpPr>
            <p:spPr bwMode="auto">
              <a:xfrm>
                <a:off x="22462" y="349409"/>
                <a:ext cx="24958" cy="27454"/>
              </a:xfrm>
              <a:prstGeom prst="ellipse">
                <a:avLst/>
              </a:prstGeom>
              <a:solidFill>
                <a:schemeClr val="bg2"/>
              </a:solidFill>
              <a:ln>
                <a:noFill/>
              </a:ln>
              <a:effectLst/>
            </p:spPr>
            <p:txBody>
              <a:bodyPr vert="horz" wrap="square" lIns="91440" tIns="45720" rIns="91440" bIns="45720" numCol="1" anchor="t" anchorCtr="0" compatLnSpc="1"/>
              <a:lstStyle/>
              <a:p>
                <a:endParaRPr lang="zh-CN" altLang="zh-CN" sz="2400">
                  <a:latin typeface="微软雅黑" panose="020B0503020204020204" pitchFamily="34" charset="-122"/>
                  <a:ea typeface="微软雅黑" panose="020B0503020204020204" pitchFamily="34" charset="-122"/>
                </a:endParaRPr>
              </a:p>
            </p:txBody>
          </p:sp>
          <p:sp>
            <p:nvSpPr>
              <p:cNvPr id="48" name="Freeform 54"/>
              <p:cNvSpPr>
                <a:spLocks noChangeArrowheads="1"/>
              </p:cNvSpPr>
              <p:nvPr/>
            </p:nvSpPr>
            <p:spPr bwMode="auto">
              <a:xfrm>
                <a:off x="0" y="0"/>
                <a:ext cx="411805" cy="292007"/>
              </a:xfrm>
              <a:custGeom>
                <a:avLst/>
                <a:gdLst>
                  <a:gd name="T0" fmla="*/ 1367607726 w 124"/>
                  <a:gd name="T1" fmla="*/ 374369565 h 88"/>
                  <a:gd name="T2" fmla="*/ 1091881031 w 124"/>
                  <a:gd name="T3" fmla="*/ 99096557 h 88"/>
                  <a:gd name="T4" fmla="*/ 1025706625 w 124"/>
                  <a:gd name="T5" fmla="*/ 110109867 h 88"/>
                  <a:gd name="T6" fmla="*/ 816154337 w 124"/>
                  <a:gd name="T7" fmla="*/ 0 h 88"/>
                  <a:gd name="T8" fmla="*/ 661744067 w 124"/>
                  <a:gd name="T9" fmla="*/ 55053274 h 88"/>
                  <a:gd name="T10" fmla="*/ 507337118 w 124"/>
                  <a:gd name="T11" fmla="*/ 0 h 88"/>
                  <a:gd name="T12" fmla="*/ 341901101 w 124"/>
                  <a:gd name="T13" fmla="*/ 55053274 h 88"/>
                  <a:gd name="T14" fmla="*/ 275726695 w 124"/>
                  <a:gd name="T15" fmla="*/ 55053274 h 88"/>
                  <a:gd name="T16" fmla="*/ 0 w 124"/>
                  <a:gd name="T17" fmla="*/ 330326282 h 88"/>
                  <a:gd name="T18" fmla="*/ 33087203 w 124"/>
                  <a:gd name="T19" fmla="*/ 473466123 h 88"/>
                  <a:gd name="T20" fmla="*/ 0 w 124"/>
                  <a:gd name="T21" fmla="*/ 605595972 h 88"/>
                  <a:gd name="T22" fmla="*/ 275726695 w 124"/>
                  <a:gd name="T23" fmla="*/ 880868980 h 88"/>
                  <a:gd name="T24" fmla="*/ 308813898 w 124"/>
                  <a:gd name="T25" fmla="*/ 880868980 h 88"/>
                  <a:gd name="T26" fmla="*/ 507337118 w 124"/>
                  <a:gd name="T27" fmla="*/ 968955546 h 88"/>
                  <a:gd name="T28" fmla="*/ 705863659 w 124"/>
                  <a:gd name="T29" fmla="*/ 880868980 h 88"/>
                  <a:gd name="T30" fmla="*/ 871299676 w 124"/>
                  <a:gd name="T31" fmla="*/ 935922254 h 88"/>
                  <a:gd name="T32" fmla="*/ 1147026370 w 124"/>
                  <a:gd name="T33" fmla="*/ 660652564 h 88"/>
                  <a:gd name="T34" fmla="*/ 1147026370 w 124"/>
                  <a:gd name="T35" fmla="*/ 649639255 h 88"/>
                  <a:gd name="T36" fmla="*/ 1367607726 w 124"/>
                  <a:gd name="T37" fmla="*/ 374369565 h 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88"/>
                  <a:gd name="T59" fmla="*/ 124 w 124"/>
                  <a:gd name="T60" fmla="*/ 88 h 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grpSp>
        <p:nvGrpSpPr>
          <p:cNvPr id="49" name="组合 6"/>
          <p:cNvGrpSpPr/>
          <p:nvPr/>
        </p:nvGrpSpPr>
        <p:grpSpPr bwMode="auto">
          <a:xfrm>
            <a:off x="5359401" y="2149476"/>
            <a:ext cx="1535113" cy="1539875"/>
            <a:chOff x="0" y="0"/>
            <a:chExt cx="1535131" cy="1538389"/>
          </a:xfrm>
        </p:grpSpPr>
        <p:sp>
          <p:nvSpPr>
            <p:cNvPr id="50" name="Freeform 10"/>
            <p:cNvSpPr>
              <a:spLocks noEditPoints="1" noChangeArrowheads="1"/>
            </p:cNvSpPr>
            <p:nvPr/>
          </p:nvSpPr>
          <p:spPr bwMode="auto">
            <a:xfrm>
              <a:off x="0" y="0"/>
              <a:ext cx="1535131" cy="1538389"/>
            </a:xfrm>
            <a:custGeom>
              <a:avLst/>
              <a:gdLst>
                <a:gd name="T0" fmla="*/ 2076431171 w 1088"/>
                <a:gd name="T1" fmla="*/ 1009921328 h 1090"/>
                <a:gd name="T2" fmla="*/ 2062495060 w 1088"/>
                <a:gd name="T3" fmla="*/ 906339762 h 1090"/>
                <a:gd name="T4" fmla="*/ 2038604584 w 1088"/>
                <a:gd name="T5" fmla="*/ 804749634 h 1090"/>
                <a:gd name="T6" fmla="*/ 2004761154 w 1088"/>
                <a:gd name="T7" fmla="*/ 707143791 h 1090"/>
                <a:gd name="T8" fmla="*/ 1958972485 w 1088"/>
                <a:gd name="T9" fmla="*/ 611529387 h 1090"/>
                <a:gd name="T10" fmla="*/ 1905218914 w 1088"/>
                <a:gd name="T11" fmla="*/ 523883555 h 1090"/>
                <a:gd name="T12" fmla="*/ 1841513800 w 1088"/>
                <a:gd name="T13" fmla="*/ 440222009 h 1090"/>
                <a:gd name="T14" fmla="*/ 1771834655 w 1088"/>
                <a:gd name="T15" fmla="*/ 364527625 h 1090"/>
                <a:gd name="T16" fmla="*/ 1692201145 w 1088"/>
                <a:gd name="T17" fmla="*/ 296801813 h 1090"/>
                <a:gd name="T18" fmla="*/ 1606596428 w 1088"/>
                <a:gd name="T19" fmla="*/ 237043163 h 1090"/>
                <a:gd name="T20" fmla="*/ 1515017680 w 1088"/>
                <a:gd name="T21" fmla="*/ 185251674 h 1090"/>
                <a:gd name="T22" fmla="*/ 1419458597 w 1088"/>
                <a:gd name="T23" fmla="*/ 145413045 h 1090"/>
                <a:gd name="T24" fmla="*/ 1319916357 w 1088"/>
                <a:gd name="T25" fmla="*/ 115533014 h 1090"/>
                <a:gd name="T26" fmla="*/ 1216393782 w 1088"/>
                <a:gd name="T27" fmla="*/ 95614405 h 1090"/>
                <a:gd name="T28" fmla="*/ 1112871207 w 1088"/>
                <a:gd name="T29" fmla="*/ 87645832 h 1090"/>
                <a:gd name="T30" fmla="*/ 1009348633 w 1088"/>
                <a:gd name="T31" fmla="*/ 89637270 h 1090"/>
                <a:gd name="T32" fmla="*/ 905826058 w 1088"/>
                <a:gd name="T33" fmla="*/ 103581566 h 1090"/>
                <a:gd name="T34" fmla="*/ 804292945 w 1088"/>
                <a:gd name="T35" fmla="*/ 127484462 h 1090"/>
                <a:gd name="T36" fmla="*/ 704752116 w 1088"/>
                <a:gd name="T37" fmla="*/ 161348779 h 1090"/>
                <a:gd name="T38" fmla="*/ 611183906 w 1088"/>
                <a:gd name="T39" fmla="*/ 207163132 h 1090"/>
                <a:gd name="T40" fmla="*/ 521596031 w 1088"/>
                <a:gd name="T41" fmla="*/ 260946059 h 1090"/>
                <a:gd name="T42" fmla="*/ 439971649 w 1088"/>
                <a:gd name="T43" fmla="*/ 324688995 h 1090"/>
                <a:gd name="T44" fmla="*/ 362330423 w 1088"/>
                <a:gd name="T45" fmla="*/ 396399093 h 1090"/>
                <a:gd name="T46" fmla="*/ 294642151 w 1088"/>
                <a:gd name="T47" fmla="*/ 474084915 h 1090"/>
                <a:gd name="T48" fmla="*/ 234917372 w 1088"/>
                <a:gd name="T49" fmla="*/ 561730747 h 1090"/>
                <a:gd name="T50" fmla="*/ 185146958 w 1088"/>
                <a:gd name="T51" fmla="*/ 653360865 h 1090"/>
                <a:gd name="T52" fmla="*/ 145330908 w 1088"/>
                <a:gd name="T53" fmla="*/ 748975270 h 1090"/>
                <a:gd name="T54" fmla="*/ 115467813 w 1088"/>
                <a:gd name="T55" fmla="*/ 848572550 h 1090"/>
                <a:gd name="T56" fmla="*/ 95559083 w 1088"/>
                <a:gd name="T57" fmla="*/ 952154116 h 1090"/>
                <a:gd name="T58" fmla="*/ 87597002 w 1088"/>
                <a:gd name="T59" fmla="*/ 1055735682 h 1090"/>
                <a:gd name="T60" fmla="*/ 89586464 w 1088"/>
                <a:gd name="T61" fmla="*/ 1159317248 h 1090"/>
                <a:gd name="T62" fmla="*/ 103522575 w 1088"/>
                <a:gd name="T63" fmla="*/ 1262898814 h 1090"/>
                <a:gd name="T64" fmla="*/ 127413051 w 1088"/>
                <a:gd name="T65" fmla="*/ 1366480380 h 1090"/>
                <a:gd name="T66" fmla="*/ 161256481 w 1088"/>
                <a:gd name="T67" fmla="*/ 1464086223 h 1090"/>
                <a:gd name="T68" fmla="*/ 207045150 w 1088"/>
                <a:gd name="T69" fmla="*/ 1557707779 h 1090"/>
                <a:gd name="T70" fmla="*/ 260798721 w 1088"/>
                <a:gd name="T71" fmla="*/ 1647346459 h 1090"/>
                <a:gd name="T72" fmla="*/ 324503836 w 1088"/>
                <a:gd name="T73" fmla="*/ 1731008005 h 1090"/>
                <a:gd name="T74" fmla="*/ 394182980 w 1088"/>
                <a:gd name="T75" fmla="*/ 1806702389 h 1090"/>
                <a:gd name="T76" fmla="*/ 473816490 w 1088"/>
                <a:gd name="T77" fmla="*/ 1874428201 h 1090"/>
                <a:gd name="T78" fmla="*/ 559421208 w 1088"/>
                <a:gd name="T79" fmla="*/ 1934186851 h 1090"/>
                <a:gd name="T80" fmla="*/ 650999955 w 1088"/>
                <a:gd name="T81" fmla="*/ 1983986902 h 1090"/>
                <a:gd name="T82" fmla="*/ 746559038 w 1088"/>
                <a:gd name="T83" fmla="*/ 2025816969 h 1090"/>
                <a:gd name="T84" fmla="*/ 846101278 w 1088"/>
                <a:gd name="T85" fmla="*/ 2055697000 h 1090"/>
                <a:gd name="T86" fmla="*/ 949623853 w 1088"/>
                <a:gd name="T87" fmla="*/ 2073624172 h 1090"/>
                <a:gd name="T88" fmla="*/ 1053146428 w 1088"/>
                <a:gd name="T89" fmla="*/ 2083584182 h 1090"/>
                <a:gd name="T90" fmla="*/ 1156669003 w 1088"/>
                <a:gd name="T91" fmla="*/ 2081592745 h 1090"/>
                <a:gd name="T92" fmla="*/ 1260191578 w 1088"/>
                <a:gd name="T93" fmla="*/ 2067648448 h 1090"/>
                <a:gd name="T94" fmla="*/ 1361724690 w 1088"/>
                <a:gd name="T95" fmla="*/ 2043745552 h 1090"/>
                <a:gd name="T96" fmla="*/ 1461265519 w 1088"/>
                <a:gd name="T97" fmla="*/ 2009881235 h 1090"/>
                <a:gd name="T98" fmla="*/ 1554833729 w 1088"/>
                <a:gd name="T99" fmla="*/ 1964066882 h 1090"/>
                <a:gd name="T100" fmla="*/ 1644421604 w 1088"/>
                <a:gd name="T101" fmla="*/ 1910283956 h 1090"/>
                <a:gd name="T102" fmla="*/ 1726045987 w 1088"/>
                <a:gd name="T103" fmla="*/ 1846541019 h 1090"/>
                <a:gd name="T104" fmla="*/ 1801696339 w 1088"/>
                <a:gd name="T105" fmla="*/ 1774830921 h 1090"/>
                <a:gd name="T106" fmla="*/ 1871375484 w 1088"/>
                <a:gd name="T107" fmla="*/ 1695153662 h 1090"/>
                <a:gd name="T108" fmla="*/ 1929109390 w 1088"/>
                <a:gd name="T109" fmla="*/ 1609499267 h 1090"/>
                <a:gd name="T110" fmla="*/ 1980870678 w 1088"/>
                <a:gd name="T111" fmla="*/ 1517869149 h 1090"/>
                <a:gd name="T112" fmla="*/ 2020686727 w 1088"/>
                <a:gd name="T113" fmla="*/ 1422254744 h 1090"/>
                <a:gd name="T114" fmla="*/ 2050549822 w 1088"/>
                <a:gd name="T115" fmla="*/ 1322657464 h 1090"/>
                <a:gd name="T116" fmla="*/ 2070458552 w 1088"/>
                <a:gd name="T117" fmla="*/ 1219075898 h 1090"/>
                <a:gd name="T118" fmla="*/ 2078420634 w 1088"/>
                <a:gd name="T119" fmla="*/ 1115494332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solidFill>
              <a:schemeClr val="tx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51" name="Freeform 55"/>
            <p:cNvSpPr>
              <a:spLocks noEditPoints="1" noChangeArrowheads="1"/>
            </p:cNvSpPr>
            <p:nvPr/>
          </p:nvSpPr>
          <p:spPr bwMode="auto">
            <a:xfrm>
              <a:off x="440098" y="453779"/>
              <a:ext cx="643516" cy="673448"/>
            </a:xfrm>
            <a:custGeom>
              <a:avLst/>
              <a:gdLst>
                <a:gd name="T0" fmla="*/ 2065461878 w 129"/>
                <a:gd name="T1" fmla="*/ 2147483646 h 135"/>
                <a:gd name="T2" fmla="*/ 2147483646 w 129"/>
                <a:gd name="T3" fmla="*/ 647013919 h 135"/>
                <a:gd name="T4" fmla="*/ 2147483646 w 129"/>
                <a:gd name="T5" fmla="*/ 522590659 h 135"/>
                <a:gd name="T6" fmla="*/ 2147483646 w 129"/>
                <a:gd name="T7" fmla="*/ 248851507 h 135"/>
                <a:gd name="T8" fmla="*/ 2147483646 w 129"/>
                <a:gd name="T9" fmla="*/ 248851507 h 135"/>
                <a:gd name="T10" fmla="*/ 2147483646 w 129"/>
                <a:gd name="T11" fmla="*/ 398162412 h 135"/>
                <a:gd name="T12" fmla="*/ 2147483646 w 129"/>
                <a:gd name="T13" fmla="*/ 398162412 h 135"/>
                <a:gd name="T14" fmla="*/ 2147483646 w 129"/>
                <a:gd name="T15" fmla="*/ 0 h 135"/>
                <a:gd name="T16" fmla="*/ 671895554 w 129"/>
                <a:gd name="T17" fmla="*/ 0 h 135"/>
                <a:gd name="T18" fmla="*/ 671895554 w 129"/>
                <a:gd name="T19" fmla="*/ 398162412 h 135"/>
                <a:gd name="T20" fmla="*/ 547472484 w 129"/>
                <a:gd name="T21" fmla="*/ 398162412 h 135"/>
                <a:gd name="T22" fmla="*/ 423044425 w 129"/>
                <a:gd name="T23" fmla="*/ 248851507 h 135"/>
                <a:gd name="T24" fmla="*/ 298621355 w 129"/>
                <a:gd name="T25" fmla="*/ 248851507 h 135"/>
                <a:gd name="T26" fmla="*/ 24882619 w 129"/>
                <a:gd name="T27" fmla="*/ 522590659 h 135"/>
                <a:gd name="T28" fmla="*/ 24882619 w 129"/>
                <a:gd name="T29" fmla="*/ 647013919 h 135"/>
                <a:gd name="T30" fmla="*/ 1144715194 w 129"/>
                <a:gd name="T31" fmla="*/ 2147483646 h 135"/>
                <a:gd name="T32" fmla="*/ 1468219168 w 129"/>
                <a:gd name="T33" fmla="*/ 2147483646 h 135"/>
                <a:gd name="T34" fmla="*/ 1468219168 w 129"/>
                <a:gd name="T35" fmla="*/ 2147483646 h 135"/>
                <a:gd name="T36" fmla="*/ 1343796097 w 129"/>
                <a:gd name="T37" fmla="*/ 2147483646 h 135"/>
                <a:gd name="T38" fmla="*/ 1468219168 w 129"/>
                <a:gd name="T39" fmla="*/ 2147483646 h 135"/>
                <a:gd name="T40" fmla="*/ 1468219168 w 129"/>
                <a:gd name="T41" fmla="*/ 2147483646 h 135"/>
                <a:gd name="T42" fmla="*/ 1343796097 w 129"/>
                <a:gd name="T43" fmla="*/ 2147483646 h 135"/>
                <a:gd name="T44" fmla="*/ 1194485420 w 129"/>
                <a:gd name="T45" fmla="*/ 2147483646 h 135"/>
                <a:gd name="T46" fmla="*/ 1070057361 w 129"/>
                <a:gd name="T47" fmla="*/ 2147483646 h 135"/>
                <a:gd name="T48" fmla="*/ 1219368039 w 129"/>
                <a:gd name="T49" fmla="*/ 2147483646 h 135"/>
                <a:gd name="T50" fmla="*/ 1990809033 w 129"/>
                <a:gd name="T51" fmla="*/ 2147483646 h 135"/>
                <a:gd name="T52" fmla="*/ 2115232104 w 129"/>
                <a:gd name="T53" fmla="*/ 2147483646 h 135"/>
                <a:gd name="T54" fmla="*/ 1990809033 w 129"/>
                <a:gd name="T55" fmla="*/ 2147483646 h 135"/>
                <a:gd name="T56" fmla="*/ 1841498356 w 129"/>
                <a:gd name="T57" fmla="*/ 2147483646 h 135"/>
                <a:gd name="T58" fmla="*/ 1717070297 w 129"/>
                <a:gd name="T59" fmla="*/ 2147483646 h 135"/>
                <a:gd name="T60" fmla="*/ 1717070297 w 129"/>
                <a:gd name="T61" fmla="*/ 2147483646 h 135"/>
                <a:gd name="T62" fmla="*/ 1866380974 w 129"/>
                <a:gd name="T63" fmla="*/ 2147483646 h 135"/>
                <a:gd name="T64" fmla="*/ 1717070297 w 129"/>
                <a:gd name="T65" fmla="*/ 2147483646 h 135"/>
                <a:gd name="T66" fmla="*/ 1717070297 w 129"/>
                <a:gd name="T67" fmla="*/ 2147483646 h 135"/>
                <a:gd name="T68" fmla="*/ 2065461878 w 129"/>
                <a:gd name="T69" fmla="*/ 2147483646 h 135"/>
                <a:gd name="T70" fmla="*/ 2147483646 w 129"/>
                <a:gd name="T71" fmla="*/ 522590659 h 135"/>
                <a:gd name="T72" fmla="*/ 2147483646 w 129"/>
                <a:gd name="T73" fmla="*/ 522590659 h 135"/>
                <a:gd name="T74" fmla="*/ 2147483646 w 129"/>
                <a:gd name="T75" fmla="*/ 398162412 h 135"/>
                <a:gd name="T76" fmla="*/ 2147483646 w 129"/>
                <a:gd name="T77" fmla="*/ 522590659 h 135"/>
                <a:gd name="T78" fmla="*/ 2147483646 w 129"/>
                <a:gd name="T79" fmla="*/ 647013919 h 135"/>
                <a:gd name="T80" fmla="*/ 2147483646 w 129"/>
                <a:gd name="T81" fmla="*/ 1766848196 h 135"/>
                <a:gd name="T82" fmla="*/ 2147483646 w 129"/>
                <a:gd name="T83" fmla="*/ 522590659 h 135"/>
                <a:gd name="T84" fmla="*/ 895864065 w 129"/>
                <a:gd name="T85" fmla="*/ 1791730852 h 135"/>
                <a:gd name="T86" fmla="*/ 248851129 w 129"/>
                <a:gd name="T87" fmla="*/ 671901564 h 135"/>
                <a:gd name="T88" fmla="*/ 248851129 w 129"/>
                <a:gd name="T89" fmla="*/ 547473316 h 135"/>
                <a:gd name="T90" fmla="*/ 373274199 w 129"/>
                <a:gd name="T91" fmla="*/ 423050057 h 135"/>
                <a:gd name="T92" fmla="*/ 497702258 w 129"/>
                <a:gd name="T93" fmla="*/ 547473316 h 135"/>
                <a:gd name="T94" fmla="*/ 647012936 w 129"/>
                <a:gd name="T95" fmla="*/ 547473316 h 135"/>
                <a:gd name="T96" fmla="*/ 895864065 w 129"/>
                <a:gd name="T97" fmla="*/ 1791730852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35"/>
                <a:gd name="T149" fmla="*/ 129 w 12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tx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grpSp>
        <p:nvGrpSpPr>
          <p:cNvPr id="52" name="组合 24"/>
          <p:cNvGrpSpPr/>
          <p:nvPr/>
        </p:nvGrpSpPr>
        <p:grpSpPr bwMode="auto">
          <a:xfrm>
            <a:off x="7070726" y="3492500"/>
            <a:ext cx="1522413" cy="1538288"/>
            <a:chOff x="0" y="0"/>
            <a:chExt cx="1521883" cy="1538389"/>
          </a:xfrm>
        </p:grpSpPr>
        <p:sp>
          <p:nvSpPr>
            <p:cNvPr id="53" name="Freeform 11"/>
            <p:cNvSpPr>
              <a:spLocks noChangeArrowheads="1"/>
            </p:cNvSpPr>
            <p:nvPr/>
          </p:nvSpPr>
          <p:spPr bwMode="auto">
            <a:xfrm>
              <a:off x="0" y="0"/>
              <a:ext cx="1521883" cy="1538389"/>
            </a:xfrm>
            <a:custGeom>
              <a:avLst/>
              <a:gdLst>
                <a:gd name="T0" fmla="*/ 1945627292 w 1064"/>
                <a:gd name="T1" fmla="*/ 1169109934 h 1077"/>
                <a:gd name="T2" fmla="*/ 1914939322 w 1064"/>
                <a:gd name="T3" fmla="*/ 1036488517 h 1077"/>
                <a:gd name="T4" fmla="*/ 2129756540 w 1064"/>
                <a:gd name="T5" fmla="*/ 977319820 h 1077"/>
                <a:gd name="T6" fmla="*/ 2009050049 w 1064"/>
                <a:gd name="T7" fmla="*/ 865100270 h 1077"/>
                <a:gd name="T8" fmla="*/ 1845380401 w 1064"/>
                <a:gd name="T9" fmla="*/ 756963093 h 1077"/>
                <a:gd name="T10" fmla="*/ 2025417443 w 1064"/>
                <a:gd name="T11" fmla="*/ 628422622 h 1077"/>
                <a:gd name="T12" fmla="*/ 1871976164 w 1064"/>
                <a:gd name="T13" fmla="*/ 563131793 h 1077"/>
                <a:gd name="T14" fmla="*/ 1681709322 w 1064"/>
                <a:gd name="T15" fmla="*/ 520285445 h 1077"/>
                <a:gd name="T16" fmla="*/ 1808554837 w 1064"/>
                <a:gd name="T17" fmla="*/ 336654364 h 1077"/>
                <a:gd name="T18" fmla="*/ 1642838370 w 1064"/>
                <a:gd name="T19" fmla="*/ 328493903 h 1077"/>
                <a:gd name="T20" fmla="*/ 1448480752 w 1064"/>
                <a:gd name="T21" fmla="*/ 350936956 h 1077"/>
                <a:gd name="T22" fmla="*/ 1503719098 w 1064"/>
                <a:gd name="T23" fmla="*/ 136702361 h 1077"/>
                <a:gd name="T24" fmla="*/ 1346185613 w 1064"/>
                <a:gd name="T25" fmla="*/ 185670840 h 1077"/>
                <a:gd name="T26" fmla="*/ 1170240776 w 1064"/>
                <a:gd name="T27" fmla="*/ 273404721 h 1077"/>
                <a:gd name="T28" fmla="*/ 1149782607 w 1064"/>
                <a:gd name="T29" fmla="*/ 53047995 h 1077"/>
                <a:gd name="T30" fmla="*/ 1016800928 w 1064"/>
                <a:gd name="T31" fmla="*/ 153024711 h 1077"/>
                <a:gd name="T32" fmla="*/ 883817818 w 1064"/>
                <a:gd name="T33" fmla="*/ 293808016 h 1077"/>
                <a:gd name="T34" fmla="*/ 787661703 w 1064"/>
                <a:gd name="T35" fmla="*/ 93854585 h 1077"/>
                <a:gd name="T36" fmla="*/ 697643182 w 1064"/>
                <a:gd name="T37" fmla="*/ 234637890 h 1077"/>
                <a:gd name="T38" fmla="*/ 619899849 w 1064"/>
                <a:gd name="T39" fmla="*/ 414188027 h 1077"/>
                <a:gd name="T40" fmla="*/ 462367794 w 1064"/>
                <a:gd name="T41" fmla="*/ 257082371 h 1077"/>
                <a:gd name="T42" fmla="*/ 425542230 w 1064"/>
                <a:gd name="T43" fmla="*/ 420308729 h 1077"/>
                <a:gd name="T44" fmla="*/ 415312430 w 1064"/>
                <a:gd name="T45" fmla="*/ 614140030 h 1077"/>
                <a:gd name="T46" fmla="*/ 212770400 w 1064"/>
                <a:gd name="T47" fmla="*/ 522325203 h 1077"/>
                <a:gd name="T48" fmla="*/ 233230000 w 1064"/>
                <a:gd name="T49" fmla="*/ 687591320 h 1077"/>
                <a:gd name="T50" fmla="*/ 290513733 w 1064"/>
                <a:gd name="T51" fmla="*/ 873262159 h 1077"/>
                <a:gd name="T52" fmla="*/ 67513533 w 1064"/>
                <a:gd name="T53" fmla="*/ 856939809 h 1077"/>
                <a:gd name="T54" fmla="*/ 143211479 w 1064"/>
                <a:gd name="T55" fmla="*/ 1003843817 h 1077"/>
                <a:gd name="T56" fmla="*/ 257780376 w 1064"/>
                <a:gd name="T57" fmla="*/ 1097698402 h 1077"/>
                <a:gd name="T58" fmla="*/ 143211479 w 1064"/>
                <a:gd name="T59" fmla="*/ 1193594173 h 1077"/>
                <a:gd name="T60" fmla="*/ 67513533 w 1064"/>
                <a:gd name="T61" fmla="*/ 1340498181 h 1077"/>
                <a:gd name="T62" fmla="*/ 290513733 w 1064"/>
                <a:gd name="T63" fmla="*/ 1322136073 h 1077"/>
                <a:gd name="T64" fmla="*/ 233230000 w 1064"/>
                <a:gd name="T65" fmla="*/ 1509846670 h 1077"/>
                <a:gd name="T66" fmla="*/ 212770400 w 1064"/>
                <a:gd name="T67" fmla="*/ 1675112787 h 1077"/>
                <a:gd name="T68" fmla="*/ 415312430 w 1064"/>
                <a:gd name="T69" fmla="*/ 1581258202 h 1077"/>
                <a:gd name="T70" fmla="*/ 425542230 w 1064"/>
                <a:gd name="T71" fmla="*/ 1777129261 h 1077"/>
                <a:gd name="T72" fmla="*/ 462367794 w 1064"/>
                <a:gd name="T73" fmla="*/ 1938315861 h 1077"/>
                <a:gd name="T74" fmla="*/ 619899849 w 1064"/>
                <a:gd name="T75" fmla="*/ 1783249963 h 1077"/>
                <a:gd name="T76" fmla="*/ 697643182 w 1064"/>
                <a:gd name="T77" fmla="*/ 1962800100 h 1077"/>
                <a:gd name="T78" fmla="*/ 787661703 w 1064"/>
                <a:gd name="T79" fmla="*/ 2101542219 h 1077"/>
                <a:gd name="T80" fmla="*/ 883817818 w 1064"/>
                <a:gd name="T81" fmla="*/ 1901590216 h 1077"/>
                <a:gd name="T82" fmla="*/ 1016800928 w 1064"/>
                <a:gd name="T83" fmla="*/ 2044413279 h 1077"/>
                <a:gd name="T84" fmla="*/ 1149782607 w 1064"/>
                <a:gd name="T85" fmla="*/ 2144389995 h 1077"/>
                <a:gd name="T86" fmla="*/ 1170240776 w 1064"/>
                <a:gd name="T87" fmla="*/ 1924033269 h 1077"/>
                <a:gd name="T88" fmla="*/ 1346185613 w 1064"/>
                <a:gd name="T89" fmla="*/ 2011767151 h 1077"/>
                <a:gd name="T90" fmla="*/ 1503719098 w 1064"/>
                <a:gd name="T91" fmla="*/ 2060735629 h 1077"/>
                <a:gd name="T92" fmla="*/ 1448480752 w 1064"/>
                <a:gd name="T93" fmla="*/ 1846501034 h 1077"/>
                <a:gd name="T94" fmla="*/ 1642838370 w 1064"/>
                <a:gd name="T95" fmla="*/ 1868944087 h 1077"/>
                <a:gd name="T96" fmla="*/ 1808554837 w 1064"/>
                <a:gd name="T97" fmla="*/ 1858742440 h 1077"/>
                <a:gd name="T98" fmla="*/ 1681709322 w 1064"/>
                <a:gd name="T99" fmla="*/ 1677152545 h 1077"/>
                <a:gd name="T100" fmla="*/ 1871976164 w 1064"/>
                <a:gd name="T101" fmla="*/ 1632266439 h 1077"/>
                <a:gd name="T102" fmla="*/ 2025417443 w 1064"/>
                <a:gd name="T103" fmla="*/ 1566975610 h 1077"/>
                <a:gd name="T104" fmla="*/ 1845380401 w 1064"/>
                <a:gd name="T105" fmla="*/ 1438433710 h 1077"/>
                <a:gd name="T106" fmla="*/ 2009050049 w 1064"/>
                <a:gd name="T107" fmla="*/ 1332337720 h 1077"/>
                <a:gd name="T108" fmla="*/ 2129756540 w 1064"/>
                <a:gd name="T109" fmla="*/ 1220118170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nvGrpSpPr>
            <p:cNvPr id="54" name="Group 101"/>
            <p:cNvGrpSpPr/>
            <p:nvPr/>
          </p:nvGrpSpPr>
          <p:grpSpPr bwMode="auto">
            <a:xfrm>
              <a:off x="475315" y="483568"/>
              <a:ext cx="571253" cy="571253"/>
              <a:chOff x="0" y="0"/>
              <a:chExt cx="406813" cy="406813"/>
            </a:xfrm>
          </p:grpSpPr>
          <p:sp>
            <p:nvSpPr>
              <p:cNvPr id="55" name="Freeform 39"/>
              <p:cNvSpPr>
                <a:spLocks noEditPoints="1" noChangeArrowheads="1"/>
              </p:cNvSpPr>
              <p:nvPr/>
            </p:nvSpPr>
            <p:spPr bwMode="auto">
              <a:xfrm>
                <a:off x="0" y="0"/>
                <a:ext cx="406813" cy="406813"/>
              </a:xfrm>
              <a:custGeom>
                <a:avLst/>
                <a:gdLst>
                  <a:gd name="T0" fmla="*/ 678267311 w 122"/>
                  <a:gd name="T1" fmla="*/ 0 h 122"/>
                  <a:gd name="T2" fmla="*/ 0 w 122"/>
                  <a:gd name="T3" fmla="*/ 678267311 h 122"/>
                  <a:gd name="T4" fmla="*/ 678267311 w 122"/>
                  <a:gd name="T5" fmla="*/ 1356531287 h 122"/>
                  <a:gd name="T6" fmla="*/ 1356531287 w 122"/>
                  <a:gd name="T7" fmla="*/ 678267311 h 122"/>
                  <a:gd name="T8" fmla="*/ 678267311 w 122"/>
                  <a:gd name="T9" fmla="*/ 0 h 122"/>
                  <a:gd name="T10" fmla="*/ 722743309 w 122"/>
                  <a:gd name="T11" fmla="*/ 1211982625 h 122"/>
                  <a:gd name="T12" fmla="*/ 722743309 w 122"/>
                  <a:gd name="T13" fmla="*/ 1134147961 h 122"/>
                  <a:gd name="T14" fmla="*/ 644908645 w 122"/>
                  <a:gd name="T15" fmla="*/ 1134147961 h 122"/>
                  <a:gd name="T16" fmla="*/ 644908645 w 122"/>
                  <a:gd name="T17" fmla="*/ 1211982625 h 122"/>
                  <a:gd name="T18" fmla="*/ 333573322 w 122"/>
                  <a:gd name="T19" fmla="*/ 1078554630 h 122"/>
                  <a:gd name="T20" fmla="*/ 322452655 w 122"/>
                  <a:gd name="T21" fmla="*/ 1078554630 h 122"/>
                  <a:gd name="T22" fmla="*/ 300214656 w 122"/>
                  <a:gd name="T23" fmla="*/ 1056316631 h 122"/>
                  <a:gd name="T24" fmla="*/ 277976657 w 122"/>
                  <a:gd name="T25" fmla="*/ 1034078632 h 122"/>
                  <a:gd name="T26" fmla="*/ 277976657 w 122"/>
                  <a:gd name="T27" fmla="*/ 1022957965 h 122"/>
                  <a:gd name="T28" fmla="*/ 144548662 w 122"/>
                  <a:gd name="T29" fmla="*/ 711622642 h 122"/>
                  <a:gd name="T30" fmla="*/ 222383326 w 122"/>
                  <a:gd name="T31" fmla="*/ 711622642 h 122"/>
                  <a:gd name="T32" fmla="*/ 222383326 w 122"/>
                  <a:gd name="T33" fmla="*/ 633787978 h 122"/>
                  <a:gd name="T34" fmla="*/ 144548662 w 122"/>
                  <a:gd name="T35" fmla="*/ 633787978 h 122"/>
                  <a:gd name="T36" fmla="*/ 644908645 w 122"/>
                  <a:gd name="T37" fmla="*/ 144548662 h 122"/>
                  <a:gd name="T38" fmla="*/ 644908645 w 122"/>
                  <a:gd name="T39" fmla="*/ 222383326 h 122"/>
                  <a:gd name="T40" fmla="*/ 722743309 w 122"/>
                  <a:gd name="T41" fmla="*/ 222383326 h 122"/>
                  <a:gd name="T42" fmla="*/ 722743309 w 122"/>
                  <a:gd name="T43" fmla="*/ 144548662 h 122"/>
                  <a:gd name="T44" fmla="*/ 922885301 w 122"/>
                  <a:gd name="T45" fmla="*/ 200145327 h 122"/>
                  <a:gd name="T46" fmla="*/ 922885301 w 122"/>
                  <a:gd name="T47" fmla="*/ 200145327 h 122"/>
                  <a:gd name="T48" fmla="*/ 967361300 w 122"/>
                  <a:gd name="T49" fmla="*/ 222383326 h 122"/>
                  <a:gd name="T50" fmla="*/ 978481966 w 122"/>
                  <a:gd name="T51" fmla="*/ 233500658 h 122"/>
                  <a:gd name="T52" fmla="*/ 1000719966 w 122"/>
                  <a:gd name="T53" fmla="*/ 255738658 h 122"/>
                  <a:gd name="T54" fmla="*/ 1011837298 w 122"/>
                  <a:gd name="T55" fmla="*/ 266859324 h 122"/>
                  <a:gd name="T56" fmla="*/ 1045195964 w 122"/>
                  <a:gd name="T57" fmla="*/ 277976657 h 122"/>
                  <a:gd name="T58" fmla="*/ 1056316631 w 122"/>
                  <a:gd name="T59" fmla="*/ 300214656 h 122"/>
                  <a:gd name="T60" fmla="*/ 1078554630 w 122"/>
                  <a:gd name="T61" fmla="*/ 311335323 h 122"/>
                  <a:gd name="T62" fmla="*/ 1089671962 w 122"/>
                  <a:gd name="T63" fmla="*/ 344693989 h 122"/>
                  <a:gd name="T64" fmla="*/ 1100792629 w 122"/>
                  <a:gd name="T65" fmla="*/ 355811321 h 122"/>
                  <a:gd name="T66" fmla="*/ 1123030628 w 122"/>
                  <a:gd name="T67" fmla="*/ 378049320 h 122"/>
                  <a:gd name="T68" fmla="*/ 1134147961 w 122"/>
                  <a:gd name="T69" fmla="*/ 389169987 h 122"/>
                  <a:gd name="T70" fmla="*/ 1156385960 w 122"/>
                  <a:gd name="T71" fmla="*/ 433645985 h 122"/>
                  <a:gd name="T72" fmla="*/ 1156385960 w 122"/>
                  <a:gd name="T73" fmla="*/ 433645985 h 122"/>
                  <a:gd name="T74" fmla="*/ 1211982625 w 122"/>
                  <a:gd name="T75" fmla="*/ 633787978 h 122"/>
                  <a:gd name="T76" fmla="*/ 1134147961 w 122"/>
                  <a:gd name="T77" fmla="*/ 633787978 h 122"/>
                  <a:gd name="T78" fmla="*/ 1134147961 w 122"/>
                  <a:gd name="T79" fmla="*/ 711622642 h 122"/>
                  <a:gd name="T80" fmla="*/ 1211982625 w 122"/>
                  <a:gd name="T81" fmla="*/ 711622642 h 122"/>
                  <a:gd name="T82" fmla="*/ 722743309 w 122"/>
                  <a:gd name="T83" fmla="*/ 1211982625 h 12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2"/>
                  <a:gd name="T127" fmla="*/ 0 h 122"/>
                  <a:gd name="T128" fmla="*/ 122 w 122"/>
                  <a:gd name="T129" fmla="*/ 122 h 12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chemeClr val="accent2"/>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56" name="Freeform 40"/>
              <p:cNvSpPr>
                <a:spLocks noEditPoints="1" noChangeArrowheads="1"/>
              </p:cNvSpPr>
              <p:nvPr/>
            </p:nvSpPr>
            <p:spPr bwMode="auto">
              <a:xfrm>
                <a:off x="154739" y="99832"/>
                <a:ext cx="119797" cy="177201"/>
              </a:xfrm>
              <a:custGeom>
                <a:avLst/>
                <a:gdLst>
                  <a:gd name="T0" fmla="*/ 88589882 w 36"/>
                  <a:gd name="T1" fmla="*/ 324174184 h 53"/>
                  <a:gd name="T2" fmla="*/ 88589882 w 36"/>
                  <a:gd name="T3" fmla="*/ 324174184 h 53"/>
                  <a:gd name="T4" fmla="*/ 0 w 36"/>
                  <a:gd name="T5" fmla="*/ 592456498 h 53"/>
                  <a:gd name="T6" fmla="*/ 210396809 w 36"/>
                  <a:gd name="T7" fmla="*/ 402423471 h 53"/>
                  <a:gd name="T8" fmla="*/ 210396809 w 36"/>
                  <a:gd name="T9" fmla="*/ 402423471 h 53"/>
                  <a:gd name="T10" fmla="*/ 243617183 w 36"/>
                  <a:gd name="T11" fmla="*/ 368889018 h 53"/>
                  <a:gd name="T12" fmla="*/ 398647811 w 36"/>
                  <a:gd name="T13" fmla="*/ 0 h 53"/>
                  <a:gd name="T14" fmla="*/ 121810255 w 36"/>
                  <a:gd name="T15" fmla="*/ 279459351 h 53"/>
                  <a:gd name="T16" fmla="*/ 88589882 w 36"/>
                  <a:gd name="T17" fmla="*/ 324174184 h 53"/>
                  <a:gd name="T18" fmla="*/ 166101868 w 36"/>
                  <a:gd name="T19" fmla="*/ 312997147 h 53"/>
                  <a:gd name="T20" fmla="*/ 199325570 w 36"/>
                  <a:gd name="T21" fmla="*/ 346531601 h 53"/>
                  <a:gd name="T22" fmla="*/ 166101868 w 36"/>
                  <a:gd name="T23" fmla="*/ 380066054 h 53"/>
                  <a:gd name="T24" fmla="*/ 132881495 w 36"/>
                  <a:gd name="T25" fmla="*/ 346531601 h 53"/>
                  <a:gd name="T26" fmla="*/ 166101868 w 36"/>
                  <a:gd name="T27" fmla="*/ 3129971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53"/>
                  <a:gd name="T44" fmla="*/ 36 w 36"/>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chemeClr val="tx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57" name="Oval 41"/>
              <p:cNvSpPr>
                <a:spLocks noChangeArrowheads="1"/>
              </p:cNvSpPr>
              <p:nvPr/>
            </p:nvSpPr>
            <p:spPr bwMode="auto">
              <a:xfrm>
                <a:off x="199663" y="197168"/>
                <a:ext cx="9983" cy="9983"/>
              </a:xfrm>
              <a:prstGeom prst="ellipse">
                <a:avLst/>
              </a:prstGeom>
              <a:solidFill>
                <a:schemeClr val="tx1"/>
              </a:solidFill>
              <a:ln>
                <a:noFill/>
              </a:ln>
              <a:effectLst/>
            </p:spPr>
            <p:txBody>
              <a:bodyPr vert="horz" wrap="square" lIns="91440" tIns="45720" rIns="91440" bIns="45720" numCol="1" anchor="t" anchorCtr="0" compatLnSpc="1"/>
              <a:lstStyle/>
              <a:p>
                <a:endParaRPr lang="zh-CN" altLang="zh-CN" sz="2400">
                  <a:solidFill>
                    <a:schemeClr val="accent2"/>
                  </a:solidFill>
                  <a:latin typeface="微软雅黑" panose="020B0503020204020204" pitchFamily="34" charset="-122"/>
                  <a:ea typeface="微软雅黑" panose="020B0503020204020204" pitchFamily="34" charset="-122"/>
                </a:endParaRPr>
              </a:p>
            </p:txBody>
          </p:sp>
        </p:grpSp>
      </p:grpSp>
      <p:grpSp>
        <p:nvGrpSpPr>
          <p:cNvPr id="58" name="组合 10"/>
          <p:cNvGrpSpPr/>
          <p:nvPr/>
        </p:nvGrpSpPr>
        <p:grpSpPr bwMode="auto">
          <a:xfrm>
            <a:off x="6516075" y="1348421"/>
            <a:ext cx="1014413" cy="1023937"/>
            <a:chOff x="0" y="0"/>
            <a:chExt cx="1013883" cy="1024880"/>
          </a:xfrm>
          <a:solidFill>
            <a:schemeClr val="accent2"/>
          </a:solidFill>
        </p:grpSpPr>
        <p:sp>
          <p:nvSpPr>
            <p:cNvPr id="59" name="Freeform 11"/>
            <p:cNvSpPr>
              <a:spLocks noChangeArrowheads="1"/>
            </p:cNvSpPr>
            <p:nvPr/>
          </p:nvSpPr>
          <p:spPr bwMode="auto">
            <a:xfrm>
              <a:off x="0" y="0"/>
              <a:ext cx="1013883" cy="1024880"/>
            </a:xfrm>
            <a:custGeom>
              <a:avLst/>
              <a:gdLst>
                <a:gd name="T0" fmla="*/ 863521483 w 1064"/>
                <a:gd name="T1" fmla="*/ 518882375 h 1077"/>
                <a:gd name="T2" fmla="*/ 849900765 w 1064"/>
                <a:gd name="T3" fmla="*/ 460021718 h 1077"/>
                <a:gd name="T4" fmla="*/ 945241977 w 1064"/>
                <a:gd name="T5" fmla="*/ 433760238 h 1077"/>
                <a:gd name="T6" fmla="*/ 891669124 w 1064"/>
                <a:gd name="T7" fmla="*/ 383955067 h 1077"/>
                <a:gd name="T8" fmla="*/ 819028790 w 1064"/>
                <a:gd name="T9" fmla="*/ 335960803 h 1077"/>
                <a:gd name="T10" fmla="*/ 898934015 w 1064"/>
                <a:gd name="T11" fmla="*/ 278911053 h 1077"/>
                <a:gd name="T12" fmla="*/ 830832332 w 1064"/>
                <a:gd name="T13" fmla="*/ 249932737 h 1077"/>
                <a:gd name="T14" fmla="*/ 746387504 w 1064"/>
                <a:gd name="T15" fmla="*/ 230916788 h 1077"/>
                <a:gd name="T16" fmla="*/ 802683738 w 1064"/>
                <a:gd name="T17" fmla="*/ 149416465 h 1077"/>
                <a:gd name="T18" fmla="*/ 729135294 w 1064"/>
                <a:gd name="T19" fmla="*/ 145794652 h 1077"/>
                <a:gd name="T20" fmla="*/ 642873289 w 1064"/>
                <a:gd name="T21" fmla="*/ 155755115 h 1077"/>
                <a:gd name="T22" fmla="*/ 667390391 w 1064"/>
                <a:gd name="T23" fmla="*/ 60672515 h 1077"/>
                <a:gd name="T24" fmla="*/ 597473438 w 1064"/>
                <a:gd name="T25" fmla="*/ 82405300 h 1077"/>
                <a:gd name="T26" fmla="*/ 519383483 w 1064"/>
                <a:gd name="T27" fmla="*/ 121344079 h 1077"/>
                <a:gd name="T28" fmla="*/ 510303323 w 1064"/>
                <a:gd name="T29" fmla="*/ 23544643 h 1077"/>
                <a:gd name="T30" fmla="*/ 451282754 w 1064"/>
                <a:gd name="T31" fmla="*/ 67916143 h 1077"/>
                <a:gd name="T32" fmla="*/ 392262185 w 1064"/>
                <a:gd name="T33" fmla="*/ 130399565 h 1077"/>
                <a:gd name="T34" fmla="*/ 349585715 w 1064"/>
                <a:gd name="T35" fmla="*/ 41655615 h 1077"/>
                <a:gd name="T36" fmla="*/ 309632626 w 1064"/>
                <a:gd name="T37" fmla="*/ 104139037 h 1077"/>
                <a:gd name="T38" fmla="*/ 275128206 w 1064"/>
                <a:gd name="T39" fmla="*/ 183827501 h 1077"/>
                <a:gd name="T40" fmla="*/ 205211253 w 1064"/>
                <a:gd name="T41" fmla="*/ 114099500 h 1077"/>
                <a:gd name="T42" fmla="*/ 188867154 w 1064"/>
                <a:gd name="T43" fmla="*/ 186544337 h 1077"/>
                <a:gd name="T44" fmla="*/ 184326598 w 1064"/>
                <a:gd name="T45" fmla="*/ 272572403 h 1077"/>
                <a:gd name="T46" fmla="*/ 94433101 w 1064"/>
                <a:gd name="T47" fmla="*/ 231821766 h 1077"/>
                <a:gd name="T48" fmla="*/ 103513262 w 1064"/>
                <a:gd name="T49" fmla="*/ 305171580 h 1077"/>
                <a:gd name="T50" fmla="*/ 128937521 w 1064"/>
                <a:gd name="T51" fmla="*/ 387577832 h 1077"/>
                <a:gd name="T52" fmla="*/ 29964817 w 1064"/>
                <a:gd name="T53" fmla="*/ 380333253 h 1077"/>
                <a:gd name="T54" fmla="*/ 63561126 w 1064"/>
                <a:gd name="T55" fmla="*/ 445532560 h 1077"/>
                <a:gd name="T56" fmla="*/ 114409645 w 1064"/>
                <a:gd name="T57" fmla="*/ 487188175 h 1077"/>
                <a:gd name="T58" fmla="*/ 63561126 w 1064"/>
                <a:gd name="T59" fmla="*/ 529749719 h 1077"/>
                <a:gd name="T60" fmla="*/ 29964817 w 1064"/>
                <a:gd name="T61" fmla="*/ 594949025 h 1077"/>
                <a:gd name="T62" fmla="*/ 128937521 w 1064"/>
                <a:gd name="T63" fmla="*/ 586799469 h 1077"/>
                <a:gd name="T64" fmla="*/ 103513262 w 1064"/>
                <a:gd name="T65" fmla="*/ 670110699 h 1077"/>
                <a:gd name="T66" fmla="*/ 94433101 w 1064"/>
                <a:gd name="T67" fmla="*/ 743460513 h 1077"/>
                <a:gd name="T68" fmla="*/ 184326598 w 1064"/>
                <a:gd name="T69" fmla="*/ 701804898 h 1077"/>
                <a:gd name="T70" fmla="*/ 188867154 w 1064"/>
                <a:gd name="T71" fmla="*/ 788737942 h 1077"/>
                <a:gd name="T72" fmla="*/ 205211253 w 1064"/>
                <a:gd name="T73" fmla="*/ 860276849 h 1077"/>
                <a:gd name="T74" fmla="*/ 275128206 w 1064"/>
                <a:gd name="T75" fmla="*/ 791454778 h 1077"/>
                <a:gd name="T76" fmla="*/ 309632626 w 1064"/>
                <a:gd name="T77" fmla="*/ 871143242 h 1077"/>
                <a:gd name="T78" fmla="*/ 349585715 w 1064"/>
                <a:gd name="T79" fmla="*/ 932721687 h 1077"/>
                <a:gd name="T80" fmla="*/ 392262185 w 1064"/>
                <a:gd name="T81" fmla="*/ 843976785 h 1077"/>
                <a:gd name="T82" fmla="*/ 451282754 w 1064"/>
                <a:gd name="T83" fmla="*/ 907366136 h 1077"/>
                <a:gd name="T84" fmla="*/ 510303323 w 1064"/>
                <a:gd name="T85" fmla="*/ 951737636 h 1077"/>
                <a:gd name="T86" fmla="*/ 519383483 w 1064"/>
                <a:gd name="T87" fmla="*/ 853938200 h 1077"/>
                <a:gd name="T88" fmla="*/ 597473438 w 1064"/>
                <a:gd name="T89" fmla="*/ 892876979 h 1077"/>
                <a:gd name="T90" fmla="*/ 667390391 w 1064"/>
                <a:gd name="T91" fmla="*/ 914609764 h 1077"/>
                <a:gd name="T92" fmla="*/ 642873289 w 1064"/>
                <a:gd name="T93" fmla="*/ 819527164 h 1077"/>
                <a:gd name="T94" fmla="*/ 729135294 w 1064"/>
                <a:gd name="T95" fmla="*/ 829487627 h 1077"/>
                <a:gd name="T96" fmla="*/ 802683738 w 1064"/>
                <a:gd name="T97" fmla="*/ 824959884 h 1077"/>
                <a:gd name="T98" fmla="*/ 746387504 w 1064"/>
                <a:gd name="T99" fmla="*/ 744365491 h 1077"/>
                <a:gd name="T100" fmla="*/ 830832332 w 1064"/>
                <a:gd name="T101" fmla="*/ 724443613 h 1077"/>
                <a:gd name="T102" fmla="*/ 898934015 w 1064"/>
                <a:gd name="T103" fmla="*/ 695466249 h 1077"/>
                <a:gd name="T104" fmla="*/ 819028790 w 1064"/>
                <a:gd name="T105" fmla="*/ 638415547 h 1077"/>
                <a:gd name="T106" fmla="*/ 891669124 w 1064"/>
                <a:gd name="T107" fmla="*/ 591327212 h 1077"/>
                <a:gd name="T108" fmla="*/ 945241977 w 1064"/>
                <a:gd name="T109" fmla="*/ 541522041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0" name="Freeform 62"/>
            <p:cNvSpPr>
              <a:spLocks noEditPoints="1" noChangeArrowheads="1"/>
            </p:cNvSpPr>
            <p:nvPr/>
          </p:nvSpPr>
          <p:spPr bwMode="auto">
            <a:xfrm>
              <a:off x="372489" y="331300"/>
              <a:ext cx="268908" cy="362280"/>
            </a:xfrm>
            <a:custGeom>
              <a:avLst/>
              <a:gdLst>
                <a:gd name="T0" fmla="*/ 669551041 w 108"/>
                <a:gd name="T1" fmla="*/ 905150334 h 145"/>
                <a:gd name="T2" fmla="*/ 0 w 108"/>
                <a:gd name="T3" fmla="*/ 905150334 h 145"/>
                <a:gd name="T4" fmla="*/ 0 w 108"/>
                <a:gd name="T5" fmla="*/ 848969450 h 145"/>
                <a:gd name="T6" fmla="*/ 80595213 w 108"/>
                <a:gd name="T7" fmla="*/ 780301150 h 145"/>
                <a:gd name="T8" fmla="*/ 595155651 w 108"/>
                <a:gd name="T9" fmla="*/ 780301150 h 145"/>
                <a:gd name="T10" fmla="*/ 669551041 w 108"/>
                <a:gd name="T11" fmla="*/ 842725742 h 145"/>
                <a:gd name="T12" fmla="*/ 669551041 w 108"/>
                <a:gd name="T13" fmla="*/ 905150334 h 145"/>
                <a:gd name="T14" fmla="*/ 99192194 w 108"/>
                <a:gd name="T15" fmla="*/ 724120267 h 145"/>
                <a:gd name="T16" fmla="*/ 148788290 w 108"/>
                <a:gd name="T17" fmla="*/ 568060037 h 145"/>
                <a:gd name="T18" fmla="*/ 526962574 w 108"/>
                <a:gd name="T19" fmla="*/ 568060037 h 145"/>
                <a:gd name="T20" fmla="*/ 570358848 w 108"/>
                <a:gd name="T21" fmla="*/ 724120267 h 145"/>
                <a:gd name="T22" fmla="*/ 99192194 w 108"/>
                <a:gd name="T23" fmla="*/ 724120267 h 145"/>
                <a:gd name="T24" fmla="*/ 173587584 w 108"/>
                <a:gd name="T25" fmla="*/ 474424399 h 145"/>
                <a:gd name="T26" fmla="*/ 223183680 w 108"/>
                <a:gd name="T27" fmla="*/ 318364169 h 145"/>
                <a:gd name="T28" fmla="*/ 446367361 w 108"/>
                <a:gd name="T29" fmla="*/ 318364169 h 145"/>
                <a:gd name="T30" fmla="*/ 495963458 w 108"/>
                <a:gd name="T31" fmla="*/ 474424399 h 145"/>
                <a:gd name="T32" fmla="*/ 173587584 w 108"/>
                <a:gd name="T33" fmla="*/ 474424399 h 145"/>
                <a:gd name="T34" fmla="*/ 297579071 w 108"/>
                <a:gd name="T35" fmla="*/ 74909510 h 145"/>
                <a:gd name="T36" fmla="*/ 371971971 w 108"/>
                <a:gd name="T37" fmla="*/ 74909510 h 145"/>
                <a:gd name="T38" fmla="*/ 415370734 w 108"/>
                <a:gd name="T39" fmla="*/ 230969740 h 145"/>
                <a:gd name="T40" fmla="*/ 254180307 w 108"/>
                <a:gd name="T41" fmla="*/ 230969740 h 145"/>
                <a:gd name="T42" fmla="*/ 297579071 w 108"/>
                <a:gd name="T43" fmla="*/ 74909510 h 1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8"/>
                <a:gd name="T67" fmla="*/ 0 h 145"/>
                <a:gd name="T68" fmla="*/ 108 w 108"/>
                <a:gd name="T69" fmla="*/ 145 h 1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grpFill/>
            <a:ln>
              <a:noFill/>
            </a:ln>
            <a:effec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61" name="组合 8"/>
          <p:cNvGrpSpPr/>
          <p:nvPr/>
        </p:nvGrpSpPr>
        <p:grpSpPr bwMode="auto">
          <a:xfrm>
            <a:off x="4346577" y="1873251"/>
            <a:ext cx="1012825" cy="1025525"/>
            <a:chOff x="0" y="0"/>
            <a:chExt cx="1013883" cy="1024880"/>
          </a:xfrm>
        </p:grpSpPr>
        <p:sp>
          <p:nvSpPr>
            <p:cNvPr id="62" name="Freeform 11"/>
            <p:cNvSpPr>
              <a:spLocks noChangeArrowheads="1"/>
            </p:cNvSpPr>
            <p:nvPr/>
          </p:nvSpPr>
          <p:spPr bwMode="auto">
            <a:xfrm>
              <a:off x="0" y="0"/>
              <a:ext cx="1013883" cy="1024880"/>
            </a:xfrm>
            <a:custGeom>
              <a:avLst/>
              <a:gdLst>
                <a:gd name="T0" fmla="*/ 863521483 w 1064"/>
                <a:gd name="T1" fmla="*/ 518882375 h 1077"/>
                <a:gd name="T2" fmla="*/ 849900765 w 1064"/>
                <a:gd name="T3" fmla="*/ 460021718 h 1077"/>
                <a:gd name="T4" fmla="*/ 945241977 w 1064"/>
                <a:gd name="T5" fmla="*/ 433760238 h 1077"/>
                <a:gd name="T6" fmla="*/ 891669124 w 1064"/>
                <a:gd name="T7" fmla="*/ 383955067 h 1077"/>
                <a:gd name="T8" fmla="*/ 819028790 w 1064"/>
                <a:gd name="T9" fmla="*/ 335960803 h 1077"/>
                <a:gd name="T10" fmla="*/ 898934015 w 1064"/>
                <a:gd name="T11" fmla="*/ 278911053 h 1077"/>
                <a:gd name="T12" fmla="*/ 830832332 w 1064"/>
                <a:gd name="T13" fmla="*/ 249932737 h 1077"/>
                <a:gd name="T14" fmla="*/ 746387504 w 1064"/>
                <a:gd name="T15" fmla="*/ 230916788 h 1077"/>
                <a:gd name="T16" fmla="*/ 802683738 w 1064"/>
                <a:gd name="T17" fmla="*/ 149416465 h 1077"/>
                <a:gd name="T18" fmla="*/ 729135294 w 1064"/>
                <a:gd name="T19" fmla="*/ 145794652 h 1077"/>
                <a:gd name="T20" fmla="*/ 642873289 w 1064"/>
                <a:gd name="T21" fmla="*/ 155755115 h 1077"/>
                <a:gd name="T22" fmla="*/ 667390391 w 1064"/>
                <a:gd name="T23" fmla="*/ 60672515 h 1077"/>
                <a:gd name="T24" fmla="*/ 597473438 w 1064"/>
                <a:gd name="T25" fmla="*/ 82405300 h 1077"/>
                <a:gd name="T26" fmla="*/ 519383483 w 1064"/>
                <a:gd name="T27" fmla="*/ 121344079 h 1077"/>
                <a:gd name="T28" fmla="*/ 510303323 w 1064"/>
                <a:gd name="T29" fmla="*/ 23544643 h 1077"/>
                <a:gd name="T30" fmla="*/ 451282754 w 1064"/>
                <a:gd name="T31" fmla="*/ 67916143 h 1077"/>
                <a:gd name="T32" fmla="*/ 392262185 w 1064"/>
                <a:gd name="T33" fmla="*/ 130399565 h 1077"/>
                <a:gd name="T34" fmla="*/ 349585715 w 1064"/>
                <a:gd name="T35" fmla="*/ 41655615 h 1077"/>
                <a:gd name="T36" fmla="*/ 309632626 w 1064"/>
                <a:gd name="T37" fmla="*/ 104139037 h 1077"/>
                <a:gd name="T38" fmla="*/ 275128206 w 1064"/>
                <a:gd name="T39" fmla="*/ 183827501 h 1077"/>
                <a:gd name="T40" fmla="*/ 205211253 w 1064"/>
                <a:gd name="T41" fmla="*/ 114099500 h 1077"/>
                <a:gd name="T42" fmla="*/ 188867154 w 1064"/>
                <a:gd name="T43" fmla="*/ 186544337 h 1077"/>
                <a:gd name="T44" fmla="*/ 184326598 w 1064"/>
                <a:gd name="T45" fmla="*/ 272572403 h 1077"/>
                <a:gd name="T46" fmla="*/ 94433101 w 1064"/>
                <a:gd name="T47" fmla="*/ 231821766 h 1077"/>
                <a:gd name="T48" fmla="*/ 103513262 w 1064"/>
                <a:gd name="T49" fmla="*/ 305171580 h 1077"/>
                <a:gd name="T50" fmla="*/ 128937521 w 1064"/>
                <a:gd name="T51" fmla="*/ 387577832 h 1077"/>
                <a:gd name="T52" fmla="*/ 29964817 w 1064"/>
                <a:gd name="T53" fmla="*/ 380333253 h 1077"/>
                <a:gd name="T54" fmla="*/ 63561126 w 1064"/>
                <a:gd name="T55" fmla="*/ 445532560 h 1077"/>
                <a:gd name="T56" fmla="*/ 114409645 w 1064"/>
                <a:gd name="T57" fmla="*/ 487188175 h 1077"/>
                <a:gd name="T58" fmla="*/ 63561126 w 1064"/>
                <a:gd name="T59" fmla="*/ 529749719 h 1077"/>
                <a:gd name="T60" fmla="*/ 29964817 w 1064"/>
                <a:gd name="T61" fmla="*/ 594949025 h 1077"/>
                <a:gd name="T62" fmla="*/ 128937521 w 1064"/>
                <a:gd name="T63" fmla="*/ 586799469 h 1077"/>
                <a:gd name="T64" fmla="*/ 103513262 w 1064"/>
                <a:gd name="T65" fmla="*/ 670110699 h 1077"/>
                <a:gd name="T66" fmla="*/ 94433101 w 1064"/>
                <a:gd name="T67" fmla="*/ 743460513 h 1077"/>
                <a:gd name="T68" fmla="*/ 184326598 w 1064"/>
                <a:gd name="T69" fmla="*/ 701804898 h 1077"/>
                <a:gd name="T70" fmla="*/ 188867154 w 1064"/>
                <a:gd name="T71" fmla="*/ 788737942 h 1077"/>
                <a:gd name="T72" fmla="*/ 205211253 w 1064"/>
                <a:gd name="T73" fmla="*/ 860276849 h 1077"/>
                <a:gd name="T74" fmla="*/ 275128206 w 1064"/>
                <a:gd name="T75" fmla="*/ 791454778 h 1077"/>
                <a:gd name="T76" fmla="*/ 309632626 w 1064"/>
                <a:gd name="T77" fmla="*/ 871143242 h 1077"/>
                <a:gd name="T78" fmla="*/ 349585715 w 1064"/>
                <a:gd name="T79" fmla="*/ 932721687 h 1077"/>
                <a:gd name="T80" fmla="*/ 392262185 w 1064"/>
                <a:gd name="T81" fmla="*/ 843976785 h 1077"/>
                <a:gd name="T82" fmla="*/ 451282754 w 1064"/>
                <a:gd name="T83" fmla="*/ 907366136 h 1077"/>
                <a:gd name="T84" fmla="*/ 510303323 w 1064"/>
                <a:gd name="T85" fmla="*/ 951737636 h 1077"/>
                <a:gd name="T86" fmla="*/ 519383483 w 1064"/>
                <a:gd name="T87" fmla="*/ 853938200 h 1077"/>
                <a:gd name="T88" fmla="*/ 597473438 w 1064"/>
                <a:gd name="T89" fmla="*/ 892876979 h 1077"/>
                <a:gd name="T90" fmla="*/ 667390391 w 1064"/>
                <a:gd name="T91" fmla="*/ 914609764 h 1077"/>
                <a:gd name="T92" fmla="*/ 642873289 w 1064"/>
                <a:gd name="T93" fmla="*/ 819527164 h 1077"/>
                <a:gd name="T94" fmla="*/ 729135294 w 1064"/>
                <a:gd name="T95" fmla="*/ 829487627 h 1077"/>
                <a:gd name="T96" fmla="*/ 802683738 w 1064"/>
                <a:gd name="T97" fmla="*/ 824959884 h 1077"/>
                <a:gd name="T98" fmla="*/ 746387504 w 1064"/>
                <a:gd name="T99" fmla="*/ 744365491 h 1077"/>
                <a:gd name="T100" fmla="*/ 830832332 w 1064"/>
                <a:gd name="T101" fmla="*/ 724443613 h 1077"/>
                <a:gd name="T102" fmla="*/ 898934015 w 1064"/>
                <a:gd name="T103" fmla="*/ 695466249 h 1077"/>
                <a:gd name="T104" fmla="*/ 819028790 w 1064"/>
                <a:gd name="T105" fmla="*/ 638415547 h 1077"/>
                <a:gd name="T106" fmla="*/ 891669124 w 1064"/>
                <a:gd name="T107" fmla="*/ 591327212 h 1077"/>
                <a:gd name="T108" fmla="*/ 945241977 w 1064"/>
                <a:gd name="T109" fmla="*/ 541522041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
          <p:nvSpPr>
            <p:cNvPr id="63" name="任意多边形 60"/>
            <p:cNvSpPr>
              <a:spLocks noChangeArrowheads="1"/>
            </p:cNvSpPr>
            <p:nvPr/>
          </p:nvSpPr>
          <p:spPr bwMode="auto">
            <a:xfrm>
              <a:off x="256904" y="256226"/>
              <a:ext cx="500074" cy="485133"/>
            </a:xfrm>
            <a:custGeom>
              <a:avLst/>
              <a:gdLst>
                <a:gd name="T0" fmla="*/ 148254 w 853662"/>
                <a:gd name="T1" fmla="*/ 62932 h 828157"/>
                <a:gd name="T2" fmla="*/ 248070 w 853662"/>
                <a:gd name="T3" fmla="*/ 155718 h 828157"/>
                <a:gd name="T4" fmla="*/ 248070 w 853662"/>
                <a:gd name="T5" fmla="*/ 273484 h 828157"/>
                <a:gd name="T6" fmla="*/ 244505 w 853662"/>
                <a:gd name="T7" fmla="*/ 284190 h 828157"/>
                <a:gd name="T8" fmla="*/ 233810 w 853662"/>
                <a:gd name="T9" fmla="*/ 284190 h 828157"/>
                <a:gd name="T10" fmla="*/ 180338 w 853662"/>
                <a:gd name="T11" fmla="*/ 284190 h 828157"/>
                <a:gd name="T12" fmla="*/ 176773 w 853662"/>
                <a:gd name="T13" fmla="*/ 284190 h 828157"/>
                <a:gd name="T14" fmla="*/ 173208 w 853662"/>
                <a:gd name="T15" fmla="*/ 280621 h 828157"/>
                <a:gd name="T16" fmla="*/ 173208 w 853662"/>
                <a:gd name="T17" fmla="*/ 223522 h 828157"/>
                <a:gd name="T18" fmla="*/ 119735 w 853662"/>
                <a:gd name="T19" fmla="*/ 223522 h 828157"/>
                <a:gd name="T20" fmla="*/ 119735 w 853662"/>
                <a:gd name="T21" fmla="*/ 280621 h 828157"/>
                <a:gd name="T22" fmla="*/ 119735 w 853662"/>
                <a:gd name="T23" fmla="*/ 284190 h 828157"/>
                <a:gd name="T24" fmla="*/ 112606 w 853662"/>
                <a:gd name="T25" fmla="*/ 284190 h 828157"/>
                <a:gd name="T26" fmla="*/ 59133 w 853662"/>
                <a:gd name="T27" fmla="*/ 284190 h 828157"/>
                <a:gd name="T28" fmla="*/ 52004 w 853662"/>
                <a:gd name="T29" fmla="*/ 284190 h 828157"/>
                <a:gd name="T30" fmla="*/ 44874 w 853662"/>
                <a:gd name="T31" fmla="*/ 273484 h 828157"/>
                <a:gd name="T32" fmla="*/ 44874 w 853662"/>
                <a:gd name="T33" fmla="*/ 155718 h 828157"/>
                <a:gd name="T34" fmla="*/ 146471 w 853662"/>
                <a:gd name="T35" fmla="*/ 0 h 828157"/>
                <a:gd name="T36" fmla="*/ 158975 w 853662"/>
                <a:gd name="T37" fmla="*/ 5368 h 828157"/>
                <a:gd name="T38" fmla="*/ 208990 w 853662"/>
                <a:gd name="T39" fmla="*/ 51894 h 828157"/>
                <a:gd name="T40" fmla="*/ 208990 w 853662"/>
                <a:gd name="T41" fmla="*/ 12526 h 828157"/>
                <a:gd name="T42" fmla="*/ 216135 w 853662"/>
                <a:gd name="T43" fmla="*/ 5368 h 828157"/>
                <a:gd name="T44" fmla="*/ 233997 w 853662"/>
                <a:gd name="T45" fmla="*/ 5368 h 828157"/>
                <a:gd name="T46" fmla="*/ 241142 w 853662"/>
                <a:gd name="T47" fmla="*/ 12526 h 828157"/>
                <a:gd name="T48" fmla="*/ 241142 w 853662"/>
                <a:gd name="T49" fmla="*/ 80526 h 828157"/>
                <a:gd name="T50" fmla="*/ 287584 w 853662"/>
                <a:gd name="T51" fmla="*/ 123473 h 828157"/>
                <a:gd name="T52" fmla="*/ 287584 w 853662"/>
                <a:gd name="T53" fmla="*/ 152104 h 828157"/>
                <a:gd name="T54" fmla="*/ 262577 w 853662"/>
                <a:gd name="T55" fmla="*/ 152104 h 828157"/>
                <a:gd name="T56" fmla="*/ 148257 w 853662"/>
                <a:gd name="T57" fmla="*/ 44736 h 828157"/>
                <a:gd name="T58" fmla="*/ 33938 w 853662"/>
                <a:gd name="T59" fmla="*/ 152104 h 828157"/>
                <a:gd name="T60" fmla="*/ 19648 w 853662"/>
                <a:gd name="T61" fmla="*/ 155684 h 828157"/>
                <a:gd name="T62" fmla="*/ 5358 w 853662"/>
                <a:gd name="T63" fmla="*/ 152104 h 828157"/>
                <a:gd name="T64" fmla="*/ 5358 w 853662"/>
                <a:gd name="T65" fmla="*/ 123473 h 828157"/>
                <a:gd name="T66" fmla="*/ 133967 w 853662"/>
                <a:gd name="T67" fmla="*/ 5368 h 828157"/>
                <a:gd name="T68" fmla="*/ 146471 w 853662"/>
                <a:gd name="T69" fmla="*/ 0 h 8281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53662"/>
                <a:gd name="T106" fmla="*/ 0 h 828157"/>
                <a:gd name="T107" fmla="*/ 853662 w 853662"/>
                <a:gd name="T108" fmla="*/ 828157 h 8281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53662" h="828157">
                  <a:moveTo>
                    <a:pt x="432026" y="183391"/>
                  </a:moveTo>
                  <a:cubicBezTo>
                    <a:pt x="432026" y="183391"/>
                    <a:pt x="432026" y="183391"/>
                    <a:pt x="722898" y="453777"/>
                  </a:cubicBezTo>
                  <a:cubicBezTo>
                    <a:pt x="722898" y="453777"/>
                    <a:pt x="722898" y="453777"/>
                    <a:pt x="722898" y="796959"/>
                  </a:cubicBezTo>
                  <a:cubicBezTo>
                    <a:pt x="722898" y="817758"/>
                    <a:pt x="712510" y="828157"/>
                    <a:pt x="712510" y="828157"/>
                  </a:cubicBezTo>
                  <a:cubicBezTo>
                    <a:pt x="702122" y="828157"/>
                    <a:pt x="691733" y="828157"/>
                    <a:pt x="681345" y="828157"/>
                  </a:cubicBezTo>
                  <a:cubicBezTo>
                    <a:pt x="681345" y="828157"/>
                    <a:pt x="681345" y="828157"/>
                    <a:pt x="525521" y="828157"/>
                  </a:cubicBezTo>
                  <a:cubicBezTo>
                    <a:pt x="525521" y="828157"/>
                    <a:pt x="515133" y="828157"/>
                    <a:pt x="515133" y="828157"/>
                  </a:cubicBezTo>
                  <a:cubicBezTo>
                    <a:pt x="515133" y="828157"/>
                    <a:pt x="504744" y="817758"/>
                    <a:pt x="504744" y="817758"/>
                  </a:cubicBezTo>
                  <a:cubicBezTo>
                    <a:pt x="504744" y="817758"/>
                    <a:pt x="504744" y="817758"/>
                    <a:pt x="504744" y="651366"/>
                  </a:cubicBezTo>
                  <a:cubicBezTo>
                    <a:pt x="504744" y="651366"/>
                    <a:pt x="504744" y="651366"/>
                    <a:pt x="348920" y="651366"/>
                  </a:cubicBezTo>
                  <a:cubicBezTo>
                    <a:pt x="348920" y="651366"/>
                    <a:pt x="348920" y="651366"/>
                    <a:pt x="348920" y="817758"/>
                  </a:cubicBezTo>
                  <a:cubicBezTo>
                    <a:pt x="348920" y="817758"/>
                    <a:pt x="348920" y="828157"/>
                    <a:pt x="348920" y="828157"/>
                  </a:cubicBezTo>
                  <a:cubicBezTo>
                    <a:pt x="338532" y="828157"/>
                    <a:pt x="338532" y="828157"/>
                    <a:pt x="328144" y="828157"/>
                  </a:cubicBezTo>
                  <a:cubicBezTo>
                    <a:pt x="328144" y="828157"/>
                    <a:pt x="328144" y="828157"/>
                    <a:pt x="172319" y="828157"/>
                  </a:cubicBezTo>
                  <a:cubicBezTo>
                    <a:pt x="161931" y="828157"/>
                    <a:pt x="161931" y="828157"/>
                    <a:pt x="151543" y="828157"/>
                  </a:cubicBezTo>
                  <a:cubicBezTo>
                    <a:pt x="141155" y="828157"/>
                    <a:pt x="130766" y="817758"/>
                    <a:pt x="130766" y="796959"/>
                  </a:cubicBezTo>
                  <a:cubicBezTo>
                    <a:pt x="130766" y="796959"/>
                    <a:pt x="130766" y="796959"/>
                    <a:pt x="130766" y="453777"/>
                  </a:cubicBezTo>
                  <a:lnTo>
                    <a:pt x="432026" y="183391"/>
                  </a:lnTo>
                  <a:close/>
                  <a:moveTo>
                    <a:pt x="426831" y="0"/>
                  </a:moveTo>
                  <a:cubicBezTo>
                    <a:pt x="439845" y="0"/>
                    <a:pt x="452858" y="5214"/>
                    <a:pt x="463268" y="15644"/>
                  </a:cubicBezTo>
                  <a:cubicBezTo>
                    <a:pt x="463268" y="15644"/>
                    <a:pt x="463268" y="15644"/>
                    <a:pt x="609015" y="151225"/>
                  </a:cubicBezTo>
                  <a:cubicBezTo>
                    <a:pt x="609015" y="151225"/>
                    <a:pt x="609015" y="151225"/>
                    <a:pt x="609015" y="36502"/>
                  </a:cubicBezTo>
                  <a:cubicBezTo>
                    <a:pt x="609015" y="26073"/>
                    <a:pt x="619426" y="15644"/>
                    <a:pt x="629837" y="15644"/>
                  </a:cubicBezTo>
                  <a:cubicBezTo>
                    <a:pt x="629837" y="15644"/>
                    <a:pt x="629837" y="15644"/>
                    <a:pt x="681889" y="15644"/>
                  </a:cubicBezTo>
                  <a:cubicBezTo>
                    <a:pt x="692300" y="15644"/>
                    <a:pt x="702710" y="26073"/>
                    <a:pt x="702710" y="36502"/>
                  </a:cubicBezTo>
                  <a:cubicBezTo>
                    <a:pt x="702710" y="36502"/>
                    <a:pt x="702710" y="36502"/>
                    <a:pt x="702710" y="234660"/>
                  </a:cubicBezTo>
                  <a:cubicBezTo>
                    <a:pt x="702710" y="234660"/>
                    <a:pt x="702710" y="234660"/>
                    <a:pt x="838047" y="359812"/>
                  </a:cubicBezTo>
                  <a:cubicBezTo>
                    <a:pt x="858868" y="380670"/>
                    <a:pt x="858868" y="411958"/>
                    <a:pt x="838047" y="443246"/>
                  </a:cubicBezTo>
                  <a:cubicBezTo>
                    <a:pt x="827637" y="464105"/>
                    <a:pt x="785995" y="464105"/>
                    <a:pt x="765173" y="443246"/>
                  </a:cubicBezTo>
                  <a:cubicBezTo>
                    <a:pt x="765173" y="443246"/>
                    <a:pt x="765173" y="443246"/>
                    <a:pt x="432036" y="130366"/>
                  </a:cubicBezTo>
                  <a:cubicBezTo>
                    <a:pt x="432036" y="130366"/>
                    <a:pt x="432036" y="130366"/>
                    <a:pt x="98899" y="443246"/>
                  </a:cubicBezTo>
                  <a:cubicBezTo>
                    <a:pt x="88489" y="453676"/>
                    <a:pt x="67667" y="453676"/>
                    <a:pt x="57257" y="453676"/>
                  </a:cubicBezTo>
                  <a:cubicBezTo>
                    <a:pt x="46846" y="453676"/>
                    <a:pt x="26025" y="453676"/>
                    <a:pt x="15615" y="443246"/>
                  </a:cubicBezTo>
                  <a:cubicBezTo>
                    <a:pt x="-5206" y="411958"/>
                    <a:pt x="-5206" y="380670"/>
                    <a:pt x="15615" y="359812"/>
                  </a:cubicBezTo>
                  <a:cubicBezTo>
                    <a:pt x="15615" y="359812"/>
                    <a:pt x="15615" y="359812"/>
                    <a:pt x="390394" y="15644"/>
                  </a:cubicBezTo>
                  <a:cubicBezTo>
                    <a:pt x="400805" y="5214"/>
                    <a:pt x="413818" y="0"/>
                    <a:pt x="426831" y="0"/>
                  </a:cubicBezTo>
                  <a:close/>
                </a:path>
              </a:pathLst>
            </a:custGeom>
            <a:solidFill>
              <a:schemeClr val="accent2"/>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grpSp>
      <p:sp>
        <p:nvSpPr>
          <p:cNvPr id="64" name="Freeform 6"/>
          <p:cNvSpPr>
            <a:spLocks noEditPoints="1" noChangeArrowheads="1"/>
          </p:cNvSpPr>
          <p:nvPr/>
        </p:nvSpPr>
        <p:spPr bwMode="auto">
          <a:xfrm>
            <a:off x="5414964" y="4237040"/>
            <a:ext cx="1881187" cy="2003425"/>
          </a:xfrm>
          <a:custGeom>
            <a:avLst/>
            <a:gdLst>
              <a:gd name="T0" fmla="*/ 2147483646 w 957"/>
              <a:gd name="T1" fmla="*/ 1207507459 h 1020"/>
              <a:gd name="T2" fmla="*/ 2147483646 w 957"/>
              <a:gd name="T3" fmla="*/ 1651161997 h 1020"/>
              <a:gd name="T4" fmla="*/ 2147483646 w 957"/>
              <a:gd name="T5" fmla="*/ 1979079458 h 1020"/>
              <a:gd name="T6" fmla="*/ 2147483646 w 957"/>
              <a:gd name="T7" fmla="*/ 1315527421 h 1020"/>
              <a:gd name="T8" fmla="*/ 2147483646 w 957"/>
              <a:gd name="T9" fmla="*/ 586394641 h 1020"/>
              <a:gd name="T10" fmla="*/ 2147483646 w 957"/>
              <a:gd name="T11" fmla="*/ 2147483646 h 1020"/>
              <a:gd name="T12" fmla="*/ 2147483646 w 957"/>
              <a:gd name="T13" fmla="*/ 2147483646 h 1020"/>
              <a:gd name="T14" fmla="*/ 1847005223 w 957"/>
              <a:gd name="T15" fmla="*/ 61725131 h 1020"/>
              <a:gd name="T16" fmla="*/ 2147483646 w 957"/>
              <a:gd name="T17" fmla="*/ 1188219583 h 1020"/>
              <a:gd name="T18" fmla="*/ 2147483646 w 957"/>
              <a:gd name="T19" fmla="*/ 1905779637 h 1020"/>
              <a:gd name="T20" fmla="*/ 2147483646 w 957"/>
              <a:gd name="T21" fmla="*/ 1979079458 h 1020"/>
              <a:gd name="T22" fmla="*/ 2147483646 w 957"/>
              <a:gd name="T23" fmla="*/ 2147483646 h 1020"/>
              <a:gd name="T24" fmla="*/ 2147483646 w 957"/>
              <a:gd name="T25" fmla="*/ 2147483646 h 1020"/>
              <a:gd name="T26" fmla="*/ 2147483646 w 957"/>
              <a:gd name="T27" fmla="*/ 2147483646 h 1020"/>
              <a:gd name="T28" fmla="*/ 1847005223 w 957"/>
              <a:gd name="T29" fmla="*/ 2147483646 h 1020"/>
              <a:gd name="T30" fmla="*/ 1904964260 w 957"/>
              <a:gd name="T31" fmla="*/ 2147483646 h 1020"/>
              <a:gd name="T32" fmla="*/ 1847005223 w 957"/>
              <a:gd name="T33" fmla="*/ 2147483646 h 1020"/>
              <a:gd name="T34" fmla="*/ 1854732439 w 957"/>
              <a:gd name="T35" fmla="*/ 2147483646 h 1020"/>
              <a:gd name="T36" fmla="*/ 1854732439 w 957"/>
              <a:gd name="T37" fmla="*/ 2147483646 h 1020"/>
              <a:gd name="T38" fmla="*/ 1847005223 w 957"/>
              <a:gd name="T39" fmla="*/ 2147483646 h 1020"/>
              <a:gd name="T40" fmla="*/ 2147483646 w 957"/>
              <a:gd name="T41" fmla="*/ 2147483646 h 1020"/>
              <a:gd name="T42" fmla="*/ 1850867848 w 957"/>
              <a:gd name="T43" fmla="*/ 2147483646 h 1020"/>
              <a:gd name="T44" fmla="*/ 1847005223 w 957"/>
              <a:gd name="T45" fmla="*/ 2147483646 h 1020"/>
              <a:gd name="T46" fmla="*/ 2005429868 w 957"/>
              <a:gd name="T47" fmla="*/ 2147483646 h 1020"/>
              <a:gd name="T48" fmla="*/ 1847005223 w 957"/>
              <a:gd name="T49" fmla="*/ 1975221883 h 1020"/>
              <a:gd name="T50" fmla="*/ 2147483646 w 957"/>
              <a:gd name="T51" fmla="*/ 1936642203 h 1020"/>
              <a:gd name="T52" fmla="*/ 2147483646 w 957"/>
              <a:gd name="T53" fmla="*/ 1230654874 h 1020"/>
              <a:gd name="T54" fmla="*/ 1847005223 w 957"/>
              <a:gd name="T55" fmla="*/ 61725131 h 1020"/>
              <a:gd name="T56" fmla="*/ 1526289376 w 957"/>
              <a:gd name="T57" fmla="*/ 135024953 h 1020"/>
              <a:gd name="T58" fmla="*/ 1847005223 w 957"/>
              <a:gd name="T59" fmla="*/ 61725131 h 1020"/>
              <a:gd name="T60" fmla="*/ 1642211382 w 957"/>
              <a:gd name="T61" fmla="*/ 787002300 h 1020"/>
              <a:gd name="T62" fmla="*/ 1136024651 w 957"/>
              <a:gd name="T63" fmla="*/ 1095629921 h 1020"/>
              <a:gd name="T64" fmla="*/ 1398777529 w 957"/>
              <a:gd name="T65" fmla="*/ 1952074467 h 1020"/>
              <a:gd name="T66" fmla="*/ 1843140632 w 957"/>
              <a:gd name="T67" fmla="*/ 1844054505 h 1020"/>
              <a:gd name="T68" fmla="*/ 1847005223 w 957"/>
              <a:gd name="T69" fmla="*/ 1975221883 h 1020"/>
              <a:gd name="T70" fmla="*/ 1692443203 w 957"/>
              <a:gd name="T71" fmla="*/ 2147483646 h 1020"/>
              <a:gd name="T72" fmla="*/ 1847005223 w 957"/>
              <a:gd name="T73" fmla="*/ 2147483646 h 1020"/>
              <a:gd name="T74" fmla="*/ 1429690326 w 957"/>
              <a:gd name="T75" fmla="*/ 2147483646 h 1020"/>
              <a:gd name="T76" fmla="*/ 1847005223 w 957"/>
              <a:gd name="T77" fmla="*/ 2147483646 h 1020"/>
              <a:gd name="T78" fmla="*/ 1847005223 w 957"/>
              <a:gd name="T79" fmla="*/ 2147483646 h 1020"/>
              <a:gd name="T80" fmla="*/ 1847005223 w 957"/>
              <a:gd name="T81" fmla="*/ 2147483646 h 1020"/>
              <a:gd name="T82" fmla="*/ 1800636027 w 957"/>
              <a:gd name="T83" fmla="*/ 2147483646 h 1020"/>
              <a:gd name="T84" fmla="*/ 1847005223 w 957"/>
              <a:gd name="T85" fmla="*/ 2147483646 h 1020"/>
              <a:gd name="T86" fmla="*/ 977598041 w 957"/>
              <a:gd name="T87" fmla="*/ 2147483646 h 1020"/>
              <a:gd name="T88" fmla="*/ 1321497502 w 957"/>
              <a:gd name="T89" fmla="*/ 2147483646 h 1020"/>
              <a:gd name="T90" fmla="*/ 1023967236 w 957"/>
              <a:gd name="T91" fmla="*/ 2002226873 h 1020"/>
              <a:gd name="T92" fmla="*/ 977598041 w 957"/>
              <a:gd name="T93" fmla="*/ 1840196930 h 1020"/>
              <a:gd name="T94" fmla="*/ 1066471841 w 957"/>
              <a:gd name="T95" fmla="*/ 1315527421 h 1020"/>
              <a:gd name="T96" fmla="*/ 977598041 w 957"/>
              <a:gd name="T97" fmla="*/ 551672536 h 1020"/>
              <a:gd name="T98" fmla="*/ 826902578 w 957"/>
              <a:gd name="T99" fmla="*/ 1207507459 h 1020"/>
              <a:gd name="T100" fmla="*/ 977598041 w 957"/>
              <a:gd name="T101" fmla="*/ 1195934733 h 1020"/>
              <a:gd name="T102" fmla="*/ 977598041 w 957"/>
              <a:gd name="T103" fmla="*/ 1840196930 h 1020"/>
              <a:gd name="T104" fmla="*/ 877134399 w 957"/>
              <a:gd name="T105" fmla="*/ 1890349336 h 1020"/>
              <a:gd name="T106" fmla="*/ 768941575 w 957"/>
              <a:gd name="T107" fmla="*/ 1384969667 h 1020"/>
              <a:gd name="T108" fmla="*/ 977598041 w 957"/>
              <a:gd name="T109" fmla="*/ 2147483646 h 1020"/>
              <a:gd name="T110" fmla="*/ 11591807 w 957"/>
              <a:gd name="T111" fmla="*/ 2147483646 h 1020"/>
              <a:gd name="T112" fmla="*/ 977598041 w 957"/>
              <a:gd name="T113" fmla="*/ 2147483646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p:spPr>
        <p:txBody>
          <a:bodyPr vert="horz" wrap="square" lIns="91440" tIns="45720" rIns="91440" bIns="45720" numCol="1" anchor="t" anchorCtr="0" compatLnSpc="1"/>
          <a:lstStyle/>
          <a:p>
            <a:endParaRPr lang="zh-CN" altLang="en-US" sz="24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p:cBhvr>
                                        <p:cTn id="7" dur="750"/>
                                        <p:tgtEl>
                                          <p:spTgt spid="64"/>
                                        </p:tgtEl>
                                      </p:cBhvr>
                                    </p:animEffect>
                                    <p:anim calcmode="lin" valueType="num">
                                      <p:cBhvr>
                                        <p:cTn id="8" dur="750" fill="hold"/>
                                        <p:tgtEl>
                                          <p:spTgt spid="64"/>
                                        </p:tgtEl>
                                        <p:attrNameLst>
                                          <p:attrName>ppt_x</p:attrName>
                                        </p:attrNameLst>
                                      </p:cBhvr>
                                      <p:tavLst>
                                        <p:tav tm="0">
                                          <p:val>
                                            <p:strVal val="#ppt_x"/>
                                          </p:val>
                                        </p:tav>
                                        <p:tav tm="100000">
                                          <p:val>
                                            <p:strVal val="#ppt_x"/>
                                          </p:val>
                                        </p:tav>
                                      </p:tavLst>
                                    </p:anim>
                                    <p:anim calcmode="lin" valueType="num">
                                      <p:cBhvr>
                                        <p:cTn id="9" dur="750" fill="hold"/>
                                        <p:tgtEl>
                                          <p:spTgt spid="6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ppt_x</p:attrName>
                                        </p:attrNameLst>
                                      </p:cBhvr>
                                      <p:tavLst>
                                        <p:tav tm="0">
                                          <p:val>
                                            <p:strVal val="1+#ppt_w/2"/>
                                          </p:val>
                                        </p:tav>
                                        <p:tav tm="100000">
                                          <p:val>
                                            <p:strVal val="#ppt_x"/>
                                          </p:val>
                                        </p:tav>
                                      </p:tavLst>
                                    </p:anim>
                                    <p:anim calcmode="lin" valueType="num">
                                      <p:cBhvr>
                                        <p:cTn id="14" dur="500" fill="hold"/>
                                        <p:tgtEl>
                                          <p:spTgt spid="49"/>
                                        </p:tgtEl>
                                        <p:attrNameLst>
                                          <p:attrName>ppt_y</p:attrName>
                                        </p:attrNameLst>
                                      </p:cBhvr>
                                      <p:tavLst>
                                        <p:tav tm="0">
                                          <p:val>
                                            <p:strVal val="#ppt_y"/>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ppt_x</p:attrName>
                                        </p:attrNameLst>
                                      </p:cBhvr>
                                      <p:tavLst>
                                        <p:tav tm="0">
                                          <p:val>
                                            <p:strVal val="1+#ppt_w/2"/>
                                          </p:val>
                                        </p:tav>
                                        <p:tav tm="100000">
                                          <p:val>
                                            <p:strVal val="#ppt_x"/>
                                          </p:val>
                                        </p:tav>
                                      </p:tavLst>
                                    </p:anim>
                                    <p:anim calcmode="lin" valueType="num">
                                      <p:cBhvr>
                                        <p:cTn id="18" dur="500" fill="hold"/>
                                        <p:tgtEl>
                                          <p:spTgt spid="37"/>
                                        </p:tgtEl>
                                        <p:attrNameLst>
                                          <p:attrName>ppt_y</p:attrName>
                                        </p:attrNameLst>
                                      </p:cBhvr>
                                      <p:tavLst>
                                        <p:tav tm="0">
                                          <p:val>
                                            <p:strVal val="0-#ppt_h/2"/>
                                          </p:val>
                                        </p:tav>
                                        <p:tav tm="100000">
                                          <p:val>
                                            <p:strVal val="#ppt_y"/>
                                          </p:val>
                                        </p:tav>
                                      </p:tavLst>
                                    </p:anim>
                                  </p:childTnLst>
                                </p:cTn>
                              </p:par>
                              <p:par>
                                <p:cTn id="19" presetID="2" presetClass="entr" presetSubtype="6" fill="hold" nodeType="withEffect">
                                  <p:stCondLst>
                                    <p:cond delay="40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ppt_x</p:attrName>
                                        </p:attrNameLst>
                                      </p:cBhvr>
                                      <p:tavLst>
                                        <p:tav tm="0">
                                          <p:val>
                                            <p:strVal val="1+#ppt_w/2"/>
                                          </p:val>
                                        </p:tav>
                                        <p:tav tm="100000">
                                          <p:val>
                                            <p:strVal val="#ppt_x"/>
                                          </p:val>
                                        </p:tav>
                                      </p:tavLst>
                                    </p:anim>
                                    <p:anim calcmode="lin" valueType="num">
                                      <p:cBhvr>
                                        <p:cTn id="22" dur="500" fill="hold"/>
                                        <p:tgtEl>
                                          <p:spTgt spid="61"/>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25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ppt_x</p:attrName>
                                        </p:attrNameLst>
                                      </p:cBhvr>
                                      <p:tavLst>
                                        <p:tav tm="0">
                                          <p:val>
                                            <p:strVal val="0-#ppt_w/2"/>
                                          </p:val>
                                        </p:tav>
                                        <p:tav tm="100000">
                                          <p:val>
                                            <p:strVal val="#ppt_x"/>
                                          </p:val>
                                        </p:tav>
                                      </p:tavLst>
                                    </p:anim>
                                    <p:anim calcmode="lin" valueType="num">
                                      <p:cBhvr>
                                        <p:cTn id="26" dur="500" fill="hold"/>
                                        <p:tgtEl>
                                          <p:spTgt spid="58"/>
                                        </p:tgtEl>
                                        <p:attrNameLst>
                                          <p:attrName>ppt_y</p:attrName>
                                        </p:attrNameLst>
                                      </p:cBhvr>
                                      <p:tavLst>
                                        <p:tav tm="0">
                                          <p:val>
                                            <p:strVal val="1+#ppt_h/2"/>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p:cTn id="29" dur="500" fill="hold"/>
                                        <p:tgtEl>
                                          <p:spTgt spid="43"/>
                                        </p:tgtEl>
                                        <p:attrNameLst>
                                          <p:attrName>ppt_x</p:attrName>
                                        </p:attrNameLst>
                                      </p:cBhvr>
                                      <p:tavLst>
                                        <p:tav tm="0">
                                          <p:val>
                                            <p:strVal val="0-#ppt_w/2"/>
                                          </p:val>
                                        </p:tav>
                                        <p:tav tm="100000">
                                          <p:val>
                                            <p:strVal val="#ppt_x"/>
                                          </p:val>
                                        </p:tav>
                                      </p:tavLst>
                                    </p:anim>
                                    <p:anim calcmode="lin" valueType="num">
                                      <p:cBhvr>
                                        <p:cTn id="30" dur="500" fill="hold"/>
                                        <p:tgtEl>
                                          <p:spTgt spid="43"/>
                                        </p:tgtEl>
                                        <p:attrNameLst>
                                          <p:attrName>ppt_y</p:attrName>
                                        </p:attrNameLst>
                                      </p:cBhvr>
                                      <p:tavLst>
                                        <p:tav tm="0">
                                          <p:val>
                                            <p:strVal val="#ppt_y"/>
                                          </p:val>
                                        </p:tav>
                                        <p:tav tm="100000">
                                          <p:val>
                                            <p:strVal val="#ppt_y"/>
                                          </p:val>
                                        </p:tav>
                                      </p:tavLst>
                                    </p:anim>
                                  </p:childTnLst>
                                </p:cTn>
                              </p:par>
                              <p:par>
                                <p:cTn id="31" presetID="2" presetClass="entr" presetSubtype="9" fill="hold" nodeType="withEffect">
                                  <p:stCondLst>
                                    <p:cond delay="10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ppt_x</p:attrName>
                                        </p:attrNameLst>
                                      </p:cBhvr>
                                      <p:tavLst>
                                        <p:tav tm="0">
                                          <p:val>
                                            <p:strVal val="0-#ppt_w/2"/>
                                          </p:val>
                                        </p:tav>
                                        <p:tav tm="100000">
                                          <p:val>
                                            <p:strVal val="#ppt_x"/>
                                          </p:val>
                                        </p:tav>
                                      </p:tavLst>
                                    </p:anim>
                                    <p:anim calcmode="lin" valueType="num">
                                      <p:cBhvr>
                                        <p:cTn id="34" dur="500" fill="hold"/>
                                        <p:tgtEl>
                                          <p:spTgt spid="52"/>
                                        </p:tgtEl>
                                        <p:attrNameLst>
                                          <p:attrName>ppt_y</p:attrName>
                                        </p:attrNameLst>
                                      </p:cBhvr>
                                      <p:tavLst>
                                        <p:tav tm="0">
                                          <p:val>
                                            <p:strVal val="0-#ppt_h/2"/>
                                          </p:val>
                                        </p:tav>
                                        <p:tav tm="100000">
                                          <p:val>
                                            <p:strVal val="#ppt_y"/>
                                          </p:val>
                                        </p:tav>
                                      </p:tavLst>
                                    </p:anim>
                                  </p:childTnLst>
                                </p:cTn>
                              </p:par>
                              <p:par>
                                <p:cTn id="35" presetID="8" presetClass="emph" presetSubtype="0" fill="hold" nodeType="withEffect">
                                  <p:stCondLst>
                                    <p:cond delay="0"/>
                                  </p:stCondLst>
                                  <p:childTnLst>
                                    <p:animRot by="21600000">
                                      <p:cBhvr>
                                        <p:cTn id="36" dur="2000" fill="hold"/>
                                        <p:tgtEl>
                                          <p:spTgt spid="49"/>
                                        </p:tgtEl>
                                        <p:attrNameLst>
                                          <p:attrName>r</p:attrName>
                                        </p:attrNameLst>
                                      </p:cBhvr>
                                    </p:animRot>
                                  </p:childTnLst>
                                </p:cTn>
                              </p:par>
                              <p:par>
                                <p:cTn id="37" presetID="8" presetClass="emph" presetSubtype="0" fill="hold" nodeType="withEffect">
                                  <p:stCondLst>
                                    <p:cond delay="0"/>
                                  </p:stCondLst>
                                  <p:childTnLst>
                                    <p:animRot by="21600000">
                                      <p:cBhvr>
                                        <p:cTn id="38" dur="2000" fill="hold"/>
                                        <p:tgtEl>
                                          <p:spTgt spid="37"/>
                                        </p:tgtEl>
                                        <p:attrNameLst>
                                          <p:attrName>r</p:attrName>
                                        </p:attrNameLst>
                                      </p:cBhvr>
                                    </p:animRot>
                                  </p:childTnLst>
                                </p:cTn>
                              </p:par>
                              <p:par>
                                <p:cTn id="39" presetID="8" presetClass="emph" presetSubtype="0" fill="hold" nodeType="withEffect">
                                  <p:stCondLst>
                                    <p:cond delay="0"/>
                                  </p:stCondLst>
                                  <p:childTnLst>
                                    <p:animRot by="21600000">
                                      <p:cBhvr>
                                        <p:cTn id="40" dur="2000" fill="hold"/>
                                        <p:tgtEl>
                                          <p:spTgt spid="61"/>
                                        </p:tgtEl>
                                        <p:attrNameLst>
                                          <p:attrName>r</p:attrName>
                                        </p:attrNameLst>
                                      </p:cBhvr>
                                    </p:animRot>
                                  </p:childTnLst>
                                </p:cTn>
                              </p:par>
                              <p:par>
                                <p:cTn id="41" presetID="8" presetClass="emph" presetSubtype="0" fill="hold" nodeType="withEffect">
                                  <p:stCondLst>
                                    <p:cond delay="0"/>
                                  </p:stCondLst>
                                  <p:childTnLst>
                                    <p:animRot by="21600000">
                                      <p:cBhvr>
                                        <p:cTn id="42" dur="2000" fill="hold"/>
                                        <p:tgtEl>
                                          <p:spTgt spid="58"/>
                                        </p:tgtEl>
                                        <p:attrNameLst>
                                          <p:attrName>r</p:attrName>
                                        </p:attrNameLst>
                                      </p:cBhvr>
                                    </p:animRot>
                                  </p:childTnLst>
                                </p:cTn>
                              </p:par>
                              <p:par>
                                <p:cTn id="43" presetID="8" presetClass="emph" presetSubtype="0" fill="hold" nodeType="withEffect">
                                  <p:stCondLst>
                                    <p:cond delay="0"/>
                                  </p:stCondLst>
                                  <p:childTnLst>
                                    <p:animRot by="21600000">
                                      <p:cBhvr>
                                        <p:cTn id="44" dur="2000" fill="hold"/>
                                        <p:tgtEl>
                                          <p:spTgt spid="43"/>
                                        </p:tgtEl>
                                        <p:attrNameLst>
                                          <p:attrName>r</p:attrName>
                                        </p:attrNameLst>
                                      </p:cBhvr>
                                    </p:animRot>
                                  </p:childTnLst>
                                </p:cTn>
                              </p:par>
                              <p:par>
                                <p:cTn id="45" presetID="8" presetClass="emph" presetSubtype="0" fill="hold" nodeType="withEffect">
                                  <p:stCondLst>
                                    <p:cond delay="0"/>
                                  </p:stCondLst>
                                  <p:childTnLst>
                                    <p:animRot by="21600000">
                                      <p:cBhvr>
                                        <p:cTn id="46" dur="2000" fill="hold"/>
                                        <p:tgtEl>
                                          <p:spTgt spid="52"/>
                                        </p:tgtEl>
                                        <p:attrNameLst>
                                          <p:attrName>r</p:attrName>
                                        </p:attrNameLst>
                                      </p:cBhvr>
                                    </p:animRot>
                                  </p:childTnLst>
                                </p:cTn>
                              </p:par>
                              <p:par>
                                <p:cTn id="47" presetID="22" presetClass="entr" presetSubtype="2" fill="hold" nodeType="withEffect">
                                  <p:stCondLst>
                                    <p:cond delay="1000"/>
                                  </p:stCondLst>
                                  <p:childTnLst>
                                    <p:set>
                                      <p:cBhvr>
                                        <p:cTn id="48" dur="1" fill="hold">
                                          <p:stCondLst>
                                            <p:cond delay="0"/>
                                          </p:stCondLst>
                                        </p:cTn>
                                        <p:tgtEl>
                                          <p:spTgt spid="16"/>
                                        </p:tgtEl>
                                        <p:attrNameLst>
                                          <p:attrName>style.visibility</p:attrName>
                                        </p:attrNameLst>
                                      </p:cBhvr>
                                      <p:to>
                                        <p:strVal val="visible"/>
                                      </p:to>
                                    </p:set>
                                    <p:animEffect>
                                      <p:cBhvr>
                                        <p:cTn id="49" dur="500"/>
                                        <p:tgtEl>
                                          <p:spTgt spid="16"/>
                                        </p:tgtEl>
                                      </p:cBhvr>
                                    </p:animEffect>
                                  </p:childTnLst>
                                </p:cTn>
                              </p:par>
                              <p:par>
                                <p:cTn id="50" presetID="22" presetClass="entr" presetSubtype="2" fill="hold" grpId="0" nodeType="withEffect">
                                  <p:stCondLst>
                                    <p:cond delay="1500"/>
                                  </p:stCondLst>
                                  <p:childTnLst>
                                    <p:set>
                                      <p:cBhvr>
                                        <p:cTn id="51" dur="1" fill="hold">
                                          <p:stCondLst>
                                            <p:cond delay="0"/>
                                          </p:stCondLst>
                                        </p:cTn>
                                        <p:tgtEl>
                                          <p:spTgt spid="31"/>
                                        </p:tgtEl>
                                        <p:attrNameLst>
                                          <p:attrName>style.visibility</p:attrName>
                                        </p:attrNameLst>
                                      </p:cBhvr>
                                      <p:to>
                                        <p:strVal val="visible"/>
                                      </p:to>
                                    </p:set>
                                    <p:animEffect>
                                      <p:cBhvr>
                                        <p:cTn id="52" dur="500"/>
                                        <p:tgtEl>
                                          <p:spTgt spid="31"/>
                                        </p:tgtEl>
                                      </p:cBhvr>
                                    </p:animEffect>
                                  </p:childTnLst>
                                </p:cTn>
                              </p:par>
                              <p:par>
                                <p:cTn id="53" presetID="22" presetClass="entr" presetSubtype="2" fill="hold" nodeType="withEffect">
                                  <p:stCondLst>
                                    <p:cond delay="2000"/>
                                  </p:stCondLst>
                                  <p:childTnLst>
                                    <p:set>
                                      <p:cBhvr>
                                        <p:cTn id="54" dur="1" fill="hold">
                                          <p:stCondLst>
                                            <p:cond delay="0"/>
                                          </p:stCondLst>
                                        </p:cTn>
                                        <p:tgtEl>
                                          <p:spTgt spid="24"/>
                                        </p:tgtEl>
                                        <p:attrNameLst>
                                          <p:attrName>style.visibility</p:attrName>
                                        </p:attrNameLst>
                                      </p:cBhvr>
                                      <p:to>
                                        <p:strVal val="visible"/>
                                      </p:to>
                                    </p:set>
                                    <p:animEffect>
                                      <p:cBhvr>
                                        <p:cTn id="55" dur="500"/>
                                        <p:tgtEl>
                                          <p:spTgt spid="24"/>
                                        </p:tgtEl>
                                      </p:cBhvr>
                                    </p:animEffect>
                                  </p:childTnLst>
                                </p:cTn>
                              </p:par>
                              <p:par>
                                <p:cTn id="56" presetID="22" presetClass="entr" presetSubtype="2" fill="hold" grpId="0" nodeType="withEffect">
                                  <p:stCondLst>
                                    <p:cond delay="2500"/>
                                  </p:stCondLst>
                                  <p:childTnLst>
                                    <p:set>
                                      <p:cBhvr>
                                        <p:cTn id="57" dur="1" fill="hold">
                                          <p:stCondLst>
                                            <p:cond delay="0"/>
                                          </p:stCondLst>
                                        </p:cTn>
                                        <p:tgtEl>
                                          <p:spTgt spid="32"/>
                                        </p:tgtEl>
                                        <p:attrNameLst>
                                          <p:attrName>style.visibility</p:attrName>
                                        </p:attrNameLst>
                                      </p:cBhvr>
                                      <p:to>
                                        <p:strVal val="visible"/>
                                      </p:to>
                                    </p:set>
                                    <p:animEffect>
                                      <p:cBhvr>
                                        <p:cTn id="58" dur="500"/>
                                        <p:tgtEl>
                                          <p:spTgt spid="32"/>
                                        </p:tgtEl>
                                      </p:cBhvr>
                                    </p:animEffect>
                                  </p:childTnLst>
                                </p:cTn>
                              </p:par>
                            </p:childTnLst>
                          </p:cTn>
                        </p:par>
                        <p:par>
                          <p:cTn id="59" fill="hold">
                            <p:stCondLst>
                              <p:cond delay="1500"/>
                            </p:stCondLst>
                            <p:childTnLst>
                              <p:par>
                                <p:cTn id="60" presetID="22" presetClass="entr" presetSubtype="2"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p:cBhvr>
                                        <p:cTn id="62" dur="500"/>
                                        <p:tgtEl>
                                          <p:spTgt spid="20"/>
                                        </p:tgtEl>
                                      </p:cBhvr>
                                    </p:animEffect>
                                  </p:childTnLst>
                                </p:cTn>
                              </p:par>
                              <p:par>
                                <p:cTn id="63" presetID="22" presetClass="entr" presetSubtype="2" fill="hold" grpId="0" nodeType="withEffect">
                                  <p:stCondLst>
                                    <p:cond delay="500"/>
                                  </p:stCondLst>
                                  <p:childTnLst>
                                    <p:set>
                                      <p:cBhvr>
                                        <p:cTn id="64" dur="1" fill="hold">
                                          <p:stCondLst>
                                            <p:cond delay="0"/>
                                          </p:stCondLst>
                                        </p:cTn>
                                        <p:tgtEl>
                                          <p:spTgt spid="33"/>
                                        </p:tgtEl>
                                        <p:attrNameLst>
                                          <p:attrName>style.visibility</p:attrName>
                                        </p:attrNameLst>
                                      </p:cBhvr>
                                      <p:to>
                                        <p:strVal val="visible"/>
                                      </p:to>
                                    </p:set>
                                    <p:animEffect>
                                      <p:cBhvr>
                                        <p:cTn id="65" dur="500"/>
                                        <p:tgtEl>
                                          <p:spTgt spid="33"/>
                                        </p:tgtEl>
                                      </p:cBhvr>
                                    </p:animEffect>
                                  </p:childTnLst>
                                </p:cTn>
                              </p:par>
                            </p:childTnLst>
                          </p:cTn>
                        </p:par>
                        <p:par>
                          <p:cTn id="66" fill="hold">
                            <p:stCondLst>
                              <p:cond delay="2000"/>
                            </p:stCondLst>
                            <p:childTnLst>
                              <p:par>
                                <p:cTn id="67" presetID="22" presetClass="entr" presetSubtype="8"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p:cBhvr>
                                        <p:cTn id="69" dur="500"/>
                                        <p:tgtEl>
                                          <p:spTgt spid="5"/>
                                        </p:tgtEl>
                                      </p:cBhvr>
                                    </p:animEffect>
                                  </p:childTnLst>
                                </p:cTn>
                              </p:par>
                              <p:par>
                                <p:cTn id="70" presetID="22" presetClass="entr" presetSubtype="8" fill="hold" grpId="0" nodeType="withEffect">
                                  <p:stCondLst>
                                    <p:cond delay="500"/>
                                  </p:stCondLst>
                                  <p:childTnLst>
                                    <p:set>
                                      <p:cBhvr>
                                        <p:cTn id="71" dur="1" fill="hold">
                                          <p:stCondLst>
                                            <p:cond delay="0"/>
                                          </p:stCondLst>
                                        </p:cTn>
                                        <p:tgtEl>
                                          <p:spTgt spid="34"/>
                                        </p:tgtEl>
                                        <p:attrNameLst>
                                          <p:attrName>style.visibility</p:attrName>
                                        </p:attrNameLst>
                                      </p:cBhvr>
                                      <p:to>
                                        <p:strVal val="visible"/>
                                      </p:to>
                                    </p:set>
                                    <p:animEffect>
                                      <p:cBhvr>
                                        <p:cTn id="72" dur="500"/>
                                        <p:tgtEl>
                                          <p:spTgt spid="34"/>
                                        </p:tgtEl>
                                      </p:cBhvr>
                                    </p:animEffect>
                                  </p:childTnLst>
                                </p:cTn>
                              </p:par>
                            </p:childTnLst>
                          </p:cTn>
                        </p:par>
                        <p:par>
                          <p:cTn id="73" fill="hold">
                            <p:stCondLst>
                              <p:cond delay="2500"/>
                            </p:stCondLst>
                            <p:childTnLst>
                              <p:par>
                                <p:cTn id="74" presetID="22" presetClass="entr" presetSubtype="8" fill="hold"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p:cBhvr>
                                        <p:cTn id="76" dur="500"/>
                                        <p:tgtEl>
                                          <p:spTgt spid="12"/>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35"/>
                                        </p:tgtEl>
                                        <p:attrNameLst>
                                          <p:attrName>style.visibility</p:attrName>
                                        </p:attrNameLst>
                                      </p:cBhvr>
                                      <p:to>
                                        <p:strVal val="visible"/>
                                      </p:to>
                                    </p:set>
                                    <p:animEffect>
                                      <p:cBhvr>
                                        <p:cTn id="79" dur="500"/>
                                        <p:tgtEl>
                                          <p:spTgt spid="35"/>
                                        </p:tgtEl>
                                      </p:cBhvr>
                                    </p:animEffect>
                                  </p:childTnLst>
                                </p:cTn>
                              </p:par>
                            </p:childTnLst>
                          </p:cTn>
                        </p:par>
                        <p:par>
                          <p:cTn id="80" fill="hold">
                            <p:stCondLst>
                              <p:cond delay="3000"/>
                            </p:stCondLst>
                            <p:childTnLst>
                              <p:par>
                                <p:cTn id="81" presetID="22" presetClass="entr" presetSubtype="8"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p:cBhvr>
                                        <p:cTn id="83" dur="500"/>
                                        <p:tgtEl>
                                          <p:spTgt spid="8"/>
                                        </p:tgtEl>
                                      </p:cBhvr>
                                    </p:animEffect>
                                  </p:childTnLst>
                                </p:cTn>
                              </p:par>
                              <p:par>
                                <p:cTn id="84" presetID="22" presetClass="entr" presetSubtype="8" fill="hold" grpId="0" nodeType="withEffect">
                                  <p:stCondLst>
                                    <p:cond delay="500"/>
                                  </p:stCondLst>
                                  <p:childTnLst>
                                    <p:set>
                                      <p:cBhvr>
                                        <p:cTn id="85" dur="1" fill="hold">
                                          <p:stCondLst>
                                            <p:cond delay="0"/>
                                          </p:stCondLst>
                                        </p:cTn>
                                        <p:tgtEl>
                                          <p:spTgt spid="36"/>
                                        </p:tgtEl>
                                        <p:attrNameLst>
                                          <p:attrName>style.visibility</p:attrName>
                                        </p:attrNameLst>
                                      </p:cBhvr>
                                      <p:to>
                                        <p:strVal val="visible"/>
                                      </p:to>
                                    </p:set>
                                    <p:animEffect>
                                      <p:cBhvr>
                                        <p:cTn id="8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utoUpdateAnimBg="0"/>
      <p:bldP spid="32" grpId="0" bldLvl="0" autoUpdateAnimBg="0"/>
      <p:bldP spid="33" grpId="0" bldLvl="0" autoUpdateAnimBg="0"/>
      <p:bldP spid="34" grpId="0" bldLvl="0" autoUpdateAnimBg="0"/>
      <p:bldP spid="35" grpId="0" bldLvl="0" autoUpdateAnimBg="0"/>
      <p:bldP spid="36" grpId="0" bldLvl="0" autoUpdateAnimBg="0"/>
      <p:bldP spid="6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963845" y="4416871"/>
            <a:ext cx="8068593" cy="1755179"/>
            <a:chOff x="1188000" y="2998701"/>
            <a:chExt cx="6768468" cy="1472359"/>
          </a:xfrm>
        </p:grpSpPr>
        <p:cxnSp>
          <p:nvCxnSpPr>
            <p:cNvPr id="6" name="直接连接符 5"/>
            <p:cNvCxnSpPr/>
            <p:nvPr/>
          </p:nvCxnSpPr>
          <p:spPr>
            <a:xfrm>
              <a:off x="1188000" y="3466688"/>
              <a:ext cx="6768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188000" y="4171080"/>
              <a:ext cx="6768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692"/>
            <p:cNvSpPr txBox="1"/>
            <p:nvPr/>
          </p:nvSpPr>
          <p:spPr bwMode="auto">
            <a:xfrm>
              <a:off x="3204603" y="2998701"/>
              <a:ext cx="2446287" cy="421753"/>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2665"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点击此处添加标题</a:t>
              </a:r>
            </a:p>
          </p:txBody>
        </p:sp>
        <p:sp>
          <p:nvSpPr>
            <p:cNvPr id="9" name="矩形 1"/>
            <p:cNvSpPr>
              <a:spLocks noChangeArrowheads="1"/>
            </p:cNvSpPr>
            <p:nvPr/>
          </p:nvSpPr>
          <p:spPr bwMode="auto">
            <a:xfrm>
              <a:off x="1197058" y="3533263"/>
              <a:ext cx="6759410" cy="93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p>
            <a:p>
              <a:endParaRPr lang="en-US" altLang="zh-CN"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33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1591734" y="1604797"/>
            <a:ext cx="1860265" cy="2400267"/>
            <a:chOff x="1193800" y="846280"/>
            <a:chExt cx="1560513" cy="2013502"/>
          </a:xfrm>
        </p:grpSpPr>
        <p:sp>
          <p:nvSpPr>
            <p:cNvPr id="11" name="Freeform 196"/>
            <p:cNvSpPr/>
            <p:nvPr/>
          </p:nvSpPr>
          <p:spPr bwMode="auto">
            <a:xfrm>
              <a:off x="1193800" y="880169"/>
              <a:ext cx="1560513" cy="1979613"/>
            </a:xfrm>
            <a:custGeom>
              <a:avLst/>
              <a:gdLst>
                <a:gd name="T0" fmla="*/ 371 w 416"/>
                <a:gd name="T1" fmla="*/ 0 h 528"/>
                <a:gd name="T2" fmla="*/ 44 w 416"/>
                <a:gd name="T3" fmla="*/ 0 h 528"/>
                <a:gd name="T4" fmla="*/ 0 w 416"/>
                <a:gd name="T5" fmla="*/ 45 h 528"/>
                <a:gd name="T6" fmla="*/ 0 w 416"/>
                <a:gd name="T7" fmla="*/ 372 h 528"/>
                <a:gd name="T8" fmla="*/ 44 w 416"/>
                <a:gd name="T9" fmla="*/ 417 h 528"/>
                <a:gd name="T10" fmla="*/ 160 w 416"/>
                <a:gd name="T11" fmla="*/ 417 h 528"/>
                <a:gd name="T12" fmla="*/ 208 w 416"/>
                <a:gd name="T13" fmla="*/ 528 h 528"/>
                <a:gd name="T14" fmla="*/ 257 w 416"/>
                <a:gd name="T15" fmla="*/ 417 h 528"/>
                <a:gd name="T16" fmla="*/ 371 w 416"/>
                <a:gd name="T17" fmla="*/ 417 h 528"/>
                <a:gd name="T18" fmla="*/ 416 w 416"/>
                <a:gd name="T19" fmla="*/ 372 h 528"/>
                <a:gd name="T20" fmla="*/ 416 w 416"/>
                <a:gd name="T21" fmla="*/ 45 h 528"/>
                <a:gd name="T22" fmla="*/ 371 w 416"/>
                <a:gd name="T23"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bg1"/>
            </a:solidFill>
            <a:ln>
              <a:noFill/>
            </a:ln>
          </p:spPr>
          <p:txBody>
            <a:bodyPr/>
            <a:lstStyle/>
            <a:p>
              <a:endParaRPr lang="zh-CN" altLang="en-US" sz="2135">
                <a:solidFill>
                  <a:schemeClr val="accent2"/>
                </a:solidFill>
              </a:endParaRPr>
            </a:p>
          </p:txBody>
        </p:sp>
        <p:sp>
          <p:nvSpPr>
            <p:cNvPr id="12" name="TextBox 21"/>
            <p:cNvSpPr txBox="1"/>
            <p:nvPr/>
          </p:nvSpPr>
          <p:spPr bwMode="auto">
            <a:xfrm>
              <a:off x="1396583" y="1574633"/>
              <a:ext cx="1085446" cy="318480"/>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65" dirty="0">
                  <a:solidFill>
                    <a:schemeClr val="accent2"/>
                  </a:solidFill>
                </a:rPr>
                <a:t>添加标题</a:t>
              </a:r>
            </a:p>
          </p:txBody>
        </p:sp>
        <p:sp>
          <p:nvSpPr>
            <p:cNvPr id="13" name="矩形 1"/>
            <p:cNvSpPr>
              <a:spLocks noChangeArrowheads="1"/>
            </p:cNvSpPr>
            <p:nvPr/>
          </p:nvSpPr>
          <p:spPr bwMode="auto">
            <a:xfrm>
              <a:off x="1417673" y="1876041"/>
              <a:ext cx="1085145" cy="38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endParaRPr lang="zh-CN" altLang="en-US" sz="800" dirty="0">
                <a:solidFill>
                  <a:schemeClr val="accent2"/>
                </a:solidFill>
                <a:latin typeface="微软雅黑" panose="020B0503020204020204" pitchFamily="34" charset="-122"/>
                <a:ea typeface="微软雅黑" panose="020B0503020204020204" pitchFamily="34" charset="-122"/>
              </a:endParaRPr>
            </a:p>
          </p:txBody>
        </p:sp>
        <p:sp>
          <p:nvSpPr>
            <p:cNvPr id="14" name="TextBox 682"/>
            <p:cNvSpPr txBox="1"/>
            <p:nvPr/>
          </p:nvSpPr>
          <p:spPr>
            <a:xfrm>
              <a:off x="1363082" y="846280"/>
              <a:ext cx="1205125" cy="9381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6665" dirty="0">
                  <a:solidFill>
                    <a:schemeClr val="accent2"/>
                  </a:solidFill>
                </a:rPr>
                <a:t>52</a:t>
              </a:r>
              <a:r>
                <a:rPr lang="en-US" altLang="zh-CN" sz="2665" dirty="0">
                  <a:solidFill>
                    <a:schemeClr val="accent2"/>
                  </a:solidFill>
                </a:rPr>
                <a:t>%</a:t>
              </a:r>
              <a:endParaRPr lang="zh-CN" altLang="en-US" sz="7200" dirty="0">
                <a:solidFill>
                  <a:schemeClr val="accent2"/>
                </a:solidFill>
              </a:endParaRPr>
            </a:p>
          </p:txBody>
        </p:sp>
        <p:cxnSp>
          <p:nvCxnSpPr>
            <p:cNvPr id="15" name="直接连接符 14"/>
            <p:cNvCxnSpPr/>
            <p:nvPr/>
          </p:nvCxnSpPr>
          <p:spPr>
            <a:xfrm>
              <a:off x="1435100" y="1617469"/>
              <a:ext cx="10287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435100" y="1884169"/>
              <a:ext cx="10287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3953510" y="1604797"/>
            <a:ext cx="1860265" cy="2400267"/>
            <a:chOff x="1193800" y="846280"/>
            <a:chExt cx="1560513" cy="2013502"/>
          </a:xfrm>
        </p:grpSpPr>
        <p:sp>
          <p:nvSpPr>
            <p:cNvPr id="18" name="Freeform 196"/>
            <p:cNvSpPr/>
            <p:nvPr/>
          </p:nvSpPr>
          <p:spPr bwMode="auto">
            <a:xfrm>
              <a:off x="1193800" y="880169"/>
              <a:ext cx="1560513" cy="1979613"/>
            </a:xfrm>
            <a:custGeom>
              <a:avLst/>
              <a:gdLst>
                <a:gd name="T0" fmla="*/ 371 w 416"/>
                <a:gd name="T1" fmla="*/ 0 h 528"/>
                <a:gd name="T2" fmla="*/ 44 w 416"/>
                <a:gd name="T3" fmla="*/ 0 h 528"/>
                <a:gd name="T4" fmla="*/ 0 w 416"/>
                <a:gd name="T5" fmla="*/ 45 h 528"/>
                <a:gd name="T6" fmla="*/ 0 w 416"/>
                <a:gd name="T7" fmla="*/ 372 h 528"/>
                <a:gd name="T8" fmla="*/ 44 w 416"/>
                <a:gd name="T9" fmla="*/ 417 h 528"/>
                <a:gd name="T10" fmla="*/ 160 w 416"/>
                <a:gd name="T11" fmla="*/ 417 h 528"/>
                <a:gd name="T12" fmla="*/ 208 w 416"/>
                <a:gd name="T13" fmla="*/ 528 h 528"/>
                <a:gd name="T14" fmla="*/ 257 w 416"/>
                <a:gd name="T15" fmla="*/ 417 h 528"/>
                <a:gd name="T16" fmla="*/ 371 w 416"/>
                <a:gd name="T17" fmla="*/ 417 h 528"/>
                <a:gd name="T18" fmla="*/ 416 w 416"/>
                <a:gd name="T19" fmla="*/ 372 h 528"/>
                <a:gd name="T20" fmla="*/ 416 w 416"/>
                <a:gd name="T21" fmla="*/ 45 h 528"/>
                <a:gd name="T22" fmla="*/ 371 w 416"/>
                <a:gd name="T23"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tx1"/>
            </a:solidFill>
            <a:ln>
              <a:noFill/>
            </a:ln>
          </p:spPr>
          <p:txBody>
            <a:bodyPr/>
            <a:lstStyle/>
            <a:p>
              <a:endParaRPr lang="zh-CN" altLang="en-US" sz="2135">
                <a:solidFill>
                  <a:schemeClr val="accent2"/>
                </a:solidFill>
              </a:endParaRPr>
            </a:p>
          </p:txBody>
        </p:sp>
        <p:sp>
          <p:nvSpPr>
            <p:cNvPr id="19" name="TextBox 99"/>
            <p:cNvSpPr txBox="1"/>
            <p:nvPr/>
          </p:nvSpPr>
          <p:spPr bwMode="auto">
            <a:xfrm>
              <a:off x="1396583" y="1574633"/>
              <a:ext cx="1085446" cy="318480"/>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65" dirty="0">
                  <a:solidFill>
                    <a:schemeClr val="accent2"/>
                  </a:solidFill>
                </a:rPr>
                <a:t>添加标题</a:t>
              </a:r>
            </a:p>
          </p:txBody>
        </p:sp>
        <p:sp>
          <p:nvSpPr>
            <p:cNvPr id="20" name="矩形 1"/>
            <p:cNvSpPr>
              <a:spLocks noChangeArrowheads="1"/>
            </p:cNvSpPr>
            <p:nvPr/>
          </p:nvSpPr>
          <p:spPr bwMode="auto">
            <a:xfrm>
              <a:off x="1417673" y="1876041"/>
              <a:ext cx="1085145" cy="38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endParaRPr lang="zh-CN" altLang="en-US" sz="800" dirty="0">
                <a:solidFill>
                  <a:schemeClr val="accent2"/>
                </a:solidFill>
                <a:latin typeface="微软雅黑" panose="020B0503020204020204" pitchFamily="34" charset="-122"/>
                <a:ea typeface="微软雅黑" panose="020B0503020204020204" pitchFamily="34" charset="-122"/>
              </a:endParaRPr>
            </a:p>
          </p:txBody>
        </p:sp>
        <p:sp>
          <p:nvSpPr>
            <p:cNvPr id="21" name="TextBox 682"/>
            <p:cNvSpPr txBox="1"/>
            <p:nvPr/>
          </p:nvSpPr>
          <p:spPr>
            <a:xfrm>
              <a:off x="1363082" y="846280"/>
              <a:ext cx="1205125" cy="9381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6665" dirty="0">
                  <a:solidFill>
                    <a:schemeClr val="accent2"/>
                  </a:solidFill>
                </a:rPr>
                <a:t>12</a:t>
              </a:r>
              <a:r>
                <a:rPr lang="en-US" altLang="zh-CN" sz="2665" dirty="0">
                  <a:solidFill>
                    <a:schemeClr val="accent2"/>
                  </a:solidFill>
                </a:rPr>
                <a:t>%</a:t>
              </a:r>
              <a:endParaRPr lang="zh-CN" altLang="en-US" sz="7200" dirty="0">
                <a:solidFill>
                  <a:schemeClr val="accent2"/>
                </a:solidFill>
              </a:endParaRPr>
            </a:p>
          </p:txBody>
        </p:sp>
        <p:cxnSp>
          <p:nvCxnSpPr>
            <p:cNvPr id="22" name="直接连接符 21"/>
            <p:cNvCxnSpPr/>
            <p:nvPr/>
          </p:nvCxnSpPr>
          <p:spPr>
            <a:xfrm>
              <a:off x="1435100" y="1617469"/>
              <a:ext cx="10287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435100" y="1884169"/>
              <a:ext cx="10287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6288022" y="1604797"/>
            <a:ext cx="1860265" cy="2400267"/>
            <a:chOff x="1193800" y="846280"/>
            <a:chExt cx="1560513" cy="2013502"/>
          </a:xfrm>
        </p:grpSpPr>
        <p:sp>
          <p:nvSpPr>
            <p:cNvPr id="25" name="Freeform 196"/>
            <p:cNvSpPr/>
            <p:nvPr/>
          </p:nvSpPr>
          <p:spPr bwMode="auto">
            <a:xfrm>
              <a:off x="1193800" y="880169"/>
              <a:ext cx="1560513" cy="1979613"/>
            </a:xfrm>
            <a:custGeom>
              <a:avLst/>
              <a:gdLst>
                <a:gd name="T0" fmla="*/ 371 w 416"/>
                <a:gd name="T1" fmla="*/ 0 h 528"/>
                <a:gd name="T2" fmla="*/ 44 w 416"/>
                <a:gd name="T3" fmla="*/ 0 h 528"/>
                <a:gd name="T4" fmla="*/ 0 w 416"/>
                <a:gd name="T5" fmla="*/ 45 h 528"/>
                <a:gd name="T6" fmla="*/ 0 w 416"/>
                <a:gd name="T7" fmla="*/ 372 h 528"/>
                <a:gd name="T8" fmla="*/ 44 w 416"/>
                <a:gd name="T9" fmla="*/ 417 h 528"/>
                <a:gd name="T10" fmla="*/ 160 w 416"/>
                <a:gd name="T11" fmla="*/ 417 h 528"/>
                <a:gd name="T12" fmla="*/ 208 w 416"/>
                <a:gd name="T13" fmla="*/ 528 h 528"/>
                <a:gd name="T14" fmla="*/ 257 w 416"/>
                <a:gd name="T15" fmla="*/ 417 h 528"/>
                <a:gd name="T16" fmla="*/ 371 w 416"/>
                <a:gd name="T17" fmla="*/ 417 h 528"/>
                <a:gd name="T18" fmla="*/ 416 w 416"/>
                <a:gd name="T19" fmla="*/ 372 h 528"/>
                <a:gd name="T20" fmla="*/ 416 w 416"/>
                <a:gd name="T21" fmla="*/ 45 h 528"/>
                <a:gd name="T22" fmla="*/ 371 w 416"/>
                <a:gd name="T23"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bg2"/>
            </a:solidFill>
            <a:ln>
              <a:noFill/>
            </a:ln>
          </p:spPr>
          <p:txBody>
            <a:bodyPr/>
            <a:lstStyle/>
            <a:p>
              <a:endParaRPr lang="zh-CN" altLang="en-US" sz="2135">
                <a:solidFill>
                  <a:schemeClr val="accent2"/>
                </a:solidFill>
              </a:endParaRPr>
            </a:p>
          </p:txBody>
        </p:sp>
        <p:sp>
          <p:nvSpPr>
            <p:cNvPr id="29" name="TextBox 107"/>
            <p:cNvSpPr txBox="1"/>
            <p:nvPr/>
          </p:nvSpPr>
          <p:spPr bwMode="auto">
            <a:xfrm>
              <a:off x="1396583" y="1574633"/>
              <a:ext cx="1085446" cy="318480"/>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65" dirty="0">
                  <a:solidFill>
                    <a:schemeClr val="accent2"/>
                  </a:solidFill>
                </a:rPr>
                <a:t>添加标题</a:t>
              </a:r>
            </a:p>
          </p:txBody>
        </p:sp>
        <p:sp>
          <p:nvSpPr>
            <p:cNvPr id="30" name="矩形 1"/>
            <p:cNvSpPr>
              <a:spLocks noChangeArrowheads="1"/>
            </p:cNvSpPr>
            <p:nvPr/>
          </p:nvSpPr>
          <p:spPr bwMode="auto">
            <a:xfrm>
              <a:off x="1417673" y="1876041"/>
              <a:ext cx="1085145" cy="38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endParaRPr lang="zh-CN" altLang="en-US" sz="800" dirty="0">
                <a:solidFill>
                  <a:schemeClr val="accent2"/>
                </a:solidFill>
                <a:latin typeface="微软雅黑" panose="020B0503020204020204" pitchFamily="34" charset="-122"/>
                <a:ea typeface="微软雅黑" panose="020B0503020204020204" pitchFamily="34" charset="-122"/>
              </a:endParaRPr>
            </a:p>
          </p:txBody>
        </p:sp>
        <p:sp>
          <p:nvSpPr>
            <p:cNvPr id="31" name="TextBox 682"/>
            <p:cNvSpPr txBox="1"/>
            <p:nvPr/>
          </p:nvSpPr>
          <p:spPr>
            <a:xfrm>
              <a:off x="1363082" y="846280"/>
              <a:ext cx="1205125" cy="9381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6665" dirty="0">
                  <a:solidFill>
                    <a:schemeClr val="accent2"/>
                  </a:solidFill>
                </a:rPr>
                <a:t>82</a:t>
              </a:r>
              <a:r>
                <a:rPr lang="en-US" altLang="zh-CN" sz="2665" dirty="0">
                  <a:solidFill>
                    <a:schemeClr val="accent2"/>
                  </a:solidFill>
                </a:rPr>
                <a:t>%</a:t>
              </a:r>
              <a:endParaRPr lang="zh-CN" altLang="en-US" sz="7200" dirty="0">
                <a:solidFill>
                  <a:schemeClr val="accent2"/>
                </a:solidFill>
              </a:endParaRPr>
            </a:p>
          </p:txBody>
        </p:sp>
        <p:cxnSp>
          <p:nvCxnSpPr>
            <p:cNvPr id="32" name="直接连接符 31"/>
            <p:cNvCxnSpPr/>
            <p:nvPr/>
          </p:nvCxnSpPr>
          <p:spPr>
            <a:xfrm>
              <a:off x="1435100" y="1617469"/>
              <a:ext cx="10287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435100" y="1884169"/>
              <a:ext cx="10287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587530" y="1604797"/>
            <a:ext cx="1860265" cy="2400267"/>
            <a:chOff x="1193800" y="846280"/>
            <a:chExt cx="1560513" cy="2013502"/>
          </a:xfrm>
        </p:grpSpPr>
        <p:sp>
          <p:nvSpPr>
            <p:cNvPr id="35" name="Freeform 196"/>
            <p:cNvSpPr/>
            <p:nvPr/>
          </p:nvSpPr>
          <p:spPr bwMode="auto">
            <a:xfrm>
              <a:off x="1193800" y="880169"/>
              <a:ext cx="1560513" cy="1979613"/>
            </a:xfrm>
            <a:custGeom>
              <a:avLst/>
              <a:gdLst>
                <a:gd name="T0" fmla="*/ 371 w 416"/>
                <a:gd name="T1" fmla="*/ 0 h 528"/>
                <a:gd name="T2" fmla="*/ 44 w 416"/>
                <a:gd name="T3" fmla="*/ 0 h 528"/>
                <a:gd name="T4" fmla="*/ 0 w 416"/>
                <a:gd name="T5" fmla="*/ 45 h 528"/>
                <a:gd name="T6" fmla="*/ 0 w 416"/>
                <a:gd name="T7" fmla="*/ 372 h 528"/>
                <a:gd name="T8" fmla="*/ 44 w 416"/>
                <a:gd name="T9" fmla="*/ 417 h 528"/>
                <a:gd name="T10" fmla="*/ 160 w 416"/>
                <a:gd name="T11" fmla="*/ 417 h 528"/>
                <a:gd name="T12" fmla="*/ 208 w 416"/>
                <a:gd name="T13" fmla="*/ 528 h 528"/>
                <a:gd name="T14" fmla="*/ 257 w 416"/>
                <a:gd name="T15" fmla="*/ 417 h 528"/>
                <a:gd name="T16" fmla="*/ 371 w 416"/>
                <a:gd name="T17" fmla="*/ 417 h 528"/>
                <a:gd name="T18" fmla="*/ 416 w 416"/>
                <a:gd name="T19" fmla="*/ 372 h 528"/>
                <a:gd name="T20" fmla="*/ 416 w 416"/>
                <a:gd name="T21" fmla="*/ 45 h 528"/>
                <a:gd name="T22" fmla="*/ 371 w 416"/>
                <a:gd name="T23"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tx2"/>
            </a:solidFill>
            <a:ln>
              <a:noFill/>
            </a:ln>
          </p:spPr>
          <p:txBody>
            <a:bodyPr/>
            <a:lstStyle/>
            <a:p>
              <a:endParaRPr lang="zh-CN" altLang="en-US" sz="2135">
                <a:solidFill>
                  <a:schemeClr val="accent2"/>
                </a:solidFill>
              </a:endParaRPr>
            </a:p>
          </p:txBody>
        </p:sp>
        <p:sp>
          <p:nvSpPr>
            <p:cNvPr id="36" name="TextBox 115"/>
            <p:cNvSpPr txBox="1"/>
            <p:nvPr/>
          </p:nvSpPr>
          <p:spPr bwMode="auto">
            <a:xfrm>
              <a:off x="1396583" y="1574633"/>
              <a:ext cx="1085446" cy="318480"/>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865" dirty="0">
                  <a:solidFill>
                    <a:schemeClr val="accent2"/>
                  </a:solidFill>
                </a:rPr>
                <a:t>添加标题</a:t>
              </a:r>
            </a:p>
          </p:txBody>
        </p:sp>
        <p:sp>
          <p:nvSpPr>
            <p:cNvPr id="37" name="矩形 1"/>
            <p:cNvSpPr>
              <a:spLocks noChangeArrowheads="1"/>
            </p:cNvSpPr>
            <p:nvPr/>
          </p:nvSpPr>
          <p:spPr bwMode="auto">
            <a:xfrm>
              <a:off x="1417673" y="1876041"/>
              <a:ext cx="1085145" cy="38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endParaRPr lang="zh-CN" altLang="en-US" sz="800" dirty="0">
                <a:solidFill>
                  <a:schemeClr val="accent2"/>
                </a:solidFill>
                <a:latin typeface="微软雅黑" panose="020B0503020204020204" pitchFamily="34" charset="-122"/>
                <a:ea typeface="微软雅黑" panose="020B0503020204020204" pitchFamily="34" charset="-122"/>
              </a:endParaRPr>
            </a:p>
          </p:txBody>
        </p:sp>
        <p:sp>
          <p:nvSpPr>
            <p:cNvPr id="38" name="TextBox 682"/>
            <p:cNvSpPr txBox="1"/>
            <p:nvPr/>
          </p:nvSpPr>
          <p:spPr>
            <a:xfrm>
              <a:off x="1363082" y="846280"/>
              <a:ext cx="1205125" cy="9381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6665" dirty="0">
                  <a:solidFill>
                    <a:schemeClr val="accent2"/>
                  </a:solidFill>
                </a:rPr>
                <a:t>64</a:t>
              </a:r>
              <a:r>
                <a:rPr lang="en-US" altLang="zh-CN" sz="2665" dirty="0">
                  <a:solidFill>
                    <a:schemeClr val="accent2"/>
                  </a:solidFill>
                </a:rPr>
                <a:t>%</a:t>
              </a:r>
              <a:endParaRPr lang="zh-CN" altLang="en-US" sz="7200" dirty="0">
                <a:solidFill>
                  <a:schemeClr val="accent2"/>
                </a:solidFill>
              </a:endParaRPr>
            </a:p>
          </p:txBody>
        </p:sp>
        <p:cxnSp>
          <p:nvCxnSpPr>
            <p:cNvPr id="39" name="直接连接符 38"/>
            <p:cNvCxnSpPr/>
            <p:nvPr/>
          </p:nvCxnSpPr>
          <p:spPr>
            <a:xfrm>
              <a:off x="1435100" y="1617469"/>
              <a:ext cx="10287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435100" y="1884169"/>
              <a:ext cx="10287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anim calcmode="lin" valueType="num">
                                      <p:cBhvr>
                                        <p:cTn id="14" dur="500" fill="hold"/>
                                        <p:tgtEl>
                                          <p:spTgt spid="17"/>
                                        </p:tgtEl>
                                        <p:attrNameLst>
                                          <p:attrName>ppt_x</p:attrName>
                                        </p:attrNameLst>
                                      </p:cBhvr>
                                      <p:tavLst>
                                        <p:tav tm="0">
                                          <p:val>
                                            <p:strVal val="#ppt_x"/>
                                          </p:val>
                                        </p:tav>
                                        <p:tav tm="100000">
                                          <p:val>
                                            <p:strVal val="#ppt_x"/>
                                          </p:val>
                                        </p:tav>
                                      </p:tavLst>
                                    </p:anim>
                                    <p:anim calcmode="lin" valueType="num">
                                      <p:cBhvr>
                                        <p:cTn id="15" dur="5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anim calcmode="lin" valueType="num">
                                      <p:cBhvr>
                                        <p:cTn id="26" dur="500" fill="hold"/>
                                        <p:tgtEl>
                                          <p:spTgt spid="34"/>
                                        </p:tgtEl>
                                        <p:attrNameLst>
                                          <p:attrName>ppt_x</p:attrName>
                                        </p:attrNameLst>
                                      </p:cBhvr>
                                      <p:tavLst>
                                        <p:tav tm="0">
                                          <p:val>
                                            <p:strVal val="#ppt_x"/>
                                          </p:val>
                                        </p:tav>
                                        <p:tav tm="100000">
                                          <p:val>
                                            <p:strVal val="#ppt_x"/>
                                          </p:val>
                                        </p:tav>
                                      </p:tavLst>
                                    </p:anim>
                                    <p:anim calcmode="lin" valueType="num">
                                      <p:cBhvr>
                                        <p:cTn id="27"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9"/>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标题内容</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821462" y="2094910"/>
            <a:ext cx="1801567" cy="1596711"/>
            <a:chOff x="1572164" y="1993205"/>
            <a:chExt cx="1962102" cy="1738992"/>
          </a:xfrm>
        </p:grpSpPr>
        <p:sp>
          <p:nvSpPr>
            <p:cNvPr id="6"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sym typeface="Arial" panose="020B0604020202020204" pitchFamily="34" charset="0"/>
              </a:endParaRPr>
            </a:p>
          </p:txBody>
        </p:sp>
        <p:sp>
          <p:nvSpPr>
            <p:cNvPr id="7"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sym typeface="Arial" panose="020B0604020202020204" pitchFamily="34" charset="0"/>
              </a:endParaRPr>
            </a:p>
          </p:txBody>
        </p:sp>
      </p:grpSp>
      <p:grpSp>
        <p:nvGrpSpPr>
          <p:cNvPr id="8" name="组合 7"/>
          <p:cNvGrpSpPr/>
          <p:nvPr/>
        </p:nvGrpSpPr>
        <p:grpSpPr>
          <a:xfrm>
            <a:off x="4821462" y="3785395"/>
            <a:ext cx="1801567" cy="1596711"/>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sym typeface="Arial" panose="020B0604020202020204" pitchFamily="34" charset="0"/>
              </a:endParaRPr>
            </a:p>
          </p:txBody>
        </p:sp>
      </p:grpSp>
      <p:grpSp>
        <p:nvGrpSpPr>
          <p:cNvPr id="11" name="组合 10"/>
          <p:cNvGrpSpPr/>
          <p:nvPr/>
        </p:nvGrpSpPr>
        <p:grpSpPr>
          <a:xfrm>
            <a:off x="6296398" y="2940154"/>
            <a:ext cx="1801567" cy="1596711"/>
            <a:chOff x="1572165" y="1993205"/>
            <a:chExt cx="1962102" cy="1738992"/>
          </a:xfrm>
        </p:grpSpPr>
        <p:sp>
          <p:nvSpPr>
            <p:cNvPr id="12"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sym typeface="Arial" panose="020B0604020202020204" pitchFamily="34" charset="0"/>
              </a:endParaRPr>
            </a:p>
          </p:txBody>
        </p:sp>
        <p:sp>
          <p:nvSpPr>
            <p:cNvPr id="13"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sym typeface="Arial" panose="020B0604020202020204" pitchFamily="34" charset="0"/>
              </a:endParaRPr>
            </a:p>
          </p:txBody>
        </p:sp>
      </p:grpSp>
      <p:grpSp>
        <p:nvGrpSpPr>
          <p:cNvPr id="14" name="组合 13"/>
          <p:cNvGrpSpPr/>
          <p:nvPr/>
        </p:nvGrpSpPr>
        <p:grpSpPr>
          <a:xfrm>
            <a:off x="5446837" y="2656348"/>
            <a:ext cx="550817" cy="473832"/>
            <a:chOff x="3787022" y="1797643"/>
            <a:chExt cx="550817" cy="473832"/>
          </a:xfrm>
          <a:solidFill>
            <a:schemeClr val="accent2"/>
          </a:solidFill>
        </p:grpSpPr>
        <p:sp>
          <p:nvSpPr>
            <p:cNvPr id="15"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6"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7"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8"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9"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0"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1"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2"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3"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nvGrpSpPr>
          <p:cNvPr id="24" name="组合 23"/>
          <p:cNvGrpSpPr/>
          <p:nvPr/>
        </p:nvGrpSpPr>
        <p:grpSpPr>
          <a:xfrm>
            <a:off x="6985736" y="3564481"/>
            <a:ext cx="535637" cy="348055"/>
            <a:chOff x="7058307" y="1859447"/>
            <a:chExt cx="535637" cy="348055"/>
          </a:xfrm>
          <a:solidFill>
            <a:schemeClr val="accent2"/>
          </a:solidFill>
        </p:grpSpPr>
        <p:sp>
          <p:nvSpPr>
            <p:cNvPr id="25"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9"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0"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1"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2"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3"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4"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nvGrpSpPr>
          <p:cNvPr id="35" name="组合 34"/>
          <p:cNvGrpSpPr/>
          <p:nvPr/>
        </p:nvGrpSpPr>
        <p:grpSpPr>
          <a:xfrm>
            <a:off x="5485871" y="4391891"/>
            <a:ext cx="535637" cy="394680"/>
            <a:chOff x="5958843" y="1820413"/>
            <a:chExt cx="535637" cy="394680"/>
          </a:xfrm>
          <a:solidFill>
            <a:schemeClr val="accent2"/>
          </a:solidFill>
        </p:grpSpPr>
        <p:sp>
          <p:nvSpPr>
            <p:cNvPr id="36"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7"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nvGrpSpPr>
          <p:cNvPr id="38" name="组合 37"/>
          <p:cNvGrpSpPr/>
          <p:nvPr/>
        </p:nvGrpSpPr>
        <p:grpSpPr>
          <a:xfrm>
            <a:off x="1391478" y="2462557"/>
            <a:ext cx="3925821" cy="1196650"/>
            <a:chOff x="1148437" y="1844993"/>
            <a:chExt cx="2944366" cy="897488"/>
          </a:xfrm>
        </p:grpSpPr>
        <p:sp>
          <p:nvSpPr>
            <p:cNvPr id="39" name="TextBox 127"/>
            <p:cNvSpPr txBox="1"/>
            <p:nvPr/>
          </p:nvSpPr>
          <p:spPr>
            <a:xfrm>
              <a:off x="1292453" y="1844993"/>
              <a:ext cx="2800350" cy="315423"/>
            </a:xfrm>
            <a:prstGeom prst="rect">
              <a:avLst/>
            </a:prstGeom>
            <a:noFill/>
          </p:spPr>
          <p:txBody>
            <a:bodyPr wrap="square" rtlCol="0">
              <a:spAutoFit/>
            </a:bodyPr>
            <a:lstStyle/>
            <a:p>
              <a:pPr algn="ctr"/>
              <a:r>
                <a:rPr lang="en-US" altLang="zh-CN" sz="2135" dirty="0">
                  <a:solidFill>
                    <a:schemeClr val="bg1"/>
                  </a:solidFill>
                  <a:latin typeface="微软雅黑" panose="020B0503020204020204" pitchFamily="34" charset="-122"/>
                  <a:ea typeface="微软雅黑" panose="020B0503020204020204" pitchFamily="34" charset="-122"/>
                </a:rPr>
                <a:t>01</a:t>
              </a: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40" name="TextBox 128"/>
            <p:cNvSpPr txBox="1"/>
            <p:nvPr/>
          </p:nvSpPr>
          <p:spPr>
            <a:xfrm>
              <a:off x="1148437" y="2211710"/>
              <a:ext cx="2149545" cy="530771"/>
            </a:xfrm>
            <a:prstGeom prst="rect">
              <a:avLst/>
            </a:prstGeom>
            <a:noFill/>
          </p:spPr>
          <p:txBody>
            <a:bodyPr wrap="square" rtlCol="0">
              <a:spAutoFit/>
            </a:bodyPr>
            <a:lstStyle/>
            <a:p>
              <a:pPr algn="r"/>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335" spc="-13" dirty="0">
                <a:solidFill>
                  <a:schemeClr val="accent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391478" y="4082349"/>
            <a:ext cx="3925821" cy="1149278"/>
            <a:chOff x="1148437" y="1880522"/>
            <a:chExt cx="2944366" cy="861959"/>
          </a:xfrm>
        </p:grpSpPr>
        <p:sp>
          <p:nvSpPr>
            <p:cNvPr id="42" name="TextBox 130"/>
            <p:cNvSpPr txBox="1"/>
            <p:nvPr/>
          </p:nvSpPr>
          <p:spPr>
            <a:xfrm>
              <a:off x="1292453" y="1880522"/>
              <a:ext cx="2800350" cy="315423"/>
            </a:xfrm>
            <a:prstGeom prst="rect">
              <a:avLst/>
            </a:prstGeom>
            <a:noFill/>
          </p:spPr>
          <p:txBody>
            <a:bodyPr wrap="square" rtlCol="0">
              <a:spAutoFit/>
            </a:bodyPr>
            <a:lstStyle/>
            <a:p>
              <a:pPr algn="ctr"/>
              <a:r>
                <a:rPr lang="en-US" altLang="zh-CN" sz="2135" dirty="0">
                  <a:solidFill>
                    <a:schemeClr val="bg2"/>
                  </a:solidFill>
                  <a:latin typeface="微软雅黑" panose="020B0503020204020204" pitchFamily="34" charset="-122"/>
                  <a:ea typeface="微软雅黑" panose="020B0503020204020204" pitchFamily="34" charset="-122"/>
                </a:rPr>
                <a:t>02</a:t>
              </a:r>
              <a:r>
                <a:rPr lang="zh-CN" altLang="en-US" sz="2135" dirty="0">
                  <a:solidFill>
                    <a:schemeClr val="bg2"/>
                  </a:solidFill>
                  <a:latin typeface="微软雅黑" panose="020B0503020204020204" pitchFamily="34" charset="-122"/>
                  <a:ea typeface="微软雅黑" panose="020B0503020204020204" pitchFamily="34" charset="-122"/>
                </a:rPr>
                <a:t>标题文字</a:t>
              </a:r>
            </a:p>
          </p:txBody>
        </p:sp>
        <p:sp>
          <p:nvSpPr>
            <p:cNvPr id="43" name="TextBox 131"/>
            <p:cNvSpPr txBox="1"/>
            <p:nvPr/>
          </p:nvSpPr>
          <p:spPr>
            <a:xfrm>
              <a:off x="1148437" y="2211710"/>
              <a:ext cx="2149545" cy="530771"/>
            </a:xfrm>
            <a:prstGeom prst="rect">
              <a:avLst/>
            </a:prstGeom>
            <a:noFill/>
          </p:spPr>
          <p:txBody>
            <a:bodyPr wrap="square" rtlCol="0">
              <a:spAutoFit/>
            </a:bodyPr>
            <a:lstStyle/>
            <a:p>
              <a:pPr algn="r"/>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335" spc="-13" dirty="0">
                <a:solidFill>
                  <a:schemeClr val="accent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248128" y="1988840"/>
            <a:ext cx="3936437" cy="1149278"/>
            <a:chOff x="553519" y="310390"/>
            <a:chExt cx="2952328" cy="861959"/>
          </a:xfrm>
        </p:grpSpPr>
        <p:sp>
          <p:nvSpPr>
            <p:cNvPr id="45" name="TextBox 133"/>
            <p:cNvSpPr txBox="1"/>
            <p:nvPr/>
          </p:nvSpPr>
          <p:spPr>
            <a:xfrm>
              <a:off x="553519" y="310390"/>
              <a:ext cx="2800350" cy="315423"/>
            </a:xfrm>
            <a:prstGeom prst="rect">
              <a:avLst/>
            </a:prstGeom>
            <a:noFill/>
          </p:spPr>
          <p:txBody>
            <a:bodyPr wrap="square" rtlCol="0">
              <a:spAutoFit/>
            </a:bodyPr>
            <a:lstStyle/>
            <a:p>
              <a:pPr algn="ctr"/>
              <a:r>
                <a:rPr lang="en-US" altLang="zh-CN" sz="2135" dirty="0">
                  <a:latin typeface="微软雅黑" panose="020B0503020204020204" pitchFamily="34" charset="-122"/>
                  <a:ea typeface="微软雅黑" panose="020B0503020204020204" pitchFamily="34" charset="-122"/>
                </a:rPr>
                <a:t>03</a:t>
              </a:r>
              <a:r>
                <a:rPr lang="zh-CN" altLang="en-US" sz="2135" dirty="0">
                  <a:latin typeface="微软雅黑" panose="020B0503020204020204" pitchFamily="34" charset="-122"/>
                  <a:ea typeface="微软雅黑" panose="020B0503020204020204" pitchFamily="34" charset="-122"/>
                </a:rPr>
                <a:t>标题文字</a:t>
              </a:r>
            </a:p>
          </p:txBody>
        </p:sp>
        <p:sp>
          <p:nvSpPr>
            <p:cNvPr id="46" name="TextBox 134"/>
            <p:cNvSpPr txBox="1"/>
            <p:nvPr/>
          </p:nvSpPr>
          <p:spPr>
            <a:xfrm>
              <a:off x="1356302" y="641578"/>
              <a:ext cx="2149545" cy="530771"/>
            </a:xfrm>
            <a:prstGeom prst="rect">
              <a:avLst/>
            </a:prstGeom>
            <a:noFill/>
          </p:spPr>
          <p:txBody>
            <a:bodyPr wrap="square" rtlCol="0">
              <a:spAutoFit/>
            </a:bodyPr>
            <a:lstStyle/>
            <a:p>
              <a:r>
                <a:rPr lang="zh-CN" altLang="en-US" sz="1335" spc="-13"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1335" spc="-13"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14:bounceEnd="40000">
                                          <p:cBhvr additive="base">
                                            <p:cTn id="11"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anim calcmode="lin" valueType="num">
                                          <p:cBhvr>
                                            <p:cTn id="21" dur="500" fill="hold"/>
                                            <p:tgtEl>
                                              <p:spTgt spid="14"/>
                                            </p:tgtEl>
                                            <p:attrNameLst>
                                              <p:attrName>ppt_w</p:attrName>
                                            </p:attrNameLst>
                                          </p:cBhvr>
                                          <p:tavLst>
                                            <p:tav tm="0" fmla="#ppt_w*sin(2.5*pi*$)">
                                              <p:val>
                                                <p:fltVal val="0"/>
                                              </p:val>
                                            </p:tav>
                                            <p:tav tm="100000">
                                              <p:val>
                                                <p:fltVal val="1"/>
                                              </p:val>
                                            </p:tav>
                                          </p:tavLst>
                                        </p:anim>
                                        <p:anim calcmode="lin" valueType="num">
                                          <p:cBhvr>
                                            <p:cTn id="22" dur="500" fill="hold"/>
                                            <p:tgtEl>
                                              <p:spTgt spid="14"/>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ppt_w</p:attrName>
                                            </p:attrNameLst>
                                          </p:cBhvr>
                                          <p:tavLst>
                                            <p:tav tm="0" fmla="#ppt_w*sin(2.5*pi*$)">
                                              <p:val>
                                                <p:fltVal val="0"/>
                                              </p:val>
                                            </p:tav>
                                            <p:tav tm="100000">
                                              <p:val>
                                                <p:fltVal val="1"/>
                                              </p:val>
                                            </p:tav>
                                          </p:tavLst>
                                        </p:anim>
                                        <p:anim calcmode="lin" valueType="num">
                                          <p:cBhvr>
                                            <p:cTn id="28" dur="500" fill="hold"/>
                                            <p:tgtEl>
                                              <p:spTgt spid="24"/>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anim calcmode="lin" valueType="num">
                                          <p:cBhvr>
                                            <p:cTn id="33" dur="500" fill="hold"/>
                                            <p:tgtEl>
                                              <p:spTgt spid="35"/>
                                            </p:tgtEl>
                                            <p:attrNameLst>
                                              <p:attrName>ppt_w</p:attrName>
                                            </p:attrNameLst>
                                          </p:cBhvr>
                                          <p:tavLst>
                                            <p:tav tm="0" fmla="#ppt_w*sin(2.5*pi*$)">
                                              <p:val>
                                                <p:fltVal val="0"/>
                                              </p:val>
                                            </p:tav>
                                            <p:tav tm="100000">
                                              <p:val>
                                                <p:fltVal val="1"/>
                                              </p:val>
                                            </p:tav>
                                          </p:tavLst>
                                        </p:anim>
                                        <p:anim calcmode="lin" valueType="num">
                                          <p:cBhvr>
                                            <p:cTn id="34" dur="500" fill="hold"/>
                                            <p:tgtEl>
                                              <p:spTgt spid="35"/>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anim calcmode="lin" valueType="num">
                                          <p:cBhvr>
                                            <p:cTn id="39" dur="500" fill="hold"/>
                                            <p:tgtEl>
                                              <p:spTgt spid="38"/>
                                            </p:tgtEl>
                                            <p:attrNameLst>
                                              <p:attrName>ppt_x</p:attrName>
                                            </p:attrNameLst>
                                          </p:cBhvr>
                                          <p:tavLst>
                                            <p:tav tm="0">
                                              <p:val>
                                                <p:strVal val="#ppt_x"/>
                                              </p:val>
                                            </p:tav>
                                            <p:tav tm="100000">
                                              <p:val>
                                                <p:strVal val="#ppt_x"/>
                                              </p:val>
                                            </p:tav>
                                          </p:tavLst>
                                        </p:anim>
                                        <p:anim calcmode="lin" valueType="num">
                                          <p:cBhvr>
                                            <p:cTn id="40" dur="500" fill="hold"/>
                                            <p:tgtEl>
                                              <p:spTgt spid="38"/>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anim calcmode="lin" valueType="num">
                                          <p:cBhvr>
                                            <p:cTn id="45" dur="500" fill="hold"/>
                                            <p:tgtEl>
                                              <p:spTgt spid="41"/>
                                            </p:tgtEl>
                                            <p:attrNameLst>
                                              <p:attrName>ppt_x</p:attrName>
                                            </p:attrNameLst>
                                          </p:cBhvr>
                                          <p:tavLst>
                                            <p:tav tm="0">
                                              <p:val>
                                                <p:strVal val="#ppt_x"/>
                                              </p:val>
                                            </p:tav>
                                            <p:tav tm="100000">
                                              <p:val>
                                                <p:strVal val="#ppt_x"/>
                                              </p:val>
                                            </p:tav>
                                          </p:tavLst>
                                        </p:anim>
                                        <p:anim calcmode="lin" valueType="num">
                                          <p:cBhvr>
                                            <p:cTn id="46" dur="500" fill="hold"/>
                                            <p:tgtEl>
                                              <p:spTgt spid="41"/>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anim calcmode="lin" valueType="num">
                                          <p:cBhvr>
                                            <p:cTn id="51" dur="500" fill="hold"/>
                                            <p:tgtEl>
                                              <p:spTgt spid="44"/>
                                            </p:tgtEl>
                                            <p:attrNameLst>
                                              <p:attrName>ppt_x</p:attrName>
                                            </p:attrNameLst>
                                          </p:cBhvr>
                                          <p:tavLst>
                                            <p:tav tm="0">
                                              <p:val>
                                                <p:strVal val="#ppt_x"/>
                                              </p:val>
                                            </p:tav>
                                            <p:tav tm="100000">
                                              <p:val>
                                                <p:strVal val="#ppt_x"/>
                                              </p:val>
                                            </p:tav>
                                          </p:tavLst>
                                        </p:anim>
                                        <p:anim calcmode="lin" valueType="num">
                                          <p:cBhvr>
                                            <p:cTn id="52"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anim calcmode="lin" valueType="num">
                                          <p:cBhvr>
                                            <p:cTn id="21" dur="500" fill="hold"/>
                                            <p:tgtEl>
                                              <p:spTgt spid="14"/>
                                            </p:tgtEl>
                                            <p:attrNameLst>
                                              <p:attrName>ppt_w</p:attrName>
                                            </p:attrNameLst>
                                          </p:cBhvr>
                                          <p:tavLst>
                                            <p:tav tm="0" fmla="#ppt_w*sin(2.5*pi*$)">
                                              <p:val>
                                                <p:fltVal val="0"/>
                                              </p:val>
                                            </p:tav>
                                            <p:tav tm="100000">
                                              <p:val>
                                                <p:fltVal val="1"/>
                                              </p:val>
                                            </p:tav>
                                          </p:tavLst>
                                        </p:anim>
                                        <p:anim calcmode="lin" valueType="num">
                                          <p:cBhvr>
                                            <p:cTn id="22" dur="500" fill="hold"/>
                                            <p:tgtEl>
                                              <p:spTgt spid="14"/>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ppt_w</p:attrName>
                                            </p:attrNameLst>
                                          </p:cBhvr>
                                          <p:tavLst>
                                            <p:tav tm="0" fmla="#ppt_w*sin(2.5*pi*$)">
                                              <p:val>
                                                <p:fltVal val="0"/>
                                              </p:val>
                                            </p:tav>
                                            <p:tav tm="100000">
                                              <p:val>
                                                <p:fltVal val="1"/>
                                              </p:val>
                                            </p:tav>
                                          </p:tavLst>
                                        </p:anim>
                                        <p:anim calcmode="lin" valueType="num">
                                          <p:cBhvr>
                                            <p:cTn id="28" dur="500" fill="hold"/>
                                            <p:tgtEl>
                                              <p:spTgt spid="24"/>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anim calcmode="lin" valueType="num">
                                          <p:cBhvr>
                                            <p:cTn id="33" dur="500" fill="hold"/>
                                            <p:tgtEl>
                                              <p:spTgt spid="35"/>
                                            </p:tgtEl>
                                            <p:attrNameLst>
                                              <p:attrName>ppt_w</p:attrName>
                                            </p:attrNameLst>
                                          </p:cBhvr>
                                          <p:tavLst>
                                            <p:tav tm="0" fmla="#ppt_w*sin(2.5*pi*$)">
                                              <p:val>
                                                <p:fltVal val="0"/>
                                              </p:val>
                                            </p:tav>
                                            <p:tav tm="100000">
                                              <p:val>
                                                <p:fltVal val="1"/>
                                              </p:val>
                                            </p:tav>
                                          </p:tavLst>
                                        </p:anim>
                                        <p:anim calcmode="lin" valueType="num">
                                          <p:cBhvr>
                                            <p:cTn id="34" dur="500" fill="hold"/>
                                            <p:tgtEl>
                                              <p:spTgt spid="35"/>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anim calcmode="lin" valueType="num">
                                          <p:cBhvr>
                                            <p:cTn id="39" dur="500" fill="hold"/>
                                            <p:tgtEl>
                                              <p:spTgt spid="38"/>
                                            </p:tgtEl>
                                            <p:attrNameLst>
                                              <p:attrName>ppt_x</p:attrName>
                                            </p:attrNameLst>
                                          </p:cBhvr>
                                          <p:tavLst>
                                            <p:tav tm="0">
                                              <p:val>
                                                <p:strVal val="#ppt_x"/>
                                              </p:val>
                                            </p:tav>
                                            <p:tav tm="100000">
                                              <p:val>
                                                <p:strVal val="#ppt_x"/>
                                              </p:val>
                                            </p:tav>
                                          </p:tavLst>
                                        </p:anim>
                                        <p:anim calcmode="lin" valueType="num">
                                          <p:cBhvr>
                                            <p:cTn id="40" dur="500" fill="hold"/>
                                            <p:tgtEl>
                                              <p:spTgt spid="38"/>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anim calcmode="lin" valueType="num">
                                          <p:cBhvr>
                                            <p:cTn id="45" dur="500" fill="hold"/>
                                            <p:tgtEl>
                                              <p:spTgt spid="41"/>
                                            </p:tgtEl>
                                            <p:attrNameLst>
                                              <p:attrName>ppt_x</p:attrName>
                                            </p:attrNameLst>
                                          </p:cBhvr>
                                          <p:tavLst>
                                            <p:tav tm="0">
                                              <p:val>
                                                <p:strVal val="#ppt_x"/>
                                              </p:val>
                                            </p:tav>
                                            <p:tav tm="100000">
                                              <p:val>
                                                <p:strVal val="#ppt_x"/>
                                              </p:val>
                                            </p:tav>
                                          </p:tavLst>
                                        </p:anim>
                                        <p:anim calcmode="lin" valueType="num">
                                          <p:cBhvr>
                                            <p:cTn id="46" dur="500" fill="hold"/>
                                            <p:tgtEl>
                                              <p:spTgt spid="41"/>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anim calcmode="lin" valueType="num">
                                          <p:cBhvr>
                                            <p:cTn id="51" dur="500" fill="hold"/>
                                            <p:tgtEl>
                                              <p:spTgt spid="44"/>
                                            </p:tgtEl>
                                            <p:attrNameLst>
                                              <p:attrName>ppt_x</p:attrName>
                                            </p:attrNameLst>
                                          </p:cBhvr>
                                          <p:tavLst>
                                            <p:tav tm="0">
                                              <p:val>
                                                <p:strVal val="#ppt_x"/>
                                              </p:val>
                                            </p:tav>
                                            <p:tav tm="100000">
                                              <p:val>
                                                <p:strVal val="#ppt_x"/>
                                              </p:val>
                                            </p:tav>
                                          </p:tavLst>
                                        </p:anim>
                                        <p:anim calcmode="lin" valueType="num">
                                          <p:cBhvr>
                                            <p:cTn id="52"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4943873" y="260648"/>
            <a:ext cx="2112233"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335" dirty="0">
                <a:solidFill>
                  <a:schemeClr val="accent1"/>
                </a:solidFill>
                <a:latin typeface="微软雅黑" panose="020B0503020204020204" pitchFamily="34" charset="-122"/>
                <a:ea typeface="微软雅黑" panose="020B0503020204020204" pitchFamily="34" charset="-122"/>
              </a:rPr>
              <a:t>结束语</a:t>
            </a:r>
          </a:p>
        </p:txBody>
      </p:sp>
      <p:cxnSp>
        <p:nvCxnSpPr>
          <p:cNvPr id="27" name="直接连接符​​ 14"/>
          <p:cNvCxnSpPr/>
          <p:nvPr/>
        </p:nvCxnSpPr>
        <p:spPr>
          <a:xfrm>
            <a:off x="7529891"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482816" y="624880"/>
            <a:ext cx="4077013"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782449" y="1900421"/>
            <a:ext cx="7422743" cy="4032448"/>
            <a:chOff x="3586836" y="1425316"/>
            <a:chExt cx="5567057" cy="3024336"/>
          </a:xfrm>
        </p:grpSpPr>
        <p:grpSp>
          <p:nvGrpSpPr>
            <p:cNvPr id="6" name="Group 5"/>
            <p:cNvGrpSpPr/>
            <p:nvPr/>
          </p:nvGrpSpPr>
          <p:grpSpPr>
            <a:xfrm>
              <a:off x="3586836" y="1425316"/>
              <a:ext cx="5567057" cy="3024336"/>
              <a:chOff x="3937441" y="1178069"/>
              <a:chExt cx="8247063" cy="4394994"/>
            </a:xfrm>
          </p:grpSpPr>
          <p:sp>
            <p:nvSpPr>
              <p:cNvPr id="8" name="AutoShape 2"/>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465">
                  <a:solidFill>
                    <a:srgbClr val="FFFFFF"/>
                  </a:solidFill>
                  <a:effectLst>
                    <a:outerShdw blurRad="38100" dist="38100" dir="2700000" algn="tl">
                      <a:srgbClr val="000000"/>
                    </a:outerShdw>
                  </a:effectLst>
                </a:endParaRPr>
              </a:p>
            </p:txBody>
          </p:sp>
          <p:sp>
            <p:nvSpPr>
              <p:cNvPr id="9" name="AutoShape 3"/>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465">
                  <a:solidFill>
                    <a:srgbClr val="FFFFFF"/>
                  </a:solidFill>
                  <a:effectLst>
                    <a:outerShdw blurRad="38100" dist="38100" dir="2700000" algn="tl">
                      <a:srgbClr val="000000"/>
                    </a:outerShdw>
                  </a:effectLst>
                </a:endParaRPr>
              </a:p>
            </p:txBody>
          </p:sp>
          <p:sp>
            <p:nvSpPr>
              <p:cNvPr id="10" name="AutoShape 4"/>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465">
                  <a:solidFill>
                    <a:srgbClr val="FFFFFF"/>
                  </a:solidFill>
                  <a:effectLst>
                    <a:outerShdw blurRad="38100" dist="38100" dir="2700000" algn="tl">
                      <a:srgbClr val="000000"/>
                    </a:outerShdw>
                  </a:effectLst>
                </a:endParaRPr>
              </a:p>
            </p:txBody>
          </p:sp>
          <p:sp>
            <p:nvSpPr>
              <p:cNvPr id="11" name="AutoShape 5"/>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465">
                  <a:solidFill>
                    <a:srgbClr val="FFFFFF"/>
                  </a:solidFill>
                  <a:effectLst>
                    <a:outerShdw blurRad="38100" dist="38100" dir="2700000" algn="tl">
                      <a:srgbClr val="DCDEE0"/>
                    </a:outerShdw>
                  </a:effectLst>
                </a:endParaRPr>
              </a:p>
            </p:txBody>
          </p:sp>
          <p:sp>
            <p:nvSpPr>
              <p:cNvPr id="12" name="AutoShape 6"/>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465">
                  <a:solidFill>
                    <a:srgbClr val="FFFFFF"/>
                  </a:solidFill>
                  <a:effectLst>
                    <a:outerShdw blurRad="38100" dist="38100" dir="2700000" algn="tl">
                      <a:srgbClr val="000000"/>
                    </a:outerShdw>
                  </a:effectLst>
                </a:endParaRPr>
              </a:p>
            </p:txBody>
          </p:sp>
          <p:sp>
            <p:nvSpPr>
              <p:cNvPr id="13" name="AutoShape 7"/>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25400" tIns="25400" rIns="25400" bIns="2540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465">
                  <a:solidFill>
                    <a:srgbClr val="FFFFFF"/>
                  </a:solidFill>
                  <a:effectLst>
                    <a:outerShdw blurRad="38100" dist="38100" dir="2700000" algn="tl">
                      <a:srgbClr val="000000"/>
                    </a:outerShdw>
                  </a:effectLst>
                </a:endParaRPr>
              </a:p>
            </p:txBody>
          </p:sp>
        </p:grpSp>
        <p:sp>
          <p:nvSpPr>
            <p:cNvPr id="7" name="矩形 29"/>
            <p:cNvSpPr>
              <a:spLocks noChangeAspect="1" noChangeArrowheads="1"/>
            </p:cNvSpPr>
            <p:nvPr/>
          </p:nvSpPr>
          <p:spPr bwMode="auto">
            <a:xfrm>
              <a:off x="4384120" y="1554754"/>
              <a:ext cx="3982133" cy="258683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13"/>
          <p:cNvGrpSpPr/>
          <p:nvPr/>
        </p:nvGrpSpPr>
        <p:grpSpPr>
          <a:xfrm>
            <a:off x="1018324" y="2184678"/>
            <a:ext cx="3050713" cy="2310656"/>
            <a:chOff x="763742" y="1638508"/>
            <a:chExt cx="2288035" cy="1732992"/>
          </a:xfrm>
        </p:grpSpPr>
        <p:sp>
          <p:nvSpPr>
            <p:cNvPr id="15" name="TextBox 11"/>
            <p:cNvSpPr txBox="1"/>
            <p:nvPr/>
          </p:nvSpPr>
          <p:spPr>
            <a:xfrm>
              <a:off x="763742" y="2116973"/>
              <a:ext cx="2288035" cy="1254527"/>
            </a:xfrm>
            <a:prstGeom prst="rect">
              <a:avLst/>
            </a:prstGeom>
            <a:noFill/>
          </p:spPr>
          <p:txBody>
            <a:bodyPr wrap="square" rtlCol="0">
              <a:spAutoFit/>
            </a:bodyPr>
            <a:lstStyle/>
            <a:p>
              <a:pPr lvl="0">
                <a:defRPr/>
              </a:pPr>
              <a:r>
                <a:rPr lang="en-US" altLang="zh-CN" sz="1465" kern="0" dirty="0">
                  <a:solidFill>
                    <a:schemeClr val="accent1"/>
                  </a:solidFill>
                  <a:latin typeface="微软雅黑" panose="020B0503020204020204" pitchFamily="34" charset="-122"/>
                  <a:ea typeface="微软雅黑" panose="020B0503020204020204" pitchFamily="34" charset="-122"/>
                </a:rPr>
                <a:t>· </a:t>
              </a:r>
              <a:r>
                <a:rPr lang="zh-CN" altLang="en-US" sz="1465" kern="0" dirty="0">
                  <a:solidFill>
                    <a:schemeClr val="accent1"/>
                  </a:solidFill>
                  <a:latin typeface="微软雅黑" panose="020B0503020204020204" pitchFamily="34" charset="-122"/>
                  <a:ea typeface="微软雅黑" panose="020B0503020204020204" pitchFamily="34" charset="-122"/>
                </a:rPr>
                <a:t>在此添加文字添加</a:t>
              </a:r>
              <a:r>
                <a:rPr lang="en-US" altLang="zh-CN" sz="1465" kern="0" dirty="0">
                  <a:solidFill>
                    <a:schemeClr val="accent1"/>
                  </a:solidFill>
                  <a:latin typeface="微软雅黑" panose="020B0503020204020204" pitchFamily="34" charset="-122"/>
                  <a:ea typeface="微软雅黑" panose="020B0503020204020204" pitchFamily="34" charset="-122"/>
                </a:rPr>
                <a:t>· </a:t>
              </a:r>
              <a:r>
                <a:rPr lang="zh-CN" altLang="en-US" sz="1465"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465" kern="0" dirty="0">
                  <a:solidFill>
                    <a:schemeClr val="accent1"/>
                  </a:solidFill>
                  <a:latin typeface="微软雅黑" panose="020B0503020204020204" pitchFamily="34" charset="-122"/>
                  <a:ea typeface="微软雅黑" panose="020B0503020204020204" pitchFamily="34" charset="-122"/>
                </a:rPr>
                <a:t>· </a:t>
              </a:r>
              <a:r>
                <a:rPr lang="zh-CN" altLang="en-US" sz="1465"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465" kern="0" dirty="0">
                  <a:solidFill>
                    <a:schemeClr val="accent1"/>
                  </a:solidFill>
                  <a:latin typeface="微软雅黑" panose="020B0503020204020204" pitchFamily="34" charset="-122"/>
                  <a:ea typeface="微软雅黑" panose="020B0503020204020204" pitchFamily="34" charset="-122"/>
                </a:rPr>
                <a:t>· </a:t>
              </a:r>
              <a:r>
                <a:rPr lang="zh-CN" altLang="en-US" sz="1465" kern="0" dirty="0">
                  <a:solidFill>
                    <a:schemeClr val="accent1"/>
                  </a:solidFill>
                  <a:latin typeface="微软雅黑" panose="020B0503020204020204" pitchFamily="34" charset="-122"/>
                  <a:ea typeface="微软雅黑" panose="020B0503020204020204" pitchFamily="34" charset="-122"/>
                </a:rPr>
                <a:t>在此添加文字添加在此添加文字添加</a:t>
              </a:r>
              <a:r>
                <a:rPr lang="en-US" altLang="zh-CN" sz="1465" kern="0" dirty="0">
                  <a:solidFill>
                    <a:schemeClr val="accent1"/>
                  </a:solidFill>
                  <a:latin typeface="微软雅黑" panose="020B0503020204020204" pitchFamily="34" charset="-122"/>
                  <a:ea typeface="微软雅黑" panose="020B0503020204020204" pitchFamily="34" charset="-122"/>
                </a:rPr>
                <a:t>· </a:t>
              </a:r>
              <a:r>
                <a:rPr lang="zh-CN" altLang="en-US" sz="1465"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465" kern="0" dirty="0">
                  <a:solidFill>
                    <a:schemeClr val="accent1"/>
                  </a:solidFill>
                  <a:latin typeface="微软雅黑" panose="020B0503020204020204" pitchFamily="34" charset="-122"/>
                  <a:ea typeface="微软雅黑" panose="020B0503020204020204" pitchFamily="34" charset="-122"/>
                </a:rPr>
                <a:t>· </a:t>
              </a:r>
              <a:r>
                <a:rPr lang="zh-CN" altLang="en-US" sz="1465"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465" kern="0" dirty="0">
                  <a:solidFill>
                    <a:schemeClr val="accent1"/>
                  </a:solidFill>
                  <a:latin typeface="微软雅黑" panose="020B0503020204020204" pitchFamily="34" charset="-122"/>
                  <a:ea typeface="微软雅黑" panose="020B0503020204020204" pitchFamily="34" charset="-122"/>
                </a:rPr>
                <a:t>· </a:t>
              </a:r>
              <a:r>
                <a:rPr lang="zh-CN" altLang="en-US" sz="1465" kern="0" dirty="0">
                  <a:solidFill>
                    <a:schemeClr val="accent1"/>
                  </a:solidFill>
                  <a:latin typeface="微软雅黑" panose="020B0503020204020204" pitchFamily="34" charset="-122"/>
                  <a:ea typeface="微软雅黑" panose="020B0503020204020204" pitchFamily="34" charset="-122"/>
                </a:rPr>
                <a:t>在此添加文字添加</a:t>
              </a:r>
              <a:endParaRPr lang="en-US" altLang="zh-CN" sz="1465" kern="0" dirty="0">
                <a:solidFill>
                  <a:schemeClr val="accent1"/>
                </a:solidFill>
                <a:latin typeface="微软雅黑" panose="020B0503020204020204" pitchFamily="34" charset="-122"/>
                <a:ea typeface="微软雅黑" panose="020B0503020204020204" pitchFamily="34" charset="-122"/>
              </a:endParaRPr>
            </a:p>
            <a:p>
              <a:pPr defTabSz="1218565">
                <a:defRPr/>
              </a:pPr>
              <a:endParaRPr lang="en-US" altLang="zh-CN" sz="1465" kern="0" dirty="0">
                <a:solidFill>
                  <a:schemeClr val="accent1"/>
                </a:solidFill>
                <a:latin typeface="微软雅黑" panose="020B0503020204020204" pitchFamily="34" charset="-122"/>
                <a:ea typeface="微软雅黑" panose="020B0503020204020204" pitchFamily="34" charset="-122"/>
              </a:endParaRPr>
            </a:p>
            <a:p>
              <a:pPr defTabSz="1218565">
                <a:defRPr/>
              </a:pPr>
              <a:endParaRPr lang="en-US" altLang="zh-CN" sz="1465" kern="0" dirty="0">
                <a:solidFill>
                  <a:schemeClr val="accent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07279" y="1638508"/>
              <a:ext cx="1052212" cy="321288"/>
              <a:chOff x="4493174" y="753734"/>
              <a:chExt cx="1052212" cy="321288"/>
            </a:xfrm>
          </p:grpSpPr>
          <p:sp>
            <p:nvSpPr>
              <p:cNvPr id="17" name="圆角矩形 16"/>
              <p:cNvSpPr/>
              <p:nvPr/>
            </p:nvSpPr>
            <p:spPr>
              <a:xfrm>
                <a:off x="4493174" y="753734"/>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sz="2400" kern="0" dirty="0">
                  <a:solidFill>
                    <a:srgbClr val="FFFFFF"/>
                  </a:solidFill>
                  <a:latin typeface="Arial" panose="020B0604020202020204" pitchFamily="34" charset="0"/>
                  <a:ea typeface="宋体" panose="02010600030101010101" pitchFamily="2" charset="-122"/>
                </a:endParaRPr>
              </a:p>
            </p:txBody>
          </p:sp>
          <p:sp>
            <p:nvSpPr>
              <p:cNvPr id="18" name="矩形 17"/>
              <p:cNvSpPr/>
              <p:nvPr/>
            </p:nvSpPr>
            <p:spPr>
              <a:xfrm>
                <a:off x="4538861" y="759599"/>
                <a:ext cx="960840" cy="315423"/>
              </a:xfrm>
              <a:prstGeom prst="rect">
                <a:avLst/>
              </a:prstGeom>
            </p:spPr>
            <p:txBody>
              <a:bodyPr wrap="none">
                <a:spAutoFit/>
              </a:bodyPr>
              <a:lstStyle/>
              <a:p>
                <a:pPr algn="ctr"/>
                <a:r>
                  <a:rPr lang="zh-CN" altLang="en-US" sz="2135" dirty="0">
                    <a:solidFill>
                      <a:schemeClr val="accent2"/>
                    </a:solidFill>
                    <a:latin typeface="微软雅黑" panose="020B0503020204020204" pitchFamily="34" charset="-122"/>
                    <a:ea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14394" y="1829723"/>
            <a:ext cx="10103938" cy="864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5995" dirty="0" smtClean="0">
                <a:solidFill>
                  <a:srgbClr val="7EA405"/>
                </a:solidFill>
                <a:latin typeface="造字工房-俊雅锐宋" pitchFamily="2" charset="-122"/>
                <a:ea typeface="造字工房-俊雅锐宋" pitchFamily="2" charset="-122"/>
              </a:rPr>
              <a:t>感谢您的观看</a:t>
            </a:r>
            <a:endParaRPr lang="zh-CN" altLang="zh-CN" sz="5995" dirty="0">
              <a:solidFill>
                <a:srgbClr val="7EA405"/>
              </a:solidFill>
              <a:latin typeface="造字工房-俊雅锐宋" pitchFamily="2" charset="-122"/>
              <a:ea typeface="造字工房-俊雅锐宋" pitchFamily="2" charset="-122"/>
            </a:endParaRPr>
          </a:p>
        </p:txBody>
      </p:sp>
      <p:sp>
        <p:nvSpPr>
          <p:cNvPr id="3" name="Rectangle 4"/>
          <p:cNvSpPr txBox="1">
            <a:spLocks noChangeArrowheads="1"/>
          </p:cNvSpPr>
          <p:nvPr/>
        </p:nvSpPr>
        <p:spPr bwMode="auto">
          <a:xfrm>
            <a:off x="389374" y="6138473"/>
            <a:ext cx="5786598" cy="3411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eaLnBrk="1" hangingPunct="1">
              <a:defRPr/>
            </a:pPr>
            <a:r>
              <a:rPr lang="zh-CN" altLang="en-US" b="0" dirty="0">
                <a:solidFill>
                  <a:schemeClr val="accent1">
                    <a:lumMod val="50000"/>
                    <a:lumOff val="50000"/>
                  </a:schemeClr>
                </a:solidFill>
              </a:rPr>
              <a:t>这里可以输入公司</a:t>
            </a:r>
            <a:r>
              <a:rPr lang="en-US" altLang="zh-CN" b="0" dirty="0">
                <a:solidFill>
                  <a:schemeClr val="accent1">
                    <a:lumMod val="50000"/>
                    <a:lumOff val="50000"/>
                  </a:schemeClr>
                </a:solidFill>
              </a:rPr>
              <a:t>/</a:t>
            </a:r>
            <a:r>
              <a:rPr lang="zh-CN" altLang="en-US" b="0" dirty="0">
                <a:solidFill>
                  <a:schemeClr val="accent1">
                    <a:lumMod val="50000"/>
                    <a:lumOff val="50000"/>
                  </a:schemeClr>
                </a:solidFill>
              </a:rPr>
              <a:t>部门名称</a:t>
            </a:r>
          </a:p>
        </p:txBody>
      </p:sp>
      <p:sp>
        <p:nvSpPr>
          <p:cNvPr id="4" name="Rectangle 4"/>
          <p:cNvSpPr txBox="1">
            <a:spLocks noChangeArrowheads="1"/>
          </p:cNvSpPr>
          <p:nvPr/>
        </p:nvSpPr>
        <p:spPr bwMode="auto">
          <a:xfrm>
            <a:off x="366154" y="2763472"/>
            <a:ext cx="5361783" cy="372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eaLnBrk="1" hangingPunct="1">
              <a:defRPr/>
            </a:pPr>
            <a:r>
              <a:rPr lang="zh-CN" altLang="en-US" sz="2000" b="0" dirty="0">
                <a:solidFill>
                  <a:schemeClr val="accent1">
                    <a:lumMod val="50000"/>
                    <a:lumOff val="50000"/>
                  </a:schemeClr>
                </a:solidFill>
                <a:latin typeface="+mn-ea"/>
              </a:rPr>
              <a:t>本模板逻辑框架完整，内容</a:t>
            </a:r>
            <a:r>
              <a:rPr lang="zh-CN" altLang="en-US" sz="2000" b="0" dirty="0" smtClean="0">
                <a:solidFill>
                  <a:schemeClr val="accent1">
                    <a:lumMod val="50000"/>
                    <a:lumOff val="50000"/>
                  </a:schemeClr>
                </a:solidFill>
                <a:latin typeface="+mn-ea"/>
              </a:rPr>
              <a:t>详实工作</a:t>
            </a:r>
            <a:r>
              <a:rPr lang="zh-CN" altLang="en-US" sz="2000" b="0" dirty="0">
                <a:solidFill>
                  <a:schemeClr val="accent1">
                    <a:lumMod val="50000"/>
                    <a:lumOff val="50000"/>
                  </a:schemeClr>
                </a:solidFill>
                <a:latin typeface="+mn-ea"/>
              </a:rPr>
              <a:t>报告</a:t>
            </a:r>
            <a:endParaRPr lang="zh-CN" altLang="zh-CN" sz="2000" b="0" dirty="0">
              <a:solidFill>
                <a:schemeClr val="accent1">
                  <a:lumMod val="50000"/>
                  <a:lumOff val="50000"/>
                </a:schemeClr>
              </a:solidFill>
              <a:latin typeface="+mn-ea"/>
            </a:endParaRPr>
          </a:p>
        </p:txBody>
      </p:sp>
      <p:sp>
        <p:nvSpPr>
          <p:cNvPr id="5" name="TextBox 42"/>
          <p:cNvSpPr txBox="1"/>
          <p:nvPr/>
        </p:nvSpPr>
        <p:spPr>
          <a:xfrm>
            <a:off x="423876" y="3241061"/>
            <a:ext cx="2053156" cy="368108"/>
          </a:xfrm>
          <a:prstGeom prst="rect">
            <a:avLst/>
          </a:prstGeom>
          <a:solidFill>
            <a:srgbClr val="7EA405"/>
          </a:solidFill>
        </p:spPr>
        <p:txBody>
          <a:bodyPr>
            <a:spAutoFit/>
          </a:bodyPr>
          <a:lstStyle/>
          <a:p>
            <a:pPr algn="ctr" eaLnBrk="1" hangingPunct="1">
              <a:buFont typeface="Arial" panose="020B0604020202020204" pitchFamily="34" charset="0"/>
              <a:buNone/>
              <a:defRPr/>
            </a:pPr>
            <a:r>
              <a:rPr lang="zh-CN" altLang="en-US" sz="1800" dirty="0">
                <a:solidFill>
                  <a:schemeClr val="bg1"/>
                </a:solidFill>
                <a:latin typeface="+mj-ea"/>
                <a:ea typeface="+mj-ea"/>
              </a:rPr>
              <a:t>汇报人</a:t>
            </a:r>
            <a:r>
              <a:rPr lang="zh-CN" altLang="en-US" sz="1800" dirty="0" smtClean="0">
                <a:solidFill>
                  <a:schemeClr val="bg1"/>
                </a:solidFill>
                <a:latin typeface="+mj-ea"/>
                <a:ea typeface="+mj-ea"/>
              </a:rPr>
              <a:t>：代用名</a:t>
            </a:r>
            <a:endParaRPr lang="zh-CN" altLang="en-US" sz="1800" dirty="0">
              <a:solidFill>
                <a:schemeClr val="bg1"/>
              </a:solidFill>
              <a:latin typeface="+mj-ea"/>
              <a:ea typeface="+mj-ea"/>
            </a:endParaRPr>
          </a:p>
        </p:txBody>
      </p:sp>
      <p:sp>
        <p:nvSpPr>
          <p:cNvPr id="6" name="TextBox 43"/>
          <p:cNvSpPr txBox="1"/>
          <p:nvPr/>
        </p:nvSpPr>
        <p:spPr>
          <a:xfrm>
            <a:off x="2597619" y="3241061"/>
            <a:ext cx="2191196" cy="368108"/>
          </a:xfrm>
          <a:prstGeom prst="rect">
            <a:avLst/>
          </a:prstGeom>
          <a:solidFill>
            <a:srgbClr val="7EA405"/>
          </a:solidFill>
        </p:spPr>
        <p:txBody>
          <a:bodyPr>
            <a:spAutoFit/>
          </a:bodyPr>
          <a:lstStyle/>
          <a:p>
            <a:pPr algn="ctr" eaLnBrk="1" hangingPunct="1">
              <a:buFont typeface="Arial" panose="020B0604020202020204" pitchFamily="34" charset="0"/>
              <a:buNone/>
              <a:defRPr/>
            </a:pPr>
            <a:r>
              <a:rPr lang="en-US" altLang="zh-CN" sz="1800">
                <a:solidFill>
                  <a:schemeClr val="bg1"/>
                </a:solidFill>
                <a:latin typeface="+mj-ea"/>
                <a:ea typeface="+mj-ea"/>
              </a:rPr>
              <a:t>201X/10/12</a:t>
            </a:r>
            <a:endParaRPr lang="zh-CN" altLang="en-US" sz="1800" dirty="0">
              <a:solidFill>
                <a:schemeClr val="bg1"/>
              </a:solidFill>
              <a:latin typeface="+mj-ea"/>
              <a:ea typeface="+mj-ea"/>
            </a:endParaRPr>
          </a:p>
        </p:txBody>
      </p:sp>
      <p:grpSp>
        <p:nvGrpSpPr>
          <p:cNvPr id="7" name="组合 6"/>
          <p:cNvGrpSpPr/>
          <p:nvPr/>
        </p:nvGrpSpPr>
        <p:grpSpPr bwMode="auto">
          <a:xfrm>
            <a:off x="10784621" y="350853"/>
            <a:ext cx="434749" cy="437922"/>
            <a:chOff x="10790342" y="348801"/>
            <a:chExt cx="435600" cy="438815"/>
          </a:xfrm>
        </p:grpSpPr>
        <p:sp>
          <p:nvSpPr>
            <p:cNvPr id="8" name="Oval 8"/>
            <p:cNvSpPr>
              <a:spLocks noChangeArrowheads="1"/>
            </p:cNvSpPr>
            <p:nvPr/>
          </p:nvSpPr>
          <p:spPr bwMode="auto">
            <a:xfrm>
              <a:off x="10790342" y="348801"/>
              <a:ext cx="435600" cy="438815"/>
            </a:xfrm>
            <a:prstGeom prst="ellipse">
              <a:avLst/>
            </a:prstGeom>
            <a:solidFill>
              <a:srgbClr val="7EA405"/>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9" name="Freeform 10"/>
            <p:cNvSpPr>
              <a:spLocks noEditPoints="1"/>
            </p:cNvSpPr>
            <p:nvPr/>
          </p:nvSpPr>
          <p:spPr bwMode="auto">
            <a:xfrm>
              <a:off x="10890000" y="421134"/>
              <a:ext cx="260396" cy="278077"/>
            </a:xfrm>
            <a:custGeom>
              <a:avLst/>
              <a:gdLst>
                <a:gd name="T0" fmla="*/ 59478723 w 341"/>
                <a:gd name="T1" fmla="*/ 32682451 h 364"/>
                <a:gd name="T2" fmla="*/ 130036112 w 341"/>
                <a:gd name="T3" fmla="*/ 23344717 h 364"/>
                <a:gd name="T4" fmla="*/ 104961733 w 341"/>
                <a:gd name="T5" fmla="*/ 14590639 h 364"/>
                <a:gd name="T6" fmla="*/ 75805781 w 341"/>
                <a:gd name="T7" fmla="*/ 14590639 h 364"/>
                <a:gd name="T8" fmla="*/ 50731403 w 341"/>
                <a:gd name="T9" fmla="*/ 23344717 h 364"/>
                <a:gd name="T10" fmla="*/ 66475815 w 341"/>
                <a:gd name="T11" fmla="*/ 172750753 h 364"/>
                <a:gd name="T12" fmla="*/ 113709053 w 341"/>
                <a:gd name="T13" fmla="*/ 126061319 h 364"/>
                <a:gd name="T14" fmla="*/ 123621665 w 341"/>
                <a:gd name="T15" fmla="*/ 118473789 h 364"/>
                <a:gd name="T16" fmla="*/ 171438312 w 341"/>
                <a:gd name="T17" fmla="*/ 71785119 h 364"/>
                <a:gd name="T18" fmla="*/ 173770422 w 341"/>
                <a:gd name="T19" fmla="*/ 116139929 h 364"/>
                <a:gd name="T20" fmla="*/ 180768278 w 341"/>
                <a:gd name="T21" fmla="*/ 118473789 h 364"/>
                <a:gd name="T22" fmla="*/ 180768278 w 341"/>
                <a:gd name="T23" fmla="*/ 49024058 h 364"/>
                <a:gd name="T24" fmla="*/ 9329966 w 341"/>
                <a:gd name="T25" fmla="*/ 39685560 h 364"/>
                <a:gd name="T26" fmla="*/ 0 w 341"/>
                <a:gd name="T27" fmla="*/ 74118980 h 364"/>
                <a:gd name="T28" fmla="*/ 0 w 341"/>
                <a:gd name="T29" fmla="*/ 126061319 h 364"/>
                <a:gd name="T30" fmla="*/ 0 w 341"/>
                <a:gd name="T31" fmla="*/ 176251925 h 364"/>
                <a:gd name="T32" fmla="*/ 100296750 w 341"/>
                <a:gd name="T33" fmla="*/ 186173315 h 364"/>
                <a:gd name="T34" fmla="*/ 7580502 w 341"/>
                <a:gd name="T35" fmla="*/ 74118980 h 364"/>
                <a:gd name="T36" fmla="*/ 9329966 w 341"/>
                <a:gd name="T37" fmla="*/ 71785119 h 364"/>
                <a:gd name="T38" fmla="*/ 58895313 w 341"/>
                <a:gd name="T39" fmla="*/ 118473789 h 364"/>
                <a:gd name="T40" fmla="*/ 7580502 w 341"/>
                <a:gd name="T41" fmla="*/ 74118980 h 364"/>
                <a:gd name="T42" fmla="*/ 58895313 w 341"/>
                <a:gd name="T43" fmla="*/ 126061319 h 364"/>
                <a:gd name="T44" fmla="*/ 9329966 w 341"/>
                <a:gd name="T45" fmla="*/ 172750753 h 364"/>
                <a:gd name="T46" fmla="*/ 7580502 w 341"/>
                <a:gd name="T47" fmla="*/ 126061319 h 364"/>
                <a:gd name="T48" fmla="*/ 66475815 w 341"/>
                <a:gd name="T49" fmla="*/ 118473789 h 364"/>
                <a:gd name="T50" fmla="*/ 66475815 w 341"/>
                <a:gd name="T51" fmla="*/ 71785119 h 364"/>
                <a:gd name="T52" fmla="*/ 116041163 w 341"/>
                <a:gd name="T53" fmla="*/ 118473789 h 364"/>
                <a:gd name="T54" fmla="*/ 119540091 w 341"/>
                <a:gd name="T55" fmla="*/ 49024058 h 364"/>
                <a:gd name="T56" fmla="*/ 125954538 w 341"/>
                <a:gd name="T57" fmla="*/ 55443512 h 364"/>
                <a:gd name="T58" fmla="*/ 113125644 w 341"/>
                <a:gd name="T59" fmla="*/ 55443512 h 364"/>
                <a:gd name="T60" fmla="*/ 62976887 w 341"/>
                <a:gd name="T61" fmla="*/ 49024058 h 364"/>
                <a:gd name="T62" fmla="*/ 69391334 w 341"/>
                <a:gd name="T63" fmla="*/ 55443512 h 364"/>
                <a:gd name="T64" fmla="*/ 56563204 w 341"/>
                <a:gd name="T65" fmla="*/ 55443512 h 364"/>
                <a:gd name="T66" fmla="*/ 189514834 w 341"/>
                <a:gd name="T67" fmla="*/ 140067538 h 364"/>
                <a:gd name="T68" fmla="*/ 151028916 w 341"/>
                <a:gd name="T69" fmla="*/ 119641101 h 364"/>
                <a:gd name="T70" fmla="*/ 142281596 w 341"/>
                <a:gd name="T71" fmla="*/ 211269001 h 364"/>
                <a:gd name="T72" fmla="*/ 196512690 w 341"/>
                <a:gd name="T73" fmla="*/ 174500957 h 364"/>
                <a:gd name="T74" fmla="*/ 189514834 w 341"/>
                <a:gd name="T75" fmla="*/ 173333645 h 364"/>
                <a:gd name="T76" fmla="*/ 151028916 w 341"/>
                <a:gd name="T77" fmla="*/ 204849547 h 364"/>
                <a:gd name="T78" fmla="*/ 113125644 w 341"/>
                <a:gd name="T79" fmla="*/ 158743770 h 364"/>
                <a:gd name="T80" fmla="*/ 158609418 w 341"/>
                <a:gd name="T81" fmla="*/ 127812287 h 364"/>
                <a:gd name="T82" fmla="*/ 189514834 w 341"/>
                <a:gd name="T83" fmla="*/ 173333645 h 364"/>
                <a:gd name="T84" fmla="*/ 163857810 w 341"/>
                <a:gd name="T85" fmla="*/ 183839455 h 364"/>
                <a:gd name="T86" fmla="*/ 166189920 w 341"/>
                <a:gd name="T87" fmla="*/ 177419238 h 364"/>
                <a:gd name="T88" fmla="*/ 155110490 w 341"/>
                <a:gd name="T89" fmla="*/ 137733677 h 364"/>
                <a:gd name="T90" fmla="*/ 147529988 w 341"/>
                <a:gd name="T91" fmla="*/ 137733677 h 364"/>
                <a:gd name="T92" fmla="*/ 147529988 w 341"/>
                <a:gd name="T93" fmla="*/ 168081504 h 364"/>
                <a:gd name="T94" fmla="*/ 147529988 w 341"/>
                <a:gd name="T95" fmla="*/ 169248816 h 364"/>
                <a:gd name="T96" fmla="*/ 148113398 w 341"/>
                <a:gd name="T97" fmla="*/ 169832472 h 364"/>
                <a:gd name="T98" fmla="*/ 148696043 w 341"/>
                <a:gd name="T99" fmla="*/ 170416128 h 3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41" h="364">
                  <a:moveTo>
                    <a:pt x="87" y="40"/>
                  </a:moveTo>
                  <a:cubicBezTo>
                    <a:pt x="87" y="49"/>
                    <a:pt x="94" y="56"/>
                    <a:pt x="102" y="56"/>
                  </a:cubicBezTo>
                  <a:lnTo>
                    <a:pt x="208" y="56"/>
                  </a:lnTo>
                  <a:cubicBezTo>
                    <a:pt x="216" y="56"/>
                    <a:pt x="223" y="49"/>
                    <a:pt x="223" y="40"/>
                  </a:cubicBezTo>
                  <a:cubicBezTo>
                    <a:pt x="223" y="32"/>
                    <a:pt x="216" y="25"/>
                    <a:pt x="208" y="25"/>
                  </a:cubicBezTo>
                  <a:lnTo>
                    <a:pt x="180" y="25"/>
                  </a:lnTo>
                  <a:cubicBezTo>
                    <a:pt x="180" y="11"/>
                    <a:pt x="169" y="0"/>
                    <a:pt x="155" y="0"/>
                  </a:cubicBezTo>
                  <a:cubicBezTo>
                    <a:pt x="141" y="0"/>
                    <a:pt x="130" y="11"/>
                    <a:pt x="130" y="25"/>
                  </a:cubicBezTo>
                  <a:lnTo>
                    <a:pt x="102" y="25"/>
                  </a:lnTo>
                  <a:cubicBezTo>
                    <a:pt x="94" y="25"/>
                    <a:pt x="87" y="32"/>
                    <a:pt x="87" y="40"/>
                  </a:cubicBezTo>
                  <a:close/>
                  <a:moveTo>
                    <a:pt x="166" y="296"/>
                  </a:moveTo>
                  <a:lnTo>
                    <a:pt x="114" y="296"/>
                  </a:lnTo>
                  <a:lnTo>
                    <a:pt x="114" y="216"/>
                  </a:lnTo>
                  <a:lnTo>
                    <a:pt x="195" y="216"/>
                  </a:lnTo>
                  <a:cubicBezTo>
                    <a:pt x="200" y="211"/>
                    <a:pt x="206" y="207"/>
                    <a:pt x="212" y="203"/>
                  </a:cubicBezTo>
                  <a:lnTo>
                    <a:pt x="212" y="123"/>
                  </a:lnTo>
                  <a:lnTo>
                    <a:pt x="294" y="123"/>
                  </a:lnTo>
                  <a:cubicBezTo>
                    <a:pt x="296" y="123"/>
                    <a:pt x="298" y="125"/>
                    <a:pt x="298" y="127"/>
                  </a:cubicBezTo>
                  <a:lnTo>
                    <a:pt x="298" y="199"/>
                  </a:lnTo>
                  <a:cubicBezTo>
                    <a:pt x="302" y="201"/>
                    <a:pt x="306" y="203"/>
                    <a:pt x="310" y="206"/>
                  </a:cubicBezTo>
                  <a:lnTo>
                    <a:pt x="310" y="203"/>
                  </a:lnTo>
                  <a:lnTo>
                    <a:pt x="310" y="127"/>
                  </a:lnTo>
                  <a:lnTo>
                    <a:pt x="310" y="84"/>
                  </a:lnTo>
                  <a:cubicBezTo>
                    <a:pt x="310" y="75"/>
                    <a:pt x="303" y="68"/>
                    <a:pt x="294" y="68"/>
                  </a:cubicBezTo>
                  <a:lnTo>
                    <a:pt x="16" y="68"/>
                  </a:lnTo>
                  <a:cubicBezTo>
                    <a:pt x="7" y="68"/>
                    <a:pt x="0" y="75"/>
                    <a:pt x="0" y="84"/>
                  </a:cubicBezTo>
                  <a:lnTo>
                    <a:pt x="0" y="127"/>
                  </a:lnTo>
                  <a:lnTo>
                    <a:pt x="0" y="203"/>
                  </a:lnTo>
                  <a:lnTo>
                    <a:pt x="0" y="216"/>
                  </a:lnTo>
                  <a:lnTo>
                    <a:pt x="0" y="293"/>
                  </a:lnTo>
                  <a:lnTo>
                    <a:pt x="0" y="302"/>
                  </a:lnTo>
                  <a:cubicBezTo>
                    <a:pt x="0" y="311"/>
                    <a:pt x="7" y="319"/>
                    <a:pt x="16" y="319"/>
                  </a:cubicBezTo>
                  <a:lnTo>
                    <a:pt x="172" y="319"/>
                  </a:lnTo>
                  <a:cubicBezTo>
                    <a:pt x="169" y="311"/>
                    <a:pt x="167" y="304"/>
                    <a:pt x="166" y="296"/>
                  </a:cubicBezTo>
                  <a:close/>
                  <a:moveTo>
                    <a:pt x="13" y="127"/>
                  </a:moveTo>
                  <a:lnTo>
                    <a:pt x="13" y="127"/>
                  </a:lnTo>
                  <a:cubicBezTo>
                    <a:pt x="13" y="125"/>
                    <a:pt x="14" y="123"/>
                    <a:pt x="16" y="123"/>
                  </a:cubicBezTo>
                  <a:lnTo>
                    <a:pt x="101" y="123"/>
                  </a:lnTo>
                  <a:lnTo>
                    <a:pt x="101" y="203"/>
                  </a:lnTo>
                  <a:lnTo>
                    <a:pt x="13" y="203"/>
                  </a:lnTo>
                  <a:lnTo>
                    <a:pt x="13" y="127"/>
                  </a:lnTo>
                  <a:close/>
                  <a:moveTo>
                    <a:pt x="101" y="216"/>
                  </a:moveTo>
                  <a:lnTo>
                    <a:pt x="101" y="216"/>
                  </a:lnTo>
                  <a:lnTo>
                    <a:pt x="101" y="296"/>
                  </a:lnTo>
                  <a:lnTo>
                    <a:pt x="16" y="296"/>
                  </a:lnTo>
                  <a:cubicBezTo>
                    <a:pt x="14" y="296"/>
                    <a:pt x="13" y="295"/>
                    <a:pt x="13" y="293"/>
                  </a:cubicBezTo>
                  <a:lnTo>
                    <a:pt x="13" y="216"/>
                  </a:lnTo>
                  <a:lnTo>
                    <a:pt x="101" y="216"/>
                  </a:lnTo>
                  <a:close/>
                  <a:moveTo>
                    <a:pt x="114" y="203"/>
                  </a:moveTo>
                  <a:lnTo>
                    <a:pt x="114" y="203"/>
                  </a:lnTo>
                  <a:lnTo>
                    <a:pt x="114" y="123"/>
                  </a:lnTo>
                  <a:lnTo>
                    <a:pt x="199" y="123"/>
                  </a:lnTo>
                  <a:lnTo>
                    <a:pt x="199" y="203"/>
                  </a:lnTo>
                  <a:lnTo>
                    <a:pt x="114" y="203"/>
                  </a:lnTo>
                  <a:close/>
                  <a:moveTo>
                    <a:pt x="205" y="84"/>
                  </a:moveTo>
                  <a:lnTo>
                    <a:pt x="205" y="84"/>
                  </a:lnTo>
                  <a:cubicBezTo>
                    <a:pt x="211" y="84"/>
                    <a:pt x="216" y="88"/>
                    <a:pt x="216" y="95"/>
                  </a:cubicBezTo>
                  <a:cubicBezTo>
                    <a:pt x="216" y="101"/>
                    <a:pt x="211" y="106"/>
                    <a:pt x="205" y="106"/>
                  </a:cubicBezTo>
                  <a:cubicBezTo>
                    <a:pt x="199" y="106"/>
                    <a:pt x="194" y="101"/>
                    <a:pt x="194" y="95"/>
                  </a:cubicBezTo>
                  <a:cubicBezTo>
                    <a:pt x="194" y="88"/>
                    <a:pt x="199" y="84"/>
                    <a:pt x="205" y="84"/>
                  </a:cubicBezTo>
                  <a:close/>
                  <a:moveTo>
                    <a:pt x="108" y="84"/>
                  </a:moveTo>
                  <a:lnTo>
                    <a:pt x="108" y="84"/>
                  </a:lnTo>
                  <a:cubicBezTo>
                    <a:pt x="114" y="84"/>
                    <a:pt x="119" y="88"/>
                    <a:pt x="119" y="95"/>
                  </a:cubicBezTo>
                  <a:cubicBezTo>
                    <a:pt x="119" y="101"/>
                    <a:pt x="114" y="106"/>
                    <a:pt x="108" y="106"/>
                  </a:cubicBezTo>
                  <a:cubicBezTo>
                    <a:pt x="102" y="106"/>
                    <a:pt x="97" y="101"/>
                    <a:pt x="97" y="95"/>
                  </a:cubicBezTo>
                  <a:cubicBezTo>
                    <a:pt x="97" y="88"/>
                    <a:pt x="102" y="84"/>
                    <a:pt x="108" y="84"/>
                  </a:cubicBezTo>
                  <a:close/>
                  <a:moveTo>
                    <a:pt x="325" y="240"/>
                  </a:moveTo>
                  <a:cubicBezTo>
                    <a:pt x="313" y="222"/>
                    <a:pt x="295" y="211"/>
                    <a:pt x="274" y="207"/>
                  </a:cubicBezTo>
                  <a:cubicBezTo>
                    <a:pt x="269" y="206"/>
                    <a:pt x="264" y="205"/>
                    <a:pt x="259" y="205"/>
                  </a:cubicBezTo>
                  <a:cubicBezTo>
                    <a:pt x="221" y="205"/>
                    <a:pt x="189" y="232"/>
                    <a:pt x="181" y="270"/>
                  </a:cubicBezTo>
                  <a:cubicBezTo>
                    <a:pt x="173" y="312"/>
                    <a:pt x="201" y="354"/>
                    <a:pt x="244" y="362"/>
                  </a:cubicBezTo>
                  <a:cubicBezTo>
                    <a:pt x="249" y="363"/>
                    <a:pt x="254" y="364"/>
                    <a:pt x="259" y="364"/>
                  </a:cubicBezTo>
                  <a:cubicBezTo>
                    <a:pt x="297" y="364"/>
                    <a:pt x="330" y="337"/>
                    <a:pt x="337" y="299"/>
                  </a:cubicBezTo>
                  <a:cubicBezTo>
                    <a:pt x="341" y="279"/>
                    <a:pt x="337" y="257"/>
                    <a:pt x="325" y="240"/>
                  </a:cubicBezTo>
                  <a:close/>
                  <a:moveTo>
                    <a:pt x="325" y="297"/>
                  </a:moveTo>
                  <a:lnTo>
                    <a:pt x="325" y="297"/>
                  </a:lnTo>
                  <a:cubicBezTo>
                    <a:pt x="319" y="328"/>
                    <a:pt x="291" y="351"/>
                    <a:pt x="259" y="351"/>
                  </a:cubicBezTo>
                  <a:cubicBezTo>
                    <a:pt x="255" y="351"/>
                    <a:pt x="251" y="351"/>
                    <a:pt x="247" y="350"/>
                  </a:cubicBezTo>
                  <a:cubicBezTo>
                    <a:pt x="210" y="343"/>
                    <a:pt x="187" y="308"/>
                    <a:pt x="194" y="272"/>
                  </a:cubicBezTo>
                  <a:cubicBezTo>
                    <a:pt x="200" y="240"/>
                    <a:pt x="227" y="218"/>
                    <a:pt x="259" y="218"/>
                  </a:cubicBezTo>
                  <a:cubicBezTo>
                    <a:pt x="263" y="218"/>
                    <a:pt x="268" y="218"/>
                    <a:pt x="272" y="219"/>
                  </a:cubicBezTo>
                  <a:cubicBezTo>
                    <a:pt x="289" y="222"/>
                    <a:pt x="304" y="232"/>
                    <a:pt x="315" y="247"/>
                  </a:cubicBezTo>
                  <a:cubicBezTo>
                    <a:pt x="325" y="262"/>
                    <a:pt x="328" y="279"/>
                    <a:pt x="325" y="297"/>
                  </a:cubicBezTo>
                  <a:close/>
                  <a:moveTo>
                    <a:pt x="276" y="313"/>
                  </a:moveTo>
                  <a:cubicBezTo>
                    <a:pt x="277" y="314"/>
                    <a:pt x="279" y="315"/>
                    <a:pt x="281" y="315"/>
                  </a:cubicBezTo>
                  <a:cubicBezTo>
                    <a:pt x="282" y="315"/>
                    <a:pt x="284" y="314"/>
                    <a:pt x="285" y="313"/>
                  </a:cubicBezTo>
                  <a:cubicBezTo>
                    <a:pt x="288" y="311"/>
                    <a:pt x="288" y="306"/>
                    <a:pt x="285" y="304"/>
                  </a:cubicBezTo>
                  <a:lnTo>
                    <a:pt x="266" y="284"/>
                  </a:lnTo>
                  <a:lnTo>
                    <a:pt x="266" y="236"/>
                  </a:lnTo>
                  <a:cubicBezTo>
                    <a:pt x="266" y="232"/>
                    <a:pt x="263" y="230"/>
                    <a:pt x="259" y="230"/>
                  </a:cubicBezTo>
                  <a:cubicBezTo>
                    <a:pt x="256" y="230"/>
                    <a:pt x="253" y="232"/>
                    <a:pt x="253" y="236"/>
                  </a:cubicBezTo>
                  <a:lnTo>
                    <a:pt x="253" y="287"/>
                  </a:lnTo>
                  <a:cubicBezTo>
                    <a:pt x="253" y="288"/>
                    <a:pt x="253" y="288"/>
                    <a:pt x="253" y="288"/>
                  </a:cubicBezTo>
                  <a:cubicBezTo>
                    <a:pt x="253" y="289"/>
                    <a:pt x="253" y="289"/>
                    <a:pt x="253" y="289"/>
                  </a:cubicBezTo>
                  <a:cubicBezTo>
                    <a:pt x="253" y="289"/>
                    <a:pt x="253" y="289"/>
                    <a:pt x="253" y="290"/>
                  </a:cubicBezTo>
                  <a:cubicBezTo>
                    <a:pt x="253" y="290"/>
                    <a:pt x="254" y="290"/>
                    <a:pt x="254" y="290"/>
                  </a:cubicBezTo>
                  <a:cubicBezTo>
                    <a:pt x="254" y="290"/>
                    <a:pt x="254" y="290"/>
                    <a:pt x="254" y="291"/>
                  </a:cubicBezTo>
                  <a:cubicBezTo>
                    <a:pt x="254" y="291"/>
                    <a:pt x="254" y="291"/>
                    <a:pt x="255" y="292"/>
                  </a:cubicBezTo>
                  <a:cubicBezTo>
                    <a:pt x="255" y="292"/>
                    <a:pt x="255" y="292"/>
                    <a:pt x="255" y="292"/>
                  </a:cubicBezTo>
                  <a:lnTo>
                    <a:pt x="276" y="31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10" name="组合 9"/>
          <p:cNvGrpSpPr/>
          <p:nvPr/>
        </p:nvGrpSpPr>
        <p:grpSpPr bwMode="auto">
          <a:xfrm>
            <a:off x="9504175" y="350853"/>
            <a:ext cx="436336" cy="437922"/>
            <a:chOff x="9509261" y="348801"/>
            <a:chExt cx="437207" cy="438815"/>
          </a:xfrm>
        </p:grpSpPr>
        <p:sp>
          <p:nvSpPr>
            <p:cNvPr id="11" name="Oval 6"/>
            <p:cNvSpPr>
              <a:spLocks noChangeArrowheads="1"/>
            </p:cNvSpPr>
            <p:nvPr/>
          </p:nvSpPr>
          <p:spPr bwMode="auto">
            <a:xfrm>
              <a:off x="9509261" y="348801"/>
              <a:ext cx="437207" cy="438815"/>
            </a:xfrm>
            <a:prstGeom prst="ellipse">
              <a:avLst/>
            </a:prstGeom>
            <a:solidFill>
              <a:srgbClr val="7EA405"/>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Freeform 11"/>
            <p:cNvSpPr>
              <a:spLocks noEditPoints="1"/>
            </p:cNvSpPr>
            <p:nvPr/>
          </p:nvSpPr>
          <p:spPr bwMode="auto">
            <a:xfrm>
              <a:off x="9626599" y="419526"/>
              <a:ext cx="237892" cy="270040"/>
            </a:xfrm>
            <a:custGeom>
              <a:avLst/>
              <a:gdLst>
                <a:gd name="T0" fmla="*/ 115851874 w 311"/>
                <a:gd name="T1" fmla="*/ 25895455 h 352"/>
                <a:gd name="T2" fmla="*/ 90107523 w 311"/>
                <a:gd name="T3" fmla="*/ 51790910 h 352"/>
                <a:gd name="T4" fmla="*/ 64362407 w 311"/>
                <a:gd name="T5" fmla="*/ 51790910 h 352"/>
                <a:gd name="T6" fmla="*/ 38617291 w 311"/>
                <a:gd name="T7" fmla="*/ 25895455 h 352"/>
                <a:gd name="T8" fmla="*/ 64362407 w 311"/>
                <a:gd name="T9" fmla="*/ 0 h 352"/>
                <a:gd name="T10" fmla="*/ 90107523 w 311"/>
                <a:gd name="T11" fmla="*/ 0 h 352"/>
                <a:gd name="T12" fmla="*/ 115851874 w 311"/>
                <a:gd name="T13" fmla="*/ 25895455 h 352"/>
                <a:gd name="T14" fmla="*/ 151544088 w 311"/>
                <a:gd name="T15" fmla="*/ 113587109 h 352"/>
                <a:gd name="T16" fmla="*/ 141011822 w 311"/>
                <a:gd name="T17" fmla="*/ 111821109 h 352"/>
                <a:gd name="T18" fmla="*/ 100053857 w 311"/>
                <a:gd name="T19" fmla="*/ 153607498 h 352"/>
                <a:gd name="T20" fmla="*/ 132235060 w 311"/>
                <a:gd name="T21" fmla="*/ 193627119 h 352"/>
                <a:gd name="T22" fmla="*/ 141011822 w 311"/>
                <a:gd name="T23" fmla="*/ 194804708 h 352"/>
                <a:gd name="T24" fmla="*/ 181969787 w 311"/>
                <a:gd name="T25" fmla="*/ 153607498 h 352"/>
                <a:gd name="T26" fmla="*/ 151544088 w 311"/>
                <a:gd name="T27" fmla="*/ 113587109 h 352"/>
                <a:gd name="T28" fmla="*/ 164416264 w 311"/>
                <a:gd name="T29" fmla="*/ 147721853 h 352"/>
                <a:gd name="T30" fmla="*/ 164416264 w 311"/>
                <a:gd name="T31" fmla="*/ 147721853 h 352"/>
                <a:gd name="T32" fmla="*/ 151544088 w 311"/>
                <a:gd name="T33" fmla="*/ 160669197 h 352"/>
                <a:gd name="T34" fmla="*/ 141011822 w 311"/>
                <a:gd name="T35" fmla="*/ 171262897 h 352"/>
                <a:gd name="T36" fmla="*/ 129309983 w 311"/>
                <a:gd name="T37" fmla="*/ 171262897 h 352"/>
                <a:gd name="T38" fmla="*/ 117607379 w 311"/>
                <a:gd name="T39" fmla="*/ 159492375 h 352"/>
                <a:gd name="T40" fmla="*/ 117607379 w 311"/>
                <a:gd name="T41" fmla="*/ 147721853 h 352"/>
                <a:gd name="T42" fmla="*/ 129309983 w 311"/>
                <a:gd name="T43" fmla="*/ 147721853 h 352"/>
                <a:gd name="T44" fmla="*/ 135160902 w 311"/>
                <a:gd name="T45" fmla="*/ 153607498 h 352"/>
                <a:gd name="T46" fmla="*/ 151544088 w 311"/>
                <a:gd name="T47" fmla="*/ 137128153 h 352"/>
                <a:gd name="T48" fmla="*/ 152714425 w 311"/>
                <a:gd name="T49" fmla="*/ 135951331 h 352"/>
                <a:gd name="T50" fmla="*/ 164416264 w 311"/>
                <a:gd name="T51" fmla="*/ 135951331 h 352"/>
                <a:gd name="T52" fmla="*/ 164416264 w 311"/>
                <a:gd name="T53" fmla="*/ 147721853 h 352"/>
                <a:gd name="T54" fmla="*/ 128139646 w 311"/>
                <a:gd name="T55" fmla="*/ 25895455 h 352"/>
                <a:gd name="T56" fmla="*/ 128724815 w 311"/>
                <a:gd name="T57" fmla="*/ 31781100 h 352"/>
                <a:gd name="T58" fmla="*/ 96543611 w 311"/>
                <a:gd name="T59" fmla="*/ 64149843 h 352"/>
                <a:gd name="T60" fmla="*/ 57926320 w 311"/>
                <a:gd name="T61" fmla="*/ 64149843 h 352"/>
                <a:gd name="T62" fmla="*/ 25745116 w 311"/>
                <a:gd name="T63" fmla="*/ 31781100 h 352"/>
                <a:gd name="T64" fmla="*/ 26330284 w 311"/>
                <a:gd name="T65" fmla="*/ 25895455 h 352"/>
                <a:gd name="T66" fmla="*/ 0 w 311"/>
                <a:gd name="T67" fmla="*/ 57676555 h 352"/>
                <a:gd name="T68" fmla="*/ 0 w 311"/>
                <a:gd name="T69" fmla="*/ 174794130 h 352"/>
                <a:gd name="T70" fmla="*/ 32181204 w 311"/>
                <a:gd name="T71" fmla="*/ 207163641 h 352"/>
                <a:gd name="T72" fmla="*/ 118192548 w 311"/>
                <a:gd name="T73" fmla="*/ 207163641 h 352"/>
                <a:gd name="T74" fmla="*/ 83085502 w 311"/>
                <a:gd name="T75" fmla="*/ 153607498 h 352"/>
                <a:gd name="T76" fmla="*/ 140426653 w 311"/>
                <a:gd name="T77" fmla="*/ 95342532 h 352"/>
                <a:gd name="T78" fmla="*/ 154469166 w 311"/>
                <a:gd name="T79" fmla="*/ 97107765 h 352"/>
                <a:gd name="T80" fmla="*/ 154469166 w 311"/>
                <a:gd name="T81" fmla="*/ 57676555 h 352"/>
                <a:gd name="T82" fmla="*/ 128139646 w 311"/>
                <a:gd name="T83" fmla="*/ 25895455 h 352"/>
                <a:gd name="T84" fmla="*/ 72554000 w 311"/>
                <a:gd name="T85" fmla="*/ 129477276 h 352"/>
                <a:gd name="T86" fmla="*/ 72554000 w 311"/>
                <a:gd name="T87" fmla="*/ 129477276 h 352"/>
                <a:gd name="T88" fmla="*/ 32181204 w 311"/>
                <a:gd name="T89" fmla="*/ 129477276 h 352"/>
                <a:gd name="T90" fmla="*/ 25745116 w 311"/>
                <a:gd name="T91" fmla="*/ 123003220 h 352"/>
                <a:gd name="T92" fmla="*/ 32181204 w 311"/>
                <a:gd name="T93" fmla="*/ 116529932 h 352"/>
                <a:gd name="T94" fmla="*/ 72554000 w 311"/>
                <a:gd name="T95" fmla="*/ 116529932 h 352"/>
                <a:gd name="T96" fmla="*/ 78990088 w 311"/>
                <a:gd name="T97" fmla="*/ 123003220 h 352"/>
                <a:gd name="T98" fmla="*/ 72554000 w 311"/>
                <a:gd name="T99" fmla="*/ 129477276 h 352"/>
                <a:gd name="T100" fmla="*/ 85426176 w 311"/>
                <a:gd name="T101" fmla="*/ 103581820 h 352"/>
                <a:gd name="T102" fmla="*/ 85426176 w 311"/>
                <a:gd name="T103" fmla="*/ 103581820 h 352"/>
                <a:gd name="T104" fmla="*/ 32181204 w 311"/>
                <a:gd name="T105" fmla="*/ 103581820 h 352"/>
                <a:gd name="T106" fmla="*/ 25745116 w 311"/>
                <a:gd name="T107" fmla="*/ 97107765 h 352"/>
                <a:gd name="T108" fmla="*/ 32181204 w 311"/>
                <a:gd name="T109" fmla="*/ 90634476 h 352"/>
                <a:gd name="T110" fmla="*/ 85426176 w 311"/>
                <a:gd name="T111" fmla="*/ 90634476 h 352"/>
                <a:gd name="T112" fmla="*/ 91862264 w 311"/>
                <a:gd name="T113" fmla="*/ 97107765 h 352"/>
                <a:gd name="T114" fmla="*/ 85426176 w 311"/>
                <a:gd name="T115" fmla="*/ 103581820 h 3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11" h="352">
                  <a:moveTo>
                    <a:pt x="198" y="44"/>
                  </a:moveTo>
                  <a:cubicBezTo>
                    <a:pt x="198" y="68"/>
                    <a:pt x="178" y="88"/>
                    <a:pt x="154" y="88"/>
                  </a:cubicBezTo>
                  <a:lnTo>
                    <a:pt x="110" y="88"/>
                  </a:lnTo>
                  <a:cubicBezTo>
                    <a:pt x="86" y="88"/>
                    <a:pt x="66" y="68"/>
                    <a:pt x="66" y="44"/>
                  </a:cubicBezTo>
                  <a:cubicBezTo>
                    <a:pt x="66" y="19"/>
                    <a:pt x="86" y="0"/>
                    <a:pt x="110" y="0"/>
                  </a:cubicBezTo>
                  <a:lnTo>
                    <a:pt x="154" y="0"/>
                  </a:lnTo>
                  <a:cubicBezTo>
                    <a:pt x="178" y="0"/>
                    <a:pt x="198" y="19"/>
                    <a:pt x="198" y="44"/>
                  </a:cubicBezTo>
                  <a:close/>
                  <a:moveTo>
                    <a:pt x="259" y="193"/>
                  </a:moveTo>
                  <a:cubicBezTo>
                    <a:pt x="253" y="191"/>
                    <a:pt x="247" y="190"/>
                    <a:pt x="241" y="190"/>
                  </a:cubicBezTo>
                  <a:cubicBezTo>
                    <a:pt x="202" y="190"/>
                    <a:pt x="171" y="222"/>
                    <a:pt x="171" y="261"/>
                  </a:cubicBezTo>
                  <a:cubicBezTo>
                    <a:pt x="171" y="294"/>
                    <a:pt x="194" y="323"/>
                    <a:pt x="226" y="329"/>
                  </a:cubicBezTo>
                  <a:cubicBezTo>
                    <a:pt x="231" y="330"/>
                    <a:pt x="236" y="331"/>
                    <a:pt x="241" y="331"/>
                  </a:cubicBezTo>
                  <a:cubicBezTo>
                    <a:pt x="280" y="331"/>
                    <a:pt x="311" y="300"/>
                    <a:pt x="311" y="261"/>
                  </a:cubicBezTo>
                  <a:cubicBezTo>
                    <a:pt x="311" y="228"/>
                    <a:pt x="289" y="200"/>
                    <a:pt x="259" y="193"/>
                  </a:cubicBezTo>
                  <a:close/>
                  <a:moveTo>
                    <a:pt x="281" y="251"/>
                  </a:moveTo>
                  <a:lnTo>
                    <a:pt x="281" y="251"/>
                  </a:lnTo>
                  <a:lnTo>
                    <a:pt x="259" y="273"/>
                  </a:lnTo>
                  <a:lnTo>
                    <a:pt x="241" y="291"/>
                  </a:lnTo>
                  <a:cubicBezTo>
                    <a:pt x="235" y="296"/>
                    <a:pt x="227" y="296"/>
                    <a:pt x="221" y="291"/>
                  </a:cubicBezTo>
                  <a:lnTo>
                    <a:pt x="201" y="271"/>
                  </a:lnTo>
                  <a:cubicBezTo>
                    <a:pt x="196" y="265"/>
                    <a:pt x="196" y="256"/>
                    <a:pt x="201" y="251"/>
                  </a:cubicBezTo>
                  <a:cubicBezTo>
                    <a:pt x="207" y="245"/>
                    <a:pt x="216" y="245"/>
                    <a:pt x="221" y="251"/>
                  </a:cubicBezTo>
                  <a:lnTo>
                    <a:pt x="231" y="261"/>
                  </a:lnTo>
                  <a:lnTo>
                    <a:pt x="259" y="233"/>
                  </a:lnTo>
                  <a:lnTo>
                    <a:pt x="261" y="231"/>
                  </a:lnTo>
                  <a:cubicBezTo>
                    <a:pt x="266" y="225"/>
                    <a:pt x="275" y="225"/>
                    <a:pt x="281" y="231"/>
                  </a:cubicBezTo>
                  <a:cubicBezTo>
                    <a:pt x="286" y="236"/>
                    <a:pt x="286" y="245"/>
                    <a:pt x="281" y="251"/>
                  </a:cubicBezTo>
                  <a:close/>
                  <a:moveTo>
                    <a:pt x="219" y="44"/>
                  </a:moveTo>
                  <a:cubicBezTo>
                    <a:pt x="220" y="47"/>
                    <a:pt x="220" y="50"/>
                    <a:pt x="220" y="54"/>
                  </a:cubicBezTo>
                  <a:cubicBezTo>
                    <a:pt x="220" y="84"/>
                    <a:pt x="196" y="109"/>
                    <a:pt x="165" y="109"/>
                  </a:cubicBezTo>
                  <a:lnTo>
                    <a:pt x="99" y="109"/>
                  </a:lnTo>
                  <a:cubicBezTo>
                    <a:pt x="68" y="109"/>
                    <a:pt x="44" y="84"/>
                    <a:pt x="44" y="54"/>
                  </a:cubicBezTo>
                  <a:cubicBezTo>
                    <a:pt x="44" y="50"/>
                    <a:pt x="44" y="47"/>
                    <a:pt x="45" y="44"/>
                  </a:cubicBezTo>
                  <a:cubicBezTo>
                    <a:pt x="19" y="48"/>
                    <a:pt x="0" y="71"/>
                    <a:pt x="0" y="98"/>
                  </a:cubicBezTo>
                  <a:lnTo>
                    <a:pt x="0" y="297"/>
                  </a:lnTo>
                  <a:cubicBezTo>
                    <a:pt x="0" y="327"/>
                    <a:pt x="24" y="352"/>
                    <a:pt x="55" y="352"/>
                  </a:cubicBezTo>
                  <a:lnTo>
                    <a:pt x="202" y="352"/>
                  </a:lnTo>
                  <a:cubicBezTo>
                    <a:pt x="166" y="337"/>
                    <a:pt x="142" y="302"/>
                    <a:pt x="142" y="261"/>
                  </a:cubicBezTo>
                  <a:cubicBezTo>
                    <a:pt x="142" y="207"/>
                    <a:pt x="186" y="162"/>
                    <a:pt x="240" y="162"/>
                  </a:cubicBezTo>
                  <a:cubicBezTo>
                    <a:pt x="249" y="162"/>
                    <a:pt x="257" y="163"/>
                    <a:pt x="264" y="165"/>
                  </a:cubicBezTo>
                  <a:lnTo>
                    <a:pt x="264" y="98"/>
                  </a:lnTo>
                  <a:cubicBezTo>
                    <a:pt x="264" y="71"/>
                    <a:pt x="245" y="48"/>
                    <a:pt x="219" y="44"/>
                  </a:cubicBezTo>
                  <a:close/>
                  <a:moveTo>
                    <a:pt x="124" y="220"/>
                  </a:moveTo>
                  <a:lnTo>
                    <a:pt x="124" y="220"/>
                  </a:lnTo>
                  <a:lnTo>
                    <a:pt x="55" y="220"/>
                  </a:lnTo>
                  <a:cubicBezTo>
                    <a:pt x="49" y="220"/>
                    <a:pt x="44" y="215"/>
                    <a:pt x="44" y="209"/>
                  </a:cubicBezTo>
                  <a:cubicBezTo>
                    <a:pt x="44" y="203"/>
                    <a:pt x="49" y="198"/>
                    <a:pt x="55" y="198"/>
                  </a:cubicBezTo>
                  <a:lnTo>
                    <a:pt x="124" y="198"/>
                  </a:lnTo>
                  <a:cubicBezTo>
                    <a:pt x="130" y="198"/>
                    <a:pt x="135" y="203"/>
                    <a:pt x="135" y="209"/>
                  </a:cubicBezTo>
                  <a:cubicBezTo>
                    <a:pt x="135" y="215"/>
                    <a:pt x="130" y="220"/>
                    <a:pt x="124" y="220"/>
                  </a:cubicBezTo>
                  <a:close/>
                  <a:moveTo>
                    <a:pt x="146" y="176"/>
                  </a:moveTo>
                  <a:lnTo>
                    <a:pt x="146" y="176"/>
                  </a:lnTo>
                  <a:lnTo>
                    <a:pt x="55" y="176"/>
                  </a:lnTo>
                  <a:cubicBezTo>
                    <a:pt x="49" y="176"/>
                    <a:pt x="44" y="171"/>
                    <a:pt x="44" y="165"/>
                  </a:cubicBezTo>
                  <a:cubicBezTo>
                    <a:pt x="44" y="159"/>
                    <a:pt x="49" y="154"/>
                    <a:pt x="55" y="154"/>
                  </a:cubicBezTo>
                  <a:lnTo>
                    <a:pt x="146" y="154"/>
                  </a:lnTo>
                  <a:cubicBezTo>
                    <a:pt x="152" y="154"/>
                    <a:pt x="157" y="159"/>
                    <a:pt x="157" y="165"/>
                  </a:cubicBezTo>
                  <a:cubicBezTo>
                    <a:pt x="157" y="171"/>
                    <a:pt x="152" y="176"/>
                    <a:pt x="146" y="1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13" name="组合 12"/>
          <p:cNvGrpSpPr/>
          <p:nvPr/>
        </p:nvGrpSpPr>
        <p:grpSpPr bwMode="auto">
          <a:xfrm>
            <a:off x="10145191" y="350853"/>
            <a:ext cx="434749" cy="437922"/>
            <a:chOff x="10150605" y="348801"/>
            <a:chExt cx="435600" cy="438815"/>
          </a:xfrm>
        </p:grpSpPr>
        <p:sp>
          <p:nvSpPr>
            <p:cNvPr id="14" name="Oval 7"/>
            <p:cNvSpPr>
              <a:spLocks noChangeArrowheads="1"/>
            </p:cNvSpPr>
            <p:nvPr/>
          </p:nvSpPr>
          <p:spPr bwMode="auto">
            <a:xfrm>
              <a:off x="10150605" y="348801"/>
              <a:ext cx="435600" cy="438815"/>
            </a:xfrm>
            <a:prstGeom prst="ellipse">
              <a:avLst/>
            </a:prstGeom>
            <a:solidFill>
              <a:srgbClr val="7EA405"/>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5" name="Freeform 12"/>
            <p:cNvSpPr>
              <a:spLocks noEditPoints="1"/>
            </p:cNvSpPr>
            <p:nvPr/>
          </p:nvSpPr>
          <p:spPr bwMode="auto">
            <a:xfrm>
              <a:off x="10229367" y="424348"/>
              <a:ext cx="279684" cy="279684"/>
            </a:xfrm>
            <a:custGeom>
              <a:avLst/>
              <a:gdLst>
                <a:gd name="T0" fmla="*/ 151826383 w 366"/>
                <a:gd name="T1" fmla="*/ 106861388 h 367"/>
                <a:gd name="T2" fmla="*/ 113869596 w 366"/>
                <a:gd name="T3" fmla="*/ 83050144 h 367"/>
                <a:gd name="T4" fmla="*/ 63650271 w 366"/>
                <a:gd name="T5" fmla="*/ 94665032 h 367"/>
                <a:gd name="T6" fmla="*/ 126132135 w 366"/>
                <a:gd name="T7" fmla="*/ 146934695 h 367"/>
                <a:gd name="T8" fmla="*/ 190366227 w 366"/>
                <a:gd name="T9" fmla="*/ 167842407 h 367"/>
                <a:gd name="T10" fmla="*/ 171096305 w 366"/>
                <a:gd name="T11" fmla="*/ 177715176 h 367"/>
                <a:gd name="T12" fmla="*/ 178687509 w 366"/>
                <a:gd name="T13" fmla="*/ 185265120 h 367"/>
                <a:gd name="T14" fmla="*/ 185694893 w 366"/>
                <a:gd name="T15" fmla="*/ 87115088 h 367"/>
                <a:gd name="T16" fmla="*/ 174016175 w 366"/>
                <a:gd name="T17" fmla="*/ 73757319 h 367"/>
                <a:gd name="T18" fmla="*/ 179271331 w 366"/>
                <a:gd name="T19" fmla="*/ 63303844 h 367"/>
                <a:gd name="T20" fmla="*/ 186862535 w 366"/>
                <a:gd name="T21" fmla="*/ 36007600 h 367"/>
                <a:gd name="T22" fmla="*/ 155913896 w 366"/>
                <a:gd name="T23" fmla="*/ 30199775 h 367"/>
                <a:gd name="T24" fmla="*/ 134891746 w 366"/>
                <a:gd name="T25" fmla="*/ 38911132 h 367"/>
                <a:gd name="T26" fmla="*/ 127300542 w 366"/>
                <a:gd name="T27" fmla="*/ 24973419 h 367"/>
                <a:gd name="T28" fmla="*/ 113285775 w 366"/>
                <a:gd name="T29" fmla="*/ 0 h 367"/>
                <a:gd name="T30" fmla="*/ 87007706 w 366"/>
                <a:gd name="T31" fmla="*/ 18004181 h 367"/>
                <a:gd name="T32" fmla="*/ 87007706 w 366"/>
                <a:gd name="T33" fmla="*/ 27876950 h 367"/>
                <a:gd name="T34" fmla="*/ 87007706 w 366"/>
                <a:gd name="T35" fmla="*/ 29038363 h 367"/>
                <a:gd name="T36" fmla="*/ 85840063 w 366"/>
                <a:gd name="T37" fmla="*/ 31361188 h 367"/>
                <a:gd name="T38" fmla="*/ 85840063 w 366"/>
                <a:gd name="T39" fmla="*/ 32523363 h 367"/>
                <a:gd name="T40" fmla="*/ 65401734 w 366"/>
                <a:gd name="T41" fmla="*/ 37169013 h 367"/>
                <a:gd name="T42" fmla="*/ 54890660 w 366"/>
                <a:gd name="T43" fmla="*/ 26715538 h 367"/>
                <a:gd name="T44" fmla="*/ 26861891 w 366"/>
                <a:gd name="T45" fmla="*/ 54592488 h 367"/>
                <a:gd name="T46" fmla="*/ 37372201 w 366"/>
                <a:gd name="T47" fmla="*/ 65626669 h 367"/>
                <a:gd name="T48" fmla="*/ 37956787 w 366"/>
                <a:gd name="T49" fmla="*/ 67368788 h 367"/>
                <a:gd name="T50" fmla="*/ 39124429 w 366"/>
                <a:gd name="T51" fmla="*/ 69111669 h 367"/>
                <a:gd name="T52" fmla="*/ 39708251 w 366"/>
                <a:gd name="T53" fmla="*/ 70273082 h 367"/>
                <a:gd name="T54" fmla="*/ 35620738 w 366"/>
                <a:gd name="T55" fmla="*/ 82469438 h 367"/>
                <a:gd name="T56" fmla="*/ 17518458 w 366"/>
                <a:gd name="T57" fmla="*/ 86534382 h 367"/>
                <a:gd name="T58" fmla="*/ 0 w 366"/>
                <a:gd name="T59" fmla="*/ 112669213 h 367"/>
                <a:gd name="T60" fmla="*/ 27445712 w 366"/>
                <a:gd name="T61" fmla="*/ 126607688 h 367"/>
                <a:gd name="T62" fmla="*/ 30365582 w 366"/>
                <a:gd name="T63" fmla="*/ 127188395 h 367"/>
                <a:gd name="T64" fmla="*/ 36788380 w 366"/>
                <a:gd name="T65" fmla="*/ 148096107 h 367"/>
                <a:gd name="T66" fmla="*/ 29197176 w 366"/>
                <a:gd name="T67" fmla="*/ 155065345 h 367"/>
                <a:gd name="T68" fmla="*/ 35620738 w 366"/>
                <a:gd name="T69" fmla="*/ 186426533 h 367"/>
                <a:gd name="T70" fmla="*/ 64817913 w 366"/>
                <a:gd name="T71" fmla="*/ 176553764 h 367"/>
                <a:gd name="T72" fmla="*/ 65986320 w 366"/>
                <a:gd name="T73" fmla="*/ 175392351 h 367"/>
                <a:gd name="T74" fmla="*/ 67737784 w 366"/>
                <a:gd name="T75" fmla="*/ 174811645 h 367"/>
                <a:gd name="T76" fmla="*/ 69490012 w 366"/>
                <a:gd name="T77" fmla="*/ 174230939 h 367"/>
                <a:gd name="T78" fmla="*/ 70657654 w 366"/>
                <a:gd name="T79" fmla="*/ 173649470 h 367"/>
                <a:gd name="T80" fmla="*/ 72409118 w 366"/>
                <a:gd name="T81" fmla="*/ 173649470 h 367"/>
                <a:gd name="T82" fmla="*/ 86423884 w 366"/>
                <a:gd name="T83" fmla="*/ 188168652 h 367"/>
                <a:gd name="T84" fmla="*/ 100438651 w 366"/>
                <a:gd name="T85" fmla="*/ 213142070 h 367"/>
                <a:gd name="T86" fmla="*/ 126716720 w 366"/>
                <a:gd name="T87" fmla="*/ 195719358 h 367"/>
                <a:gd name="T88" fmla="*/ 126716720 w 366"/>
                <a:gd name="T89" fmla="*/ 185265120 h 367"/>
                <a:gd name="T90" fmla="*/ 130220412 w 366"/>
                <a:gd name="T91" fmla="*/ 177715176 h 367"/>
                <a:gd name="T92" fmla="*/ 133724104 w 366"/>
                <a:gd name="T93" fmla="*/ 175392351 h 367"/>
                <a:gd name="T94" fmla="*/ 134891746 w 366"/>
                <a:gd name="T95" fmla="*/ 174811645 h 367"/>
                <a:gd name="T96" fmla="*/ 48467862 w 366"/>
                <a:gd name="T97" fmla="*/ 106280682 h 367"/>
                <a:gd name="T98" fmla="*/ 163505100 w 366"/>
                <a:gd name="T99" fmla="*/ 122541982 h 367"/>
                <a:gd name="T100" fmla="*/ 182191201 w 366"/>
                <a:gd name="T101" fmla="*/ 127769101 h 367"/>
                <a:gd name="T102" fmla="*/ 196205968 w 366"/>
                <a:gd name="T103" fmla="*/ 126607688 h 367"/>
                <a:gd name="T104" fmla="*/ 213724426 w 366"/>
                <a:gd name="T105" fmla="*/ 100472857 h 3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66" h="367">
                  <a:moveTo>
                    <a:pt x="326" y="289"/>
                  </a:moveTo>
                  <a:lnTo>
                    <a:pt x="252" y="217"/>
                  </a:lnTo>
                  <a:cubicBezTo>
                    <a:pt x="257" y="207"/>
                    <a:pt x="260" y="195"/>
                    <a:pt x="260" y="184"/>
                  </a:cubicBezTo>
                  <a:cubicBezTo>
                    <a:pt x="260" y="142"/>
                    <a:pt x="225" y="107"/>
                    <a:pt x="183" y="107"/>
                  </a:cubicBezTo>
                  <a:cubicBezTo>
                    <a:pt x="176" y="107"/>
                    <a:pt x="169" y="108"/>
                    <a:pt x="163" y="110"/>
                  </a:cubicBezTo>
                  <a:lnTo>
                    <a:pt x="195" y="143"/>
                  </a:lnTo>
                  <a:cubicBezTo>
                    <a:pt x="209" y="156"/>
                    <a:pt x="208" y="179"/>
                    <a:pt x="193" y="194"/>
                  </a:cubicBezTo>
                  <a:cubicBezTo>
                    <a:pt x="178" y="209"/>
                    <a:pt x="156" y="209"/>
                    <a:pt x="142" y="196"/>
                  </a:cubicBezTo>
                  <a:lnTo>
                    <a:pt x="109" y="163"/>
                  </a:lnTo>
                  <a:cubicBezTo>
                    <a:pt x="108" y="170"/>
                    <a:pt x="107" y="177"/>
                    <a:pt x="107" y="184"/>
                  </a:cubicBezTo>
                  <a:cubicBezTo>
                    <a:pt x="107" y="226"/>
                    <a:pt x="141" y="260"/>
                    <a:pt x="183" y="260"/>
                  </a:cubicBezTo>
                  <a:cubicBezTo>
                    <a:pt x="195" y="260"/>
                    <a:pt x="206" y="258"/>
                    <a:pt x="216" y="253"/>
                  </a:cubicBezTo>
                  <a:lnTo>
                    <a:pt x="289" y="326"/>
                  </a:lnTo>
                  <a:cubicBezTo>
                    <a:pt x="299" y="335"/>
                    <a:pt x="314" y="334"/>
                    <a:pt x="324" y="324"/>
                  </a:cubicBezTo>
                  <a:cubicBezTo>
                    <a:pt x="334" y="314"/>
                    <a:pt x="335" y="299"/>
                    <a:pt x="326" y="289"/>
                  </a:cubicBezTo>
                  <a:close/>
                  <a:moveTo>
                    <a:pt x="306" y="319"/>
                  </a:moveTo>
                  <a:lnTo>
                    <a:pt x="306" y="319"/>
                  </a:lnTo>
                  <a:cubicBezTo>
                    <a:pt x="299" y="319"/>
                    <a:pt x="293" y="313"/>
                    <a:pt x="293" y="306"/>
                  </a:cubicBezTo>
                  <a:cubicBezTo>
                    <a:pt x="293" y="299"/>
                    <a:pt x="299" y="293"/>
                    <a:pt x="306" y="293"/>
                  </a:cubicBezTo>
                  <a:cubicBezTo>
                    <a:pt x="313" y="293"/>
                    <a:pt x="319" y="299"/>
                    <a:pt x="319" y="306"/>
                  </a:cubicBezTo>
                  <a:cubicBezTo>
                    <a:pt x="319" y="313"/>
                    <a:pt x="313" y="319"/>
                    <a:pt x="306" y="319"/>
                  </a:cubicBezTo>
                  <a:close/>
                  <a:moveTo>
                    <a:pt x="343" y="150"/>
                  </a:moveTo>
                  <a:lnTo>
                    <a:pt x="336" y="150"/>
                  </a:lnTo>
                  <a:lnTo>
                    <a:pt x="318" y="150"/>
                  </a:lnTo>
                  <a:cubicBezTo>
                    <a:pt x="315" y="149"/>
                    <a:pt x="312" y="148"/>
                    <a:pt x="309" y="146"/>
                  </a:cubicBezTo>
                  <a:cubicBezTo>
                    <a:pt x="309" y="146"/>
                    <a:pt x="308" y="146"/>
                    <a:pt x="308" y="146"/>
                  </a:cubicBezTo>
                  <a:cubicBezTo>
                    <a:pt x="302" y="142"/>
                    <a:pt x="298" y="135"/>
                    <a:pt x="298" y="127"/>
                  </a:cubicBezTo>
                  <a:cubicBezTo>
                    <a:pt x="298" y="124"/>
                    <a:pt x="299" y="122"/>
                    <a:pt x="299" y="120"/>
                  </a:cubicBezTo>
                  <a:cubicBezTo>
                    <a:pt x="300" y="117"/>
                    <a:pt x="301" y="115"/>
                    <a:pt x="303" y="113"/>
                  </a:cubicBezTo>
                  <a:lnTo>
                    <a:pt x="307" y="109"/>
                  </a:lnTo>
                  <a:lnTo>
                    <a:pt x="316" y="100"/>
                  </a:lnTo>
                  <a:lnTo>
                    <a:pt x="321" y="95"/>
                  </a:lnTo>
                  <a:cubicBezTo>
                    <a:pt x="328" y="85"/>
                    <a:pt x="328" y="72"/>
                    <a:pt x="320" y="62"/>
                  </a:cubicBezTo>
                  <a:lnTo>
                    <a:pt x="305" y="47"/>
                  </a:lnTo>
                  <a:cubicBezTo>
                    <a:pt x="296" y="39"/>
                    <a:pt x="282" y="39"/>
                    <a:pt x="272" y="46"/>
                  </a:cubicBezTo>
                  <a:lnTo>
                    <a:pt x="267" y="52"/>
                  </a:lnTo>
                  <a:lnTo>
                    <a:pt x="255" y="64"/>
                  </a:lnTo>
                  <a:cubicBezTo>
                    <a:pt x="248" y="69"/>
                    <a:pt x="239" y="70"/>
                    <a:pt x="231" y="67"/>
                  </a:cubicBezTo>
                  <a:cubicBezTo>
                    <a:pt x="229" y="66"/>
                    <a:pt x="226" y="64"/>
                    <a:pt x="224" y="62"/>
                  </a:cubicBezTo>
                  <a:cubicBezTo>
                    <a:pt x="220" y="58"/>
                    <a:pt x="218" y="54"/>
                    <a:pt x="218" y="49"/>
                  </a:cubicBezTo>
                  <a:lnTo>
                    <a:pt x="218" y="43"/>
                  </a:lnTo>
                  <a:lnTo>
                    <a:pt x="218" y="31"/>
                  </a:lnTo>
                  <a:lnTo>
                    <a:pt x="218" y="24"/>
                  </a:lnTo>
                  <a:cubicBezTo>
                    <a:pt x="216" y="11"/>
                    <a:pt x="206" y="2"/>
                    <a:pt x="194" y="0"/>
                  </a:cubicBezTo>
                  <a:lnTo>
                    <a:pt x="173" y="0"/>
                  </a:lnTo>
                  <a:cubicBezTo>
                    <a:pt x="161" y="2"/>
                    <a:pt x="151" y="11"/>
                    <a:pt x="149" y="23"/>
                  </a:cubicBezTo>
                  <a:lnTo>
                    <a:pt x="149" y="31"/>
                  </a:lnTo>
                  <a:lnTo>
                    <a:pt x="149" y="43"/>
                  </a:lnTo>
                  <a:lnTo>
                    <a:pt x="149" y="48"/>
                  </a:lnTo>
                  <a:cubicBezTo>
                    <a:pt x="149" y="49"/>
                    <a:pt x="149" y="49"/>
                    <a:pt x="149" y="50"/>
                  </a:cubicBezTo>
                  <a:cubicBezTo>
                    <a:pt x="149" y="50"/>
                    <a:pt x="149" y="50"/>
                    <a:pt x="149" y="50"/>
                  </a:cubicBezTo>
                  <a:cubicBezTo>
                    <a:pt x="148" y="51"/>
                    <a:pt x="148" y="52"/>
                    <a:pt x="148" y="52"/>
                  </a:cubicBezTo>
                  <a:cubicBezTo>
                    <a:pt x="148" y="52"/>
                    <a:pt x="148" y="52"/>
                    <a:pt x="148" y="52"/>
                  </a:cubicBezTo>
                  <a:cubicBezTo>
                    <a:pt x="148" y="53"/>
                    <a:pt x="148" y="54"/>
                    <a:pt x="147" y="54"/>
                  </a:cubicBezTo>
                  <a:cubicBezTo>
                    <a:pt x="147" y="54"/>
                    <a:pt x="147" y="54"/>
                    <a:pt x="147" y="54"/>
                  </a:cubicBezTo>
                  <a:cubicBezTo>
                    <a:pt x="147" y="55"/>
                    <a:pt x="147" y="56"/>
                    <a:pt x="147" y="56"/>
                  </a:cubicBezTo>
                  <a:cubicBezTo>
                    <a:pt x="147" y="56"/>
                    <a:pt x="147" y="56"/>
                    <a:pt x="147" y="56"/>
                  </a:cubicBezTo>
                  <a:cubicBezTo>
                    <a:pt x="145" y="59"/>
                    <a:pt x="143" y="61"/>
                    <a:pt x="141" y="63"/>
                  </a:cubicBezTo>
                  <a:cubicBezTo>
                    <a:pt x="137" y="66"/>
                    <a:pt x="132" y="69"/>
                    <a:pt x="126" y="69"/>
                  </a:cubicBezTo>
                  <a:cubicBezTo>
                    <a:pt x="121" y="69"/>
                    <a:pt x="116" y="67"/>
                    <a:pt x="112" y="64"/>
                  </a:cubicBezTo>
                  <a:lnTo>
                    <a:pt x="108" y="60"/>
                  </a:lnTo>
                  <a:lnTo>
                    <a:pt x="100" y="51"/>
                  </a:lnTo>
                  <a:lnTo>
                    <a:pt x="94" y="46"/>
                  </a:lnTo>
                  <a:cubicBezTo>
                    <a:pt x="85" y="38"/>
                    <a:pt x="71" y="39"/>
                    <a:pt x="61" y="46"/>
                  </a:cubicBezTo>
                  <a:lnTo>
                    <a:pt x="46" y="61"/>
                  </a:lnTo>
                  <a:cubicBezTo>
                    <a:pt x="38" y="71"/>
                    <a:pt x="38" y="85"/>
                    <a:pt x="46" y="94"/>
                  </a:cubicBezTo>
                  <a:lnTo>
                    <a:pt x="51" y="100"/>
                  </a:lnTo>
                  <a:lnTo>
                    <a:pt x="63" y="112"/>
                  </a:lnTo>
                  <a:cubicBezTo>
                    <a:pt x="63" y="112"/>
                    <a:pt x="64" y="113"/>
                    <a:pt x="64" y="113"/>
                  </a:cubicBezTo>
                  <a:cubicBezTo>
                    <a:pt x="64" y="113"/>
                    <a:pt x="64" y="113"/>
                    <a:pt x="64" y="114"/>
                  </a:cubicBezTo>
                  <a:cubicBezTo>
                    <a:pt x="65" y="114"/>
                    <a:pt x="65" y="114"/>
                    <a:pt x="65" y="115"/>
                  </a:cubicBezTo>
                  <a:cubicBezTo>
                    <a:pt x="65" y="115"/>
                    <a:pt x="65" y="115"/>
                    <a:pt x="65" y="116"/>
                  </a:cubicBezTo>
                  <a:cubicBezTo>
                    <a:pt x="66" y="116"/>
                    <a:pt x="66" y="116"/>
                    <a:pt x="66" y="117"/>
                  </a:cubicBezTo>
                  <a:cubicBezTo>
                    <a:pt x="66" y="117"/>
                    <a:pt x="66" y="117"/>
                    <a:pt x="66" y="117"/>
                  </a:cubicBezTo>
                  <a:cubicBezTo>
                    <a:pt x="66" y="118"/>
                    <a:pt x="67" y="118"/>
                    <a:pt x="67" y="119"/>
                  </a:cubicBezTo>
                  <a:cubicBezTo>
                    <a:pt x="67" y="119"/>
                    <a:pt x="67" y="119"/>
                    <a:pt x="67" y="119"/>
                  </a:cubicBezTo>
                  <a:cubicBezTo>
                    <a:pt x="67" y="120"/>
                    <a:pt x="67" y="121"/>
                    <a:pt x="68" y="121"/>
                  </a:cubicBezTo>
                  <a:cubicBezTo>
                    <a:pt x="68" y="121"/>
                    <a:pt x="68" y="121"/>
                    <a:pt x="68" y="121"/>
                  </a:cubicBezTo>
                  <a:cubicBezTo>
                    <a:pt x="68" y="122"/>
                    <a:pt x="68" y="123"/>
                    <a:pt x="68" y="123"/>
                  </a:cubicBezTo>
                  <a:cubicBezTo>
                    <a:pt x="68" y="123"/>
                    <a:pt x="68" y="123"/>
                    <a:pt x="68" y="123"/>
                  </a:cubicBezTo>
                  <a:cubicBezTo>
                    <a:pt x="69" y="130"/>
                    <a:pt x="67" y="137"/>
                    <a:pt x="61" y="142"/>
                  </a:cubicBezTo>
                  <a:cubicBezTo>
                    <a:pt x="57" y="146"/>
                    <a:pt x="53" y="148"/>
                    <a:pt x="48" y="149"/>
                  </a:cubicBezTo>
                  <a:lnTo>
                    <a:pt x="42" y="149"/>
                  </a:lnTo>
                  <a:lnTo>
                    <a:pt x="30" y="149"/>
                  </a:lnTo>
                  <a:lnTo>
                    <a:pt x="23" y="149"/>
                  </a:lnTo>
                  <a:cubicBezTo>
                    <a:pt x="11" y="151"/>
                    <a:pt x="1" y="160"/>
                    <a:pt x="0" y="172"/>
                  </a:cubicBezTo>
                  <a:lnTo>
                    <a:pt x="0" y="194"/>
                  </a:lnTo>
                  <a:cubicBezTo>
                    <a:pt x="1" y="206"/>
                    <a:pt x="10" y="216"/>
                    <a:pt x="23" y="218"/>
                  </a:cubicBezTo>
                  <a:lnTo>
                    <a:pt x="30" y="218"/>
                  </a:lnTo>
                  <a:lnTo>
                    <a:pt x="47" y="218"/>
                  </a:lnTo>
                  <a:cubicBezTo>
                    <a:pt x="48" y="218"/>
                    <a:pt x="49" y="218"/>
                    <a:pt x="50" y="218"/>
                  </a:cubicBezTo>
                  <a:cubicBezTo>
                    <a:pt x="50" y="218"/>
                    <a:pt x="50" y="218"/>
                    <a:pt x="50" y="218"/>
                  </a:cubicBezTo>
                  <a:cubicBezTo>
                    <a:pt x="51" y="218"/>
                    <a:pt x="51" y="218"/>
                    <a:pt x="52" y="219"/>
                  </a:cubicBezTo>
                  <a:cubicBezTo>
                    <a:pt x="61" y="222"/>
                    <a:pt x="68" y="230"/>
                    <a:pt x="68" y="241"/>
                  </a:cubicBezTo>
                  <a:cubicBezTo>
                    <a:pt x="68" y="246"/>
                    <a:pt x="66" y="251"/>
                    <a:pt x="63" y="255"/>
                  </a:cubicBezTo>
                  <a:lnTo>
                    <a:pt x="59" y="259"/>
                  </a:lnTo>
                  <a:lnTo>
                    <a:pt x="50" y="267"/>
                  </a:lnTo>
                  <a:lnTo>
                    <a:pt x="45" y="272"/>
                  </a:lnTo>
                  <a:cubicBezTo>
                    <a:pt x="38" y="282"/>
                    <a:pt x="38" y="296"/>
                    <a:pt x="45" y="305"/>
                  </a:cubicBezTo>
                  <a:lnTo>
                    <a:pt x="61" y="321"/>
                  </a:lnTo>
                  <a:cubicBezTo>
                    <a:pt x="70" y="328"/>
                    <a:pt x="84" y="329"/>
                    <a:pt x="94" y="321"/>
                  </a:cubicBezTo>
                  <a:lnTo>
                    <a:pt x="99" y="316"/>
                  </a:lnTo>
                  <a:lnTo>
                    <a:pt x="111" y="304"/>
                  </a:lnTo>
                  <a:cubicBezTo>
                    <a:pt x="111" y="304"/>
                    <a:pt x="111" y="303"/>
                    <a:pt x="112" y="303"/>
                  </a:cubicBezTo>
                  <a:cubicBezTo>
                    <a:pt x="112" y="303"/>
                    <a:pt x="113" y="303"/>
                    <a:pt x="113" y="302"/>
                  </a:cubicBezTo>
                  <a:cubicBezTo>
                    <a:pt x="113" y="302"/>
                    <a:pt x="113" y="302"/>
                    <a:pt x="114" y="302"/>
                  </a:cubicBezTo>
                  <a:cubicBezTo>
                    <a:pt x="114" y="302"/>
                    <a:pt x="114" y="301"/>
                    <a:pt x="115" y="301"/>
                  </a:cubicBezTo>
                  <a:cubicBezTo>
                    <a:pt x="115" y="301"/>
                    <a:pt x="116" y="301"/>
                    <a:pt x="116" y="301"/>
                  </a:cubicBezTo>
                  <a:cubicBezTo>
                    <a:pt x="116" y="301"/>
                    <a:pt x="116" y="300"/>
                    <a:pt x="117" y="300"/>
                  </a:cubicBezTo>
                  <a:cubicBezTo>
                    <a:pt x="117" y="300"/>
                    <a:pt x="118" y="300"/>
                    <a:pt x="118" y="300"/>
                  </a:cubicBezTo>
                  <a:cubicBezTo>
                    <a:pt x="119" y="300"/>
                    <a:pt x="119" y="300"/>
                    <a:pt x="119" y="300"/>
                  </a:cubicBezTo>
                  <a:cubicBezTo>
                    <a:pt x="119" y="300"/>
                    <a:pt x="119" y="300"/>
                    <a:pt x="119" y="300"/>
                  </a:cubicBezTo>
                  <a:cubicBezTo>
                    <a:pt x="119" y="299"/>
                    <a:pt x="120" y="299"/>
                    <a:pt x="120" y="299"/>
                  </a:cubicBezTo>
                  <a:cubicBezTo>
                    <a:pt x="121" y="299"/>
                    <a:pt x="121" y="299"/>
                    <a:pt x="121" y="299"/>
                  </a:cubicBezTo>
                  <a:cubicBezTo>
                    <a:pt x="121" y="299"/>
                    <a:pt x="122" y="299"/>
                    <a:pt x="122" y="299"/>
                  </a:cubicBezTo>
                  <a:cubicBezTo>
                    <a:pt x="122" y="299"/>
                    <a:pt x="122" y="299"/>
                    <a:pt x="123" y="299"/>
                  </a:cubicBezTo>
                  <a:cubicBezTo>
                    <a:pt x="123" y="299"/>
                    <a:pt x="124" y="299"/>
                    <a:pt x="124" y="299"/>
                  </a:cubicBezTo>
                  <a:cubicBezTo>
                    <a:pt x="131" y="298"/>
                    <a:pt x="137" y="301"/>
                    <a:pt x="142" y="305"/>
                  </a:cubicBezTo>
                  <a:cubicBezTo>
                    <a:pt x="146" y="309"/>
                    <a:pt x="148" y="314"/>
                    <a:pt x="148" y="319"/>
                  </a:cubicBezTo>
                  <a:lnTo>
                    <a:pt x="148" y="324"/>
                  </a:lnTo>
                  <a:lnTo>
                    <a:pt x="148" y="336"/>
                  </a:lnTo>
                  <a:lnTo>
                    <a:pt x="148" y="344"/>
                  </a:lnTo>
                  <a:cubicBezTo>
                    <a:pt x="150" y="356"/>
                    <a:pt x="159" y="366"/>
                    <a:pt x="172" y="367"/>
                  </a:cubicBezTo>
                  <a:lnTo>
                    <a:pt x="193" y="367"/>
                  </a:lnTo>
                  <a:cubicBezTo>
                    <a:pt x="205" y="366"/>
                    <a:pt x="215" y="356"/>
                    <a:pt x="217" y="344"/>
                  </a:cubicBezTo>
                  <a:lnTo>
                    <a:pt x="217" y="337"/>
                  </a:lnTo>
                  <a:lnTo>
                    <a:pt x="217" y="324"/>
                  </a:lnTo>
                  <a:lnTo>
                    <a:pt x="217" y="319"/>
                  </a:lnTo>
                  <a:cubicBezTo>
                    <a:pt x="218" y="315"/>
                    <a:pt x="219" y="311"/>
                    <a:pt x="222" y="308"/>
                  </a:cubicBezTo>
                  <a:cubicBezTo>
                    <a:pt x="222" y="307"/>
                    <a:pt x="222" y="307"/>
                    <a:pt x="222" y="307"/>
                  </a:cubicBezTo>
                  <a:cubicBezTo>
                    <a:pt x="223" y="307"/>
                    <a:pt x="223" y="306"/>
                    <a:pt x="223" y="306"/>
                  </a:cubicBezTo>
                  <a:cubicBezTo>
                    <a:pt x="224" y="305"/>
                    <a:pt x="226" y="303"/>
                    <a:pt x="228" y="302"/>
                  </a:cubicBezTo>
                  <a:cubicBezTo>
                    <a:pt x="228" y="302"/>
                    <a:pt x="229" y="302"/>
                    <a:pt x="229" y="302"/>
                  </a:cubicBezTo>
                  <a:cubicBezTo>
                    <a:pt x="229" y="301"/>
                    <a:pt x="229" y="301"/>
                    <a:pt x="230" y="301"/>
                  </a:cubicBezTo>
                  <a:cubicBezTo>
                    <a:pt x="230" y="301"/>
                    <a:pt x="230" y="301"/>
                    <a:pt x="230" y="301"/>
                  </a:cubicBezTo>
                  <a:cubicBezTo>
                    <a:pt x="230" y="301"/>
                    <a:pt x="231" y="301"/>
                    <a:pt x="231" y="301"/>
                  </a:cubicBezTo>
                  <a:lnTo>
                    <a:pt x="211" y="280"/>
                  </a:lnTo>
                  <a:cubicBezTo>
                    <a:pt x="202" y="283"/>
                    <a:pt x="192" y="284"/>
                    <a:pt x="183" y="284"/>
                  </a:cubicBezTo>
                  <a:cubicBezTo>
                    <a:pt x="127" y="284"/>
                    <a:pt x="82" y="239"/>
                    <a:pt x="83" y="183"/>
                  </a:cubicBezTo>
                  <a:cubicBezTo>
                    <a:pt x="83" y="128"/>
                    <a:pt x="128" y="83"/>
                    <a:pt x="183" y="83"/>
                  </a:cubicBezTo>
                  <a:cubicBezTo>
                    <a:pt x="239" y="83"/>
                    <a:pt x="284" y="129"/>
                    <a:pt x="283" y="184"/>
                  </a:cubicBezTo>
                  <a:cubicBezTo>
                    <a:pt x="283" y="193"/>
                    <a:pt x="282" y="203"/>
                    <a:pt x="280" y="211"/>
                  </a:cubicBezTo>
                  <a:lnTo>
                    <a:pt x="300" y="232"/>
                  </a:lnTo>
                  <a:cubicBezTo>
                    <a:pt x="301" y="229"/>
                    <a:pt x="303" y="227"/>
                    <a:pt x="305" y="225"/>
                  </a:cubicBezTo>
                  <a:cubicBezTo>
                    <a:pt x="307" y="223"/>
                    <a:pt x="309" y="221"/>
                    <a:pt x="312" y="220"/>
                  </a:cubicBezTo>
                  <a:cubicBezTo>
                    <a:pt x="314" y="219"/>
                    <a:pt x="316" y="219"/>
                    <a:pt x="318" y="218"/>
                  </a:cubicBezTo>
                  <a:lnTo>
                    <a:pt x="324" y="218"/>
                  </a:lnTo>
                  <a:lnTo>
                    <a:pt x="336" y="218"/>
                  </a:lnTo>
                  <a:lnTo>
                    <a:pt x="343" y="219"/>
                  </a:lnTo>
                  <a:cubicBezTo>
                    <a:pt x="355" y="217"/>
                    <a:pt x="365" y="207"/>
                    <a:pt x="366" y="195"/>
                  </a:cubicBezTo>
                  <a:lnTo>
                    <a:pt x="366" y="173"/>
                  </a:lnTo>
                  <a:cubicBezTo>
                    <a:pt x="365" y="161"/>
                    <a:pt x="355" y="151"/>
                    <a:pt x="343" y="1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grpSp>
        <p:nvGrpSpPr>
          <p:cNvPr id="16" name="组合 15"/>
          <p:cNvGrpSpPr/>
          <p:nvPr/>
        </p:nvGrpSpPr>
        <p:grpSpPr bwMode="auto">
          <a:xfrm>
            <a:off x="11424050" y="350853"/>
            <a:ext cx="436336" cy="437922"/>
            <a:chOff x="11430080" y="348801"/>
            <a:chExt cx="437207" cy="438815"/>
          </a:xfrm>
        </p:grpSpPr>
        <p:sp>
          <p:nvSpPr>
            <p:cNvPr id="17" name="Oval 9"/>
            <p:cNvSpPr>
              <a:spLocks noChangeArrowheads="1"/>
            </p:cNvSpPr>
            <p:nvPr/>
          </p:nvSpPr>
          <p:spPr bwMode="auto">
            <a:xfrm>
              <a:off x="11430080" y="348801"/>
              <a:ext cx="437207" cy="438815"/>
            </a:xfrm>
            <a:prstGeom prst="ellipse">
              <a:avLst/>
            </a:prstGeom>
            <a:solidFill>
              <a:srgbClr val="7EA405"/>
            </a:soli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8" name="Freeform 13"/>
            <p:cNvSpPr>
              <a:spLocks noEditPoints="1"/>
            </p:cNvSpPr>
            <p:nvPr/>
          </p:nvSpPr>
          <p:spPr bwMode="auto">
            <a:xfrm>
              <a:off x="11537774" y="414704"/>
              <a:ext cx="237892" cy="313439"/>
            </a:xfrm>
            <a:custGeom>
              <a:avLst/>
              <a:gdLst>
                <a:gd name="T0" fmla="*/ 122463457 w 313"/>
                <a:gd name="T1" fmla="*/ 35237747 h 409"/>
                <a:gd name="T2" fmla="*/ 174453120 w 313"/>
                <a:gd name="T3" fmla="*/ 44047759 h 409"/>
                <a:gd name="T4" fmla="*/ 170408956 w 313"/>
                <a:gd name="T5" fmla="*/ 51682183 h 409"/>
                <a:gd name="T6" fmla="*/ 139215462 w 313"/>
                <a:gd name="T7" fmla="*/ 42872937 h 409"/>
                <a:gd name="T8" fmla="*/ 155967467 w 313"/>
                <a:gd name="T9" fmla="*/ 57555524 h 409"/>
                <a:gd name="T10" fmla="*/ 147303030 w 313"/>
                <a:gd name="T11" fmla="*/ 61079222 h 409"/>
                <a:gd name="T12" fmla="*/ 122463457 w 313"/>
                <a:gd name="T13" fmla="*/ 45221814 h 409"/>
                <a:gd name="T14" fmla="*/ 113799020 w 313"/>
                <a:gd name="T15" fmla="*/ 39936267 h 409"/>
                <a:gd name="T16" fmla="*/ 122463457 w 313"/>
                <a:gd name="T17" fmla="*/ 35237747 h 409"/>
                <a:gd name="T18" fmla="*/ 91269964 w 313"/>
                <a:gd name="T19" fmla="*/ 160332862 h 409"/>
                <a:gd name="T20" fmla="*/ 91269964 w 313"/>
                <a:gd name="T21" fmla="*/ 160332862 h 409"/>
                <a:gd name="T22" fmla="*/ 96468626 w 313"/>
                <a:gd name="T23" fmla="*/ 157983219 h 409"/>
                <a:gd name="T24" fmla="*/ 98202274 w 313"/>
                <a:gd name="T25" fmla="*/ 153872493 h 409"/>
                <a:gd name="T26" fmla="*/ 96468626 w 313"/>
                <a:gd name="T27" fmla="*/ 150348795 h 409"/>
                <a:gd name="T28" fmla="*/ 91269964 w 313"/>
                <a:gd name="T29" fmla="*/ 147412124 h 409"/>
                <a:gd name="T30" fmla="*/ 91269964 w 313"/>
                <a:gd name="T31" fmla="*/ 160332862 h 409"/>
                <a:gd name="T32" fmla="*/ 85493673 w 313"/>
                <a:gd name="T33" fmla="*/ 120983622 h 409"/>
                <a:gd name="T34" fmla="*/ 85493673 w 313"/>
                <a:gd name="T35" fmla="*/ 120983622 h 409"/>
                <a:gd name="T36" fmla="*/ 82027138 w 313"/>
                <a:gd name="T37" fmla="*/ 129205840 h 409"/>
                <a:gd name="T38" fmla="*/ 85493673 w 313"/>
                <a:gd name="T39" fmla="*/ 130967689 h 409"/>
                <a:gd name="T40" fmla="*/ 85493673 w 313"/>
                <a:gd name="T41" fmla="*/ 120983622 h 409"/>
                <a:gd name="T42" fmla="*/ 111487744 w 313"/>
                <a:gd name="T43" fmla="*/ 125095114 h 409"/>
                <a:gd name="T44" fmla="*/ 111487744 w 313"/>
                <a:gd name="T45" fmla="*/ 125095114 h 409"/>
                <a:gd name="T46" fmla="*/ 96468626 w 313"/>
                <a:gd name="T47" fmla="*/ 127443991 h 409"/>
                <a:gd name="T48" fmla="*/ 91269964 w 313"/>
                <a:gd name="T49" fmla="*/ 120983622 h 409"/>
                <a:gd name="T50" fmla="*/ 91269964 w 313"/>
                <a:gd name="T51" fmla="*/ 132729538 h 409"/>
                <a:gd name="T52" fmla="*/ 107444340 w 313"/>
                <a:gd name="T53" fmla="*/ 139776934 h 409"/>
                <a:gd name="T54" fmla="*/ 104556194 w 313"/>
                <a:gd name="T55" fmla="*/ 167380258 h 409"/>
                <a:gd name="T56" fmla="*/ 91269964 w 313"/>
                <a:gd name="T57" fmla="*/ 170903956 h 409"/>
                <a:gd name="T58" fmla="*/ 91269964 w 313"/>
                <a:gd name="T59" fmla="*/ 178539146 h 409"/>
                <a:gd name="T60" fmla="*/ 85493673 w 313"/>
                <a:gd name="T61" fmla="*/ 178539146 h 409"/>
                <a:gd name="T62" fmla="*/ 85493673 w 313"/>
                <a:gd name="T63" fmla="*/ 170903956 h 409"/>
                <a:gd name="T64" fmla="*/ 63542245 w 313"/>
                <a:gd name="T65" fmla="*/ 153285465 h 409"/>
                <a:gd name="T66" fmla="*/ 79716621 w 313"/>
                <a:gd name="T67" fmla="*/ 150935822 h 409"/>
                <a:gd name="T68" fmla="*/ 85493673 w 313"/>
                <a:gd name="T69" fmla="*/ 160332862 h 409"/>
                <a:gd name="T70" fmla="*/ 85493673 w 313"/>
                <a:gd name="T71" fmla="*/ 145650275 h 409"/>
                <a:gd name="T72" fmla="*/ 74517959 w 313"/>
                <a:gd name="T73" fmla="*/ 142126577 h 409"/>
                <a:gd name="T74" fmla="*/ 71052184 w 313"/>
                <a:gd name="T75" fmla="*/ 115698075 h 409"/>
                <a:gd name="T76" fmla="*/ 85493673 w 313"/>
                <a:gd name="T77" fmla="*/ 110412528 h 409"/>
                <a:gd name="T78" fmla="*/ 85493673 w 313"/>
                <a:gd name="T79" fmla="*/ 106301036 h 409"/>
                <a:gd name="T80" fmla="*/ 91269964 w 313"/>
                <a:gd name="T81" fmla="*/ 106301036 h 409"/>
                <a:gd name="T82" fmla="*/ 91269964 w 313"/>
                <a:gd name="T83" fmla="*/ 110412528 h 409"/>
                <a:gd name="T84" fmla="*/ 111487744 w 313"/>
                <a:gd name="T85" fmla="*/ 125095114 h 409"/>
                <a:gd name="T86" fmla="*/ 2888146 w 313"/>
                <a:gd name="T87" fmla="*/ 169142107 h 409"/>
                <a:gd name="T88" fmla="*/ 2888146 w 313"/>
                <a:gd name="T89" fmla="*/ 169142107 h 409"/>
                <a:gd name="T90" fmla="*/ 171564214 w 313"/>
                <a:gd name="T91" fmla="*/ 172665805 h 409"/>
                <a:gd name="T92" fmla="*/ 106289082 w 313"/>
                <a:gd name="T93" fmla="*/ 39936267 h 409"/>
                <a:gd name="T94" fmla="*/ 129973396 w 313"/>
                <a:gd name="T95" fmla="*/ 9984067 h 409"/>
                <a:gd name="T96" fmla="*/ 90114706 w 313"/>
                <a:gd name="T97" fmla="*/ 9984067 h 409"/>
                <a:gd name="T98" fmla="*/ 58343583 w 313"/>
                <a:gd name="T99" fmla="*/ 20555161 h 409"/>
                <a:gd name="T100" fmla="*/ 73362701 w 313"/>
                <a:gd name="T101" fmla="*/ 38174418 h 409"/>
                <a:gd name="T102" fmla="*/ 2888146 w 313"/>
                <a:gd name="T103" fmla="*/ 169142107 h 4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13" h="409">
                  <a:moveTo>
                    <a:pt x="212" y="60"/>
                  </a:moveTo>
                  <a:cubicBezTo>
                    <a:pt x="246" y="56"/>
                    <a:pt x="273" y="57"/>
                    <a:pt x="302" y="75"/>
                  </a:cubicBezTo>
                  <a:cubicBezTo>
                    <a:pt x="313" y="82"/>
                    <a:pt x="304" y="94"/>
                    <a:pt x="295" y="88"/>
                  </a:cubicBezTo>
                  <a:cubicBezTo>
                    <a:pt x="278" y="77"/>
                    <a:pt x="261" y="73"/>
                    <a:pt x="241" y="73"/>
                  </a:cubicBezTo>
                  <a:cubicBezTo>
                    <a:pt x="251" y="78"/>
                    <a:pt x="263" y="87"/>
                    <a:pt x="270" y="98"/>
                  </a:cubicBezTo>
                  <a:cubicBezTo>
                    <a:pt x="276" y="108"/>
                    <a:pt x="261" y="115"/>
                    <a:pt x="255" y="104"/>
                  </a:cubicBezTo>
                  <a:cubicBezTo>
                    <a:pt x="247" y="90"/>
                    <a:pt x="223" y="78"/>
                    <a:pt x="212" y="77"/>
                  </a:cubicBezTo>
                  <a:cubicBezTo>
                    <a:pt x="207" y="74"/>
                    <a:pt x="202" y="71"/>
                    <a:pt x="197" y="68"/>
                  </a:cubicBezTo>
                  <a:cubicBezTo>
                    <a:pt x="202" y="66"/>
                    <a:pt x="207" y="63"/>
                    <a:pt x="212" y="60"/>
                  </a:cubicBezTo>
                  <a:close/>
                  <a:moveTo>
                    <a:pt x="158" y="273"/>
                  </a:moveTo>
                  <a:lnTo>
                    <a:pt x="158" y="273"/>
                  </a:lnTo>
                  <a:cubicBezTo>
                    <a:pt x="162" y="272"/>
                    <a:pt x="165" y="271"/>
                    <a:pt x="167" y="269"/>
                  </a:cubicBezTo>
                  <a:cubicBezTo>
                    <a:pt x="169" y="267"/>
                    <a:pt x="170" y="265"/>
                    <a:pt x="170" y="262"/>
                  </a:cubicBezTo>
                  <a:cubicBezTo>
                    <a:pt x="170" y="260"/>
                    <a:pt x="169" y="258"/>
                    <a:pt x="167" y="256"/>
                  </a:cubicBezTo>
                  <a:cubicBezTo>
                    <a:pt x="166" y="255"/>
                    <a:pt x="163" y="253"/>
                    <a:pt x="158" y="251"/>
                  </a:cubicBezTo>
                  <a:lnTo>
                    <a:pt x="158" y="273"/>
                  </a:lnTo>
                  <a:close/>
                  <a:moveTo>
                    <a:pt x="148" y="206"/>
                  </a:moveTo>
                  <a:lnTo>
                    <a:pt x="148" y="206"/>
                  </a:lnTo>
                  <a:cubicBezTo>
                    <a:pt x="142" y="208"/>
                    <a:pt x="137" y="214"/>
                    <a:pt x="142" y="220"/>
                  </a:cubicBezTo>
                  <a:cubicBezTo>
                    <a:pt x="143" y="221"/>
                    <a:pt x="145" y="222"/>
                    <a:pt x="148" y="223"/>
                  </a:cubicBezTo>
                  <a:lnTo>
                    <a:pt x="148" y="206"/>
                  </a:lnTo>
                  <a:close/>
                  <a:moveTo>
                    <a:pt x="193" y="213"/>
                  </a:moveTo>
                  <a:lnTo>
                    <a:pt x="193" y="213"/>
                  </a:lnTo>
                  <a:lnTo>
                    <a:pt x="167" y="217"/>
                  </a:lnTo>
                  <a:cubicBezTo>
                    <a:pt x="165" y="211"/>
                    <a:pt x="164" y="209"/>
                    <a:pt x="158" y="206"/>
                  </a:cubicBezTo>
                  <a:lnTo>
                    <a:pt x="158" y="226"/>
                  </a:lnTo>
                  <a:cubicBezTo>
                    <a:pt x="172" y="230"/>
                    <a:pt x="182" y="233"/>
                    <a:pt x="186" y="238"/>
                  </a:cubicBezTo>
                  <a:cubicBezTo>
                    <a:pt x="201" y="251"/>
                    <a:pt x="197" y="275"/>
                    <a:pt x="181" y="285"/>
                  </a:cubicBezTo>
                  <a:cubicBezTo>
                    <a:pt x="175" y="289"/>
                    <a:pt x="167" y="291"/>
                    <a:pt x="158" y="291"/>
                  </a:cubicBezTo>
                  <a:lnTo>
                    <a:pt x="158" y="304"/>
                  </a:lnTo>
                  <a:lnTo>
                    <a:pt x="148" y="304"/>
                  </a:lnTo>
                  <a:lnTo>
                    <a:pt x="148" y="291"/>
                  </a:lnTo>
                  <a:cubicBezTo>
                    <a:pt x="128" y="289"/>
                    <a:pt x="114" y="282"/>
                    <a:pt x="110" y="261"/>
                  </a:cubicBezTo>
                  <a:lnTo>
                    <a:pt x="138" y="257"/>
                  </a:lnTo>
                  <a:cubicBezTo>
                    <a:pt x="139" y="265"/>
                    <a:pt x="141" y="269"/>
                    <a:pt x="148" y="273"/>
                  </a:cubicBezTo>
                  <a:lnTo>
                    <a:pt x="148" y="248"/>
                  </a:lnTo>
                  <a:cubicBezTo>
                    <a:pt x="139" y="246"/>
                    <a:pt x="133" y="244"/>
                    <a:pt x="129" y="242"/>
                  </a:cubicBezTo>
                  <a:cubicBezTo>
                    <a:pt x="112" y="233"/>
                    <a:pt x="110" y="210"/>
                    <a:pt x="123" y="197"/>
                  </a:cubicBezTo>
                  <a:cubicBezTo>
                    <a:pt x="129" y="192"/>
                    <a:pt x="137" y="189"/>
                    <a:pt x="148" y="188"/>
                  </a:cubicBezTo>
                  <a:lnTo>
                    <a:pt x="148" y="181"/>
                  </a:lnTo>
                  <a:lnTo>
                    <a:pt x="158" y="181"/>
                  </a:lnTo>
                  <a:lnTo>
                    <a:pt x="158" y="188"/>
                  </a:lnTo>
                  <a:cubicBezTo>
                    <a:pt x="175" y="189"/>
                    <a:pt x="189" y="195"/>
                    <a:pt x="193" y="213"/>
                  </a:cubicBezTo>
                  <a:close/>
                  <a:moveTo>
                    <a:pt x="5" y="288"/>
                  </a:moveTo>
                  <a:lnTo>
                    <a:pt x="5" y="288"/>
                  </a:lnTo>
                  <a:cubicBezTo>
                    <a:pt x="14" y="402"/>
                    <a:pt x="277" y="409"/>
                    <a:pt x="297" y="294"/>
                  </a:cubicBezTo>
                  <a:cubicBezTo>
                    <a:pt x="312" y="203"/>
                    <a:pt x="241" y="90"/>
                    <a:pt x="184" y="68"/>
                  </a:cubicBezTo>
                  <a:cubicBezTo>
                    <a:pt x="211" y="60"/>
                    <a:pt x="223" y="45"/>
                    <a:pt x="225" y="17"/>
                  </a:cubicBezTo>
                  <a:cubicBezTo>
                    <a:pt x="197" y="34"/>
                    <a:pt x="183" y="35"/>
                    <a:pt x="156" y="17"/>
                  </a:cubicBezTo>
                  <a:cubicBezTo>
                    <a:pt x="132" y="0"/>
                    <a:pt x="88" y="1"/>
                    <a:pt x="101" y="35"/>
                  </a:cubicBezTo>
                  <a:cubicBezTo>
                    <a:pt x="105" y="45"/>
                    <a:pt x="114" y="56"/>
                    <a:pt x="127" y="65"/>
                  </a:cubicBezTo>
                  <a:cubicBezTo>
                    <a:pt x="34" y="110"/>
                    <a:pt x="0" y="214"/>
                    <a:pt x="5" y="2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500"/>
                            </p:stCondLst>
                            <p:childTnLst>
                              <p:par>
                                <p:cTn id="12" presetID="16" presetClass="entr" presetSubtype="21"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childTnLst>
                          </p:cTn>
                        </p:par>
                        <p:par>
                          <p:cTn id="22" fill="hold">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 calcmode="lin" valueType="num">
                                      <p:cBhvr>
                                        <p:cTn id="27" dur="500" fill="hold"/>
                                        <p:tgtEl>
                                          <p:spTgt spid="3"/>
                                        </p:tgtEl>
                                        <p:attrNameLst>
                                          <p:attrName>style.rotation</p:attrName>
                                        </p:attrNameLst>
                                      </p:cBhvr>
                                      <p:tavLst>
                                        <p:tav tm="0">
                                          <p:val>
                                            <p:fltVal val="90"/>
                                          </p:val>
                                        </p:tav>
                                        <p:tav tm="100000">
                                          <p:val>
                                            <p:fltVal val="0"/>
                                          </p:val>
                                        </p:tav>
                                      </p:tavLst>
                                    </p:anim>
                                    <p:animEffect transition="in" filter="fade">
                                      <p:cBhvr>
                                        <p:cTn id="28" dur="500"/>
                                        <p:tgtEl>
                                          <p:spTgt spid="3"/>
                                        </p:tgtEl>
                                      </p:cBhvr>
                                    </p:animEffect>
                                  </p:childTnLst>
                                </p:cTn>
                              </p:par>
                            </p:childTnLst>
                          </p:cTn>
                        </p:par>
                        <p:par>
                          <p:cTn id="29" fill="hold">
                            <p:stCondLst>
                              <p:cond delay="3000"/>
                            </p:stCondLst>
                            <p:childTnLst>
                              <p:par>
                                <p:cTn id="30" presetID="2" presetClass="entr" presetSubtype="1"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1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20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0-#ppt_h/2"/>
                                          </p:val>
                                        </p:tav>
                                        <p:tav tm="100000">
                                          <p:val>
                                            <p:strVal val="#ppt_y"/>
                                          </p:val>
                                        </p:tav>
                                      </p:tavLst>
                                    </p:anim>
                                  </p:childTnLst>
                                </p:cTn>
                              </p:par>
                              <p:par>
                                <p:cTn id="42" presetID="2" presetClass="entr" presetSubtype="1" fill="hold" nodeType="withEffect">
                                  <p:stCondLst>
                                    <p:cond delay="3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6" grpId="0" animBg="1"/>
    </p:bldLst>
  </p:timing>
</p:sld>
</file>

<file path=ppt/theme/theme1.xml><?xml version="1.0" encoding="utf-8"?>
<a:theme xmlns:a="http://schemas.openxmlformats.org/drawingml/2006/main" name="Office 主题">
  <a:themeElements>
    <a:clrScheme name="自定义 354">
      <a:dk1>
        <a:srgbClr val="4EC0A5"/>
      </a:dk1>
      <a:lt1>
        <a:srgbClr val="A3CD39"/>
      </a:lt1>
      <a:dk2>
        <a:srgbClr val="4EC0A5"/>
      </a:dk2>
      <a:lt2>
        <a:srgbClr val="A3CD39"/>
      </a:lt2>
      <a:accent1>
        <a:srgbClr val="292929"/>
      </a:accent1>
      <a:accent2>
        <a:srgbClr val="FFFFFF"/>
      </a:accent2>
      <a:accent3>
        <a:srgbClr val="4EC0A5"/>
      </a:accent3>
      <a:accent4>
        <a:srgbClr val="FFFFFF"/>
      </a:accent4>
      <a:accent5>
        <a:srgbClr val="FFFFFF"/>
      </a:accent5>
      <a:accent6>
        <a:srgbClr val="FFFFFF"/>
      </a:accent6>
      <a:hlink>
        <a:srgbClr val="FFFFFF"/>
      </a:hlink>
      <a:folHlink>
        <a:srgbClr val="FFFFFF"/>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2536</Words>
  <Application>Microsoft Office PowerPoint</Application>
  <PresentationFormat>自定义</PresentationFormat>
  <Paragraphs>387</Paragraphs>
  <Slides>37</Slides>
  <Notes>29</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11</cp:revision>
  <dcterms:created xsi:type="dcterms:W3CDTF">2015-05-05T08:02:00Z</dcterms:created>
  <dcterms:modified xsi:type="dcterms:W3CDTF">2018-01-20T01:45:54Z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