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9" r:id="rId2"/>
    <p:sldId id="271" r:id="rId3"/>
    <p:sldId id="270" r:id="rId4"/>
    <p:sldId id="268" r:id="rId5"/>
    <p:sldId id="266" r:id="rId6"/>
    <p:sldId id="265" r:id="rId7"/>
    <p:sldId id="267" r:id="rId8"/>
    <p:sldId id="269" r:id="rId9"/>
    <p:sldId id="264" r:id="rId10"/>
    <p:sldId id="263" r:id="rId11"/>
    <p:sldId id="262" r:id="rId12"/>
    <p:sldId id="260" r:id="rId13"/>
    <p:sldId id="272" r:id="rId14"/>
    <p:sldId id="261" r:id="rId15"/>
    <p:sldId id="273" r:id="rId16"/>
    <p:sldId id="274" r:id="rId17"/>
    <p:sldId id="275" r:id="rId18"/>
    <p:sldId id="276" r:id="rId19"/>
    <p:sldId id="277" r:id="rId20"/>
    <p:sldId id="279" r:id="rId21"/>
    <p:sldId id="278" r:id="rId22"/>
    <p:sldId id="280" r:id="rId23"/>
    <p:sldId id="281" r:id="rId24"/>
    <p:sldId id="282" r:id="rId25"/>
    <p:sldId id="283" r:id="rId26"/>
    <p:sldId id="284" r:id="rId27"/>
  </p:sldIdLst>
  <p:sldSz cx="12192000" cy="6858000"/>
  <p:notesSz cx="6858000" cy="9144000"/>
  <p:custDataLst>
    <p:tags r:id="rId3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0000"/>
    <a:srgbClr val="BE0000"/>
    <a:srgbClr val="013A6F"/>
    <a:srgbClr val="004989"/>
    <a:srgbClr val="7F7F7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50" autoAdjust="0"/>
    <p:restoredTop sz="94660"/>
  </p:normalViewPr>
  <p:slideViewPr>
    <p:cSldViewPr snapToGrid="0">
      <p:cViewPr varScale="1">
        <p:scale>
          <a:sx n="90" d="100"/>
          <a:sy n="90" d="100"/>
        </p:scale>
        <p:origin x="240" y="9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84" d="100"/>
          <a:sy n="84" d="100"/>
        </p:scale>
        <p:origin x="2752"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bg1"/>
              </a:solidFill>
            </c:spPr>
            <c:extLst>
              <c:ext xmlns:c16="http://schemas.microsoft.com/office/drawing/2014/chart" uri="{C3380CC4-5D6E-409C-BE32-E72D297353CC}">
                <c16:uniqueId val="{00000000-EAE9-4A62-80D0-64C6BBF09460}"/>
              </c:ext>
            </c:extLst>
          </c:dPt>
          <c:dPt>
            <c:idx val="1"/>
            <c:bubble3D val="0"/>
            <c:spPr>
              <a:noFill/>
              <a:ln>
                <a:solidFill>
                  <a:schemeClr val="bg1"/>
                </a:solidFill>
              </a:ln>
            </c:spPr>
            <c:extLst>
              <c:ext xmlns:c16="http://schemas.microsoft.com/office/drawing/2014/chart" uri="{C3380CC4-5D6E-409C-BE32-E72D297353CC}">
                <c16:uniqueId val="{00000001-EAE9-4A62-80D0-64C6BBF09460}"/>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c:ext xmlns:c16="http://schemas.microsoft.com/office/drawing/2014/chart" uri="{C3380CC4-5D6E-409C-BE32-E72D297353CC}">
              <c16:uniqueId val="{00000002-EAE9-4A62-80D0-64C6BBF09460}"/>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solidFill>
                <a:schemeClr val="bg1"/>
              </a:solidFill>
            </a:ln>
          </c:spPr>
          <c:dPt>
            <c:idx val="0"/>
            <c:bubble3D val="0"/>
            <c:spPr>
              <a:solidFill>
                <a:schemeClr val="bg1"/>
              </a:solidFill>
              <a:ln>
                <a:solidFill>
                  <a:schemeClr val="bg1"/>
                </a:solidFill>
              </a:ln>
            </c:spPr>
            <c:extLst>
              <c:ext xmlns:c16="http://schemas.microsoft.com/office/drawing/2014/chart" uri="{C3380CC4-5D6E-409C-BE32-E72D297353CC}">
                <c16:uniqueId val="{00000000-4013-4932-A8A0-5A4B84CA4A04}"/>
              </c:ext>
            </c:extLst>
          </c:dPt>
          <c:dPt>
            <c:idx val="1"/>
            <c:bubble3D val="0"/>
            <c:spPr>
              <a:noFill/>
              <a:ln>
                <a:solidFill>
                  <a:schemeClr val="bg1"/>
                </a:solidFill>
              </a:ln>
            </c:spPr>
            <c:extLst>
              <c:ext xmlns:c16="http://schemas.microsoft.com/office/drawing/2014/chart" uri="{C3380CC4-5D6E-409C-BE32-E72D297353CC}">
                <c16:uniqueId val="{00000001-4013-4932-A8A0-5A4B84CA4A04}"/>
              </c:ext>
            </c:extLst>
          </c:dPt>
          <c:cat>
            <c:strRef>
              <c:f>Sheet1!$A$2:$A$3</c:f>
              <c:strCache>
                <c:ptCount val="2"/>
                <c:pt idx="0">
                  <c:v>1st Qtr</c:v>
                </c:pt>
                <c:pt idx="1">
                  <c:v>2nd Qtr</c:v>
                </c:pt>
              </c:strCache>
            </c:strRef>
          </c:cat>
          <c:val>
            <c:numRef>
              <c:f>Sheet1!$B$2:$B$3</c:f>
              <c:numCache>
                <c:formatCode>General</c:formatCode>
                <c:ptCount val="2"/>
                <c:pt idx="0">
                  <c:v>30</c:v>
                </c:pt>
                <c:pt idx="1">
                  <c:v>30</c:v>
                </c:pt>
              </c:numCache>
            </c:numRef>
          </c:val>
          <c:extLst>
            <c:ext xmlns:c16="http://schemas.microsoft.com/office/drawing/2014/chart" uri="{C3380CC4-5D6E-409C-BE32-E72D297353CC}">
              <c16:uniqueId val="{00000002-4013-4932-A8A0-5A4B84CA4A04}"/>
            </c:ext>
          </c:extLst>
        </c:ser>
        <c:dLbls>
          <c:showLegendKey val="0"/>
          <c:showVal val="0"/>
          <c:showCatName val="0"/>
          <c:showSerName val="0"/>
          <c:showPercent val="0"/>
          <c:showBubbleSize val="0"/>
          <c:showLeaderLines val="1"/>
        </c:dLbls>
        <c:firstSliceAng val="43"/>
        <c:holeSize val="70"/>
      </c:doughnutChart>
    </c:plotArea>
    <c:plotVisOnly val="1"/>
    <c:dispBlanksAs val="zero"/>
    <c:showDLblsOverMax val="0"/>
  </c:chart>
  <c:txPr>
    <a:bodyPr/>
    <a:lstStyle/>
    <a:p>
      <a:pPr rtl="0">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B46AAB-EEF2-43E0-B3D5-944BB7BD9AD7}" type="doc">
      <dgm:prSet loTypeId="urn:microsoft.com/office/officeart/2005/8/layout/chart3" loCatId="relationship" qsTypeId="urn:microsoft.com/office/officeart/2005/8/quickstyle/simple1" qsCatId="simple" csTypeId="urn:microsoft.com/office/officeart/2005/8/colors/accent1_2" csCatId="accent1" phldr="1"/>
      <dgm:spPr/>
    </dgm:pt>
    <dgm:pt modelId="{65893168-59D5-4C54-8B19-33D7789C52C7}">
      <dgm:prSet phldrT="[Text]"/>
      <dgm:spPr>
        <a:gradFill rotWithShape="0">
          <a:gsLst>
            <a:gs pos="0">
              <a:srgbClr val="004989"/>
            </a:gs>
            <a:gs pos="100000">
              <a:srgbClr val="013A6F"/>
            </a:gs>
          </a:gsLst>
          <a:lin ang="2700000" scaled="1"/>
        </a:gradFill>
        <a:ln>
          <a:noFill/>
        </a:ln>
      </dgm:spPr>
      <dgm:t>
        <a:bodyPr/>
        <a:lstStyle/>
        <a:p>
          <a:endParaRPr lang="en-US"/>
        </a:p>
      </dgm:t>
    </dgm:pt>
    <dgm:pt modelId="{A82FFD2C-2566-4D18-95B5-73B8ADF7105B}" type="parTrans" cxnId="{9E9180BB-B46C-4BFD-880C-2E5AA4AD0247}">
      <dgm:prSet/>
      <dgm:spPr/>
      <dgm:t>
        <a:bodyPr/>
        <a:lstStyle/>
        <a:p>
          <a:endParaRPr lang="en-US"/>
        </a:p>
      </dgm:t>
    </dgm:pt>
    <dgm:pt modelId="{D6847E8C-7A08-48BA-9EB6-0DDADA5A1CCE}" type="sibTrans" cxnId="{9E9180BB-B46C-4BFD-880C-2E5AA4AD0247}">
      <dgm:prSet/>
      <dgm:spPr/>
      <dgm:t>
        <a:bodyPr/>
        <a:lstStyle/>
        <a:p>
          <a:endParaRPr lang="en-US"/>
        </a:p>
      </dgm:t>
    </dgm:pt>
    <dgm:pt modelId="{E30C1273-F18B-44A7-BDA2-E016FC4B6A60}">
      <dgm:prSet phldrT="[Text]"/>
      <dgm:spPr>
        <a:gradFill rotWithShape="0">
          <a:gsLst>
            <a:gs pos="0">
              <a:srgbClr val="004989"/>
            </a:gs>
            <a:gs pos="100000">
              <a:srgbClr val="013A6F"/>
            </a:gs>
          </a:gsLst>
          <a:lin ang="2700000" scaled="1"/>
        </a:gradFill>
        <a:ln>
          <a:noFill/>
        </a:ln>
      </dgm:spPr>
      <dgm:t>
        <a:bodyPr/>
        <a:lstStyle/>
        <a:p>
          <a:endParaRPr lang="en-US"/>
        </a:p>
      </dgm:t>
    </dgm:pt>
    <dgm:pt modelId="{6A6B5A2E-CE37-4136-9DE1-E4E53264CCDF}" type="parTrans" cxnId="{30455E0A-B56C-4B11-812A-98120B944643}">
      <dgm:prSet/>
      <dgm:spPr/>
      <dgm:t>
        <a:bodyPr/>
        <a:lstStyle/>
        <a:p>
          <a:endParaRPr lang="en-US"/>
        </a:p>
      </dgm:t>
    </dgm:pt>
    <dgm:pt modelId="{4F1E1E70-E485-4D41-B67C-DACE0E42F931}" type="sibTrans" cxnId="{30455E0A-B56C-4B11-812A-98120B944643}">
      <dgm:prSet/>
      <dgm:spPr/>
      <dgm:t>
        <a:bodyPr/>
        <a:lstStyle/>
        <a:p>
          <a:endParaRPr lang="en-US"/>
        </a:p>
      </dgm:t>
    </dgm:pt>
    <dgm:pt modelId="{169DDD14-7252-4EE6-AE87-728901EB93EC}">
      <dgm:prSet phldrT="[Text]"/>
      <dgm:spPr>
        <a:gradFill rotWithShape="0">
          <a:gsLst>
            <a:gs pos="0">
              <a:srgbClr val="720000"/>
            </a:gs>
            <a:gs pos="100000">
              <a:srgbClr val="BE0000"/>
            </a:gs>
          </a:gsLst>
          <a:lin ang="2700000" scaled="1"/>
        </a:gradFill>
        <a:ln>
          <a:noFill/>
        </a:ln>
      </dgm:spPr>
      <dgm:t>
        <a:bodyPr/>
        <a:lstStyle/>
        <a:p>
          <a:endParaRPr lang="en-US"/>
        </a:p>
      </dgm:t>
    </dgm:pt>
    <dgm:pt modelId="{64E5038F-5757-4439-93EC-C3A4B056EC3B}" type="parTrans" cxnId="{0AFF6ABD-12D6-46E8-8C9C-BA83398E35B9}">
      <dgm:prSet/>
      <dgm:spPr/>
      <dgm:t>
        <a:bodyPr/>
        <a:lstStyle/>
        <a:p>
          <a:endParaRPr lang="en-US"/>
        </a:p>
      </dgm:t>
    </dgm:pt>
    <dgm:pt modelId="{6F11693A-3E2B-4F7C-A82C-634B89BA5BA2}" type="sibTrans" cxnId="{0AFF6ABD-12D6-46E8-8C9C-BA83398E35B9}">
      <dgm:prSet/>
      <dgm:spPr/>
      <dgm:t>
        <a:bodyPr/>
        <a:lstStyle/>
        <a:p>
          <a:endParaRPr lang="en-US"/>
        </a:p>
      </dgm:t>
    </dgm:pt>
    <dgm:pt modelId="{AB2190FE-322E-4B1C-822A-A6B322A14CA3}">
      <dgm:prSet phldrT="[Text]"/>
      <dgm:spPr>
        <a:gradFill rotWithShape="0">
          <a:gsLst>
            <a:gs pos="0">
              <a:srgbClr val="720000"/>
            </a:gs>
            <a:gs pos="100000">
              <a:srgbClr val="BE0000"/>
            </a:gs>
          </a:gsLst>
          <a:lin ang="2700000" scaled="1"/>
        </a:gradFill>
        <a:ln>
          <a:noFill/>
        </a:ln>
      </dgm:spPr>
      <dgm:t>
        <a:bodyPr/>
        <a:lstStyle/>
        <a:p>
          <a:endParaRPr lang="en-US"/>
        </a:p>
      </dgm:t>
    </dgm:pt>
    <dgm:pt modelId="{E92A03B9-EBE4-4144-A504-F77ABBE1BA0B}" type="parTrans" cxnId="{B4780E05-50D0-484B-9E7A-C0A6F76BB0E5}">
      <dgm:prSet/>
      <dgm:spPr/>
      <dgm:t>
        <a:bodyPr/>
        <a:lstStyle/>
        <a:p>
          <a:endParaRPr lang="en-US"/>
        </a:p>
      </dgm:t>
    </dgm:pt>
    <dgm:pt modelId="{B8D4A352-8A28-488D-BE9A-DD6FC300EEF1}" type="sibTrans" cxnId="{B4780E05-50D0-484B-9E7A-C0A6F76BB0E5}">
      <dgm:prSet/>
      <dgm:spPr/>
      <dgm:t>
        <a:bodyPr/>
        <a:lstStyle/>
        <a:p>
          <a:endParaRPr lang="en-US"/>
        </a:p>
      </dgm:t>
    </dgm:pt>
    <dgm:pt modelId="{347E7686-F1DF-4980-8F8D-A59B79053347}">
      <dgm:prSet phldrT="[Text]"/>
      <dgm:spPr>
        <a:gradFill rotWithShape="0">
          <a:gsLst>
            <a:gs pos="0">
              <a:srgbClr val="720000"/>
            </a:gs>
            <a:gs pos="100000">
              <a:srgbClr val="BE0000"/>
            </a:gs>
          </a:gsLst>
          <a:lin ang="2700000" scaled="1"/>
        </a:gradFill>
        <a:ln>
          <a:noFill/>
        </a:ln>
      </dgm:spPr>
      <dgm:t>
        <a:bodyPr/>
        <a:lstStyle/>
        <a:p>
          <a:endParaRPr lang="en-US" dirty="0"/>
        </a:p>
      </dgm:t>
    </dgm:pt>
    <dgm:pt modelId="{1D676651-E118-4228-A768-F4B563493A02}" type="sibTrans" cxnId="{18EEA6E4-723D-4B14-9AE6-58C9B8E01986}">
      <dgm:prSet/>
      <dgm:spPr/>
      <dgm:t>
        <a:bodyPr/>
        <a:lstStyle/>
        <a:p>
          <a:endParaRPr lang="en-US"/>
        </a:p>
      </dgm:t>
    </dgm:pt>
    <dgm:pt modelId="{A580EA5A-E612-420E-AC6E-B2984B731B5E}" type="parTrans" cxnId="{18EEA6E4-723D-4B14-9AE6-58C9B8E01986}">
      <dgm:prSet/>
      <dgm:spPr/>
      <dgm:t>
        <a:bodyPr/>
        <a:lstStyle/>
        <a:p>
          <a:endParaRPr lang="en-US"/>
        </a:p>
      </dgm:t>
    </dgm:pt>
    <dgm:pt modelId="{0179913D-18D3-4684-8CF6-A738BFC7B7BF}" type="pres">
      <dgm:prSet presAssocID="{67B46AAB-EEF2-43E0-B3D5-944BB7BD9AD7}" presName="compositeShape" presStyleCnt="0">
        <dgm:presLayoutVars>
          <dgm:chMax val="7"/>
          <dgm:dir/>
          <dgm:resizeHandles val="exact"/>
        </dgm:presLayoutVars>
      </dgm:prSet>
      <dgm:spPr/>
    </dgm:pt>
    <dgm:pt modelId="{A4514F13-B60B-4EDD-99EA-3D2718E5F07D}" type="pres">
      <dgm:prSet presAssocID="{67B46AAB-EEF2-43E0-B3D5-944BB7BD9AD7}" presName="wedge1" presStyleLbl="node1" presStyleIdx="0" presStyleCnt="5"/>
      <dgm:spPr/>
    </dgm:pt>
    <dgm:pt modelId="{13DA3794-CBAB-49EA-99DC-18C6FF5E2C99}" type="pres">
      <dgm:prSet presAssocID="{67B46AAB-EEF2-43E0-B3D5-944BB7BD9AD7}" presName="wedge1Tx" presStyleLbl="node1" presStyleIdx="0" presStyleCnt="5">
        <dgm:presLayoutVars>
          <dgm:chMax val="0"/>
          <dgm:chPref val="0"/>
          <dgm:bulletEnabled val="1"/>
        </dgm:presLayoutVars>
      </dgm:prSet>
      <dgm:spPr/>
    </dgm:pt>
    <dgm:pt modelId="{472DDAAE-02EC-4FF8-8EB8-1063416F8DDA}" type="pres">
      <dgm:prSet presAssocID="{67B46AAB-EEF2-43E0-B3D5-944BB7BD9AD7}" presName="wedge2" presStyleLbl="node1" presStyleIdx="1" presStyleCnt="5"/>
      <dgm:spPr/>
    </dgm:pt>
    <dgm:pt modelId="{D228EC4B-F5A6-486F-B6DB-01CBEB7C77FE}" type="pres">
      <dgm:prSet presAssocID="{67B46AAB-EEF2-43E0-B3D5-944BB7BD9AD7}" presName="wedge2Tx" presStyleLbl="node1" presStyleIdx="1" presStyleCnt="5">
        <dgm:presLayoutVars>
          <dgm:chMax val="0"/>
          <dgm:chPref val="0"/>
          <dgm:bulletEnabled val="1"/>
        </dgm:presLayoutVars>
      </dgm:prSet>
      <dgm:spPr/>
    </dgm:pt>
    <dgm:pt modelId="{7F1F13D5-9BF9-4781-AAFF-DE20F63BBF01}" type="pres">
      <dgm:prSet presAssocID="{67B46AAB-EEF2-43E0-B3D5-944BB7BD9AD7}" presName="wedge3" presStyleLbl="node1" presStyleIdx="2" presStyleCnt="5"/>
      <dgm:spPr/>
    </dgm:pt>
    <dgm:pt modelId="{630973AC-753D-48B5-BDEC-08F0C64FDA50}" type="pres">
      <dgm:prSet presAssocID="{67B46AAB-EEF2-43E0-B3D5-944BB7BD9AD7}" presName="wedge3Tx" presStyleLbl="node1" presStyleIdx="2" presStyleCnt="5">
        <dgm:presLayoutVars>
          <dgm:chMax val="0"/>
          <dgm:chPref val="0"/>
          <dgm:bulletEnabled val="1"/>
        </dgm:presLayoutVars>
      </dgm:prSet>
      <dgm:spPr/>
    </dgm:pt>
    <dgm:pt modelId="{2B446166-4B3D-4862-9E1B-A6AB4919726D}" type="pres">
      <dgm:prSet presAssocID="{67B46AAB-EEF2-43E0-B3D5-944BB7BD9AD7}" presName="wedge4" presStyleLbl="node1" presStyleIdx="3" presStyleCnt="5"/>
      <dgm:spPr/>
    </dgm:pt>
    <dgm:pt modelId="{32E3092F-6BEA-470D-8E21-17F53E35FC59}" type="pres">
      <dgm:prSet presAssocID="{67B46AAB-EEF2-43E0-B3D5-944BB7BD9AD7}" presName="wedge4Tx" presStyleLbl="node1" presStyleIdx="3" presStyleCnt="5">
        <dgm:presLayoutVars>
          <dgm:chMax val="0"/>
          <dgm:chPref val="0"/>
          <dgm:bulletEnabled val="1"/>
        </dgm:presLayoutVars>
      </dgm:prSet>
      <dgm:spPr/>
    </dgm:pt>
    <dgm:pt modelId="{A889ADA5-FE21-407E-A95B-ECFCAEE32533}" type="pres">
      <dgm:prSet presAssocID="{67B46AAB-EEF2-43E0-B3D5-944BB7BD9AD7}" presName="wedge5" presStyleLbl="node1" presStyleIdx="4" presStyleCnt="5"/>
      <dgm:spPr/>
    </dgm:pt>
    <dgm:pt modelId="{86C0AB21-E3AB-4358-9E89-622721593C24}" type="pres">
      <dgm:prSet presAssocID="{67B46AAB-EEF2-43E0-B3D5-944BB7BD9AD7}" presName="wedge5Tx" presStyleLbl="node1" presStyleIdx="4" presStyleCnt="5">
        <dgm:presLayoutVars>
          <dgm:chMax val="0"/>
          <dgm:chPref val="0"/>
          <dgm:bulletEnabled val="1"/>
        </dgm:presLayoutVars>
      </dgm:prSet>
      <dgm:spPr/>
    </dgm:pt>
  </dgm:ptLst>
  <dgm:cxnLst>
    <dgm:cxn modelId="{B4780E05-50D0-484B-9E7A-C0A6F76BB0E5}" srcId="{67B46AAB-EEF2-43E0-B3D5-944BB7BD9AD7}" destId="{AB2190FE-322E-4B1C-822A-A6B322A14CA3}" srcOrd="4" destOrd="0" parTransId="{E92A03B9-EBE4-4144-A504-F77ABBE1BA0B}" sibTransId="{B8D4A352-8A28-488D-BE9A-DD6FC300EEF1}"/>
    <dgm:cxn modelId="{30455E0A-B56C-4B11-812A-98120B944643}" srcId="{67B46AAB-EEF2-43E0-B3D5-944BB7BD9AD7}" destId="{E30C1273-F18B-44A7-BDA2-E016FC4B6A60}" srcOrd="1" destOrd="0" parTransId="{6A6B5A2E-CE37-4136-9DE1-E4E53264CCDF}" sibTransId="{4F1E1E70-E485-4D41-B67C-DACE0E42F931}"/>
    <dgm:cxn modelId="{759E1731-0556-8A4A-BD43-3121D638FA77}" type="presOf" srcId="{65893168-59D5-4C54-8B19-33D7789C52C7}" destId="{A4514F13-B60B-4EDD-99EA-3D2718E5F07D}" srcOrd="0" destOrd="0" presId="urn:microsoft.com/office/officeart/2005/8/layout/chart3"/>
    <dgm:cxn modelId="{1D69D13B-000C-084C-91A4-A75E630A7E06}" type="presOf" srcId="{E30C1273-F18B-44A7-BDA2-E016FC4B6A60}" destId="{D228EC4B-F5A6-486F-B6DB-01CBEB7C77FE}" srcOrd="1" destOrd="0" presId="urn:microsoft.com/office/officeart/2005/8/layout/chart3"/>
    <dgm:cxn modelId="{63A3ED62-4EBA-6744-8325-3A00D029EEF8}" type="presOf" srcId="{AB2190FE-322E-4B1C-822A-A6B322A14CA3}" destId="{A889ADA5-FE21-407E-A95B-ECFCAEE32533}" srcOrd="0" destOrd="0" presId="urn:microsoft.com/office/officeart/2005/8/layout/chart3"/>
    <dgm:cxn modelId="{1682A743-7B58-9344-94E2-99D4658D33D5}" type="presOf" srcId="{65893168-59D5-4C54-8B19-33D7789C52C7}" destId="{13DA3794-CBAB-49EA-99DC-18C6FF5E2C99}" srcOrd="1" destOrd="0" presId="urn:microsoft.com/office/officeart/2005/8/layout/chart3"/>
    <dgm:cxn modelId="{E3A9C348-9AE5-2141-84C7-E5383268CDAC}" type="presOf" srcId="{67B46AAB-EEF2-43E0-B3D5-944BB7BD9AD7}" destId="{0179913D-18D3-4684-8CF6-A738BFC7B7BF}" srcOrd="0" destOrd="0" presId="urn:microsoft.com/office/officeart/2005/8/layout/chart3"/>
    <dgm:cxn modelId="{3D477A83-6814-3641-AB1C-982874A5D73A}" type="presOf" srcId="{AB2190FE-322E-4B1C-822A-A6B322A14CA3}" destId="{86C0AB21-E3AB-4358-9E89-622721593C24}" srcOrd="1" destOrd="0" presId="urn:microsoft.com/office/officeart/2005/8/layout/chart3"/>
    <dgm:cxn modelId="{80315D92-9B6D-8044-B4DA-C376FEF1A35E}" type="presOf" srcId="{E30C1273-F18B-44A7-BDA2-E016FC4B6A60}" destId="{472DDAAE-02EC-4FF8-8EB8-1063416F8DDA}" srcOrd="0" destOrd="0" presId="urn:microsoft.com/office/officeart/2005/8/layout/chart3"/>
    <dgm:cxn modelId="{9E9180BB-B46C-4BFD-880C-2E5AA4AD0247}" srcId="{67B46AAB-EEF2-43E0-B3D5-944BB7BD9AD7}" destId="{65893168-59D5-4C54-8B19-33D7789C52C7}" srcOrd="0" destOrd="0" parTransId="{A82FFD2C-2566-4D18-95B5-73B8ADF7105B}" sibTransId="{D6847E8C-7A08-48BA-9EB6-0DDADA5A1CCE}"/>
    <dgm:cxn modelId="{0AFF6ABD-12D6-46E8-8C9C-BA83398E35B9}" srcId="{67B46AAB-EEF2-43E0-B3D5-944BB7BD9AD7}" destId="{169DDD14-7252-4EE6-AE87-728901EB93EC}" srcOrd="2" destOrd="0" parTransId="{64E5038F-5757-4439-93EC-C3A4B056EC3B}" sibTransId="{6F11693A-3E2B-4F7C-A82C-634B89BA5BA2}"/>
    <dgm:cxn modelId="{6E561BC0-85F4-514F-9C58-E5C66324CFE7}" type="presOf" srcId="{169DDD14-7252-4EE6-AE87-728901EB93EC}" destId="{630973AC-753D-48B5-BDEC-08F0C64FDA50}" srcOrd="1" destOrd="0" presId="urn:microsoft.com/office/officeart/2005/8/layout/chart3"/>
    <dgm:cxn modelId="{9D472BC7-27A1-7141-AE42-9CFCB5F33932}" type="presOf" srcId="{347E7686-F1DF-4980-8F8D-A59B79053347}" destId="{32E3092F-6BEA-470D-8E21-17F53E35FC59}" srcOrd="1" destOrd="0" presId="urn:microsoft.com/office/officeart/2005/8/layout/chart3"/>
    <dgm:cxn modelId="{121A30D4-1310-8D47-B2C5-963E20B8675C}" type="presOf" srcId="{347E7686-F1DF-4980-8F8D-A59B79053347}" destId="{2B446166-4B3D-4862-9E1B-A6AB4919726D}" srcOrd="0" destOrd="0" presId="urn:microsoft.com/office/officeart/2005/8/layout/chart3"/>
    <dgm:cxn modelId="{528AAED7-37A1-E248-90A8-EC1ABF8D0FEF}" type="presOf" srcId="{169DDD14-7252-4EE6-AE87-728901EB93EC}" destId="{7F1F13D5-9BF9-4781-AAFF-DE20F63BBF01}" srcOrd="0" destOrd="0" presId="urn:microsoft.com/office/officeart/2005/8/layout/chart3"/>
    <dgm:cxn modelId="{18EEA6E4-723D-4B14-9AE6-58C9B8E01986}" srcId="{67B46AAB-EEF2-43E0-B3D5-944BB7BD9AD7}" destId="{347E7686-F1DF-4980-8F8D-A59B79053347}" srcOrd="3" destOrd="0" parTransId="{A580EA5A-E612-420E-AC6E-B2984B731B5E}" sibTransId="{1D676651-E118-4228-A768-F4B563493A02}"/>
    <dgm:cxn modelId="{0C22777E-A806-DF44-B7A4-F7F237FD1CF0}" type="presParOf" srcId="{0179913D-18D3-4684-8CF6-A738BFC7B7BF}" destId="{A4514F13-B60B-4EDD-99EA-3D2718E5F07D}" srcOrd="0" destOrd="0" presId="urn:microsoft.com/office/officeart/2005/8/layout/chart3"/>
    <dgm:cxn modelId="{BCB5FCB0-0235-B64D-8701-C98B38145185}" type="presParOf" srcId="{0179913D-18D3-4684-8CF6-A738BFC7B7BF}" destId="{13DA3794-CBAB-49EA-99DC-18C6FF5E2C99}" srcOrd="1" destOrd="0" presId="urn:microsoft.com/office/officeart/2005/8/layout/chart3"/>
    <dgm:cxn modelId="{01B9DDFF-D835-6943-A0D5-727C2950FA42}" type="presParOf" srcId="{0179913D-18D3-4684-8CF6-A738BFC7B7BF}" destId="{472DDAAE-02EC-4FF8-8EB8-1063416F8DDA}" srcOrd="2" destOrd="0" presId="urn:microsoft.com/office/officeart/2005/8/layout/chart3"/>
    <dgm:cxn modelId="{6B7B02CE-732F-BB41-9148-60AA98192CFC}" type="presParOf" srcId="{0179913D-18D3-4684-8CF6-A738BFC7B7BF}" destId="{D228EC4B-F5A6-486F-B6DB-01CBEB7C77FE}" srcOrd="3" destOrd="0" presId="urn:microsoft.com/office/officeart/2005/8/layout/chart3"/>
    <dgm:cxn modelId="{9889B621-F427-1944-BB0B-E387CECF6646}" type="presParOf" srcId="{0179913D-18D3-4684-8CF6-A738BFC7B7BF}" destId="{7F1F13D5-9BF9-4781-AAFF-DE20F63BBF01}" srcOrd="4" destOrd="0" presId="urn:microsoft.com/office/officeart/2005/8/layout/chart3"/>
    <dgm:cxn modelId="{B7E05B3C-FBC3-6549-8F0A-9539DD2299F5}" type="presParOf" srcId="{0179913D-18D3-4684-8CF6-A738BFC7B7BF}" destId="{630973AC-753D-48B5-BDEC-08F0C64FDA50}" srcOrd="5" destOrd="0" presId="urn:microsoft.com/office/officeart/2005/8/layout/chart3"/>
    <dgm:cxn modelId="{3CD56AD5-8193-D74D-812E-6418270F5F75}" type="presParOf" srcId="{0179913D-18D3-4684-8CF6-A738BFC7B7BF}" destId="{2B446166-4B3D-4862-9E1B-A6AB4919726D}" srcOrd="6" destOrd="0" presId="urn:microsoft.com/office/officeart/2005/8/layout/chart3"/>
    <dgm:cxn modelId="{206B79D3-3994-8C40-83EE-947E2590DC05}" type="presParOf" srcId="{0179913D-18D3-4684-8CF6-A738BFC7B7BF}" destId="{32E3092F-6BEA-470D-8E21-17F53E35FC59}" srcOrd="7" destOrd="0" presId="urn:microsoft.com/office/officeart/2005/8/layout/chart3"/>
    <dgm:cxn modelId="{C0045317-76DC-924D-B4EC-02BB15BCC97F}" type="presParOf" srcId="{0179913D-18D3-4684-8CF6-A738BFC7B7BF}" destId="{A889ADA5-FE21-407E-A95B-ECFCAEE32533}" srcOrd="8" destOrd="0" presId="urn:microsoft.com/office/officeart/2005/8/layout/chart3"/>
    <dgm:cxn modelId="{9841A6AF-5A0C-FD43-81ED-3347788D936F}" type="presParOf" srcId="{0179913D-18D3-4684-8CF6-A738BFC7B7BF}" destId="{86C0AB21-E3AB-4358-9E89-622721593C24}" srcOrd="9"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514F13-B60B-4EDD-99EA-3D2718E5F07D}">
      <dsp:nvSpPr>
        <dsp:cNvPr id="0" name=""/>
        <dsp:cNvSpPr/>
      </dsp:nvSpPr>
      <dsp:spPr>
        <a:xfrm>
          <a:off x="446853" y="252309"/>
          <a:ext cx="3547110" cy="3547110"/>
        </a:xfrm>
        <a:prstGeom prst="pie">
          <a:avLst>
            <a:gd name="adj1" fmla="val 16200000"/>
            <a:gd name="adj2" fmla="val 20520000"/>
          </a:avLst>
        </a:prstGeom>
        <a:gradFill rotWithShape="0">
          <a:gsLst>
            <a:gs pos="0">
              <a:srgbClr val="004989"/>
            </a:gs>
            <a:gs pos="100000">
              <a:srgbClr val="013A6F"/>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endParaRPr lang="en-US" sz="4900" kern="1200"/>
        </a:p>
      </dsp:txBody>
      <dsp:txXfrm>
        <a:off x="2265169" y="782264"/>
        <a:ext cx="1203484" cy="823436"/>
      </dsp:txXfrm>
    </dsp:sp>
    <dsp:sp modelId="{472DDAAE-02EC-4FF8-8EB8-1063416F8DDA}">
      <dsp:nvSpPr>
        <dsp:cNvPr id="0" name=""/>
        <dsp:cNvSpPr/>
      </dsp:nvSpPr>
      <dsp:spPr>
        <a:xfrm>
          <a:off x="322704" y="423330"/>
          <a:ext cx="3547110" cy="3547110"/>
        </a:xfrm>
        <a:prstGeom prst="pie">
          <a:avLst>
            <a:gd name="adj1" fmla="val 20520000"/>
            <a:gd name="adj2" fmla="val 3240000"/>
          </a:avLst>
        </a:prstGeom>
        <a:gradFill rotWithShape="0">
          <a:gsLst>
            <a:gs pos="0">
              <a:srgbClr val="004989"/>
            </a:gs>
            <a:gs pos="100000">
              <a:srgbClr val="013A6F"/>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endParaRPr lang="en-US" sz="5400" kern="1200"/>
        </a:p>
      </dsp:txBody>
      <dsp:txXfrm>
        <a:off x="2640994" y="2027976"/>
        <a:ext cx="1055687" cy="891000"/>
      </dsp:txXfrm>
    </dsp:sp>
    <dsp:sp modelId="{7F1F13D5-9BF9-4781-AAFF-DE20F63BBF01}">
      <dsp:nvSpPr>
        <dsp:cNvPr id="0" name=""/>
        <dsp:cNvSpPr/>
      </dsp:nvSpPr>
      <dsp:spPr>
        <a:xfrm>
          <a:off x="322704" y="423330"/>
          <a:ext cx="3547110" cy="3547110"/>
        </a:xfrm>
        <a:prstGeom prst="pie">
          <a:avLst>
            <a:gd name="adj1" fmla="val 3240000"/>
            <a:gd name="adj2" fmla="val 7560000"/>
          </a:avLst>
        </a:prstGeom>
        <a:gradFill rotWithShape="0">
          <a:gsLst>
            <a:gs pos="0">
              <a:srgbClr val="720000"/>
            </a:gs>
            <a:gs pos="100000">
              <a:srgbClr val="BE0000"/>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endParaRPr lang="en-US" sz="4600" kern="1200"/>
        </a:p>
      </dsp:txBody>
      <dsp:txXfrm>
        <a:off x="1462846" y="3083663"/>
        <a:ext cx="1266825" cy="760095"/>
      </dsp:txXfrm>
    </dsp:sp>
    <dsp:sp modelId="{2B446166-4B3D-4862-9E1B-A6AB4919726D}">
      <dsp:nvSpPr>
        <dsp:cNvPr id="0" name=""/>
        <dsp:cNvSpPr/>
      </dsp:nvSpPr>
      <dsp:spPr>
        <a:xfrm>
          <a:off x="322704" y="423330"/>
          <a:ext cx="3547110" cy="3547110"/>
        </a:xfrm>
        <a:prstGeom prst="pie">
          <a:avLst>
            <a:gd name="adj1" fmla="val 7560000"/>
            <a:gd name="adj2" fmla="val 11880000"/>
          </a:avLst>
        </a:prstGeom>
        <a:gradFill rotWithShape="0">
          <a:gsLst>
            <a:gs pos="0">
              <a:srgbClr val="720000"/>
            </a:gs>
            <a:gs pos="100000">
              <a:srgbClr val="BE0000"/>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2400300">
            <a:lnSpc>
              <a:spcPct val="90000"/>
            </a:lnSpc>
            <a:spcBef>
              <a:spcPct val="0"/>
            </a:spcBef>
            <a:spcAft>
              <a:spcPct val="35000"/>
            </a:spcAft>
            <a:buNone/>
          </a:pPr>
          <a:endParaRPr lang="en-US" sz="5400" kern="1200" dirty="0"/>
        </a:p>
      </dsp:txBody>
      <dsp:txXfrm>
        <a:off x="491614" y="2027976"/>
        <a:ext cx="1055687" cy="891000"/>
      </dsp:txXfrm>
    </dsp:sp>
    <dsp:sp modelId="{A889ADA5-FE21-407E-A95B-ECFCAEE32533}">
      <dsp:nvSpPr>
        <dsp:cNvPr id="0" name=""/>
        <dsp:cNvSpPr/>
      </dsp:nvSpPr>
      <dsp:spPr>
        <a:xfrm>
          <a:off x="322704" y="423330"/>
          <a:ext cx="3547110" cy="3547110"/>
        </a:xfrm>
        <a:prstGeom prst="pie">
          <a:avLst>
            <a:gd name="adj1" fmla="val 11880000"/>
            <a:gd name="adj2" fmla="val 16200000"/>
          </a:avLst>
        </a:prstGeom>
        <a:gradFill rotWithShape="0">
          <a:gsLst>
            <a:gs pos="0">
              <a:srgbClr val="720000"/>
            </a:gs>
            <a:gs pos="100000">
              <a:srgbClr val="BE0000"/>
            </a:gs>
          </a:gsLst>
          <a:lin ang="2700000" scaled="1"/>
        </a:gra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230" tIns="62230" rIns="62230" bIns="62230" numCol="1" spcCol="1270" anchor="ctr" anchorCtr="0">
          <a:noAutofit/>
        </a:bodyPr>
        <a:lstStyle/>
        <a:p>
          <a:pPr marL="0" lvl="0" indent="0" algn="ctr" defTabSz="2178050">
            <a:lnSpc>
              <a:spcPct val="90000"/>
            </a:lnSpc>
            <a:spcBef>
              <a:spcPct val="0"/>
            </a:spcBef>
            <a:spcAft>
              <a:spcPct val="35000"/>
            </a:spcAft>
            <a:buNone/>
          </a:pPr>
          <a:endParaRPr lang="en-US" sz="4900" kern="1200"/>
        </a:p>
      </dsp:txBody>
      <dsp:txXfrm>
        <a:off x="839991" y="963842"/>
        <a:ext cx="1203484" cy="823436"/>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8128E7-0FDD-3749-A2F8-D1C2C3F4CD97}" type="datetimeFigureOut">
              <a:rPr kumimoji="1" lang="zh-CN" altLang="en-US" smtClean="0"/>
              <a:t>2020/3/3</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3079A0-FEC3-E64B-88BF-A186DB933589}" type="slidenum">
              <a:rPr kumimoji="1" lang="zh-CN" altLang="en-US" smtClean="0"/>
              <a:t>‹#›</a:t>
            </a:fld>
            <a:endParaRPr kumimoji="1" lang="zh-CN" altLang="en-US"/>
          </a:p>
        </p:txBody>
      </p:sp>
    </p:spTree>
    <p:extLst>
      <p:ext uri="{BB962C8B-B14F-4D97-AF65-F5344CB8AC3E}">
        <p14:creationId xmlns:p14="http://schemas.microsoft.com/office/powerpoint/2010/main" val="942234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A9DFE-9F8B-4108-997B-55E42129B29B}" type="datetimeFigureOut">
              <a:rPr lang="zh-CN" altLang="en-US" smtClean="0"/>
              <a:t>2020/3/3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B2505D-CCB6-4A62-9368-78D07356DA27}" type="slidenum">
              <a:rPr lang="zh-CN" altLang="en-US" smtClean="0"/>
              <a:t>‹#›</a:t>
            </a:fld>
            <a:endParaRPr lang="zh-CN" altLang="en-US"/>
          </a:p>
        </p:txBody>
      </p:sp>
    </p:spTree>
    <p:extLst>
      <p:ext uri="{BB962C8B-B14F-4D97-AF65-F5344CB8AC3E}">
        <p14:creationId xmlns:p14="http://schemas.microsoft.com/office/powerpoint/2010/main" val="3694015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a:t>
            </a:fld>
            <a:endParaRPr lang="zh-CN" altLang="en-US"/>
          </a:p>
        </p:txBody>
      </p:sp>
    </p:spTree>
    <p:extLst>
      <p:ext uri="{BB962C8B-B14F-4D97-AF65-F5344CB8AC3E}">
        <p14:creationId xmlns:p14="http://schemas.microsoft.com/office/powerpoint/2010/main" val="3746609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a:t>
            </a:fld>
            <a:endParaRPr lang="zh-CN" altLang="en-US"/>
          </a:p>
        </p:txBody>
      </p:sp>
    </p:spTree>
    <p:extLst>
      <p:ext uri="{BB962C8B-B14F-4D97-AF65-F5344CB8AC3E}">
        <p14:creationId xmlns:p14="http://schemas.microsoft.com/office/powerpoint/2010/main" val="1557585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3</a:t>
            </a:fld>
            <a:endParaRPr lang="zh-CN" altLang="en-US"/>
          </a:p>
        </p:txBody>
      </p:sp>
    </p:spTree>
    <p:extLst>
      <p:ext uri="{BB962C8B-B14F-4D97-AF65-F5344CB8AC3E}">
        <p14:creationId xmlns:p14="http://schemas.microsoft.com/office/powerpoint/2010/main" val="3181633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4</a:t>
            </a:fld>
            <a:endParaRPr lang="zh-CN" altLang="en-US"/>
          </a:p>
        </p:txBody>
      </p:sp>
    </p:spTree>
    <p:extLst>
      <p:ext uri="{BB962C8B-B14F-4D97-AF65-F5344CB8AC3E}">
        <p14:creationId xmlns:p14="http://schemas.microsoft.com/office/powerpoint/2010/main" val="3869132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5</a:t>
            </a:fld>
            <a:endParaRPr lang="zh-CN" altLang="en-US"/>
          </a:p>
        </p:txBody>
      </p:sp>
    </p:spTree>
    <p:extLst>
      <p:ext uri="{BB962C8B-B14F-4D97-AF65-F5344CB8AC3E}">
        <p14:creationId xmlns:p14="http://schemas.microsoft.com/office/powerpoint/2010/main" val="3543664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6</a:t>
            </a:fld>
            <a:endParaRPr lang="zh-CN" altLang="en-US"/>
          </a:p>
        </p:txBody>
      </p:sp>
    </p:spTree>
    <p:extLst>
      <p:ext uri="{BB962C8B-B14F-4D97-AF65-F5344CB8AC3E}">
        <p14:creationId xmlns:p14="http://schemas.microsoft.com/office/powerpoint/2010/main" val="1381703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7</a:t>
            </a:fld>
            <a:endParaRPr lang="zh-CN" altLang="en-US"/>
          </a:p>
        </p:txBody>
      </p:sp>
    </p:spTree>
    <p:extLst>
      <p:ext uri="{BB962C8B-B14F-4D97-AF65-F5344CB8AC3E}">
        <p14:creationId xmlns:p14="http://schemas.microsoft.com/office/powerpoint/2010/main" val="34751826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8</a:t>
            </a:fld>
            <a:endParaRPr lang="zh-CN" altLang="en-US"/>
          </a:p>
        </p:txBody>
      </p:sp>
    </p:spTree>
    <p:extLst>
      <p:ext uri="{BB962C8B-B14F-4D97-AF65-F5344CB8AC3E}">
        <p14:creationId xmlns:p14="http://schemas.microsoft.com/office/powerpoint/2010/main" val="3481555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9</a:t>
            </a:fld>
            <a:endParaRPr lang="zh-CN" altLang="en-US"/>
          </a:p>
        </p:txBody>
      </p:sp>
    </p:spTree>
    <p:extLst>
      <p:ext uri="{BB962C8B-B14F-4D97-AF65-F5344CB8AC3E}">
        <p14:creationId xmlns:p14="http://schemas.microsoft.com/office/powerpoint/2010/main" val="4289326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10</a:t>
            </a:fld>
            <a:endParaRPr lang="zh-CN" altLang="en-US"/>
          </a:p>
        </p:txBody>
      </p:sp>
    </p:spTree>
    <p:extLst>
      <p:ext uri="{BB962C8B-B14F-4D97-AF65-F5344CB8AC3E}">
        <p14:creationId xmlns:p14="http://schemas.microsoft.com/office/powerpoint/2010/main" val="2109527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11</a:t>
            </a:fld>
            <a:endParaRPr lang="zh-CN" altLang="en-US"/>
          </a:p>
        </p:txBody>
      </p:sp>
    </p:spTree>
    <p:extLst>
      <p:ext uri="{BB962C8B-B14F-4D97-AF65-F5344CB8AC3E}">
        <p14:creationId xmlns:p14="http://schemas.microsoft.com/office/powerpoint/2010/main" val="226313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12</a:t>
            </a:fld>
            <a:endParaRPr lang="zh-CN" altLang="en-US"/>
          </a:p>
        </p:txBody>
      </p:sp>
    </p:spTree>
    <p:extLst>
      <p:ext uri="{BB962C8B-B14F-4D97-AF65-F5344CB8AC3E}">
        <p14:creationId xmlns:p14="http://schemas.microsoft.com/office/powerpoint/2010/main" val="1614042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13</a:t>
            </a:fld>
            <a:endParaRPr lang="zh-CN" altLang="en-US"/>
          </a:p>
        </p:txBody>
      </p:sp>
    </p:spTree>
    <p:extLst>
      <p:ext uri="{BB962C8B-B14F-4D97-AF65-F5344CB8AC3E}">
        <p14:creationId xmlns:p14="http://schemas.microsoft.com/office/powerpoint/2010/main" val="325565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14</a:t>
            </a:fld>
            <a:endParaRPr lang="zh-CN" altLang="en-US"/>
          </a:p>
        </p:txBody>
      </p:sp>
    </p:spTree>
    <p:extLst>
      <p:ext uri="{BB962C8B-B14F-4D97-AF65-F5344CB8AC3E}">
        <p14:creationId xmlns:p14="http://schemas.microsoft.com/office/powerpoint/2010/main" val="3292905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15</a:t>
            </a:fld>
            <a:endParaRPr lang="zh-CN" altLang="en-US"/>
          </a:p>
        </p:txBody>
      </p:sp>
    </p:spTree>
    <p:extLst>
      <p:ext uri="{BB962C8B-B14F-4D97-AF65-F5344CB8AC3E}">
        <p14:creationId xmlns:p14="http://schemas.microsoft.com/office/powerpoint/2010/main" val="1685797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16</a:t>
            </a:fld>
            <a:endParaRPr lang="zh-CN" altLang="en-US"/>
          </a:p>
        </p:txBody>
      </p:sp>
    </p:spTree>
    <p:extLst>
      <p:ext uri="{BB962C8B-B14F-4D97-AF65-F5344CB8AC3E}">
        <p14:creationId xmlns:p14="http://schemas.microsoft.com/office/powerpoint/2010/main" val="1538525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17</a:t>
            </a:fld>
            <a:endParaRPr lang="zh-CN" altLang="en-US"/>
          </a:p>
        </p:txBody>
      </p:sp>
    </p:spTree>
    <p:extLst>
      <p:ext uri="{BB962C8B-B14F-4D97-AF65-F5344CB8AC3E}">
        <p14:creationId xmlns:p14="http://schemas.microsoft.com/office/powerpoint/2010/main" val="2613057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18</a:t>
            </a:fld>
            <a:endParaRPr lang="zh-CN" altLang="en-US"/>
          </a:p>
        </p:txBody>
      </p:sp>
    </p:spTree>
    <p:extLst>
      <p:ext uri="{BB962C8B-B14F-4D97-AF65-F5344CB8AC3E}">
        <p14:creationId xmlns:p14="http://schemas.microsoft.com/office/powerpoint/2010/main" val="3042486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19</a:t>
            </a:fld>
            <a:endParaRPr lang="zh-CN" altLang="en-US"/>
          </a:p>
        </p:txBody>
      </p:sp>
    </p:spTree>
    <p:extLst>
      <p:ext uri="{BB962C8B-B14F-4D97-AF65-F5344CB8AC3E}">
        <p14:creationId xmlns:p14="http://schemas.microsoft.com/office/powerpoint/2010/main" val="22382618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20</a:t>
            </a:fld>
            <a:endParaRPr lang="zh-CN" altLang="en-US"/>
          </a:p>
        </p:txBody>
      </p:sp>
    </p:spTree>
    <p:extLst>
      <p:ext uri="{BB962C8B-B14F-4D97-AF65-F5344CB8AC3E}">
        <p14:creationId xmlns:p14="http://schemas.microsoft.com/office/powerpoint/2010/main" val="7529273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21</a:t>
            </a:fld>
            <a:endParaRPr lang="zh-CN" altLang="en-US"/>
          </a:p>
        </p:txBody>
      </p:sp>
    </p:spTree>
    <p:extLst>
      <p:ext uri="{BB962C8B-B14F-4D97-AF65-F5344CB8AC3E}">
        <p14:creationId xmlns:p14="http://schemas.microsoft.com/office/powerpoint/2010/main" val="7414130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22</a:t>
            </a:fld>
            <a:endParaRPr lang="zh-CN" altLang="en-US"/>
          </a:p>
        </p:txBody>
      </p:sp>
    </p:spTree>
    <p:extLst>
      <p:ext uri="{BB962C8B-B14F-4D97-AF65-F5344CB8AC3E}">
        <p14:creationId xmlns:p14="http://schemas.microsoft.com/office/powerpoint/2010/main" val="2466442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23</a:t>
            </a:fld>
            <a:endParaRPr lang="zh-CN" altLang="en-US"/>
          </a:p>
        </p:txBody>
      </p:sp>
    </p:spTree>
    <p:extLst>
      <p:ext uri="{BB962C8B-B14F-4D97-AF65-F5344CB8AC3E}">
        <p14:creationId xmlns:p14="http://schemas.microsoft.com/office/powerpoint/2010/main" val="14211415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24</a:t>
            </a:fld>
            <a:endParaRPr lang="zh-CN" altLang="en-US"/>
          </a:p>
        </p:txBody>
      </p:sp>
    </p:spTree>
    <p:extLst>
      <p:ext uri="{BB962C8B-B14F-4D97-AF65-F5344CB8AC3E}">
        <p14:creationId xmlns:p14="http://schemas.microsoft.com/office/powerpoint/2010/main" val="3706695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25</a:t>
            </a:fld>
            <a:endParaRPr lang="zh-CN" altLang="en-US"/>
          </a:p>
        </p:txBody>
      </p:sp>
    </p:spTree>
    <p:extLst>
      <p:ext uri="{BB962C8B-B14F-4D97-AF65-F5344CB8AC3E}">
        <p14:creationId xmlns:p14="http://schemas.microsoft.com/office/powerpoint/2010/main" val="2186270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B2505D-CCB6-4A62-9368-78D07356DA27}" type="slidenum">
              <a:rPr lang="zh-CN" altLang="en-US" smtClean="0"/>
              <a:t>26</a:t>
            </a:fld>
            <a:endParaRPr lang="zh-CN" altLang="en-US"/>
          </a:p>
        </p:txBody>
      </p:sp>
    </p:spTree>
    <p:extLst>
      <p:ext uri="{BB962C8B-B14F-4D97-AF65-F5344CB8AC3E}">
        <p14:creationId xmlns:p14="http://schemas.microsoft.com/office/powerpoint/2010/main" val="2410845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矩形 1"/>
          <p:cNvSpPr/>
          <p:nvPr userDrawn="1"/>
        </p:nvSpPr>
        <p:spPr>
          <a:xfrm>
            <a:off x="6096000" y="-7231"/>
            <a:ext cx="6096001" cy="6876117"/>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userDrawn="1"/>
        </p:nvSpPr>
        <p:spPr>
          <a:xfrm>
            <a:off x="-1" y="-7231"/>
            <a:ext cx="6095999" cy="6876117"/>
          </a:xfrm>
          <a:prstGeom prst="rect">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4" name="矩形 3"/>
          <p:cNvSpPr/>
          <p:nvPr userDrawn="1"/>
        </p:nvSpPr>
        <p:spPr>
          <a:xfrm rot="16200000">
            <a:off x="465417" y="420887"/>
            <a:ext cx="394386" cy="424070"/>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userDrawn="1"/>
        </p:nvSpPr>
        <p:spPr>
          <a:xfrm rot="16200000">
            <a:off x="253382" y="223694"/>
            <a:ext cx="394386" cy="424070"/>
          </a:xfrm>
          <a:prstGeom prst="rect">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083961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68979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34648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4" name="矩形 3"/>
          <p:cNvSpPr/>
          <p:nvPr userDrawn="1"/>
        </p:nvSpPr>
        <p:spPr>
          <a:xfrm>
            <a:off x="8325228" y="6545425"/>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p>
          <a:p>
            <a:pPr defTabSz="914400"/>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8862955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25">
            <a:extLst>
              <a:ext uri="{FF2B5EF4-FFF2-40B4-BE49-F238E27FC236}">
                <a16:creationId xmlns:a16="http://schemas.microsoft.com/office/drawing/2014/main" id="{BDE86B50-4736-4DCE-A501-F169B881304E}"/>
              </a:ext>
            </a:extLst>
          </p:cNvPr>
          <p:cNvGrpSpPr/>
          <p:nvPr/>
        </p:nvGrpSpPr>
        <p:grpSpPr>
          <a:xfrm>
            <a:off x="1387026" y="2585419"/>
            <a:ext cx="9417963" cy="2257344"/>
            <a:chOff x="1387026" y="2450993"/>
            <a:chExt cx="9417963" cy="2257343"/>
          </a:xfrm>
        </p:grpSpPr>
        <p:sp>
          <p:nvSpPr>
            <p:cNvPr id="19" name="文本框 18">
              <a:extLst>
                <a:ext uri="{FF2B5EF4-FFF2-40B4-BE49-F238E27FC236}">
                  <a16:creationId xmlns:a16="http://schemas.microsoft.com/office/drawing/2014/main" id="{954118D9-837D-4602-9742-DE568E129C01}"/>
                </a:ext>
              </a:extLst>
            </p:cNvPr>
            <p:cNvSpPr txBox="1"/>
            <p:nvPr/>
          </p:nvSpPr>
          <p:spPr>
            <a:xfrm>
              <a:off x="1387026" y="2450993"/>
              <a:ext cx="9417963" cy="1015663"/>
            </a:xfrm>
            <a:prstGeom prst="rect">
              <a:avLst/>
            </a:prstGeom>
            <a:noFill/>
          </p:spPr>
          <p:txBody>
            <a:bodyPr wrap="none" rtlCol="0">
              <a:spAutoFit/>
            </a:bodyPr>
            <a:lstStyle/>
            <a:p>
              <a:pPr algn="ctr"/>
              <a:r>
                <a:rPr lang="zh-CN" altLang="en-US" sz="6000" b="1" dirty="0">
                  <a:solidFill>
                    <a:schemeClr val="bg1"/>
                  </a:solidFill>
                  <a:latin typeface="Microsoft YaHei" charset="-122"/>
                  <a:ea typeface="Microsoft YaHei" charset="-122"/>
                  <a:cs typeface="Microsoft YaHei" charset="-122"/>
                </a:rPr>
                <a:t>活动策划方案范本</a:t>
              </a:r>
              <a:r>
                <a:rPr lang="en-US" altLang="zh-CN" sz="6000" b="1" dirty="0">
                  <a:solidFill>
                    <a:schemeClr val="bg1"/>
                  </a:solidFill>
                  <a:latin typeface="Microsoft YaHei" charset="-122"/>
                  <a:ea typeface="Microsoft YaHei" charset="-122"/>
                  <a:cs typeface="Microsoft YaHei" charset="-122"/>
                </a:rPr>
                <a:t>ppt</a:t>
              </a:r>
              <a:r>
                <a:rPr lang="zh-CN" altLang="en-US" sz="6000" b="1" dirty="0">
                  <a:solidFill>
                    <a:schemeClr val="bg1"/>
                  </a:solidFill>
                  <a:latin typeface="Microsoft YaHei" charset="-122"/>
                  <a:ea typeface="Microsoft YaHei" charset="-122"/>
                  <a:cs typeface="Microsoft YaHei" charset="-122"/>
                </a:rPr>
                <a:t>模板</a:t>
              </a:r>
            </a:p>
          </p:txBody>
        </p:sp>
        <p:sp>
          <p:nvSpPr>
            <p:cNvPr id="20" name="矩形 19">
              <a:extLst>
                <a:ext uri="{FF2B5EF4-FFF2-40B4-BE49-F238E27FC236}">
                  <a16:creationId xmlns:a16="http://schemas.microsoft.com/office/drawing/2014/main" id="{C7E8EBD5-55D2-4A51-A3D8-1A65B6030F3E}"/>
                </a:ext>
              </a:extLst>
            </p:cNvPr>
            <p:cNvSpPr>
              <a:spLocks noChangeArrowheads="1"/>
            </p:cNvSpPr>
            <p:nvPr/>
          </p:nvSpPr>
          <p:spPr bwMode="auto">
            <a:xfrm>
              <a:off x="2914063" y="3527734"/>
              <a:ext cx="6363877"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en-US" altLang="zh-CN" sz="1400" dirty="0">
                  <a:solidFill>
                    <a:schemeClr val="bg1"/>
                  </a:solidFill>
                  <a:latin typeface="+mj-lt"/>
                  <a:ea typeface="造字工房悦黑演示版常规体" pitchFamily="50" charset="-122"/>
                  <a:sym typeface="Arial" panose="020B0604020202020204" pitchFamily="34" charset="0"/>
                </a:rPr>
                <a:t>Add your words here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according to your need to draw the text box size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Please read the instructions and more work at the end of the manual template.</a:t>
              </a:r>
            </a:p>
          </p:txBody>
        </p:sp>
        <p:sp>
          <p:nvSpPr>
            <p:cNvPr id="21" name="文本框 20">
              <a:extLst>
                <a:ext uri="{FF2B5EF4-FFF2-40B4-BE49-F238E27FC236}">
                  <a16:creationId xmlns:a16="http://schemas.microsoft.com/office/drawing/2014/main" id="{5ADF16A9-D05A-4EB0-911E-4BD7990C9BC9}"/>
                </a:ext>
              </a:extLst>
            </p:cNvPr>
            <p:cNvSpPr txBox="1"/>
            <p:nvPr/>
          </p:nvSpPr>
          <p:spPr>
            <a:xfrm>
              <a:off x="6161294" y="4339004"/>
              <a:ext cx="184731" cy="369332"/>
            </a:xfrm>
            <a:prstGeom prst="rect">
              <a:avLst/>
            </a:prstGeom>
            <a:noFill/>
          </p:spPr>
          <p:txBody>
            <a:bodyPr wrap="none" rtlCol="0">
              <a:spAutoFit/>
            </a:bodyPr>
            <a:lstStyle/>
            <a:p>
              <a:pPr algn="ctr"/>
              <a:endParaRPr lang="zh-CN" altLang="en-US" sz="1800" b="1" dirty="0">
                <a:solidFill>
                  <a:schemeClr val="bg1"/>
                </a:solidFill>
                <a:latin typeface="Microsoft YaHei" charset="-122"/>
                <a:ea typeface="Microsoft YaHei" charset="-122"/>
                <a:cs typeface="Microsoft YaHei" charset="-122"/>
              </a:endParaRPr>
            </a:p>
          </p:txBody>
        </p:sp>
      </p:grpSp>
      <p:sp>
        <p:nvSpPr>
          <p:cNvPr id="23" name="矩形 22">
            <a:extLst>
              <a:ext uri="{FF2B5EF4-FFF2-40B4-BE49-F238E27FC236}">
                <a16:creationId xmlns:a16="http://schemas.microsoft.com/office/drawing/2014/main" id="{3756EE8A-1774-4A0B-A52A-6D30ABD6A171}"/>
              </a:ext>
            </a:extLst>
          </p:cNvPr>
          <p:cNvSpPr/>
          <p:nvPr/>
        </p:nvSpPr>
        <p:spPr>
          <a:xfrm>
            <a:off x="468831" y="282456"/>
            <a:ext cx="11254340" cy="60088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24" name="文本框 23">
            <a:extLst>
              <a:ext uri="{FF2B5EF4-FFF2-40B4-BE49-F238E27FC236}">
                <a16:creationId xmlns:a16="http://schemas.microsoft.com/office/drawing/2014/main" id="{954118D9-837D-4602-9742-DE568E129C01}"/>
              </a:ext>
            </a:extLst>
          </p:cNvPr>
          <p:cNvSpPr txBox="1"/>
          <p:nvPr/>
        </p:nvSpPr>
        <p:spPr>
          <a:xfrm>
            <a:off x="4532568" y="1140311"/>
            <a:ext cx="3156634" cy="1446550"/>
          </a:xfrm>
          <a:prstGeom prst="rect">
            <a:avLst/>
          </a:prstGeom>
          <a:noFill/>
        </p:spPr>
        <p:txBody>
          <a:bodyPr wrap="none" rtlCol="0">
            <a:spAutoFit/>
          </a:bodyPr>
          <a:lstStyle/>
          <a:p>
            <a:pPr algn="ctr"/>
            <a:r>
              <a:rPr lang="en-US" altLang="zh-CN" sz="8800" b="1" dirty="0">
                <a:solidFill>
                  <a:schemeClr val="bg1"/>
                </a:solidFill>
                <a:latin typeface="Microsoft YaHei" charset="-122"/>
                <a:ea typeface="Microsoft YaHei" charset="-122"/>
                <a:cs typeface="Microsoft YaHei" charset="-122"/>
              </a:rPr>
              <a:t>20XX</a:t>
            </a:r>
            <a:endParaRPr lang="zh-CN" altLang="en-US" sz="8800" b="1" dirty="0">
              <a:solidFill>
                <a:schemeClr val="bg1"/>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5405104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
            <a:extLst>
              <a:ext uri="{FF2B5EF4-FFF2-40B4-BE49-F238E27FC236}">
                <a16:creationId xmlns:a16="http://schemas.microsoft.com/office/drawing/2014/main" id="{4465E4C4-7C89-485F-AF57-49019B5BE371}"/>
              </a:ext>
            </a:extLst>
          </p:cNvPr>
          <p:cNvGrpSpPr/>
          <p:nvPr/>
        </p:nvGrpSpPr>
        <p:grpSpPr>
          <a:xfrm>
            <a:off x="1441061" y="1986280"/>
            <a:ext cx="2940840" cy="2287221"/>
            <a:chOff x="821355" y="2056790"/>
            <a:chExt cx="2940840" cy="2287221"/>
          </a:xfrm>
        </p:grpSpPr>
        <p:sp>
          <p:nvSpPr>
            <p:cNvPr id="3" name="Oval 1">
              <a:extLst>
                <a:ext uri="{FF2B5EF4-FFF2-40B4-BE49-F238E27FC236}">
                  <a16:creationId xmlns:a16="http://schemas.microsoft.com/office/drawing/2014/main" id="{EE0AA7F7-5EFA-4049-8206-3F7AEA969C0F}"/>
                </a:ext>
              </a:extLst>
            </p:cNvPr>
            <p:cNvSpPr/>
            <p:nvPr/>
          </p:nvSpPr>
          <p:spPr bwMode="auto">
            <a:xfrm>
              <a:off x="821355" y="2056790"/>
              <a:ext cx="2940840" cy="1783788"/>
            </a:xfrm>
            <a:prstGeom prst="ellipse">
              <a:avLst/>
            </a:prstGeom>
            <a:noFill/>
            <a:ln w="19050">
              <a:noFill/>
              <a:round/>
              <a:headEnd/>
              <a:tailEnd/>
            </a:ln>
          </p:spPr>
          <p:txBody>
            <a:bodyPr rot="0" spcFirstLastPara="0" vert="horz" wrap="square" lIns="0" tIns="0" rIns="0" bIns="0" anchor="ctr" anchorCtr="1" forceAA="0" compatLnSpc="1">
              <a:prstTxWarp prst="textNoShape">
                <a:avLst/>
              </a:prstTxWarp>
              <a:normAutofit fontScale="92500"/>
            </a:bodyPr>
            <a:lstStyle/>
            <a:p>
              <a:pPr algn="ctr"/>
              <a:r>
                <a:rPr lang="zh-CN" altLang="en-US" sz="8000" b="1" spc="400" dirty="0">
                  <a:solidFill>
                    <a:schemeClr val="bg1"/>
                  </a:solidFill>
                  <a:latin typeface="微软雅黑" panose="020B0503020204020204" pitchFamily="34" charset="-122"/>
                  <a:ea typeface="微软雅黑" panose="020B0503020204020204" pitchFamily="34" charset="-122"/>
                </a:rPr>
                <a:t>目录</a:t>
              </a:r>
            </a:p>
          </p:txBody>
        </p:sp>
        <p:sp>
          <p:nvSpPr>
            <p:cNvPr id="4" name="Rectangle 8">
              <a:extLst>
                <a:ext uri="{FF2B5EF4-FFF2-40B4-BE49-F238E27FC236}">
                  <a16:creationId xmlns:a16="http://schemas.microsoft.com/office/drawing/2014/main" id="{3BBFC113-121B-40CC-84A9-2B9D80BB8AE9}"/>
                </a:ext>
              </a:extLst>
            </p:cNvPr>
            <p:cNvSpPr/>
            <p:nvPr/>
          </p:nvSpPr>
          <p:spPr>
            <a:xfrm>
              <a:off x="1154868" y="3840578"/>
              <a:ext cx="2139591" cy="503433"/>
            </a:xfrm>
            <a:prstGeom prst="rect">
              <a:avLst/>
            </a:prstGeom>
          </p:spPr>
          <p:txBody>
            <a:bodyPr wrap="none">
              <a:noAutofit/>
            </a:bodyPr>
            <a:lstStyle/>
            <a:p>
              <a:pPr algn="ctr"/>
              <a:r>
                <a:rPr lang="en-US" altLang="zh-CN" sz="2800" b="1" spc="400" dirty="0">
                  <a:solidFill>
                    <a:schemeClr val="bg1"/>
                  </a:solidFill>
                  <a:latin typeface="+mj-lt"/>
                </a:rPr>
                <a:t>CONTENT</a:t>
              </a:r>
            </a:p>
          </p:txBody>
        </p:sp>
      </p:grpSp>
      <p:grpSp>
        <p:nvGrpSpPr>
          <p:cNvPr id="5" name="组合 17">
            <a:extLst>
              <a:ext uri="{FF2B5EF4-FFF2-40B4-BE49-F238E27FC236}">
                <a16:creationId xmlns:a16="http://schemas.microsoft.com/office/drawing/2014/main" id="{C78217F6-6628-4046-AA3B-BD598E25B00D}"/>
              </a:ext>
            </a:extLst>
          </p:cNvPr>
          <p:cNvGrpSpPr/>
          <p:nvPr/>
        </p:nvGrpSpPr>
        <p:grpSpPr>
          <a:xfrm>
            <a:off x="6240990" y="1438443"/>
            <a:ext cx="5583575" cy="706535"/>
            <a:chOff x="6945136" y="825304"/>
            <a:chExt cx="5045541" cy="706535"/>
          </a:xfrm>
        </p:grpSpPr>
        <p:grpSp>
          <p:nvGrpSpPr>
            <p:cNvPr id="6" name="Group 20">
              <a:extLst>
                <a:ext uri="{FF2B5EF4-FFF2-40B4-BE49-F238E27FC236}">
                  <a16:creationId xmlns:a16="http://schemas.microsoft.com/office/drawing/2014/main" id="{66A92144-3E80-446C-A97E-EC2AD48BF987}"/>
                </a:ext>
              </a:extLst>
            </p:cNvPr>
            <p:cNvGrpSpPr/>
            <p:nvPr/>
          </p:nvGrpSpPr>
          <p:grpSpPr>
            <a:xfrm>
              <a:off x="7798813" y="904671"/>
              <a:ext cx="4191864" cy="627168"/>
              <a:chOff x="6815010" y="4547844"/>
              <a:chExt cx="2382192" cy="627168"/>
            </a:xfrm>
          </p:grpSpPr>
          <p:sp>
            <p:nvSpPr>
              <p:cNvPr id="8" name="TextBox 21">
                <a:extLst>
                  <a:ext uri="{FF2B5EF4-FFF2-40B4-BE49-F238E27FC236}">
                    <a16:creationId xmlns:a16="http://schemas.microsoft.com/office/drawing/2014/main" id="{90A50EDC-20C4-4827-AEA8-F44424609708}"/>
                  </a:ext>
                </a:extLst>
              </p:cNvPr>
              <p:cNvSpPr txBox="1"/>
              <p:nvPr/>
            </p:nvSpPr>
            <p:spPr>
              <a:xfrm>
                <a:off x="6815010" y="4865591"/>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9" name="TextBox 22">
                <a:extLst>
                  <a:ext uri="{FF2B5EF4-FFF2-40B4-BE49-F238E27FC236}">
                    <a16:creationId xmlns:a16="http://schemas.microsoft.com/office/drawing/2014/main" id="{863E5B9E-0B95-4B8C-B740-483B5787B520}"/>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年度工作概述</a:t>
                </a:r>
              </a:p>
            </p:txBody>
          </p:sp>
        </p:grpSp>
        <p:sp>
          <p:nvSpPr>
            <p:cNvPr id="7" name="矩形 6">
              <a:extLst>
                <a:ext uri="{FF2B5EF4-FFF2-40B4-BE49-F238E27FC236}">
                  <a16:creationId xmlns:a16="http://schemas.microsoft.com/office/drawing/2014/main" id="{868A639E-C9EC-4D23-80CC-DBBDC1C2C83C}"/>
                </a:ext>
              </a:extLst>
            </p:cNvPr>
            <p:cNvSpPr/>
            <p:nvPr/>
          </p:nvSpPr>
          <p:spPr>
            <a:xfrm>
              <a:off x="6945136" y="825304"/>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01</a:t>
              </a:r>
              <a:endParaRPr lang="zh-CN" altLang="en-US" sz="2800" dirty="0">
                <a:solidFill>
                  <a:schemeClr val="bg1"/>
                </a:solidFill>
                <a:latin typeface="Microsoft YaHei" charset="-122"/>
                <a:ea typeface="Microsoft YaHei" charset="-122"/>
                <a:cs typeface="Microsoft YaHei" charset="-122"/>
              </a:endParaRPr>
            </a:p>
          </p:txBody>
        </p:sp>
      </p:grpSp>
      <p:grpSp>
        <p:nvGrpSpPr>
          <p:cNvPr id="10" name="组合 31">
            <a:extLst>
              <a:ext uri="{FF2B5EF4-FFF2-40B4-BE49-F238E27FC236}">
                <a16:creationId xmlns:a16="http://schemas.microsoft.com/office/drawing/2014/main" id="{56600488-5159-434A-AC82-B25AB222BCC6}"/>
              </a:ext>
            </a:extLst>
          </p:cNvPr>
          <p:cNvGrpSpPr/>
          <p:nvPr/>
        </p:nvGrpSpPr>
        <p:grpSpPr>
          <a:xfrm>
            <a:off x="6240989" y="2581541"/>
            <a:ext cx="5583579" cy="706535"/>
            <a:chOff x="6945136" y="1968402"/>
            <a:chExt cx="5045545" cy="706535"/>
          </a:xfrm>
        </p:grpSpPr>
        <p:grpSp>
          <p:nvGrpSpPr>
            <p:cNvPr id="11" name="Group 20">
              <a:extLst>
                <a:ext uri="{FF2B5EF4-FFF2-40B4-BE49-F238E27FC236}">
                  <a16:creationId xmlns:a16="http://schemas.microsoft.com/office/drawing/2014/main" id="{8B980F8C-CB31-451C-AC12-322B9B584409}"/>
                </a:ext>
              </a:extLst>
            </p:cNvPr>
            <p:cNvGrpSpPr/>
            <p:nvPr/>
          </p:nvGrpSpPr>
          <p:grpSpPr>
            <a:xfrm>
              <a:off x="7798816" y="2047762"/>
              <a:ext cx="4191865" cy="627175"/>
              <a:chOff x="6815010" y="4547844"/>
              <a:chExt cx="2382192" cy="627176"/>
            </a:xfrm>
          </p:grpSpPr>
          <p:sp>
            <p:nvSpPr>
              <p:cNvPr id="13" name="TextBox 21">
                <a:extLst>
                  <a:ext uri="{FF2B5EF4-FFF2-40B4-BE49-F238E27FC236}">
                    <a16:creationId xmlns:a16="http://schemas.microsoft.com/office/drawing/2014/main" id="{8D4B06E7-375B-4123-87CB-F6A49EA80507}"/>
                  </a:ext>
                </a:extLst>
              </p:cNvPr>
              <p:cNvSpPr txBox="1"/>
              <p:nvPr/>
            </p:nvSpPr>
            <p:spPr>
              <a:xfrm>
                <a:off x="6815010" y="4865599"/>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14" name="TextBox 22">
                <a:extLst>
                  <a:ext uri="{FF2B5EF4-FFF2-40B4-BE49-F238E27FC236}">
                    <a16:creationId xmlns:a16="http://schemas.microsoft.com/office/drawing/2014/main" id="{1CFCB167-2210-48B6-8893-DAA30F6FDA8C}"/>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工作完成情况</a:t>
                </a:r>
              </a:p>
            </p:txBody>
          </p:sp>
        </p:grpSp>
        <p:sp>
          <p:nvSpPr>
            <p:cNvPr id="12" name="矩形 11">
              <a:extLst>
                <a:ext uri="{FF2B5EF4-FFF2-40B4-BE49-F238E27FC236}">
                  <a16:creationId xmlns:a16="http://schemas.microsoft.com/office/drawing/2014/main" id="{C837FC8A-BF84-4ED3-AF85-EDC2E2CB4A5A}"/>
                </a:ext>
              </a:extLst>
            </p:cNvPr>
            <p:cNvSpPr/>
            <p:nvPr/>
          </p:nvSpPr>
          <p:spPr>
            <a:xfrm>
              <a:off x="6945136" y="1968402"/>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02</a:t>
              </a:r>
              <a:endParaRPr lang="zh-CN" altLang="en-US" sz="2800" dirty="0">
                <a:solidFill>
                  <a:schemeClr val="bg1"/>
                </a:solidFill>
                <a:latin typeface="Microsoft YaHei" charset="-122"/>
                <a:ea typeface="Microsoft YaHei" charset="-122"/>
                <a:cs typeface="Microsoft YaHei" charset="-122"/>
              </a:endParaRPr>
            </a:p>
          </p:txBody>
        </p:sp>
      </p:grpSp>
      <p:grpSp>
        <p:nvGrpSpPr>
          <p:cNvPr id="15" name="组合 36">
            <a:extLst>
              <a:ext uri="{FF2B5EF4-FFF2-40B4-BE49-F238E27FC236}">
                <a16:creationId xmlns:a16="http://schemas.microsoft.com/office/drawing/2014/main" id="{024DD26A-4CE8-42A9-B2D8-A3BB896A669A}"/>
              </a:ext>
            </a:extLst>
          </p:cNvPr>
          <p:cNvGrpSpPr/>
          <p:nvPr/>
        </p:nvGrpSpPr>
        <p:grpSpPr>
          <a:xfrm>
            <a:off x="6240989" y="3724639"/>
            <a:ext cx="5583579" cy="703574"/>
            <a:chOff x="6945136" y="3111500"/>
            <a:chExt cx="5045545" cy="703574"/>
          </a:xfrm>
        </p:grpSpPr>
        <p:grpSp>
          <p:nvGrpSpPr>
            <p:cNvPr id="16" name="Group 20">
              <a:extLst>
                <a:ext uri="{FF2B5EF4-FFF2-40B4-BE49-F238E27FC236}">
                  <a16:creationId xmlns:a16="http://schemas.microsoft.com/office/drawing/2014/main" id="{0132B6F0-92B4-4429-96B3-2762FDAF6DDC}"/>
                </a:ext>
              </a:extLst>
            </p:cNvPr>
            <p:cNvGrpSpPr/>
            <p:nvPr/>
          </p:nvGrpSpPr>
          <p:grpSpPr>
            <a:xfrm>
              <a:off x="7798816" y="3190860"/>
              <a:ext cx="4191865" cy="624214"/>
              <a:chOff x="6815010" y="4547844"/>
              <a:chExt cx="2382192" cy="624215"/>
            </a:xfrm>
          </p:grpSpPr>
          <p:sp>
            <p:nvSpPr>
              <p:cNvPr id="18" name="TextBox 21">
                <a:extLst>
                  <a:ext uri="{FF2B5EF4-FFF2-40B4-BE49-F238E27FC236}">
                    <a16:creationId xmlns:a16="http://schemas.microsoft.com/office/drawing/2014/main" id="{DABA28B1-5AC0-4D1F-B31A-9EC8DC25700C}"/>
                  </a:ext>
                </a:extLst>
              </p:cNvPr>
              <p:cNvSpPr txBox="1"/>
              <p:nvPr/>
            </p:nvSpPr>
            <p:spPr>
              <a:xfrm>
                <a:off x="6815010" y="4862638"/>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19" name="TextBox 22">
                <a:extLst>
                  <a:ext uri="{FF2B5EF4-FFF2-40B4-BE49-F238E27FC236}">
                    <a16:creationId xmlns:a16="http://schemas.microsoft.com/office/drawing/2014/main" id="{7B6E55F4-B2A6-4F8E-9BC6-F212737EE17C}"/>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工作存在问题</a:t>
                </a:r>
              </a:p>
            </p:txBody>
          </p:sp>
        </p:grpSp>
        <p:sp>
          <p:nvSpPr>
            <p:cNvPr id="17" name="矩形 16">
              <a:extLst>
                <a:ext uri="{FF2B5EF4-FFF2-40B4-BE49-F238E27FC236}">
                  <a16:creationId xmlns:a16="http://schemas.microsoft.com/office/drawing/2014/main" id="{ACCF9633-ED65-4103-A6C8-D2AA2180E00D}"/>
                </a:ext>
              </a:extLst>
            </p:cNvPr>
            <p:cNvSpPr/>
            <p:nvPr/>
          </p:nvSpPr>
          <p:spPr>
            <a:xfrm>
              <a:off x="6945136" y="3111500"/>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03</a:t>
              </a:r>
              <a:endParaRPr lang="zh-CN" altLang="en-US" sz="2800" dirty="0">
                <a:solidFill>
                  <a:schemeClr val="bg1"/>
                </a:solidFill>
                <a:latin typeface="Microsoft YaHei" charset="-122"/>
                <a:ea typeface="Microsoft YaHei" charset="-122"/>
                <a:cs typeface="Microsoft YaHei" charset="-122"/>
              </a:endParaRPr>
            </a:p>
          </p:txBody>
        </p:sp>
      </p:grpSp>
      <p:grpSp>
        <p:nvGrpSpPr>
          <p:cNvPr id="20" name="组合 41">
            <a:extLst>
              <a:ext uri="{FF2B5EF4-FFF2-40B4-BE49-F238E27FC236}">
                <a16:creationId xmlns:a16="http://schemas.microsoft.com/office/drawing/2014/main" id="{6C5569B4-1F59-4BB0-A80E-BD3DD423DFAD}"/>
              </a:ext>
            </a:extLst>
          </p:cNvPr>
          <p:cNvGrpSpPr/>
          <p:nvPr/>
        </p:nvGrpSpPr>
        <p:grpSpPr>
          <a:xfrm>
            <a:off x="6240989" y="4714213"/>
            <a:ext cx="5583579" cy="699428"/>
            <a:chOff x="6945136" y="4254598"/>
            <a:chExt cx="5045545" cy="699428"/>
          </a:xfrm>
        </p:grpSpPr>
        <p:grpSp>
          <p:nvGrpSpPr>
            <p:cNvPr id="21" name="Group 20">
              <a:extLst>
                <a:ext uri="{FF2B5EF4-FFF2-40B4-BE49-F238E27FC236}">
                  <a16:creationId xmlns:a16="http://schemas.microsoft.com/office/drawing/2014/main" id="{625043E4-3C6C-4F5E-8E68-84F3AB025602}"/>
                </a:ext>
              </a:extLst>
            </p:cNvPr>
            <p:cNvGrpSpPr/>
            <p:nvPr/>
          </p:nvGrpSpPr>
          <p:grpSpPr>
            <a:xfrm>
              <a:off x="7798816" y="4333958"/>
              <a:ext cx="4191865" cy="620068"/>
              <a:chOff x="6815010" y="4547844"/>
              <a:chExt cx="2382192" cy="620069"/>
            </a:xfrm>
          </p:grpSpPr>
          <p:sp>
            <p:nvSpPr>
              <p:cNvPr id="23" name="TextBox 21">
                <a:extLst>
                  <a:ext uri="{FF2B5EF4-FFF2-40B4-BE49-F238E27FC236}">
                    <a16:creationId xmlns:a16="http://schemas.microsoft.com/office/drawing/2014/main" id="{3C317F9D-E21E-4154-9E5D-3258F9D6DDEF}"/>
                  </a:ext>
                </a:extLst>
              </p:cNvPr>
              <p:cNvSpPr txBox="1"/>
              <p:nvPr/>
            </p:nvSpPr>
            <p:spPr>
              <a:xfrm>
                <a:off x="6815010" y="4858492"/>
                <a:ext cx="2382192" cy="309421"/>
              </a:xfrm>
              <a:prstGeom prst="rect">
                <a:avLst/>
              </a:prstGeom>
              <a:noFill/>
            </p:spPr>
            <p:txBody>
              <a:bodyPr wrap="square" lIns="0" tIns="0" rIns="0" bIns="0" anchor="ctr" anchorCtr="0">
                <a:normAutofit/>
              </a:bodyPr>
              <a:lstStyle/>
              <a:p>
                <a:pPr>
                  <a:lnSpc>
                    <a:spcPct val="120000"/>
                  </a:lnSpc>
                </a:pPr>
                <a:r>
                  <a:rPr lang="zh-CN" altLang="en-US" sz="1600" dirty="0">
                    <a:solidFill>
                      <a:schemeClr val="bg1"/>
                    </a:solidFill>
                    <a:latin typeface="Microsoft YaHei" charset="-122"/>
                    <a:ea typeface="Microsoft YaHei" charset="-122"/>
                    <a:cs typeface="Microsoft YaHei" charset="-122"/>
                  </a:rPr>
                  <a:t>此部分内容作为文字排版占位显示</a:t>
                </a:r>
              </a:p>
            </p:txBody>
          </p:sp>
          <p:sp>
            <p:nvSpPr>
              <p:cNvPr id="24" name="TextBox 22">
                <a:extLst>
                  <a:ext uri="{FF2B5EF4-FFF2-40B4-BE49-F238E27FC236}">
                    <a16:creationId xmlns:a16="http://schemas.microsoft.com/office/drawing/2014/main" id="{D245C8EF-B5BC-489F-ABA6-BD2081E2EC9A}"/>
                  </a:ext>
                </a:extLst>
              </p:cNvPr>
              <p:cNvSpPr txBox="1"/>
              <p:nvPr/>
            </p:nvSpPr>
            <p:spPr>
              <a:xfrm>
                <a:off x="6815010" y="4547844"/>
                <a:ext cx="787078" cy="276999"/>
              </a:xfrm>
              <a:prstGeom prst="rect">
                <a:avLst/>
              </a:prstGeom>
              <a:noFill/>
            </p:spPr>
            <p:txBody>
              <a:bodyPr wrap="none" lIns="0" tIns="0" rIns="0" bIns="0" anchor="ctr" anchorCtr="0">
                <a:normAutofit fontScale="70000" lnSpcReduction="20000"/>
              </a:bodyPr>
              <a:lstStyle/>
              <a:p>
                <a:r>
                  <a:rPr lang="zh-CN" altLang="en-US" sz="3200" b="1" dirty="0">
                    <a:solidFill>
                      <a:schemeClr val="bg1"/>
                    </a:solidFill>
                    <a:latin typeface="Microsoft YaHei" charset="-122"/>
                    <a:ea typeface="Microsoft YaHei" charset="-122"/>
                    <a:cs typeface="Microsoft YaHei" charset="-122"/>
                  </a:rPr>
                  <a:t>明年工作计划</a:t>
                </a:r>
              </a:p>
            </p:txBody>
          </p:sp>
        </p:grpSp>
        <p:sp>
          <p:nvSpPr>
            <p:cNvPr id="22" name="矩形 21">
              <a:extLst>
                <a:ext uri="{FF2B5EF4-FFF2-40B4-BE49-F238E27FC236}">
                  <a16:creationId xmlns:a16="http://schemas.microsoft.com/office/drawing/2014/main" id="{68EEA4EC-18EE-41F0-BDC5-173A9B8B5F9F}"/>
                </a:ext>
              </a:extLst>
            </p:cNvPr>
            <p:cNvSpPr/>
            <p:nvPr/>
          </p:nvSpPr>
          <p:spPr>
            <a:xfrm>
              <a:off x="6945136" y="4254598"/>
              <a:ext cx="635000" cy="635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chemeClr val="bg1"/>
                  </a:solidFill>
                  <a:latin typeface="Microsoft YaHei" charset="-122"/>
                  <a:ea typeface="Microsoft YaHei" charset="-122"/>
                  <a:cs typeface="Microsoft YaHei" charset="-122"/>
                </a:rPr>
                <a:t>04</a:t>
              </a:r>
              <a:endParaRPr lang="zh-CN" altLang="en-US" sz="2800" dirty="0">
                <a:solidFill>
                  <a:schemeClr val="bg1"/>
                </a:solidFill>
                <a:latin typeface="Microsoft YaHei" charset="-122"/>
                <a:ea typeface="Microsoft YaHei" charset="-122"/>
                <a:cs typeface="Microsoft YaHei" charset="-122"/>
              </a:endParaRPr>
            </a:p>
          </p:txBody>
        </p:sp>
      </p:grpSp>
    </p:spTree>
    <p:extLst>
      <p:ext uri="{BB962C8B-B14F-4D97-AF65-F5344CB8AC3E}">
        <p14:creationId xmlns:p14="http://schemas.microsoft.com/office/powerpoint/2010/main" val="39444077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01</a:t>
            </a:r>
            <a:endParaRPr lang="zh-CN" altLang="en-US" sz="6600" b="1" dirty="0">
              <a:solidFill>
                <a:schemeClr val="bg1"/>
              </a:solidFill>
              <a:latin typeface="Microsoft YaHei" charset="-122"/>
              <a:ea typeface="Microsoft YaHei" charset="-122"/>
              <a:cs typeface="Microsoft YaHei" charset="-122"/>
            </a:endParaRPr>
          </a:p>
        </p:txBody>
      </p:sp>
      <p:cxnSp>
        <p:nvCxnSpPr>
          <p:cNvPr id="12" name="直接连接符 6">
            <a:extLst>
              <a:ext uri="{FF2B5EF4-FFF2-40B4-BE49-F238E27FC236}">
                <a16:creationId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21">
            <a:extLst>
              <a:ext uri="{FF2B5EF4-FFF2-40B4-BE49-F238E27FC236}">
                <a16:creationId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24">
            <a:extLst>
              <a:ext uri="{FF2B5EF4-FFF2-40B4-BE49-F238E27FC236}">
                <a16:creationId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25">
            <a:extLst>
              <a:ext uri="{FF2B5EF4-FFF2-40B4-BE49-F238E27FC236}">
                <a16:creationId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27">
            <a:extLst>
              <a:ext uri="{FF2B5EF4-FFF2-40B4-BE49-F238E27FC236}">
                <a16:creationId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年度工作概述</a:t>
            </a:r>
          </a:p>
        </p:txBody>
      </p:sp>
      <p:sp>
        <p:nvSpPr>
          <p:cNvPr id="18" name="矩形 17">
            <a:extLst>
              <a:ext uri="{FF2B5EF4-FFF2-40B4-BE49-F238E27FC236}">
                <a16:creationId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9" name="直接连接符 11">
            <a:extLst>
              <a:ext uri="{FF2B5EF4-FFF2-40B4-BE49-F238E27FC236}">
                <a16:creationId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9486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barn(inVertical)">
                                      <p:cBhvr>
                                        <p:cTn id="31" dur="500"/>
                                        <p:tgtEl>
                                          <p:spTgt spid="17"/>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arn(inVertical)">
                                      <p:cBhvr>
                                        <p:cTn id="35" dur="500"/>
                                        <p:tgtEl>
                                          <p:spTgt spid="18"/>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5" name="Rectangle 10"/>
          <p:cNvSpPr/>
          <p:nvPr/>
        </p:nvSpPr>
        <p:spPr>
          <a:xfrm>
            <a:off x="5251834" y="1442355"/>
            <a:ext cx="5787997" cy="3989833"/>
          </a:xfrm>
          <a:prstGeom prst="rect">
            <a:avLst/>
          </a:prstGeom>
          <a:blipFill>
            <a:blip r:embed="rId3" cstate="screen">
              <a:extLst>
                <a:ext uri="{28A0092B-C50C-407E-A947-70E740481C1C}">
                  <a14:useLocalDpi xmlns:a14="http://schemas.microsoft.com/office/drawing/2010/main"/>
                </a:ext>
              </a:extLst>
            </a:blip>
            <a:stretch>
              <a:fillRect/>
            </a:stretch>
          </a:blipFill>
          <a:ln w="25400" cap="flat" cmpd="sng" algn="ctr">
            <a:noFill/>
            <a:prstDash val="solid"/>
          </a:ln>
          <a:effectLst/>
        </p:spPr>
        <p:txBody>
          <a:bodyPr lIns="91436" tIns="45717" rIns="91436" bIns="45717" anchor="ctr"/>
          <a:lstStyle/>
          <a:p>
            <a:pPr algn="ctr" defTabSz="914346">
              <a:defRPr/>
            </a:pPr>
            <a:endParaRPr lang="zh-CN" altLang="zh-CN" sz="1867" kern="0" dirty="0">
              <a:solidFill>
                <a:srgbClr val="FFFFFF"/>
              </a:solidFill>
              <a:cs typeface="+mn-ea"/>
              <a:sym typeface="+mn-lt"/>
            </a:endParaRPr>
          </a:p>
        </p:txBody>
      </p:sp>
      <p:sp>
        <p:nvSpPr>
          <p:cNvPr id="6" name="Rectangle 22"/>
          <p:cNvSpPr/>
          <p:nvPr/>
        </p:nvSpPr>
        <p:spPr>
          <a:xfrm>
            <a:off x="1286278" y="2214117"/>
            <a:ext cx="5805349" cy="1164061"/>
          </a:xfrm>
          <a:prstGeom prst="roundRect">
            <a:avLst>
              <a:gd name="adj" fmla="val 6247"/>
            </a:avLst>
          </a:prstGeom>
          <a:gradFill>
            <a:gsLst>
              <a:gs pos="0">
                <a:srgbClr val="004989"/>
              </a:gs>
              <a:gs pos="100000">
                <a:srgbClr val="013A6F"/>
              </a:gs>
            </a:gsLst>
            <a:lin ang="5400000" scaled="1"/>
          </a:gradFill>
          <a:ln w="25400" cap="flat" cmpd="sng" algn="ctr">
            <a:noFill/>
            <a:prstDash val="solid"/>
          </a:ln>
          <a:effectLst/>
        </p:spPr>
        <p:txBody>
          <a:bodyPr lIns="91436" tIns="45717" rIns="91436" bIns="45717" anchor="ctr"/>
          <a:lstStyle/>
          <a:p>
            <a:pPr algn="ctr" defTabSz="914346">
              <a:defRPr/>
            </a:pPr>
            <a:endParaRPr lang="en-US" sz="1867" kern="0" dirty="0">
              <a:solidFill>
                <a:sysClr val="window" lastClr="FFFFFF"/>
              </a:solidFill>
              <a:cs typeface="+mn-ea"/>
              <a:sym typeface="+mn-lt"/>
            </a:endParaRPr>
          </a:p>
        </p:txBody>
      </p:sp>
      <p:sp>
        <p:nvSpPr>
          <p:cNvPr id="7" name="TextBox 227"/>
          <p:cNvSpPr txBox="1"/>
          <p:nvPr/>
        </p:nvSpPr>
        <p:spPr>
          <a:xfrm>
            <a:off x="1850573" y="2434682"/>
            <a:ext cx="3262423" cy="461531"/>
          </a:xfrm>
          <a:prstGeom prst="rect">
            <a:avLst/>
          </a:prstGeom>
          <a:noFill/>
        </p:spPr>
        <p:txBody>
          <a:bodyPr wrap="none" lIns="91436" tIns="45717" rIns="91436" bIns="45717" rtlCol="0">
            <a:spAutoFit/>
          </a:bodyPr>
          <a:lstStyle/>
          <a:p>
            <a:pPr defTabSz="914346">
              <a:defRPr/>
            </a:pPr>
            <a:r>
              <a:rPr lang="zh-CN" altLang="en-US" sz="2399" kern="0" dirty="0">
                <a:solidFill>
                  <a:sysClr val="window" lastClr="FFFFFF"/>
                </a:solidFill>
                <a:cs typeface="+mn-ea"/>
                <a:sym typeface="+mn-lt"/>
              </a:rPr>
              <a:t>公司名称有限责任公司</a:t>
            </a:r>
            <a:endParaRPr lang="en-US" sz="2399" kern="0" dirty="0">
              <a:solidFill>
                <a:sysClr val="window" lastClr="FFFFFF"/>
              </a:solidFill>
              <a:cs typeface="+mn-ea"/>
              <a:sym typeface="+mn-lt"/>
            </a:endParaRPr>
          </a:p>
        </p:txBody>
      </p:sp>
      <p:sp>
        <p:nvSpPr>
          <p:cNvPr id="8" name="TextBox 228"/>
          <p:cNvSpPr txBox="1"/>
          <p:nvPr/>
        </p:nvSpPr>
        <p:spPr>
          <a:xfrm>
            <a:off x="1850571" y="2870579"/>
            <a:ext cx="3222349" cy="276993"/>
          </a:xfrm>
          <a:prstGeom prst="rect">
            <a:avLst/>
          </a:prstGeom>
          <a:noFill/>
        </p:spPr>
        <p:txBody>
          <a:bodyPr wrap="none" lIns="91436" tIns="45717" rIns="91436" bIns="45717" rtlCol="0">
            <a:spAutoFit/>
          </a:bodyPr>
          <a:lstStyle/>
          <a:p>
            <a:pPr defTabSz="914346">
              <a:defRPr/>
            </a:pPr>
            <a:r>
              <a:rPr lang="en-US" altLang="zh-CN" sz="1200" kern="0" dirty="0">
                <a:solidFill>
                  <a:sysClr val="window" lastClr="FFFFFF"/>
                </a:solidFill>
                <a:cs typeface="+mn-ea"/>
                <a:sym typeface="+mn-lt"/>
              </a:rPr>
              <a:t>COMPANY NAME / </a:t>
            </a:r>
            <a:r>
              <a:rPr lang="en-US" sz="1200" kern="0" dirty="0">
                <a:solidFill>
                  <a:sysClr val="window" lastClr="FFFFFF"/>
                </a:solidFill>
                <a:cs typeface="+mn-ea"/>
                <a:sym typeface="+mn-lt"/>
              </a:rPr>
              <a:t>LIMITED LIABILITY COMPANY</a:t>
            </a:r>
          </a:p>
        </p:txBody>
      </p:sp>
      <p:sp>
        <p:nvSpPr>
          <p:cNvPr id="9" name="Rectangle 4"/>
          <p:cNvSpPr/>
          <p:nvPr/>
        </p:nvSpPr>
        <p:spPr>
          <a:xfrm>
            <a:off x="1440539" y="3567544"/>
            <a:ext cx="3401263" cy="1708154"/>
          </a:xfrm>
          <a:prstGeom prst="rect">
            <a:avLst/>
          </a:prstGeom>
        </p:spPr>
        <p:txBody>
          <a:bodyPr wrap="square" lIns="91436" tIns="45717" rIns="91436" bIns="45717">
            <a:spAutoFit/>
          </a:bodyPr>
          <a:lstStyle/>
          <a:p>
            <a:pPr algn="just" defTabSz="914346">
              <a:lnSpc>
                <a:spcPts val="1800"/>
              </a:lnSpc>
              <a:defRPr/>
            </a:pPr>
            <a:r>
              <a:rPr lang="zh-CN" altLang="en-US" sz="1400" kern="0" dirty="0">
                <a:solidFill>
                  <a:schemeClr val="bg1">
                    <a:lumMod val="50000"/>
                  </a:schemeClr>
                </a:solidFill>
                <a:latin typeface="微软雅黑" pitchFamily="34" charset="-122"/>
                <a:ea typeface="微软雅黑" pitchFamily="34" charset="-122"/>
                <a:cs typeface="+mn-ea"/>
                <a:sym typeface="+mn-lt"/>
              </a:rPr>
              <a:t>公司名称有限公司</a:t>
            </a:r>
            <a:r>
              <a:rPr lang="zh-CN" altLang="en-US" sz="1067" kern="0" dirty="0">
                <a:solidFill>
                  <a:schemeClr val="bg1">
                    <a:lumMod val="50000"/>
                  </a:schemeClr>
                </a:solidFill>
                <a:latin typeface="微软雅黑" pitchFamily="34" charset="-122"/>
                <a:ea typeface="微软雅黑" pitchFamily="34" charset="-122"/>
                <a:cs typeface="+mn-ea"/>
                <a:sym typeface="+mn-lt"/>
              </a:rPr>
              <a:t>创立于</a:t>
            </a:r>
            <a:r>
              <a:rPr lang="en-US" altLang="zh-CN" sz="1067" kern="0" dirty="0">
                <a:solidFill>
                  <a:schemeClr val="bg1">
                    <a:lumMod val="50000"/>
                  </a:schemeClr>
                </a:solidFill>
                <a:latin typeface="微软雅黑" pitchFamily="34" charset="-122"/>
                <a:ea typeface="微软雅黑" pitchFamily="34" charset="-122"/>
                <a:cs typeface="+mn-ea"/>
                <a:sym typeface="+mn-lt"/>
              </a:rPr>
              <a:t>XXXX</a:t>
            </a:r>
            <a:r>
              <a:rPr lang="zh-CN" altLang="en-US" sz="1067" kern="0" dirty="0">
                <a:solidFill>
                  <a:schemeClr val="bg1">
                    <a:lumMod val="50000"/>
                  </a:schemeClr>
                </a:solidFill>
                <a:latin typeface="微软雅黑" pitchFamily="34" charset="-122"/>
                <a:ea typeface="微软雅黑" pitchFamily="34" charset="-122"/>
                <a:cs typeface="+mn-ea"/>
                <a:sym typeface="+mn-lt"/>
              </a:rPr>
              <a:t>年，专注于</a:t>
            </a:r>
            <a:r>
              <a:rPr lang="en-US" altLang="zh-CN" sz="1067" kern="0" dirty="0">
                <a:solidFill>
                  <a:schemeClr val="bg1">
                    <a:lumMod val="50000"/>
                  </a:schemeClr>
                </a:solidFill>
                <a:latin typeface="微软雅黑" pitchFamily="34" charset="-122"/>
                <a:ea typeface="微软雅黑" pitchFamily="34" charset="-122"/>
                <a:cs typeface="+mn-ea"/>
                <a:sym typeface="+mn-lt"/>
              </a:rPr>
              <a:t>XXXX</a:t>
            </a:r>
            <a:r>
              <a:rPr lang="zh-CN" altLang="en-US" sz="1067" kern="0" dirty="0">
                <a:solidFill>
                  <a:schemeClr val="bg1">
                    <a:lumMod val="50000"/>
                  </a:schemeClr>
                </a:solidFill>
                <a:latin typeface="微软雅黑" pitchFamily="34" charset="-122"/>
                <a:ea typeface="微软雅黑" pitchFamily="34" charset="-122"/>
                <a:cs typeface="+mn-ea"/>
                <a:sym typeface="+mn-lt"/>
              </a:rPr>
              <a:t>技术的研究和开发。</a:t>
            </a:r>
            <a:endParaRPr lang="en-US" altLang="zh-CN" sz="1067" kern="0" dirty="0">
              <a:solidFill>
                <a:schemeClr val="bg1">
                  <a:lumMod val="50000"/>
                </a:schemeClr>
              </a:solidFill>
              <a:latin typeface="微软雅黑" pitchFamily="34" charset="-122"/>
              <a:ea typeface="微软雅黑" pitchFamily="34" charset="-122"/>
              <a:cs typeface="+mn-ea"/>
              <a:sym typeface="+mn-lt"/>
            </a:endParaRPr>
          </a:p>
          <a:p>
            <a:pPr algn="just" defTabSz="914346">
              <a:lnSpc>
                <a:spcPts val="1800"/>
              </a:lnSpc>
              <a:defRPr/>
            </a:pPr>
            <a:endParaRPr lang="en-US" altLang="zh-CN" sz="1067" kern="0" dirty="0">
              <a:solidFill>
                <a:schemeClr val="bg1">
                  <a:lumMod val="50000"/>
                </a:schemeClr>
              </a:solidFill>
              <a:latin typeface="微软雅黑" pitchFamily="34" charset="-122"/>
              <a:ea typeface="微软雅黑" pitchFamily="34" charset="-122"/>
              <a:cs typeface="+mn-ea"/>
              <a:sym typeface="+mn-lt"/>
            </a:endParaRPr>
          </a:p>
          <a:p>
            <a:pPr algn="just" defTabSz="914346">
              <a:lnSpc>
                <a:spcPts val="1800"/>
              </a:lnSpc>
              <a:defRPr/>
            </a:pPr>
            <a:r>
              <a:rPr lang="zh-CN" altLang="en-US" sz="1067" kern="0" dirty="0">
                <a:solidFill>
                  <a:schemeClr val="bg1">
                    <a:lumMod val="50000"/>
                  </a:schemeClr>
                </a:solidFill>
                <a:latin typeface="微软雅黑" pitchFamily="34" charset="-122"/>
                <a:ea typeface="微软雅黑" pitchFamily="34" charset="-122"/>
                <a:cs typeface="+mn-ea"/>
                <a:sym typeface="+mn-lt"/>
              </a:rPr>
              <a:t>公司以“</a:t>
            </a:r>
            <a:r>
              <a:rPr lang="en-US" altLang="zh-CN" sz="1067" kern="0" dirty="0">
                <a:solidFill>
                  <a:schemeClr val="bg1">
                    <a:lumMod val="50000"/>
                  </a:schemeClr>
                </a:solidFill>
                <a:latin typeface="微软雅黑" pitchFamily="34" charset="-122"/>
                <a:ea typeface="微软雅黑" pitchFamily="34" charset="-122"/>
                <a:cs typeface="+mn-ea"/>
                <a:sym typeface="+mn-lt"/>
              </a:rPr>
              <a:t>XXXXXXXXXX</a:t>
            </a:r>
            <a:r>
              <a:rPr lang="zh-CN" altLang="en-US" sz="1067" kern="0" dirty="0">
                <a:solidFill>
                  <a:schemeClr val="bg1">
                    <a:lumMod val="50000"/>
                  </a:schemeClr>
                </a:solidFill>
                <a:latin typeface="微软雅黑" pitchFamily="34" charset="-122"/>
                <a:ea typeface="微软雅黑" pitchFamily="34" charset="-122"/>
                <a:cs typeface="+mn-ea"/>
                <a:sym typeface="+mn-lt"/>
              </a:rPr>
              <a:t>”为核心产品，形成了针对政府、企业、媒体等不行同业、不同规模、不同应用的五大系列产品和针对性解决方案，是国内最有影响力的</a:t>
            </a:r>
            <a:r>
              <a:rPr lang="en-US" altLang="zh-CN" sz="1067" kern="0" dirty="0">
                <a:solidFill>
                  <a:schemeClr val="bg1">
                    <a:lumMod val="50000"/>
                  </a:schemeClr>
                </a:solidFill>
                <a:latin typeface="微软雅黑" pitchFamily="34" charset="-122"/>
                <a:ea typeface="微软雅黑" pitchFamily="34" charset="-122"/>
                <a:cs typeface="+mn-ea"/>
                <a:sym typeface="+mn-lt"/>
              </a:rPr>
              <a:t>XXXXXX</a:t>
            </a:r>
            <a:r>
              <a:rPr lang="zh-CN" altLang="en-US" sz="1067" kern="0" dirty="0">
                <a:solidFill>
                  <a:schemeClr val="bg1">
                    <a:lumMod val="50000"/>
                  </a:schemeClr>
                </a:solidFill>
                <a:latin typeface="微软雅黑" pitchFamily="34" charset="-122"/>
                <a:ea typeface="微软雅黑" pitchFamily="34" charset="-122"/>
                <a:cs typeface="+mn-ea"/>
                <a:sym typeface="+mn-lt"/>
              </a:rPr>
              <a:t>技术提供商。     </a:t>
            </a:r>
            <a:endParaRPr lang="en-US" altLang="zh-CN" sz="1067" kern="0" dirty="0">
              <a:solidFill>
                <a:schemeClr val="bg1">
                  <a:lumMod val="50000"/>
                </a:schemeClr>
              </a:solidFill>
              <a:latin typeface="微软雅黑" pitchFamily="34" charset="-122"/>
              <a:ea typeface="微软雅黑" pitchFamily="34" charset="-122"/>
              <a:cs typeface="+mn-ea"/>
              <a:sym typeface="+mn-lt"/>
            </a:endParaRPr>
          </a:p>
        </p:txBody>
      </p:sp>
      <p:sp>
        <p:nvSpPr>
          <p:cNvPr id="10" name="矩形 9"/>
          <p:cNvSpPr/>
          <p:nvPr/>
        </p:nvSpPr>
        <p:spPr>
          <a:xfrm>
            <a:off x="5991532" y="5631787"/>
            <a:ext cx="1840560" cy="256539"/>
          </a:xfrm>
          <a:prstGeom prst="rect">
            <a:avLst/>
          </a:prstGeom>
        </p:spPr>
        <p:txBody>
          <a:bodyPr wrap="none" lIns="91436" tIns="45717" rIns="91436" bIns="45717">
            <a:spAutoFit/>
          </a:bodyPr>
          <a:lstStyle/>
          <a:p>
            <a:r>
              <a:rPr lang="en-US" altLang="zh-CN" sz="1067" dirty="0">
                <a:solidFill>
                  <a:schemeClr val="bg1">
                    <a:lumMod val="50000"/>
                  </a:schemeClr>
                </a:solidFill>
                <a:cs typeface="+mn-ea"/>
                <a:sym typeface="+mn-lt"/>
              </a:rPr>
              <a:t>WWW.COMPANYNAME.COM</a:t>
            </a:r>
          </a:p>
        </p:txBody>
      </p:sp>
      <p:sp>
        <p:nvSpPr>
          <p:cNvPr id="11" name="Rectangle 35"/>
          <p:cNvSpPr/>
          <p:nvPr/>
        </p:nvSpPr>
        <p:spPr>
          <a:xfrm rot="10800000">
            <a:off x="5251835" y="5432188"/>
            <a:ext cx="659215" cy="659219"/>
          </a:xfrm>
          <a:prstGeom prst="round2SameRect">
            <a:avLst/>
          </a:prstGeom>
          <a:gradFill>
            <a:gsLst>
              <a:gs pos="0">
                <a:srgbClr val="BE0000"/>
              </a:gs>
              <a:gs pos="100000">
                <a:srgbClr val="720000"/>
              </a:gs>
            </a:gsLst>
            <a:lin ang="5400000" scaled="1"/>
          </a:gradFill>
          <a:ln w="25400" cap="flat" cmpd="sng" algn="ctr">
            <a:noFill/>
            <a:prstDash val="solid"/>
          </a:ln>
          <a:effectLst/>
        </p:spPr>
        <p:txBody>
          <a:bodyPr lIns="91436" tIns="45717" rIns="91436" bIns="45717" rtlCol="0" anchor="ctr"/>
          <a:lstStyle/>
          <a:p>
            <a:pPr algn="ctr" defTabSz="914346">
              <a:defRPr/>
            </a:pPr>
            <a:endParaRPr lang="en-US" sz="1867" kern="0" dirty="0">
              <a:solidFill>
                <a:srgbClr val="00B0F0"/>
              </a:solidFill>
              <a:cs typeface="+mn-ea"/>
              <a:sym typeface="+mn-lt"/>
            </a:endParaRPr>
          </a:p>
        </p:txBody>
      </p:sp>
      <p:sp>
        <p:nvSpPr>
          <p:cNvPr id="12" name="Freeform 1666"/>
          <p:cNvSpPr>
            <a:spLocks noEditPoints="1"/>
          </p:cNvSpPr>
          <p:nvPr/>
        </p:nvSpPr>
        <p:spPr bwMode="auto">
          <a:xfrm>
            <a:off x="5386972" y="5568121"/>
            <a:ext cx="388936" cy="388939"/>
          </a:xfrm>
          <a:custGeom>
            <a:avLst/>
            <a:gdLst>
              <a:gd name="T0" fmla="*/ 0 w 104"/>
              <a:gd name="T1" fmla="*/ 52 h 104"/>
              <a:gd name="T2" fmla="*/ 104 w 104"/>
              <a:gd name="T3" fmla="*/ 52 h 104"/>
              <a:gd name="T4" fmla="*/ 55 w 104"/>
              <a:gd name="T5" fmla="*/ 98 h 104"/>
              <a:gd name="T6" fmla="*/ 55 w 104"/>
              <a:gd name="T7" fmla="*/ 76 h 104"/>
              <a:gd name="T8" fmla="*/ 33 w 104"/>
              <a:gd name="T9" fmla="*/ 80 h 104"/>
              <a:gd name="T10" fmla="*/ 49 w 104"/>
              <a:gd name="T11" fmla="*/ 76 h 104"/>
              <a:gd name="T12" fmla="*/ 76 w 104"/>
              <a:gd name="T13" fmla="*/ 83 h 104"/>
              <a:gd name="T14" fmla="*/ 82 w 104"/>
              <a:gd name="T15" fmla="*/ 87 h 104"/>
              <a:gd name="T16" fmla="*/ 22 w 104"/>
              <a:gd name="T17" fmla="*/ 87 h 104"/>
              <a:gd name="T18" fmla="*/ 28 w 104"/>
              <a:gd name="T19" fmla="*/ 83 h 104"/>
              <a:gd name="T20" fmla="*/ 78 w 104"/>
              <a:gd name="T21" fmla="*/ 78 h 104"/>
              <a:gd name="T22" fmla="*/ 99 w 104"/>
              <a:gd name="T23" fmla="*/ 54 h 104"/>
              <a:gd name="T24" fmla="*/ 78 w 104"/>
              <a:gd name="T25" fmla="*/ 78 h 104"/>
              <a:gd name="T26" fmla="*/ 18 w 104"/>
              <a:gd name="T27" fmla="*/ 83 h 104"/>
              <a:gd name="T28" fmla="*/ 22 w 104"/>
              <a:gd name="T29" fmla="*/ 54 h 104"/>
              <a:gd name="T30" fmla="*/ 55 w 104"/>
              <a:gd name="T31" fmla="*/ 71 h 104"/>
              <a:gd name="T32" fmla="*/ 77 w 104"/>
              <a:gd name="T33" fmla="*/ 54 h 104"/>
              <a:gd name="T34" fmla="*/ 55 w 104"/>
              <a:gd name="T35" fmla="*/ 71 h 104"/>
              <a:gd name="T36" fmla="*/ 31 w 104"/>
              <a:gd name="T37" fmla="*/ 75 h 104"/>
              <a:gd name="T38" fmla="*/ 49 w 104"/>
              <a:gd name="T39" fmla="*/ 54 h 104"/>
              <a:gd name="T40" fmla="*/ 99 w 104"/>
              <a:gd name="T41" fmla="*/ 49 h 104"/>
              <a:gd name="T42" fmla="*/ 78 w 104"/>
              <a:gd name="T43" fmla="*/ 25 h 104"/>
              <a:gd name="T44" fmla="*/ 99 w 104"/>
              <a:gd name="T45" fmla="*/ 49 h 104"/>
              <a:gd name="T46" fmla="*/ 73 w 104"/>
              <a:gd name="T47" fmla="*/ 28 h 104"/>
              <a:gd name="T48" fmla="*/ 55 w 104"/>
              <a:gd name="T49" fmla="*/ 49 h 104"/>
              <a:gd name="T50" fmla="*/ 49 w 104"/>
              <a:gd name="T51" fmla="*/ 49 h 104"/>
              <a:gd name="T52" fmla="*/ 31 w 104"/>
              <a:gd name="T53" fmla="*/ 28 h 104"/>
              <a:gd name="T54" fmla="*/ 49 w 104"/>
              <a:gd name="T55" fmla="*/ 49 h 104"/>
              <a:gd name="T56" fmla="*/ 26 w 104"/>
              <a:gd name="T57" fmla="*/ 25 h 104"/>
              <a:gd name="T58" fmla="*/ 6 w 104"/>
              <a:gd name="T59" fmla="*/ 49 h 104"/>
              <a:gd name="T60" fmla="*/ 55 w 104"/>
              <a:gd name="T61" fmla="*/ 27 h 104"/>
              <a:gd name="T62" fmla="*/ 55 w 104"/>
              <a:gd name="T63" fmla="*/ 5 h 104"/>
              <a:gd name="T64" fmla="*/ 33 w 104"/>
              <a:gd name="T65" fmla="*/ 23 h 104"/>
              <a:gd name="T66" fmla="*/ 49 w 104"/>
              <a:gd name="T67" fmla="*/ 5 h 104"/>
              <a:gd name="T68" fmla="*/ 69 w 104"/>
              <a:gd name="T69" fmla="*/ 8 h 104"/>
              <a:gd name="T70" fmla="*/ 82 w 104"/>
              <a:gd name="T71" fmla="*/ 16 h 104"/>
              <a:gd name="T72" fmla="*/ 22 w 104"/>
              <a:gd name="T73" fmla="*/ 16 h 104"/>
              <a:gd name="T74" fmla="*/ 36 w 104"/>
              <a:gd name="T75"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4">
                <a:moveTo>
                  <a:pt x="52" y="104"/>
                </a:moveTo>
                <a:cubicBezTo>
                  <a:pt x="24" y="104"/>
                  <a:pt x="0" y="80"/>
                  <a:pt x="0" y="52"/>
                </a:cubicBezTo>
                <a:cubicBezTo>
                  <a:pt x="0" y="23"/>
                  <a:pt x="24" y="0"/>
                  <a:pt x="52" y="0"/>
                </a:cubicBezTo>
                <a:cubicBezTo>
                  <a:pt x="81" y="0"/>
                  <a:pt x="104" y="23"/>
                  <a:pt x="104" y="52"/>
                </a:cubicBezTo>
                <a:cubicBezTo>
                  <a:pt x="104" y="80"/>
                  <a:pt x="81" y="104"/>
                  <a:pt x="52" y="104"/>
                </a:cubicBezTo>
                <a:close/>
                <a:moveTo>
                  <a:pt x="55" y="98"/>
                </a:moveTo>
                <a:cubicBezTo>
                  <a:pt x="61" y="96"/>
                  <a:pt x="67" y="90"/>
                  <a:pt x="71" y="80"/>
                </a:cubicBezTo>
                <a:cubicBezTo>
                  <a:pt x="66" y="78"/>
                  <a:pt x="61" y="77"/>
                  <a:pt x="55" y="76"/>
                </a:cubicBezTo>
                <a:lnTo>
                  <a:pt x="55" y="98"/>
                </a:lnTo>
                <a:close/>
                <a:moveTo>
                  <a:pt x="33" y="80"/>
                </a:moveTo>
                <a:cubicBezTo>
                  <a:pt x="37" y="90"/>
                  <a:pt x="43" y="96"/>
                  <a:pt x="49" y="98"/>
                </a:cubicBezTo>
                <a:cubicBezTo>
                  <a:pt x="49" y="76"/>
                  <a:pt x="49" y="76"/>
                  <a:pt x="49" y="76"/>
                </a:cubicBezTo>
                <a:cubicBezTo>
                  <a:pt x="44" y="77"/>
                  <a:pt x="38" y="78"/>
                  <a:pt x="33" y="80"/>
                </a:cubicBezTo>
                <a:close/>
                <a:moveTo>
                  <a:pt x="76" y="83"/>
                </a:moveTo>
                <a:cubicBezTo>
                  <a:pt x="74" y="88"/>
                  <a:pt x="72" y="92"/>
                  <a:pt x="69" y="95"/>
                </a:cubicBezTo>
                <a:cubicBezTo>
                  <a:pt x="74" y="93"/>
                  <a:pt x="78" y="91"/>
                  <a:pt x="82" y="87"/>
                </a:cubicBezTo>
                <a:cubicBezTo>
                  <a:pt x="80" y="86"/>
                  <a:pt x="78" y="84"/>
                  <a:pt x="76" y="83"/>
                </a:cubicBezTo>
                <a:close/>
                <a:moveTo>
                  <a:pt x="22" y="87"/>
                </a:moveTo>
                <a:cubicBezTo>
                  <a:pt x="26" y="91"/>
                  <a:pt x="31" y="93"/>
                  <a:pt x="36" y="95"/>
                </a:cubicBezTo>
                <a:cubicBezTo>
                  <a:pt x="33" y="92"/>
                  <a:pt x="30" y="88"/>
                  <a:pt x="28" y="83"/>
                </a:cubicBezTo>
                <a:cubicBezTo>
                  <a:pt x="26" y="84"/>
                  <a:pt x="24" y="86"/>
                  <a:pt x="22" y="87"/>
                </a:cubicBezTo>
                <a:close/>
                <a:moveTo>
                  <a:pt x="78" y="78"/>
                </a:moveTo>
                <a:cubicBezTo>
                  <a:pt x="81" y="79"/>
                  <a:pt x="84" y="81"/>
                  <a:pt x="86" y="83"/>
                </a:cubicBezTo>
                <a:cubicBezTo>
                  <a:pt x="94" y="75"/>
                  <a:pt x="98" y="65"/>
                  <a:pt x="99" y="54"/>
                </a:cubicBezTo>
                <a:cubicBezTo>
                  <a:pt x="82" y="54"/>
                  <a:pt x="82" y="54"/>
                  <a:pt x="82" y="54"/>
                </a:cubicBezTo>
                <a:cubicBezTo>
                  <a:pt x="82" y="63"/>
                  <a:pt x="81" y="71"/>
                  <a:pt x="78" y="78"/>
                </a:cubicBezTo>
                <a:close/>
                <a:moveTo>
                  <a:pt x="6" y="54"/>
                </a:moveTo>
                <a:cubicBezTo>
                  <a:pt x="6" y="65"/>
                  <a:pt x="11" y="75"/>
                  <a:pt x="18" y="83"/>
                </a:cubicBezTo>
                <a:cubicBezTo>
                  <a:pt x="21" y="81"/>
                  <a:pt x="23" y="79"/>
                  <a:pt x="26" y="78"/>
                </a:cubicBezTo>
                <a:cubicBezTo>
                  <a:pt x="24" y="71"/>
                  <a:pt x="22" y="63"/>
                  <a:pt x="22" y="54"/>
                </a:cubicBezTo>
                <a:lnTo>
                  <a:pt x="6" y="54"/>
                </a:lnTo>
                <a:close/>
                <a:moveTo>
                  <a:pt x="55" y="71"/>
                </a:moveTo>
                <a:cubicBezTo>
                  <a:pt x="61" y="71"/>
                  <a:pt x="68" y="73"/>
                  <a:pt x="73" y="75"/>
                </a:cubicBezTo>
                <a:cubicBezTo>
                  <a:pt x="75" y="69"/>
                  <a:pt x="77" y="62"/>
                  <a:pt x="77" y="54"/>
                </a:cubicBezTo>
                <a:cubicBezTo>
                  <a:pt x="55" y="54"/>
                  <a:pt x="55" y="54"/>
                  <a:pt x="55" y="54"/>
                </a:cubicBezTo>
                <a:lnTo>
                  <a:pt x="55" y="71"/>
                </a:lnTo>
                <a:close/>
                <a:moveTo>
                  <a:pt x="28" y="54"/>
                </a:moveTo>
                <a:cubicBezTo>
                  <a:pt x="28" y="62"/>
                  <a:pt x="29" y="69"/>
                  <a:pt x="31" y="75"/>
                </a:cubicBezTo>
                <a:cubicBezTo>
                  <a:pt x="37" y="73"/>
                  <a:pt x="43" y="71"/>
                  <a:pt x="49" y="71"/>
                </a:cubicBezTo>
                <a:cubicBezTo>
                  <a:pt x="49" y="54"/>
                  <a:pt x="49" y="54"/>
                  <a:pt x="49" y="54"/>
                </a:cubicBezTo>
                <a:lnTo>
                  <a:pt x="28" y="54"/>
                </a:lnTo>
                <a:close/>
                <a:moveTo>
                  <a:pt x="99" y="49"/>
                </a:moveTo>
                <a:cubicBezTo>
                  <a:pt x="98" y="38"/>
                  <a:pt x="94" y="28"/>
                  <a:pt x="86" y="20"/>
                </a:cubicBezTo>
                <a:cubicBezTo>
                  <a:pt x="84" y="22"/>
                  <a:pt x="81" y="24"/>
                  <a:pt x="78" y="25"/>
                </a:cubicBezTo>
                <a:cubicBezTo>
                  <a:pt x="81" y="33"/>
                  <a:pt x="82" y="41"/>
                  <a:pt x="82" y="49"/>
                </a:cubicBezTo>
                <a:lnTo>
                  <a:pt x="99" y="49"/>
                </a:lnTo>
                <a:close/>
                <a:moveTo>
                  <a:pt x="77" y="49"/>
                </a:moveTo>
                <a:cubicBezTo>
                  <a:pt x="77" y="42"/>
                  <a:pt x="75" y="34"/>
                  <a:pt x="73" y="28"/>
                </a:cubicBezTo>
                <a:cubicBezTo>
                  <a:pt x="68" y="31"/>
                  <a:pt x="61" y="32"/>
                  <a:pt x="55" y="32"/>
                </a:cubicBezTo>
                <a:cubicBezTo>
                  <a:pt x="55" y="49"/>
                  <a:pt x="55" y="49"/>
                  <a:pt x="55" y="49"/>
                </a:cubicBezTo>
                <a:lnTo>
                  <a:pt x="77" y="49"/>
                </a:lnTo>
                <a:close/>
                <a:moveTo>
                  <a:pt x="49" y="49"/>
                </a:moveTo>
                <a:cubicBezTo>
                  <a:pt x="49" y="32"/>
                  <a:pt x="49" y="32"/>
                  <a:pt x="49" y="32"/>
                </a:cubicBezTo>
                <a:cubicBezTo>
                  <a:pt x="43" y="32"/>
                  <a:pt x="37" y="31"/>
                  <a:pt x="31" y="28"/>
                </a:cubicBezTo>
                <a:cubicBezTo>
                  <a:pt x="29" y="34"/>
                  <a:pt x="28" y="42"/>
                  <a:pt x="28" y="49"/>
                </a:cubicBezTo>
                <a:lnTo>
                  <a:pt x="49" y="49"/>
                </a:lnTo>
                <a:close/>
                <a:moveTo>
                  <a:pt x="22" y="49"/>
                </a:moveTo>
                <a:cubicBezTo>
                  <a:pt x="22" y="41"/>
                  <a:pt x="24" y="33"/>
                  <a:pt x="26" y="25"/>
                </a:cubicBezTo>
                <a:cubicBezTo>
                  <a:pt x="23" y="24"/>
                  <a:pt x="21" y="22"/>
                  <a:pt x="18" y="20"/>
                </a:cubicBezTo>
                <a:cubicBezTo>
                  <a:pt x="11" y="28"/>
                  <a:pt x="6" y="38"/>
                  <a:pt x="6" y="49"/>
                </a:cubicBezTo>
                <a:lnTo>
                  <a:pt x="22" y="49"/>
                </a:lnTo>
                <a:close/>
                <a:moveTo>
                  <a:pt x="55" y="27"/>
                </a:moveTo>
                <a:cubicBezTo>
                  <a:pt x="61" y="27"/>
                  <a:pt x="66" y="25"/>
                  <a:pt x="71" y="23"/>
                </a:cubicBezTo>
                <a:cubicBezTo>
                  <a:pt x="67" y="13"/>
                  <a:pt x="61" y="7"/>
                  <a:pt x="55" y="5"/>
                </a:cubicBezTo>
                <a:lnTo>
                  <a:pt x="55" y="27"/>
                </a:lnTo>
                <a:close/>
                <a:moveTo>
                  <a:pt x="33" y="23"/>
                </a:moveTo>
                <a:cubicBezTo>
                  <a:pt x="38" y="25"/>
                  <a:pt x="44" y="27"/>
                  <a:pt x="49" y="27"/>
                </a:cubicBezTo>
                <a:cubicBezTo>
                  <a:pt x="49" y="5"/>
                  <a:pt x="49" y="5"/>
                  <a:pt x="49" y="5"/>
                </a:cubicBezTo>
                <a:cubicBezTo>
                  <a:pt x="43" y="7"/>
                  <a:pt x="37" y="13"/>
                  <a:pt x="33" y="23"/>
                </a:cubicBezTo>
                <a:close/>
                <a:moveTo>
                  <a:pt x="69" y="8"/>
                </a:moveTo>
                <a:cubicBezTo>
                  <a:pt x="72" y="11"/>
                  <a:pt x="74" y="15"/>
                  <a:pt x="76" y="20"/>
                </a:cubicBezTo>
                <a:cubicBezTo>
                  <a:pt x="78" y="19"/>
                  <a:pt x="80" y="18"/>
                  <a:pt x="82" y="16"/>
                </a:cubicBezTo>
                <a:cubicBezTo>
                  <a:pt x="78" y="13"/>
                  <a:pt x="74" y="10"/>
                  <a:pt x="69" y="8"/>
                </a:cubicBezTo>
                <a:close/>
                <a:moveTo>
                  <a:pt x="22" y="16"/>
                </a:moveTo>
                <a:cubicBezTo>
                  <a:pt x="24" y="18"/>
                  <a:pt x="26" y="19"/>
                  <a:pt x="28" y="20"/>
                </a:cubicBezTo>
                <a:cubicBezTo>
                  <a:pt x="30" y="15"/>
                  <a:pt x="33" y="11"/>
                  <a:pt x="36" y="8"/>
                </a:cubicBezTo>
                <a:cubicBezTo>
                  <a:pt x="31" y="10"/>
                  <a:pt x="26" y="13"/>
                  <a:pt x="22"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36" tIns="45717" rIns="91436" bIns="45717" numCol="1" anchor="t" anchorCtr="0" compatLnSpc="1">
            <a:prstTxWarp prst="textNoShape">
              <a:avLst/>
            </a:prstTxWarp>
          </a:bodyPr>
          <a:lstStyle/>
          <a:p>
            <a:endParaRPr lang="zh-CN" altLang="en-US" sz="2399">
              <a:cs typeface="+mn-ea"/>
              <a:sym typeface="+mn-lt"/>
            </a:endParaRPr>
          </a:p>
        </p:txBody>
      </p:sp>
    </p:spTree>
    <p:extLst>
      <p:ext uri="{BB962C8B-B14F-4D97-AF65-F5344CB8AC3E}">
        <p14:creationId xmlns:p14="http://schemas.microsoft.com/office/powerpoint/2010/main" val="21266775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47" presetClass="entr" presetSubtype="0" fill="hold" grpId="0"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anim calcmode="lin" valueType="num">
                                      <p:cBhvr>
                                        <p:cTn id="15" dur="500" fill="hold"/>
                                        <p:tgtEl>
                                          <p:spTgt spid="7"/>
                                        </p:tgtEl>
                                        <p:attrNameLst>
                                          <p:attrName>ppt_x</p:attrName>
                                        </p:attrNameLst>
                                      </p:cBhvr>
                                      <p:tavLst>
                                        <p:tav tm="0">
                                          <p:val>
                                            <p:strVal val="#ppt_x"/>
                                          </p:val>
                                        </p:tav>
                                        <p:tav tm="100000">
                                          <p:val>
                                            <p:strVal val="#ppt_x"/>
                                          </p:val>
                                        </p:tav>
                                      </p:tavLst>
                                    </p:anim>
                                    <p:anim calcmode="lin" valueType="num">
                                      <p:cBhvr>
                                        <p:cTn id="16" dur="5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iterate type="lt">
                                    <p:tmPct val="10000"/>
                                  </p:iterate>
                                  <p:childTnLst>
                                    <p:set>
                                      <p:cBhvr>
                                        <p:cTn id="18" dur="1" fill="hold">
                                          <p:stCondLst>
                                            <p:cond delay="0"/>
                                          </p:stCondLst>
                                        </p:cTn>
                                        <p:tgtEl>
                                          <p:spTgt spid="8"/>
                                        </p:tgtEl>
                                        <p:attrNameLst>
                                          <p:attrName>style.visibility</p:attrName>
                                        </p:attrNameLst>
                                      </p:cBhvr>
                                      <p:to>
                                        <p:strVal val="visible"/>
                                      </p:to>
                                    </p:set>
                                    <p:animEffect transition="in" filter="fade">
                                      <p:cBhvr>
                                        <p:cTn id="19" dur="250"/>
                                        <p:tgtEl>
                                          <p:spTgt spid="8"/>
                                        </p:tgtEl>
                                      </p:cBhvr>
                                    </p:animEffect>
                                    <p:anim calcmode="lin" valueType="num">
                                      <p:cBhvr>
                                        <p:cTn id="20" dur="250" fill="hold"/>
                                        <p:tgtEl>
                                          <p:spTgt spid="8"/>
                                        </p:tgtEl>
                                        <p:attrNameLst>
                                          <p:attrName>ppt_x</p:attrName>
                                        </p:attrNameLst>
                                      </p:cBhvr>
                                      <p:tavLst>
                                        <p:tav tm="0">
                                          <p:val>
                                            <p:strVal val="#ppt_x"/>
                                          </p:val>
                                        </p:tav>
                                        <p:tav tm="100000">
                                          <p:val>
                                            <p:strVal val="#ppt_x"/>
                                          </p:val>
                                        </p:tav>
                                      </p:tavLst>
                                    </p:anim>
                                    <p:anim calcmode="lin" valueType="num">
                                      <p:cBhvr>
                                        <p:cTn id="21" dur="25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1600"/>
                            </p:stCondLst>
                            <p:childTnLst>
                              <p:par>
                                <p:cTn id="23" presetID="22" presetClass="entr" presetSubtype="1"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par>
                                <p:cTn id="26" presetID="22" presetClass="entr" presetSubtype="1" fill="hold" grpId="0" nodeType="withEffect">
                                  <p:stCondLst>
                                    <p:cond delay="750"/>
                                  </p:stCondLst>
                                  <p:childTnLst>
                                    <p:set>
                                      <p:cBhvr>
                                        <p:cTn id="27" dur="1" fill="hold">
                                          <p:stCondLst>
                                            <p:cond delay="0"/>
                                          </p:stCondLst>
                                        </p:cTn>
                                        <p:tgtEl>
                                          <p:spTgt spid="11"/>
                                        </p:tgtEl>
                                        <p:attrNameLst>
                                          <p:attrName>style.visibility</p:attrName>
                                        </p:attrNameLst>
                                      </p:cBhvr>
                                      <p:to>
                                        <p:strVal val="visible"/>
                                      </p:to>
                                    </p:set>
                                    <p:animEffect transition="in" filter="wipe(up)">
                                      <p:cBhvr>
                                        <p:cTn id="28" dur="500"/>
                                        <p:tgtEl>
                                          <p:spTgt spid="11"/>
                                        </p:tgtEl>
                                      </p:cBhvr>
                                    </p:animEffect>
                                  </p:childTnLst>
                                </p:cTn>
                              </p:par>
                              <p:par>
                                <p:cTn id="29" presetID="53" presetClass="entr" presetSubtype="16" fill="hold" grpId="0" nodeType="withEffect">
                                  <p:stCondLst>
                                    <p:cond delay="125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3350"/>
                            </p:stCondLst>
                            <p:childTnLst>
                              <p:par>
                                <p:cTn id="35" presetID="1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p:tgtEl>
                                          <p:spTgt spid="10"/>
                                        </p:tgtEl>
                                        <p:attrNameLst>
                                          <p:attrName>ppt_x</p:attrName>
                                        </p:attrNameLst>
                                      </p:cBhvr>
                                      <p:tavLst>
                                        <p:tav tm="0">
                                          <p:val>
                                            <p:strVal val="#ppt_x-#ppt_w*1.125000"/>
                                          </p:val>
                                        </p:tav>
                                        <p:tav tm="100000">
                                          <p:val>
                                            <p:strVal val="#ppt_x"/>
                                          </p:val>
                                        </p:tav>
                                      </p:tavLst>
                                    </p:anim>
                                    <p:animEffect transition="in" filter="wipe(right)">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grpSp>
        <p:nvGrpSpPr>
          <p:cNvPr id="3" name="组合 2"/>
          <p:cNvGrpSpPr>
            <a:grpSpLocks/>
          </p:cNvGrpSpPr>
          <p:nvPr/>
        </p:nvGrpSpPr>
        <p:grpSpPr bwMode="auto">
          <a:xfrm>
            <a:off x="3818776" y="1877486"/>
            <a:ext cx="2558705" cy="908049"/>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35"/>
            <p:cNvSpPr txBox="1">
              <a:spLocks noChangeArrowheads="1"/>
            </p:cNvSpPr>
            <p:nvPr/>
          </p:nvSpPr>
          <p:spPr bwMode="auto">
            <a:xfrm>
              <a:off x="3971726" y="2389405"/>
              <a:ext cx="2230360" cy="637938"/>
            </a:xfrm>
            <a:prstGeom prst="rect">
              <a:avLst/>
            </a:prstGeom>
            <a:noFill/>
            <a:ln w="9525">
              <a:noFill/>
              <a:miter lim="800000"/>
              <a:headEnd/>
              <a:tailEnd/>
            </a:ln>
          </p:spPr>
          <p:txBody>
            <a:bodyPr anchor="ctr">
              <a:spAutoFit/>
            </a:bodyPr>
            <a:lstStyle/>
            <a:p>
              <a:pPr algn="ctr"/>
              <a:r>
                <a:rPr lang="zh-CN" altLang="en-US" sz="2000" b="1" dirty="0">
                  <a:solidFill>
                    <a:srgbClr val="F2F2F2"/>
                  </a:solidFill>
                  <a:latin typeface="Arial" pitchFamily="34" charset="0"/>
                  <a:ea typeface="微软雅黑" pitchFamily="34" charset="-122"/>
                </a:rPr>
                <a:t>第二季度</a:t>
              </a:r>
              <a:endParaRPr lang="zh-CN" altLang="en-US" sz="2000" b="1" baseline="-3000" dirty="0">
                <a:solidFill>
                  <a:srgbClr val="F2F2F2"/>
                </a:solidFill>
                <a:latin typeface="Arial" pitchFamily="34" charset="0"/>
                <a:ea typeface="微软雅黑" pitchFamily="34" charset="-122"/>
              </a:endParaRPr>
            </a:p>
          </p:txBody>
        </p:sp>
      </p:grpSp>
      <p:grpSp>
        <p:nvGrpSpPr>
          <p:cNvPr id="6" name="组合 5"/>
          <p:cNvGrpSpPr>
            <a:grpSpLocks/>
          </p:cNvGrpSpPr>
          <p:nvPr/>
        </p:nvGrpSpPr>
        <p:grpSpPr bwMode="auto">
          <a:xfrm>
            <a:off x="1683347" y="1877486"/>
            <a:ext cx="2556588" cy="908049"/>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43"/>
            <p:cNvSpPr txBox="1">
              <a:spLocks noChangeArrowheads="1"/>
            </p:cNvSpPr>
            <p:nvPr/>
          </p:nvSpPr>
          <p:spPr bwMode="auto">
            <a:xfrm>
              <a:off x="1709208" y="2340329"/>
              <a:ext cx="2293960" cy="736082"/>
            </a:xfrm>
            <a:prstGeom prst="rect">
              <a:avLst/>
            </a:prstGeom>
            <a:noFill/>
            <a:ln w="9525">
              <a:noFill/>
              <a:miter lim="800000"/>
              <a:headEnd/>
              <a:tailEnd/>
            </a:ln>
          </p:spPr>
          <p:txBody>
            <a:bodyPr anchor="ctr">
              <a:spAutoFit/>
            </a:bodyPr>
            <a:lstStyle/>
            <a:p>
              <a:pPr algn="ctr">
                <a:lnSpc>
                  <a:spcPct val="120000"/>
                </a:lnSpc>
              </a:pPr>
              <a:r>
                <a:rPr lang="zh-CN" altLang="en-US" sz="2000" b="1" dirty="0">
                  <a:solidFill>
                    <a:srgbClr val="F2F2F2"/>
                  </a:solidFill>
                  <a:latin typeface="Arial" pitchFamily="34" charset="0"/>
                  <a:ea typeface="微软雅黑" pitchFamily="34" charset="-122"/>
                </a:rPr>
                <a:t>第一季度</a:t>
              </a:r>
              <a:endParaRPr lang="zh-CN" altLang="en-US" sz="2000" b="1" baseline="-3000" dirty="0">
                <a:solidFill>
                  <a:srgbClr val="F2F2F2"/>
                </a:solidFill>
                <a:latin typeface="Arial" pitchFamily="34" charset="0"/>
                <a:ea typeface="微软雅黑" pitchFamily="34" charset="-122"/>
              </a:endParaRPr>
            </a:p>
          </p:txBody>
        </p:sp>
      </p:grpSp>
      <p:grpSp>
        <p:nvGrpSpPr>
          <p:cNvPr id="9" name="组合 9"/>
          <p:cNvGrpSpPr>
            <a:grpSpLocks/>
          </p:cNvGrpSpPr>
          <p:nvPr/>
        </p:nvGrpSpPr>
        <p:grpSpPr bwMode="auto">
          <a:xfrm>
            <a:off x="8093865" y="1877486"/>
            <a:ext cx="2556588" cy="908049"/>
            <a:chOff x="8127453" y="1984470"/>
            <a:chExt cx="2636520" cy="1447800"/>
          </a:xfrm>
        </p:grpSpPr>
        <p:sp>
          <p:nvSpPr>
            <p:cNvPr id="10"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46"/>
            <p:cNvSpPr txBox="1">
              <a:spLocks noChangeArrowheads="1"/>
            </p:cNvSpPr>
            <p:nvPr/>
          </p:nvSpPr>
          <p:spPr bwMode="auto">
            <a:xfrm>
              <a:off x="8439016" y="2340329"/>
              <a:ext cx="2230360" cy="736082"/>
            </a:xfrm>
            <a:prstGeom prst="rect">
              <a:avLst/>
            </a:prstGeom>
            <a:noFill/>
            <a:ln w="9525">
              <a:noFill/>
              <a:miter lim="800000"/>
              <a:headEnd/>
              <a:tailEnd/>
            </a:ln>
          </p:spPr>
          <p:txBody>
            <a:bodyPr anchor="ctr">
              <a:spAutoFit/>
            </a:bodyPr>
            <a:lstStyle/>
            <a:p>
              <a:pPr algn="ctr">
                <a:lnSpc>
                  <a:spcPct val="120000"/>
                </a:lnSpc>
              </a:pPr>
              <a:r>
                <a:rPr lang="zh-CN" altLang="en-US" sz="2000" b="1" dirty="0">
                  <a:solidFill>
                    <a:srgbClr val="F2F2F2"/>
                  </a:solidFill>
                  <a:latin typeface="Arial" pitchFamily="34" charset="0"/>
                  <a:ea typeface="微软雅黑" pitchFamily="34" charset="-122"/>
                </a:rPr>
                <a:t>第四季度</a:t>
              </a:r>
              <a:endParaRPr lang="zh-CN" altLang="en-US" sz="2000" b="1" baseline="-3000" dirty="0">
                <a:solidFill>
                  <a:srgbClr val="F2F2F2"/>
                </a:solidFill>
                <a:latin typeface="Arial" pitchFamily="34" charset="0"/>
                <a:ea typeface="微软雅黑" pitchFamily="34" charset="-122"/>
              </a:endParaRPr>
            </a:p>
          </p:txBody>
        </p:sp>
      </p:grpSp>
      <p:grpSp>
        <p:nvGrpSpPr>
          <p:cNvPr id="12" name="组合 12"/>
          <p:cNvGrpSpPr>
            <a:grpSpLocks/>
          </p:cNvGrpSpPr>
          <p:nvPr/>
        </p:nvGrpSpPr>
        <p:grpSpPr bwMode="auto">
          <a:xfrm>
            <a:off x="5956321" y="1877486"/>
            <a:ext cx="2556588" cy="908049"/>
            <a:chOff x="5897092" y="1984470"/>
            <a:chExt cx="2636520" cy="1447800"/>
          </a:xfrm>
        </p:grpSpPr>
        <p:sp>
          <p:nvSpPr>
            <p:cNvPr id="13"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532"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49"/>
            <p:cNvSpPr txBox="1">
              <a:spLocks noChangeArrowheads="1"/>
            </p:cNvSpPr>
            <p:nvPr/>
          </p:nvSpPr>
          <p:spPr bwMode="auto">
            <a:xfrm>
              <a:off x="6227711" y="2340334"/>
              <a:ext cx="2205653" cy="736082"/>
            </a:xfrm>
            <a:prstGeom prst="rect">
              <a:avLst/>
            </a:prstGeom>
            <a:noFill/>
            <a:ln w="9525">
              <a:noFill/>
              <a:miter lim="800000"/>
              <a:headEnd/>
              <a:tailEnd/>
            </a:ln>
          </p:spPr>
          <p:txBody>
            <a:bodyPr anchor="ctr">
              <a:spAutoFit/>
            </a:bodyPr>
            <a:lstStyle/>
            <a:p>
              <a:pPr algn="ctr">
                <a:lnSpc>
                  <a:spcPct val="120000"/>
                </a:lnSpc>
              </a:pPr>
              <a:r>
                <a:rPr lang="zh-CN" altLang="en-US" sz="2000" b="1" dirty="0">
                  <a:solidFill>
                    <a:srgbClr val="F2F2F2"/>
                  </a:solidFill>
                  <a:latin typeface="Arial" pitchFamily="34" charset="0"/>
                  <a:ea typeface="微软雅黑" pitchFamily="34" charset="-122"/>
                </a:rPr>
                <a:t>第三季度</a:t>
              </a:r>
              <a:endParaRPr lang="zh-CN" altLang="en-US" sz="2000" b="1" baseline="-3000" dirty="0">
                <a:solidFill>
                  <a:srgbClr val="F2F2F2"/>
                </a:solidFill>
                <a:latin typeface="Arial" pitchFamily="34" charset="0"/>
                <a:ea typeface="微软雅黑" pitchFamily="34" charset="-122"/>
              </a:endParaRPr>
            </a:p>
          </p:txBody>
        </p:sp>
      </p:grpSp>
      <p:sp>
        <p:nvSpPr>
          <p:cNvPr id="15" name="矩形 47"/>
          <p:cNvSpPr>
            <a:spLocks noChangeArrowheads="1"/>
          </p:cNvSpPr>
          <p:nvPr/>
        </p:nvSpPr>
        <p:spPr bwMode="auto">
          <a:xfrm>
            <a:off x="1416685" y="5087464"/>
            <a:ext cx="9384033" cy="486397"/>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6" name="矩形 15"/>
          <p:cNvSpPr>
            <a:spLocks noChangeArrowheads="1"/>
          </p:cNvSpPr>
          <p:nvPr/>
        </p:nvSpPr>
        <p:spPr bwMode="auto">
          <a:xfrm>
            <a:off x="2184990"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17" name="矩形 47"/>
          <p:cNvSpPr>
            <a:spLocks noChangeArrowheads="1"/>
          </p:cNvSpPr>
          <p:nvPr/>
        </p:nvSpPr>
        <p:spPr bwMode="auto">
          <a:xfrm>
            <a:off x="1941547" y="3541185"/>
            <a:ext cx="1906859"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18" name="矩形 17"/>
          <p:cNvSpPr>
            <a:spLocks noChangeArrowheads="1"/>
          </p:cNvSpPr>
          <p:nvPr/>
        </p:nvSpPr>
        <p:spPr bwMode="auto">
          <a:xfrm>
            <a:off x="4351108"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19" name="矩形 47"/>
          <p:cNvSpPr>
            <a:spLocks noChangeArrowheads="1"/>
          </p:cNvSpPr>
          <p:nvPr/>
        </p:nvSpPr>
        <p:spPr bwMode="auto">
          <a:xfrm>
            <a:off x="4151049" y="3541185"/>
            <a:ext cx="1875113"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0" name="矩形 19"/>
          <p:cNvSpPr>
            <a:spLocks noChangeArrowheads="1"/>
          </p:cNvSpPr>
          <p:nvPr/>
        </p:nvSpPr>
        <p:spPr bwMode="auto">
          <a:xfrm>
            <a:off x="6518281"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21" name="矩形 47"/>
          <p:cNvSpPr>
            <a:spLocks noChangeArrowheads="1"/>
          </p:cNvSpPr>
          <p:nvPr/>
        </p:nvSpPr>
        <p:spPr bwMode="auto">
          <a:xfrm>
            <a:off x="6328805" y="3541185"/>
            <a:ext cx="1892044"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2" name="矩形 21"/>
          <p:cNvSpPr>
            <a:spLocks noChangeArrowheads="1"/>
          </p:cNvSpPr>
          <p:nvPr/>
        </p:nvSpPr>
        <p:spPr bwMode="auto">
          <a:xfrm>
            <a:off x="8684398" y="3062818"/>
            <a:ext cx="1415734" cy="338536"/>
          </a:xfrm>
          <a:prstGeom prst="rect">
            <a:avLst/>
          </a:prstGeom>
          <a:noFill/>
          <a:ln w="9525">
            <a:noFill/>
            <a:miter lim="800000"/>
            <a:headEnd/>
            <a:tailEnd/>
          </a:ln>
        </p:spPr>
        <p:txBody>
          <a:bodyPr wrap="none" lIns="91421" tIns="45711" rIns="91421" bIns="45711">
            <a:spAutoFit/>
          </a:bodyPr>
          <a:lstStyle/>
          <a:p>
            <a:pPr algn="ctr"/>
            <a:r>
              <a:rPr lang="zh-CN" altLang="en-US" sz="1600" b="1" dirty="0">
                <a:solidFill>
                  <a:schemeClr val="bg1">
                    <a:lumMod val="50000"/>
                  </a:schemeClr>
                </a:solidFill>
                <a:latin typeface="微软雅黑" pitchFamily="34" charset="-122"/>
                <a:ea typeface="微软雅黑" pitchFamily="34" charset="-122"/>
              </a:rPr>
              <a:t>单击添加标题</a:t>
            </a:r>
            <a:endParaRPr lang="en-US" altLang="zh-CN" sz="1600" b="1" dirty="0">
              <a:solidFill>
                <a:schemeClr val="bg1">
                  <a:lumMod val="50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8523493" y="3541185"/>
            <a:ext cx="1872996" cy="880479"/>
          </a:xfrm>
          <a:prstGeom prst="rect">
            <a:avLst/>
          </a:prstGeom>
          <a:noFill/>
          <a:ln w="9525">
            <a:noFill/>
            <a:miter lim="800000"/>
            <a:headEnd/>
            <a:tailEnd/>
          </a:ln>
        </p:spPr>
        <p:txBody>
          <a:bodyPr lIns="91421" tIns="45711" rIns="91421" bIns="45711">
            <a:spAutoFit/>
          </a:bodyPr>
          <a:lstStyle/>
          <a:p>
            <a:pPr algn="ct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cxnSp>
        <p:nvCxnSpPr>
          <p:cNvPr id="24" name="直接连接符 8"/>
          <p:cNvCxnSpPr/>
          <p:nvPr/>
        </p:nvCxnSpPr>
        <p:spPr>
          <a:xfrm>
            <a:off x="1429382" y="4964697"/>
            <a:ext cx="935863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77374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p:cTn id="11" dur="400"/>
                                        <p:tgtEl>
                                          <p:spTgt spid="16"/>
                                        </p:tgtEl>
                                        <p:attrNameLst>
                                          <p:attrName>ppt_y</p:attrName>
                                        </p:attrNameLst>
                                      </p:cBhvr>
                                      <p:tavLst>
                                        <p:tav tm="0">
                                          <p:val>
                                            <p:strVal val="#ppt_y-#ppt_h*1.125000"/>
                                          </p:val>
                                        </p:tav>
                                        <p:tav tm="100000">
                                          <p:val>
                                            <p:strVal val="#ppt_y"/>
                                          </p:val>
                                        </p:tav>
                                      </p:tavLst>
                                    </p:anim>
                                    <p:animEffect transition="in" filter="wipe(down)">
                                      <p:cBhvr>
                                        <p:cTn id="12" dur="400"/>
                                        <p:tgtEl>
                                          <p:spTgt spid="1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400"/>
                                        <p:tgtEl>
                                          <p:spTgt spid="17"/>
                                        </p:tgtEl>
                                        <p:attrNameLst>
                                          <p:attrName>ppt_y</p:attrName>
                                        </p:attrNameLst>
                                      </p:cBhvr>
                                      <p:tavLst>
                                        <p:tav tm="0">
                                          <p:val>
                                            <p:strVal val="#ppt_y-#ppt_h*1.125000"/>
                                          </p:val>
                                        </p:tav>
                                        <p:tav tm="100000">
                                          <p:val>
                                            <p:strVal val="#ppt_y"/>
                                          </p:val>
                                        </p:tav>
                                      </p:tavLst>
                                    </p:anim>
                                    <p:animEffect transition="in" filter="wipe(down)">
                                      <p:cBhvr>
                                        <p:cTn id="16" dur="400"/>
                                        <p:tgtEl>
                                          <p:spTgt spid="17"/>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400"/>
                                        <p:tgtEl>
                                          <p:spTgt spid="3"/>
                                        </p:tgtEl>
                                        <p:attrNameLst>
                                          <p:attrName>ppt_x</p:attrName>
                                        </p:attrNameLst>
                                      </p:cBhvr>
                                      <p:tavLst>
                                        <p:tav tm="0">
                                          <p:val>
                                            <p:strVal val="#ppt_x-#ppt_w*1.125000"/>
                                          </p:val>
                                        </p:tav>
                                        <p:tav tm="100000">
                                          <p:val>
                                            <p:strVal val="#ppt_x"/>
                                          </p:val>
                                        </p:tav>
                                      </p:tavLst>
                                    </p:anim>
                                    <p:animEffect transition="in" filter="wipe(right)">
                                      <p:cBhvr>
                                        <p:cTn id="21" dur="400"/>
                                        <p:tgtEl>
                                          <p:spTgt spid="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400"/>
                                        <p:tgtEl>
                                          <p:spTgt spid="18"/>
                                        </p:tgtEl>
                                        <p:attrNameLst>
                                          <p:attrName>ppt_y</p:attrName>
                                        </p:attrNameLst>
                                      </p:cBhvr>
                                      <p:tavLst>
                                        <p:tav tm="0">
                                          <p:val>
                                            <p:strVal val="#ppt_y-#ppt_h*1.125000"/>
                                          </p:val>
                                        </p:tav>
                                        <p:tav tm="100000">
                                          <p:val>
                                            <p:strVal val="#ppt_y"/>
                                          </p:val>
                                        </p:tav>
                                      </p:tavLst>
                                    </p:anim>
                                    <p:animEffect transition="in" filter="wipe(down)">
                                      <p:cBhvr>
                                        <p:cTn id="25" dur="400"/>
                                        <p:tgtEl>
                                          <p:spTgt spid="1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9"/>
                                        </p:tgtEl>
                                        <p:attrNameLst>
                                          <p:attrName>style.visibility</p:attrName>
                                        </p:attrNameLst>
                                      </p:cBhvr>
                                      <p:to>
                                        <p:strVal val="visible"/>
                                      </p:to>
                                    </p:set>
                                    <p:anim calcmode="lin" valueType="num">
                                      <p:cBhvr>
                                        <p:cTn id="28" dur="400"/>
                                        <p:tgtEl>
                                          <p:spTgt spid="19"/>
                                        </p:tgtEl>
                                        <p:attrNameLst>
                                          <p:attrName>ppt_y</p:attrName>
                                        </p:attrNameLst>
                                      </p:cBhvr>
                                      <p:tavLst>
                                        <p:tav tm="0">
                                          <p:val>
                                            <p:strVal val="#ppt_y-#ppt_h*1.125000"/>
                                          </p:val>
                                        </p:tav>
                                        <p:tav tm="100000">
                                          <p:val>
                                            <p:strVal val="#ppt_y"/>
                                          </p:val>
                                        </p:tav>
                                      </p:tavLst>
                                    </p:anim>
                                    <p:animEffect transition="in" filter="wipe(down)">
                                      <p:cBhvr>
                                        <p:cTn id="29" dur="400"/>
                                        <p:tgtEl>
                                          <p:spTgt spid="19"/>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400"/>
                                        <p:tgtEl>
                                          <p:spTgt spid="12"/>
                                        </p:tgtEl>
                                        <p:attrNameLst>
                                          <p:attrName>ppt_x</p:attrName>
                                        </p:attrNameLst>
                                      </p:cBhvr>
                                      <p:tavLst>
                                        <p:tav tm="0">
                                          <p:val>
                                            <p:strVal val="#ppt_x-#ppt_w*1.125000"/>
                                          </p:val>
                                        </p:tav>
                                        <p:tav tm="100000">
                                          <p:val>
                                            <p:strVal val="#ppt_x"/>
                                          </p:val>
                                        </p:tav>
                                      </p:tavLst>
                                    </p:anim>
                                    <p:animEffect transition="in" filter="wipe(right)">
                                      <p:cBhvr>
                                        <p:cTn id="34" dur="400"/>
                                        <p:tgtEl>
                                          <p:spTgt spid="1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400"/>
                                        <p:tgtEl>
                                          <p:spTgt spid="20"/>
                                        </p:tgtEl>
                                        <p:attrNameLst>
                                          <p:attrName>ppt_y</p:attrName>
                                        </p:attrNameLst>
                                      </p:cBhvr>
                                      <p:tavLst>
                                        <p:tav tm="0">
                                          <p:val>
                                            <p:strVal val="#ppt_y-#ppt_h*1.125000"/>
                                          </p:val>
                                        </p:tav>
                                        <p:tav tm="100000">
                                          <p:val>
                                            <p:strVal val="#ppt_y"/>
                                          </p:val>
                                        </p:tav>
                                      </p:tavLst>
                                    </p:anim>
                                    <p:animEffect transition="in" filter="wipe(down)">
                                      <p:cBhvr>
                                        <p:cTn id="38" dur="400"/>
                                        <p:tgtEl>
                                          <p:spTgt spid="2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400"/>
                                        <p:tgtEl>
                                          <p:spTgt spid="21"/>
                                        </p:tgtEl>
                                        <p:attrNameLst>
                                          <p:attrName>ppt_y</p:attrName>
                                        </p:attrNameLst>
                                      </p:cBhvr>
                                      <p:tavLst>
                                        <p:tav tm="0">
                                          <p:val>
                                            <p:strVal val="#ppt_y-#ppt_h*1.125000"/>
                                          </p:val>
                                        </p:tav>
                                        <p:tav tm="100000">
                                          <p:val>
                                            <p:strVal val="#ppt_y"/>
                                          </p:val>
                                        </p:tav>
                                      </p:tavLst>
                                    </p:anim>
                                    <p:animEffect transition="in" filter="wipe(down)">
                                      <p:cBhvr>
                                        <p:cTn id="42" dur="400"/>
                                        <p:tgtEl>
                                          <p:spTgt spid="21"/>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400"/>
                                        <p:tgtEl>
                                          <p:spTgt spid="9"/>
                                        </p:tgtEl>
                                        <p:attrNameLst>
                                          <p:attrName>ppt_x</p:attrName>
                                        </p:attrNameLst>
                                      </p:cBhvr>
                                      <p:tavLst>
                                        <p:tav tm="0">
                                          <p:val>
                                            <p:strVal val="#ppt_x-#ppt_w*1.125000"/>
                                          </p:val>
                                        </p:tav>
                                        <p:tav tm="100000">
                                          <p:val>
                                            <p:strVal val="#ppt_x"/>
                                          </p:val>
                                        </p:tav>
                                      </p:tavLst>
                                    </p:anim>
                                    <p:animEffect transition="in" filter="wipe(right)">
                                      <p:cBhvr>
                                        <p:cTn id="47" dur="400"/>
                                        <p:tgtEl>
                                          <p:spTgt spid="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2"/>
                                        </p:tgtEl>
                                        <p:attrNameLst>
                                          <p:attrName>style.visibility</p:attrName>
                                        </p:attrNameLst>
                                      </p:cBhvr>
                                      <p:to>
                                        <p:strVal val="visible"/>
                                      </p:to>
                                    </p:set>
                                    <p:anim calcmode="lin" valueType="num">
                                      <p:cBhvr>
                                        <p:cTn id="50" dur="400"/>
                                        <p:tgtEl>
                                          <p:spTgt spid="22"/>
                                        </p:tgtEl>
                                        <p:attrNameLst>
                                          <p:attrName>ppt_y</p:attrName>
                                        </p:attrNameLst>
                                      </p:cBhvr>
                                      <p:tavLst>
                                        <p:tav tm="0">
                                          <p:val>
                                            <p:strVal val="#ppt_y-#ppt_h*1.125000"/>
                                          </p:val>
                                        </p:tav>
                                        <p:tav tm="100000">
                                          <p:val>
                                            <p:strVal val="#ppt_y"/>
                                          </p:val>
                                        </p:tav>
                                      </p:tavLst>
                                    </p:anim>
                                    <p:animEffect transition="in" filter="wipe(down)">
                                      <p:cBhvr>
                                        <p:cTn id="51" dur="400"/>
                                        <p:tgtEl>
                                          <p:spTgt spid="2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3"/>
                                        </p:tgtEl>
                                        <p:attrNameLst>
                                          <p:attrName>style.visibility</p:attrName>
                                        </p:attrNameLst>
                                      </p:cBhvr>
                                      <p:to>
                                        <p:strVal val="visible"/>
                                      </p:to>
                                    </p:set>
                                    <p:anim calcmode="lin" valueType="num">
                                      <p:cBhvr>
                                        <p:cTn id="54" dur="400"/>
                                        <p:tgtEl>
                                          <p:spTgt spid="23"/>
                                        </p:tgtEl>
                                        <p:attrNameLst>
                                          <p:attrName>ppt_y</p:attrName>
                                        </p:attrNameLst>
                                      </p:cBhvr>
                                      <p:tavLst>
                                        <p:tav tm="0">
                                          <p:val>
                                            <p:strVal val="#ppt_y-#ppt_h*1.125000"/>
                                          </p:val>
                                        </p:tav>
                                        <p:tav tm="100000">
                                          <p:val>
                                            <p:strVal val="#ppt_y"/>
                                          </p:val>
                                        </p:tav>
                                      </p:tavLst>
                                    </p:anim>
                                    <p:animEffect transition="in" filter="wipe(down)">
                                      <p:cBhvr>
                                        <p:cTn id="55" dur="400"/>
                                        <p:tgtEl>
                                          <p:spTgt spid="23"/>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arn(outVertical)">
                                      <p:cBhvr>
                                        <p:cTn id="59" dur="750"/>
                                        <p:tgtEl>
                                          <p:spTgt spid="24"/>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0" name="平行四边形 29"/>
          <p:cNvSpPr/>
          <p:nvPr/>
        </p:nvSpPr>
        <p:spPr>
          <a:xfrm>
            <a:off x="1413013" y="1538154"/>
            <a:ext cx="2533579" cy="1828237"/>
          </a:xfrm>
          <a:prstGeom prst="parallelogram">
            <a:avLst/>
          </a:prstGeom>
          <a:blipFill>
            <a:blip r:embed="rId3" cstate="screen">
              <a:extLst>
                <a:ext uri="{28A0092B-C50C-407E-A947-70E740481C1C}">
                  <a14:useLocalDpi xmlns:a14="http://schemas.microsoft.com/office/drawing/2010/main"/>
                </a:ext>
              </a:extLst>
            </a:blip>
            <a:stretch>
              <a:fillRect/>
            </a:stretch>
          </a:blip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1" name="平行四边形 30"/>
          <p:cNvSpPr/>
          <p:nvPr/>
        </p:nvSpPr>
        <p:spPr>
          <a:xfrm>
            <a:off x="3743492" y="1538154"/>
            <a:ext cx="2533579" cy="1828237"/>
          </a:xfrm>
          <a:prstGeom prst="parallelogram">
            <a:avLst/>
          </a:prstGeom>
          <a:blipFill>
            <a:blip r:embed="rId4" cstate="screen">
              <a:extLst>
                <a:ext uri="{28A0092B-C50C-407E-A947-70E740481C1C}">
                  <a14:useLocalDpi xmlns:a14="http://schemas.microsoft.com/office/drawing/2010/main"/>
                </a:ext>
              </a:extLst>
            </a:blip>
            <a:stretch>
              <a:fillRect/>
            </a:stretch>
          </a:blip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2" name="平行四边形 31"/>
          <p:cNvSpPr/>
          <p:nvPr/>
        </p:nvSpPr>
        <p:spPr>
          <a:xfrm>
            <a:off x="6079166" y="1538154"/>
            <a:ext cx="2533579" cy="1828237"/>
          </a:xfrm>
          <a:prstGeom prst="parallelogram">
            <a:avLst/>
          </a:prstGeom>
          <a:blipFill>
            <a:blip r:embed="rId5" cstate="screen">
              <a:extLst>
                <a:ext uri="{28A0092B-C50C-407E-A947-70E740481C1C}">
                  <a14:useLocalDpi xmlns:a14="http://schemas.microsoft.com/office/drawing/2010/main"/>
                </a:ext>
              </a:extLst>
            </a:blip>
            <a:stretch>
              <a:fillRect/>
            </a:stretch>
          </a:blip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3" name="平行四边形 32"/>
          <p:cNvSpPr/>
          <p:nvPr/>
        </p:nvSpPr>
        <p:spPr>
          <a:xfrm>
            <a:off x="8414839" y="1538154"/>
            <a:ext cx="2533579" cy="1828237"/>
          </a:xfrm>
          <a:prstGeom prst="parallelogram">
            <a:avLst/>
          </a:prstGeom>
          <a:blipFill>
            <a:blip r:embed="rId6" cstate="screen">
              <a:extLst>
                <a:ext uri="{28A0092B-C50C-407E-A947-70E740481C1C}">
                  <a14:useLocalDpi xmlns:a14="http://schemas.microsoft.com/office/drawing/2010/main"/>
                </a:ext>
              </a:extLst>
            </a:blip>
            <a:stretch>
              <a:fillRect/>
            </a:stretch>
          </a:blip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lIns="121837" tIns="60916" rIns="121837" bIns="60916" rtlCol="0" anchor="ctr"/>
          <a:lstStyle/>
          <a:p>
            <a:pPr algn="ctr"/>
            <a:endParaRPr lang="zh-CN" altLang="en-US" sz="2399">
              <a:ea typeface="微软雅黑"/>
            </a:endParaRPr>
          </a:p>
        </p:txBody>
      </p:sp>
      <p:sp>
        <p:nvSpPr>
          <p:cNvPr id="34" name="矩形 9"/>
          <p:cNvSpPr>
            <a:spLocks noChangeArrowheads="1"/>
          </p:cNvSpPr>
          <p:nvPr/>
        </p:nvSpPr>
        <p:spPr bwMode="auto">
          <a:xfrm>
            <a:off x="8730552"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35" name="组合 15"/>
          <p:cNvGrpSpPr/>
          <p:nvPr/>
        </p:nvGrpSpPr>
        <p:grpSpPr>
          <a:xfrm>
            <a:off x="8714290" y="4099031"/>
            <a:ext cx="1641551" cy="338434"/>
            <a:chOff x="6401594" y="3274594"/>
            <a:chExt cx="1231756" cy="253906"/>
          </a:xfrm>
          <a:gradFill>
            <a:gsLst>
              <a:gs pos="0">
                <a:srgbClr val="013A6F"/>
              </a:gs>
              <a:gs pos="100000">
                <a:srgbClr val="004989"/>
              </a:gs>
            </a:gsLst>
            <a:lin ang="5400000" scaled="1"/>
          </a:gradFill>
        </p:grpSpPr>
        <p:sp>
          <p:nvSpPr>
            <p:cNvPr id="36" name="圆角矩形 35"/>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37" name="矩形 36"/>
            <p:cNvSpPr>
              <a:spLocks noChangeArrowheads="1"/>
            </p:cNvSpPr>
            <p:nvPr/>
          </p:nvSpPr>
          <p:spPr bwMode="auto">
            <a:xfrm>
              <a:off x="6477794" y="3274594"/>
              <a:ext cx="1071582" cy="25386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r>
                <a:rPr lang="zh-CN" altLang="en-US" sz="1599" dirty="0">
                  <a:solidFill>
                    <a:schemeClr val="bg1"/>
                  </a:solidFill>
                  <a:latin typeface="微软雅黑"/>
                  <a:ea typeface="微软雅黑"/>
                </a:rPr>
                <a:t>添加详细文字</a:t>
              </a:r>
            </a:p>
          </p:txBody>
        </p:sp>
      </p:grpSp>
      <p:sp>
        <p:nvSpPr>
          <p:cNvPr id="38" name="矩形 1"/>
          <p:cNvSpPr>
            <a:spLocks noChangeArrowheads="1"/>
          </p:cNvSpPr>
          <p:nvPr/>
        </p:nvSpPr>
        <p:spPr bwMode="auto">
          <a:xfrm>
            <a:off x="8612742"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
        <p:nvSpPr>
          <p:cNvPr id="39" name="矩形 9"/>
          <p:cNvSpPr>
            <a:spLocks noChangeArrowheads="1"/>
          </p:cNvSpPr>
          <p:nvPr/>
        </p:nvSpPr>
        <p:spPr bwMode="auto">
          <a:xfrm>
            <a:off x="6293331"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40" name="组合 20"/>
          <p:cNvGrpSpPr/>
          <p:nvPr/>
        </p:nvGrpSpPr>
        <p:grpSpPr>
          <a:xfrm>
            <a:off x="6277069" y="4099031"/>
            <a:ext cx="1641551" cy="338434"/>
            <a:chOff x="6401594" y="3274594"/>
            <a:chExt cx="1231756" cy="253906"/>
          </a:xfrm>
          <a:gradFill>
            <a:gsLst>
              <a:gs pos="0">
                <a:srgbClr val="BE0000"/>
              </a:gs>
              <a:gs pos="100000">
                <a:srgbClr val="720000"/>
              </a:gs>
            </a:gsLst>
            <a:lin ang="5400000" scaled="1"/>
          </a:gradFill>
        </p:grpSpPr>
        <p:sp>
          <p:nvSpPr>
            <p:cNvPr id="41" name="圆角矩形 40"/>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42" name="矩形 9"/>
            <p:cNvSpPr>
              <a:spLocks noChangeArrowheads="1"/>
            </p:cNvSpPr>
            <p:nvPr/>
          </p:nvSpPr>
          <p:spPr bwMode="auto">
            <a:xfrm>
              <a:off x="6477793" y="3274594"/>
              <a:ext cx="1060755" cy="253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r>
                <a:rPr lang="zh-CN" altLang="en-US" sz="1599" dirty="0">
                  <a:solidFill>
                    <a:schemeClr val="bg1"/>
                  </a:solidFill>
                  <a:latin typeface="微软雅黑"/>
                  <a:ea typeface="微软雅黑"/>
                </a:rPr>
                <a:t>添加详细文字</a:t>
              </a:r>
            </a:p>
          </p:txBody>
        </p:sp>
      </p:grpSp>
      <p:sp>
        <p:nvSpPr>
          <p:cNvPr id="43" name="矩形 1"/>
          <p:cNvSpPr>
            <a:spLocks noChangeArrowheads="1"/>
          </p:cNvSpPr>
          <p:nvPr/>
        </p:nvSpPr>
        <p:spPr bwMode="auto">
          <a:xfrm>
            <a:off x="6175521"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
        <p:nvSpPr>
          <p:cNvPr id="44" name="矩形 9"/>
          <p:cNvSpPr>
            <a:spLocks noChangeArrowheads="1"/>
          </p:cNvSpPr>
          <p:nvPr/>
        </p:nvSpPr>
        <p:spPr bwMode="auto">
          <a:xfrm>
            <a:off x="3856104"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45" name="组合 25"/>
          <p:cNvGrpSpPr/>
          <p:nvPr/>
        </p:nvGrpSpPr>
        <p:grpSpPr>
          <a:xfrm>
            <a:off x="3839841" y="4099031"/>
            <a:ext cx="1641551" cy="338434"/>
            <a:chOff x="6401594" y="3274594"/>
            <a:chExt cx="1231756" cy="253906"/>
          </a:xfrm>
          <a:gradFill>
            <a:gsLst>
              <a:gs pos="0">
                <a:srgbClr val="013A6F"/>
              </a:gs>
              <a:gs pos="100000">
                <a:srgbClr val="004989"/>
              </a:gs>
            </a:gsLst>
            <a:lin ang="5400000" scaled="1"/>
          </a:gradFill>
        </p:grpSpPr>
        <p:sp>
          <p:nvSpPr>
            <p:cNvPr id="46" name="圆角矩形 45"/>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47" name="矩形 9"/>
            <p:cNvSpPr>
              <a:spLocks noChangeArrowheads="1"/>
            </p:cNvSpPr>
            <p:nvPr/>
          </p:nvSpPr>
          <p:spPr bwMode="auto">
            <a:xfrm>
              <a:off x="6477794" y="3274594"/>
              <a:ext cx="1079364" cy="253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pPr algn="ctr"/>
              <a:r>
                <a:rPr lang="zh-CN" altLang="en-US" sz="1599" dirty="0">
                  <a:solidFill>
                    <a:schemeClr val="bg1"/>
                  </a:solidFill>
                  <a:latin typeface="微软雅黑"/>
                  <a:ea typeface="微软雅黑"/>
                </a:rPr>
                <a:t>添加详细文字</a:t>
              </a:r>
            </a:p>
          </p:txBody>
        </p:sp>
      </p:grpSp>
      <p:sp>
        <p:nvSpPr>
          <p:cNvPr id="48" name="矩形 1"/>
          <p:cNvSpPr>
            <a:spLocks noChangeArrowheads="1"/>
          </p:cNvSpPr>
          <p:nvPr/>
        </p:nvSpPr>
        <p:spPr bwMode="auto">
          <a:xfrm>
            <a:off x="3738295"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
        <p:nvSpPr>
          <p:cNvPr id="49" name="矩形 9"/>
          <p:cNvSpPr>
            <a:spLocks noChangeArrowheads="1"/>
          </p:cNvSpPr>
          <p:nvPr/>
        </p:nvSpPr>
        <p:spPr bwMode="auto">
          <a:xfrm>
            <a:off x="1520433" y="3671091"/>
            <a:ext cx="1738347" cy="338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65" tIns="45685" rIns="91365" bIns="45685">
            <a:spAutoFit/>
          </a:bodyPr>
          <a:lstStyle/>
          <a:p>
            <a:pPr>
              <a:defRPr/>
            </a:pPr>
            <a:r>
              <a:rPr lang="zh-CN" altLang="en-US" sz="1599" dirty="0">
                <a:solidFill>
                  <a:schemeClr val="tx1">
                    <a:lumMod val="75000"/>
                    <a:lumOff val="25000"/>
                  </a:schemeClr>
                </a:solidFill>
                <a:latin typeface="微软雅黑"/>
                <a:ea typeface="微软雅黑"/>
              </a:rPr>
              <a:t>添加标题文字</a:t>
            </a:r>
          </a:p>
        </p:txBody>
      </p:sp>
      <p:grpSp>
        <p:nvGrpSpPr>
          <p:cNvPr id="50" name="组合 30"/>
          <p:cNvGrpSpPr/>
          <p:nvPr/>
        </p:nvGrpSpPr>
        <p:grpSpPr>
          <a:xfrm>
            <a:off x="1504171" y="4099031"/>
            <a:ext cx="1641551" cy="338434"/>
            <a:chOff x="6401594" y="3274594"/>
            <a:chExt cx="1231756" cy="253906"/>
          </a:xfrm>
          <a:gradFill>
            <a:gsLst>
              <a:gs pos="0">
                <a:srgbClr val="BE0000"/>
              </a:gs>
              <a:gs pos="100000">
                <a:srgbClr val="720000"/>
              </a:gs>
            </a:gsLst>
            <a:lin ang="5400000" scaled="1"/>
          </a:gradFill>
        </p:grpSpPr>
        <p:sp>
          <p:nvSpPr>
            <p:cNvPr id="51" name="圆角矩形 50"/>
            <p:cNvSpPr/>
            <p:nvPr/>
          </p:nvSpPr>
          <p:spPr>
            <a:xfrm>
              <a:off x="6401594" y="3274594"/>
              <a:ext cx="1231756" cy="253906"/>
            </a:xfrm>
            <a:prstGeom prst="roundRect">
              <a:avLst>
                <a:gd name="adj" fmla="val 416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99">
                <a:ea typeface="微软雅黑"/>
              </a:endParaRPr>
            </a:p>
          </p:txBody>
        </p:sp>
        <p:sp>
          <p:nvSpPr>
            <p:cNvPr id="52" name="矩形 9"/>
            <p:cNvSpPr>
              <a:spLocks noChangeArrowheads="1"/>
            </p:cNvSpPr>
            <p:nvPr/>
          </p:nvSpPr>
          <p:spPr bwMode="auto">
            <a:xfrm>
              <a:off x="6477794" y="3274594"/>
              <a:ext cx="1052320" cy="25386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00" tIns="45699" rIns="91400" bIns="45699">
              <a:spAutoFit/>
            </a:bodyPr>
            <a:lstStyle/>
            <a:p>
              <a:pPr algn="ctr"/>
              <a:r>
                <a:rPr lang="zh-CN" altLang="en-US" sz="1599" dirty="0">
                  <a:solidFill>
                    <a:schemeClr val="bg1"/>
                  </a:solidFill>
                  <a:latin typeface="微软雅黑"/>
                  <a:ea typeface="微软雅黑"/>
                </a:rPr>
                <a:t>添加详细文字</a:t>
              </a:r>
            </a:p>
          </p:txBody>
        </p:sp>
      </p:grpSp>
      <p:sp>
        <p:nvSpPr>
          <p:cNvPr id="53" name="矩形 1"/>
          <p:cNvSpPr>
            <a:spLocks noChangeArrowheads="1"/>
          </p:cNvSpPr>
          <p:nvPr/>
        </p:nvSpPr>
        <p:spPr bwMode="auto">
          <a:xfrm>
            <a:off x="1402625" y="4397971"/>
            <a:ext cx="1929468" cy="1508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7" tIns="60916" rIns="121837" bIns="6091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1200" dirty="0">
                <a:solidFill>
                  <a:schemeClr val="tx1">
                    <a:lumMod val="50000"/>
                    <a:lumOff val="50000"/>
                  </a:schemeClr>
                </a:solidFill>
                <a:latin typeface="微软雅黑"/>
                <a:ea typeface="微软雅黑"/>
              </a:rPr>
              <a:t>此处添加标题内容点击此处添加内容点击此处添加内容此处添加标题内容点击此处添加内容点击此处添加内容</a:t>
            </a:r>
            <a:endParaRPr lang="zh-CN" altLang="zh-CN" sz="1200" dirty="0">
              <a:solidFill>
                <a:schemeClr val="tx1">
                  <a:lumMod val="50000"/>
                  <a:lumOff val="50000"/>
                </a:schemeClr>
              </a:solidFill>
              <a:latin typeface="微软雅黑"/>
              <a:ea typeface="微软雅黑"/>
            </a:endParaRPr>
          </a:p>
        </p:txBody>
      </p:sp>
    </p:spTree>
    <p:extLst>
      <p:ext uri="{BB962C8B-B14F-4D97-AF65-F5344CB8AC3E}">
        <p14:creationId xmlns:p14="http://schemas.microsoft.com/office/powerpoint/2010/main" val="25623695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0-#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0-#ppt_w/2"/>
                                          </p:val>
                                        </p:tav>
                                        <p:tav tm="100000">
                                          <p:val>
                                            <p:strVal val="#ppt_x"/>
                                          </p:val>
                                        </p:tav>
                                      </p:tavLst>
                                    </p:anim>
                                    <p:anim calcmode="lin" valueType="num">
                                      <p:cBhvr additive="base">
                                        <p:cTn id="20" dur="500" fill="hold"/>
                                        <p:tgtEl>
                                          <p:spTgt spid="30"/>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53" presetClass="entr" presetSubtype="16"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par>
                          <p:cTn id="27" fill="hold">
                            <p:stCondLst>
                              <p:cond delay="1700"/>
                            </p:stCondLst>
                            <p:childTnLst>
                              <p:par>
                                <p:cTn id="28" presetID="16" presetClass="entr" presetSubtype="2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barn(inVertical)">
                                      <p:cBhvr>
                                        <p:cTn id="30" dur="500"/>
                                        <p:tgtEl>
                                          <p:spTgt spid="35"/>
                                        </p:tgtEl>
                                      </p:cBhvr>
                                    </p:animEffect>
                                  </p:childTnLst>
                                </p:cTn>
                              </p:par>
                              <p:par>
                                <p:cTn id="31" presetID="47"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1000"/>
                                        <p:tgtEl>
                                          <p:spTgt spid="38"/>
                                        </p:tgtEl>
                                      </p:cBhvr>
                                    </p:animEffect>
                                    <p:anim calcmode="lin" valueType="num">
                                      <p:cBhvr>
                                        <p:cTn id="34" dur="1000" fill="hold"/>
                                        <p:tgtEl>
                                          <p:spTgt spid="38"/>
                                        </p:tgtEl>
                                        <p:attrNameLst>
                                          <p:attrName>ppt_x</p:attrName>
                                        </p:attrNameLst>
                                      </p:cBhvr>
                                      <p:tavLst>
                                        <p:tav tm="0">
                                          <p:val>
                                            <p:strVal val="#ppt_x"/>
                                          </p:val>
                                        </p:tav>
                                        <p:tav tm="100000">
                                          <p:val>
                                            <p:strVal val="#ppt_x"/>
                                          </p:val>
                                        </p:tav>
                                      </p:tavLst>
                                    </p:anim>
                                    <p:anim calcmode="lin" valueType="num">
                                      <p:cBhvr>
                                        <p:cTn id="35" dur="1000" fill="hold"/>
                                        <p:tgtEl>
                                          <p:spTgt spid="38"/>
                                        </p:tgtEl>
                                        <p:attrNameLst>
                                          <p:attrName>ppt_y</p:attrName>
                                        </p:attrNameLst>
                                      </p:cBhvr>
                                      <p:tavLst>
                                        <p:tav tm="0">
                                          <p:val>
                                            <p:strVal val="#ppt_y-.1"/>
                                          </p:val>
                                        </p:tav>
                                        <p:tav tm="100000">
                                          <p:val>
                                            <p:strVal val="#ppt_y"/>
                                          </p:val>
                                        </p:tav>
                                      </p:tavLst>
                                    </p:anim>
                                  </p:childTnLst>
                                </p:cTn>
                              </p:par>
                            </p:childTnLst>
                          </p:cTn>
                        </p:par>
                        <p:par>
                          <p:cTn id="36" fill="hold">
                            <p:stCondLst>
                              <p:cond delay="2700"/>
                            </p:stCondLst>
                            <p:childTnLst>
                              <p:par>
                                <p:cTn id="37" presetID="53" presetClass="entr" presetSubtype="16"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par>
                          <p:cTn id="42" fill="hold">
                            <p:stCondLst>
                              <p:cond delay="3200"/>
                            </p:stCondLst>
                            <p:childTnLst>
                              <p:par>
                                <p:cTn id="43" presetID="16" presetClass="entr" presetSubtype="21"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barn(inVertical)">
                                      <p:cBhvr>
                                        <p:cTn id="45" dur="500"/>
                                        <p:tgtEl>
                                          <p:spTgt spid="40"/>
                                        </p:tgtEl>
                                      </p:cBhvr>
                                    </p:animEffect>
                                  </p:childTnLst>
                                </p:cTn>
                              </p:par>
                              <p:par>
                                <p:cTn id="46" presetID="47" presetClass="entr" presetSubtype="0"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1000"/>
                                        <p:tgtEl>
                                          <p:spTgt spid="43"/>
                                        </p:tgtEl>
                                      </p:cBhvr>
                                    </p:animEffect>
                                    <p:anim calcmode="lin" valueType="num">
                                      <p:cBhvr>
                                        <p:cTn id="49" dur="1000" fill="hold"/>
                                        <p:tgtEl>
                                          <p:spTgt spid="43"/>
                                        </p:tgtEl>
                                        <p:attrNameLst>
                                          <p:attrName>ppt_x</p:attrName>
                                        </p:attrNameLst>
                                      </p:cBhvr>
                                      <p:tavLst>
                                        <p:tav tm="0">
                                          <p:val>
                                            <p:strVal val="#ppt_x"/>
                                          </p:val>
                                        </p:tav>
                                        <p:tav tm="100000">
                                          <p:val>
                                            <p:strVal val="#ppt_x"/>
                                          </p:val>
                                        </p:tav>
                                      </p:tavLst>
                                    </p:anim>
                                    <p:anim calcmode="lin" valueType="num">
                                      <p:cBhvr>
                                        <p:cTn id="50" dur="1000" fill="hold"/>
                                        <p:tgtEl>
                                          <p:spTgt spid="43"/>
                                        </p:tgtEl>
                                        <p:attrNameLst>
                                          <p:attrName>ppt_y</p:attrName>
                                        </p:attrNameLst>
                                      </p:cBhvr>
                                      <p:tavLst>
                                        <p:tav tm="0">
                                          <p:val>
                                            <p:strVal val="#ppt_y-.1"/>
                                          </p:val>
                                        </p:tav>
                                        <p:tav tm="100000">
                                          <p:val>
                                            <p:strVal val="#ppt_y"/>
                                          </p:val>
                                        </p:tav>
                                      </p:tavLst>
                                    </p:anim>
                                  </p:childTnLst>
                                </p:cTn>
                              </p:par>
                            </p:childTnLst>
                          </p:cTn>
                        </p:par>
                        <p:par>
                          <p:cTn id="51" fill="hold">
                            <p:stCondLst>
                              <p:cond delay="4200"/>
                            </p:stCondLst>
                            <p:childTnLst>
                              <p:par>
                                <p:cTn id="52" presetID="53" presetClass="entr" presetSubtype="16" fill="hold" grpId="0" nodeType="afterEffect">
                                  <p:stCondLst>
                                    <p:cond delay="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childTnLst>
                          </p:cTn>
                        </p:par>
                        <p:par>
                          <p:cTn id="57" fill="hold">
                            <p:stCondLst>
                              <p:cond delay="4700"/>
                            </p:stCondLst>
                            <p:childTnLst>
                              <p:par>
                                <p:cTn id="58" presetID="16" presetClass="entr" presetSubtype="21" fill="hold" nodeType="after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barn(inVertical)">
                                      <p:cBhvr>
                                        <p:cTn id="60" dur="500"/>
                                        <p:tgtEl>
                                          <p:spTgt spid="45"/>
                                        </p:tgtEl>
                                      </p:cBhvr>
                                    </p:animEffect>
                                  </p:childTnLst>
                                </p:cTn>
                              </p:par>
                              <p:par>
                                <p:cTn id="61" presetID="47"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000"/>
                                        <p:tgtEl>
                                          <p:spTgt spid="48"/>
                                        </p:tgtEl>
                                      </p:cBhvr>
                                    </p:animEffect>
                                    <p:anim calcmode="lin" valueType="num">
                                      <p:cBhvr>
                                        <p:cTn id="64" dur="1000" fill="hold"/>
                                        <p:tgtEl>
                                          <p:spTgt spid="48"/>
                                        </p:tgtEl>
                                        <p:attrNameLst>
                                          <p:attrName>ppt_x</p:attrName>
                                        </p:attrNameLst>
                                      </p:cBhvr>
                                      <p:tavLst>
                                        <p:tav tm="0">
                                          <p:val>
                                            <p:strVal val="#ppt_x"/>
                                          </p:val>
                                        </p:tav>
                                        <p:tav tm="100000">
                                          <p:val>
                                            <p:strVal val="#ppt_x"/>
                                          </p:val>
                                        </p:tav>
                                      </p:tavLst>
                                    </p:anim>
                                    <p:anim calcmode="lin" valueType="num">
                                      <p:cBhvr>
                                        <p:cTn id="65" dur="1000" fill="hold"/>
                                        <p:tgtEl>
                                          <p:spTgt spid="48"/>
                                        </p:tgtEl>
                                        <p:attrNameLst>
                                          <p:attrName>ppt_y</p:attrName>
                                        </p:attrNameLst>
                                      </p:cBhvr>
                                      <p:tavLst>
                                        <p:tav tm="0">
                                          <p:val>
                                            <p:strVal val="#ppt_y-.1"/>
                                          </p:val>
                                        </p:tav>
                                        <p:tav tm="100000">
                                          <p:val>
                                            <p:strVal val="#ppt_y"/>
                                          </p:val>
                                        </p:tav>
                                      </p:tavLst>
                                    </p:anim>
                                  </p:childTnLst>
                                </p:cTn>
                              </p:par>
                            </p:childTnLst>
                          </p:cTn>
                        </p:par>
                        <p:par>
                          <p:cTn id="66" fill="hold">
                            <p:stCondLst>
                              <p:cond delay="5700"/>
                            </p:stCondLst>
                            <p:childTnLst>
                              <p:par>
                                <p:cTn id="67" presetID="53" presetClass="entr" presetSubtype="16"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animEffect transition="in" filter="fade">
                                      <p:cBhvr>
                                        <p:cTn id="71" dur="500"/>
                                        <p:tgtEl>
                                          <p:spTgt spid="49"/>
                                        </p:tgtEl>
                                      </p:cBhvr>
                                    </p:animEffect>
                                  </p:childTnLst>
                                </p:cTn>
                              </p:par>
                            </p:childTnLst>
                          </p:cTn>
                        </p:par>
                        <p:par>
                          <p:cTn id="72" fill="hold">
                            <p:stCondLst>
                              <p:cond delay="6200"/>
                            </p:stCondLst>
                            <p:childTnLst>
                              <p:par>
                                <p:cTn id="73" presetID="16" presetClass="entr" presetSubtype="2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barn(inVertical)">
                                      <p:cBhvr>
                                        <p:cTn id="75" dur="500"/>
                                        <p:tgtEl>
                                          <p:spTgt spid="50"/>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1000"/>
                                        <p:tgtEl>
                                          <p:spTgt spid="53"/>
                                        </p:tgtEl>
                                      </p:cBhvr>
                                    </p:animEffect>
                                    <p:anim calcmode="lin" valueType="num">
                                      <p:cBhvr>
                                        <p:cTn id="79" dur="1000" fill="hold"/>
                                        <p:tgtEl>
                                          <p:spTgt spid="53"/>
                                        </p:tgtEl>
                                        <p:attrNameLst>
                                          <p:attrName>ppt_x</p:attrName>
                                        </p:attrNameLst>
                                      </p:cBhvr>
                                      <p:tavLst>
                                        <p:tav tm="0">
                                          <p:val>
                                            <p:strVal val="#ppt_x"/>
                                          </p:val>
                                        </p:tav>
                                        <p:tav tm="100000">
                                          <p:val>
                                            <p:strVal val="#ppt_x"/>
                                          </p:val>
                                        </p:tav>
                                      </p:tavLst>
                                    </p:anim>
                                    <p:anim calcmode="lin" valueType="num">
                                      <p:cBhvr>
                                        <p:cTn id="80"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8" grpId="0"/>
      <p:bldP spid="39" grpId="0"/>
      <p:bldP spid="43" grpId="0"/>
      <p:bldP spid="44" grpId="0"/>
      <p:bldP spid="48" grpId="0"/>
      <p:bldP spid="49"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 name="Freeform 6"/>
          <p:cNvSpPr>
            <a:spLocks noEditPoints="1"/>
          </p:cNvSpPr>
          <p:nvPr/>
        </p:nvSpPr>
        <p:spPr bwMode="auto">
          <a:xfrm>
            <a:off x="1691057"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4" name="Freeform 8"/>
          <p:cNvSpPr/>
          <p:nvPr/>
        </p:nvSpPr>
        <p:spPr bwMode="auto">
          <a:xfrm>
            <a:off x="1520199" y="2873272"/>
            <a:ext cx="576648" cy="662371"/>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bg1">
              <a:lumMod val="50000"/>
            </a:schemeClr>
          </a:solidFill>
          <a:ln>
            <a:noFill/>
          </a:ln>
        </p:spPr>
        <p:txBody>
          <a:bodyPr vert="horz" wrap="square" lIns="121919" tIns="60960" rIns="121919" bIns="60960" numCol="1" anchor="t" anchorCtr="0" compatLnSpc="1"/>
          <a:lstStyle/>
          <a:p>
            <a:endParaRPr lang="zh-CN" altLang="en-US" sz="2399"/>
          </a:p>
        </p:txBody>
      </p:sp>
      <p:sp>
        <p:nvSpPr>
          <p:cNvPr id="5" name="Oval 9"/>
          <p:cNvSpPr>
            <a:spLocks noChangeArrowheads="1"/>
          </p:cNvSpPr>
          <p:nvPr/>
        </p:nvSpPr>
        <p:spPr bwMode="auto">
          <a:xfrm>
            <a:off x="1975823" y="3270340"/>
            <a:ext cx="863191" cy="868915"/>
          </a:xfrm>
          <a:prstGeom prst="ellipse">
            <a:avLst/>
          </a:pr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6" name="Freeform 10"/>
          <p:cNvSpPr>
            <a:spLocks noEditPoints="1"/>
          </p:cNvSpPr>
          <p:nvPr/>
        </p:nvSpPr>
        <p:spPr bwMode="auto">
          <a:xfrm>
            <a:off x="9068225"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7" name="Freeform 11"/>
          <p:cNvSpPr/>
          <p:nvPr/>
        </p:nvSpPr>
        <p:spPr bwMode="auto">
          <a:xfrm>
            <a:off x="10095155" y="3873948"/>
            <a:ext cx="576648" cy="662371"/>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bg1">
              <a:lumMod val="50000"/>
            </a:schemeClr>
          </a:solidFill>
          <a:ln>
            <a:noFill/>
          </a:ln>
        </p:spPr>
        <p:txBody>
          <a:bodyPr vert="horz" wrap="square" lIns="121919" tIns="60960" rIns="121919" bIns="60960" numCol="1" anchor="t" anchorCtr="0" compatLnSpc="1"/>
          <a:lstStyle/>
          <a:p>
            <a:endParaRPr lang="zh-CN" altLang="en-US" sz="2399"/>
          </a:p>
        </p:txBody>
      </p:sp>
      <p:sp>
        <p:nvSpPr>
          <p:cNvPr id="8" name="Oval 12"/>
          <p:cNvSpPr>
            <a:spLocks noChangeArrowheads="1"/>
          </p:cNvSpPr>
          <p:nvPr/>
        </p:nvSpPr>
        <p:spPr bwMode="auto">
          <a:xfrm>
            <a:off x="9352991" y="3270340"/>
            <a:ext cx="863191" cy="868915"/>
          </a:xfrm>
          <a:prstGeom prst="ellipse">
            <a:avLst/>
          </a:pr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9" name="Freeform 13"/>
          <p:cNvSpPr>
            <a:spLocks noEditPoints="1"/>
          </p:cNvSpPr>
          <p:nvPr/>
        </p:nvSpPr>
        <p:spPr bwMode="auto">
          <a:xfrm>
            <a:off x="7575883"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0" name="Oval 14"/>
          <p:cNvSpPr>
            <a:spLocks noChangeArrowheads="1"/>
          </p:cNvSpPr>
          <p:nvPr/>
        </p:nvSpPr>
        <p:spPr bwMode="auto">
          <a:xfrm>
            <a:off x="7860649" y="3270340"/>
            <a:ext cx="863191" cy="868915"/>
          </a:xfrm>
          <a:prstGeom prst="ellipse">
            <a:avLst/>
          </a:pr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1" name="Freeform 15"/>
          <p:cNvSpPr>
            <a:spLocks noEditPoints="1"/>
          </p:cNvSpPr>
          <p:nvPr/>
        </p:nvSpPr>
        <p:spPr bwMode="auto">
          <a:xfrm>
            <a:off x="4641925"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2" name="Oval 16"/>
          <p:cNvSpPr>
            <a:spLocks noChangeArrowheads="1"/>
          </p:cNvSpPr>
          <p:nvPr/>
        </p:nvSpPr>
        <p:spPr bwMode="auto">
          <a:xfrm>
            <a:off x="4926690" y="3270340"/>
            <a:ext cx="863191" cy="868915"/>
          </a:xfrm>
          <a:prstGeom prst="ellipse">
            <a:avLst/>
          </a:prstGeom>
          <a:gradFill>
            <a:gsLst>
              <a:gs pos="0">
                <a:srgbClr val="BE0000"/>
              </a:gs>
              <a:gs pos="100000">
                <a:srgbClr val="720000"/>
              </a:gs>
            </a:gsLst>
            <a:lin ang="5400000" scaled="1"/>
          </a:gradFill>
          <a:ln>
            <a:noFill/>
          </a:ln>
        </p:spPr>
        <p:txBody>
          <a:bodyPr vert="horz" wrap="square" lIns="121919" tIns="60960" rIns="121919" bIns="60960" numCol="1" anchor="t" anchorCtr="0" compatLnSpc="1"/>
          <a:lstStyle/>
          <a:p>
            <a:endParaRPr lang="zh-CN" altLang="en-US" sz="2399"/>
          </a:p>
        </p:txBody>
      </p:sp>
      <p:sp>
        <p:nvSpPr>
          <p:cNvPr id="13" name="Freeform 17"/>
          <p:cNvSpPr>
            <a:spLocks noEditPoints="1"/>
          </p:cNvSpPr>
          <p:nvPr/>
        </p:nvSpPr>
        <p:spPr bwMode="auto">
          <a:xfrm>
            <a:off x="6117359"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4" name="Oval 18"/>
          <p:cNvSpPr>
            <a:spLocks noChangeArrowheads="1"/>
          </p:cNvSpPr>
          <p:nvPr/>
        </p:nvSpPr>
        <p:spPr bwMode="auto">
          <a:xfrm>
            <a:off x="6402125" y="3270340"/>
            <a:ext cx="863191" cy="868915"/>
          </a:xfrm>
          <a:prstGeom prst="ellipse">
            <a:avLst/>
          </a:pr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5" name="Freeform 19"/>
          <p:cNvSpPr>
            <a:spLocks noEditPoints="1"/>
          </p:cNvSpPr>
          <p:nvPr/>
        </p:nvSpPr>
        <p:spPr bwMode="auto">
          <a:xfrm>
            <a:off x="3151877" y="2983670"/>
            <a:ext cx="1432720" cy="1442257"/>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6" name="Oval 20"/>
          <p:cNvSpPr>
            <a:spLocks noChangeArrowheads="1"/>
          </p:cNvSpPr>
          <p:nvPr/>
        </p:nvSpPr>
        <p:spPr bwMode="auto">
          <a:xfrm>
            <a:off x="3436643" y="3270340"/>
            <a:ext cx="863191" cy="868915"/>
          </a:xfrm>
          <a:prstGeom prst="ellipse">
            <a:avLst/>
          </a:prstGeom>
          <a:gradFill>
            <a:gsLst>
              <a:gs pos="0">
                <a:srgbClr val="004989"/>
              </a:gs>
              <a:gs pos="100000">
                <a:srgbClr val="013A6F"/>
              </a:gs>
            </a:gsLst>
            <a:lin ang="5400000" scaled="1"/>
          </a:gradFill>
          <a:ln>
            <a:noFill/>
          </a:ln>
        </p:spPr>
        <p:txBody>
          <a:bodyPr vert="horz" wrap="square" lIns="121919" tIns="60960" rIns="121919" bIns="60960" numCol="1" anchor="t" anchorCtr="0" compatLnSpc="1"/>
          <a:lstStyle/>
          <a:p>
            <a:endParaRPr lang="zh-CN" altLang="en-US" sz="2399"/>
          </a:p>
        </p:txBody>
      </p:sp>
      <p:sp>
        <p:nvSpPr>
          <p:cNvPr id="17" name="Freeform 21"/>
          <p:cNvSpPr>
            <a:spLocks noEditPoints="1"/>
          </p:cNvSpPr>
          <p:nvPr/>
        </p:nvSpPr>
        <p:spPr bwMode="auto">
          <a:xfrm>
            <a:off x="9619955" y="3542764"/>
            <a:ext cx="320360" cy="327624"/>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18" name="Freeform 22"/>
          <p:cNvSpPr>
            <a:spLocks noEditPoints="1"/>
          </p:cNvSpPr>
          <p:nvPr/>
        </p:nvSpPr>
        <p:spPr bwMode="auto">
          <a:xfrm>
            <a:off x="2232109" y="3535643"/>
            <a:ext cx="350617" cy="338308"/>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19" name="Freeform 23"/>
          <p:cNvSpPr>
            <a:spLocks noEditPoints="1"/>
          </p:cNvSpPr>
          <p:nvPr/>
        </p:nvSpPr>
        <p:spPr bwMode="auto">
          <a:xfrm>
            <a:off x="3721405" y="3532080"/>
            <a:ext cx="288324" cy="345429"/>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0" name="Freeform 24"/>
          <p:cNvSpPr>
            <a:spLocks noEditPoints="1"/>
          </p:cNvSpPr>
          <p:nvPr/>
        </p:nvSpPr>
        <p:spPr bwMode="auto">
          <a:xfrm>
            <a:off x="8116935" y="3539204"/>
            <a:ext cx="350617" cy="331184"/>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1" name="Freeform 25"/>
          <p:cNvSpPr>
            <a:spLocks noEditPoints="1"/>
          </p:cNvSpPr>
          <p:nvPr/>
        </p:nvSpPr>
        <p:spPr bwMode="auto">
          <a:xfrm>
            <a:off x="5182976" y="3528522"/>
            <a:ext cx="350617" cy="352551"/>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2" name="Freeform 26"/>
          <p:cNvSpPr>
            <a:spLocks noEditPoints="1"/>
          </p:cNvSpPr>
          <p:nvPr/>
        </p:nvSpPr>
        <p:spPr bwMode="auto">
          <a:xfrm>
            <a:off x="6644174" y="3514275"/>
            <a:ext cx="379092" cy="38104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9" tIns="60960" rIns="121919" bIns="60960" numCol="1" anchor="t" anchorCtr="0" compatLnSpc="1"/>
          <a:lstStyle/>
          <a:p>
            <a:endParaRPr lang="zh-CN" altLang="en-US" sz="2399"/>
          </a:p>
        </p:txBody>
      </p:sp>
      <p:sp>
        <p:nvSpPr>
          <p:cNvPr id="23" name="Rectangle 24"/>
          <p:cNvSpPr>
            <a:spLocks noChangeArrowheads="1"/>
          </p:cNvSpPr>
          <p:nvPr/>
        </p:nvSpPr>
        <p:spPr bwMode="auto">
          <a:xfrm>
            <a:off x="1459346" y="5164779"/>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cxnSp>
        <p:nvCxnSpPr>
          <p:cNvPr id="24" name="直接连接符 43"/>
          <p:cNvCxnSpPr/>
          <p:nvPr/>
        </p:nvCxnSpPr>
        <p:spPr>
          <a:xfrm flipV="1">
            <a:off x="2407417" y="4579453"/>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Rectangle 24"/>
          <p:cNvSpPr>
            <a:spLocks noChangeArrowheads="1"/>
          </p:cNvSpPr>
          <p:nvPr/>
        </p:nvSpPr>
        <p:spPr bwMode="auto">
          <a:xfrm>
            <a:off x="4410215" y="5164779"/>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cxnSp>
        <p:nvCxnSpPr>
          <p:cNvPr id="26" name="直接连接符 45"/>
          <p:cNvCxnSpPr/>
          <p:nvPr/>
        </p:nvCxnSpPr>
        <p:spPr>
          <a:xfrm flipV="1">
            <a:off x="5358287" y="4579453"/>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a:spLocks noChangeArrowheads="1"/>
          </p:cNvSpPr>
          <p:nvPr/>
        </p:nvSpPr>
        <p:spPr bwMode="auto">
          <a:xfrm>
            <a:off x="7376535" y="5164779"/>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cxnSp>
        <p:nvCxnSpPr>
          <p:cNvPr id="28" name="直接连接符 47"/>
          <p:cNvCxnSpPr/>
          <p:nvPr/>
        </p:nvCxnSpPr>
        <p:spPr>
          <a:xfrm flipV="1">
            <a:off x="8324605" y="4579453"/>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48"/>
          <p:cNvCxnSpPr/>
          <p:nvPr/>
        </p:nvCxnSpPr>
        <p:spPr>
          <a:xfrm flipV="1">
            <a:off x="3882851" y="2336477"/>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0" name="Rectangle 24"/>
          <p:cNvSpPr>
            <a:spLocks noChangeArrowheads="1"/>
          </p:cNvSpPr>
          <p:nvPr/>
        </p:nvSpPr>
        <p:spPr bwMode="auto">
          <a:xfrm>
            <a:off x="2934782" y="1316113"/>
            <a:ext cx="1896140" cy="104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en-US" altLang="zh-CN" sz="1067" dirty="0">
                <a:solidFill>
                  <a:schemeClr val="bg1">
                    <a:lumMod val="50000"/>
                  </a:schemeClr>
                </a:solidFill>
              </a:rPr>
              <a:t>.</a:t>
            </a:r>
            <a:endParaRPr lang="zh-CN" altLang="en-US" sz="1067" dirty="0">
              <a:solidFill>
                <a:schemeClr val="bg1">
                  <a:lumMod val="50000"/>
                </a:schemeClr>
              </a:solidFill>
            </a:endParaRPr>
          </a:p>
        </p:txBody>
      </p:sp>
      <p:cxnSp>
        <p:nvCxnSpPr>
          <p:cNvPr id="31" name="直接连接符 50"/>
          <p:cNvCxnSpPr/>
          <p:nvPr/>
        </p:nvCxnSpPr>
        <p:spPr>
          <a:xfrm flipV="1">
            <a:off x="6818695" y="2336477"/>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Rectangle 24"/>
          <p:cNvSpPr>
            <a:spLocks noChangeArrowheads="1"/>
          </p:cNvSpPr>
          <p:nvPr/>
        </p:nvSpPr>
        <p:spPr bwMode="auto">
          <a:xfrm>
            <a:off x="5870625" y="1316113"/>
            <a:ext cx="1896140" cy="104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a:lnSpc>
                <a:spcPct val="120000"/>
              </a:lnSpc>
              <a:spcBef>
                <a:spcPts val="400"/>
              </a:spcBef>
            </a:pPr>
            <a:endParaRPr lang="zh-CN" altLang="en-US" sz="1067" dirty="0">
              <a:solidFill>
                <a:schemeClr val="bg1">
                  <a:lumMod val="50000"/>
                </a:schemeClr>
              </a:solidFill>
            </a:endParaRPr>
          </a:p>
        </p:txBody>
      </p:sp>
      <p:cxnSp>
        <p:nvCxnSpPr>
          <p:cNvPr id="33" name="直接连接符 52"/>
          <p:cNvCxnSpPr/>
          <p:nvPr/>
        </p:nvCxnSpPr>
        <p:spPr>
          <a:xfrm flipV="1">
            <a:off x="9774855" y="2336477"/>
            <a:ext cx="0" cy="489287"/>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4" name="Rectangle 24"/>
          <p:cNvSpPr>
            <a:spLocks noChangeArrowheads="1"/>
          </p:cNvSpPr>
          <p:nvPr/>
        </p:nvSpPr>
        <p:spPr bwMode="auto">
          <a:xfrm>
            <a:off x="8826786" y="1316113"/>
            <a:ext cx="1896140" cy="7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zh-CN" altLang="en-US" sz="1600" b="1" dirty="0">
                <a:solidFill>
                  <a:schemeClr val="bg1">
                    <a:lumMod val="50000"/>
                  </a:schemeClr>
                </a:solidFill>
                <a:latin typeface="微软雅黑" pitchFamily="34" charset="-122"/>
                <a:ea typeface="微软雅黑" pitchFamily="34" charset="-122"/>
              </a:rPr>
              <a:t>添加文本</a:t>
            </a:r>
            <a:endParaRPr lang="en-US" altLang="zh-CN" sz="1600" b="1" dirty="0">
              <a:solidFill>
                <a:schemeClr val="bg1">
                  <a:lumMod val="50000"/>
                </a:schemeClr>
              </a:solidFill>
              <a:latin typeface="微软雅黑" pitchFamily="34" charset="-122"/>
              <a:ea typeface="微软雅黑" pitchFamily="34" charset="-122"/>
            </a:endParaRPr>
          </a:p>
          <a:p>
            <a:pPr algn="ctr">
              <a:lnSpc>
                <a:spcPct val="120000"/>
              </a:lnSpc>
              <a:spcBef>
                <a:spcPts val="400"/>
              </a:spcBef>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a:p>
            <a:pPr algn="ctr" defTabSz="1219170">
              <a:lnSpc>
                <a:spcPct val="120000"/>
              </a:lnSpc>
              <a:spcBef>
                <a:spcPts val="400"/>
              </a:spcBef>
              <a:defRPr/>
            </a:pPr>
            <a:r>
              <a:rPr lang="zh-CN" altLang="en-US" sz="1067" dirty="0">
                <a:solidFill>
                  <a:schemeClr val="bg1">
                    <a:lumMod val="50000"/>
                  </a:schemeClr>
                </a:solidFill>
                <a:latin typeface="微软雅黑" pitchFamily="34" charset="-122"/>
                <a:ea typeface="微软雅黑" pitchFamily="34" charset="-122"/>
              </a:rPr>
              <a:t>单击此处添加文本</a:t>
            </a:r>
            <a:endParaRPr lang="en-US" altLang="zh-CN" sz="1067"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3973263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1" nodeType="withEffect">
                                  <p:stCondLst>
                                    <p:cond delay="7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8" presetClass="emph" presetSubtype="0" repeatCount="indefinite" fill="hold" grpId="0" nodeType="withEffect">
                                  <p:stCondLst>
                                    <p:cond delay="700"/>
                                  </p:stCondLst>
                                  <p:childTnLst>
                                    <p:animRot by="21600000">
                                      <p:cBhvr>
                                        <p:cTn id="21" dur="2000" fill="hold"/>
                                        <p:tgtEl>
                                          <p:spTgt spid="3"/>
                                        </p:tgtEl>
                                        <p:attrNameLst>
                                          <p:attrName>r</p:attrName>
                                        </p:attrNameLst>
                                      </p:cBhvr>
                                    </p:animRot>
                                  </p:childTnLst>
                                </p:cTn>
                              </p:par>
                              <p:par>
                                <p:cTn id="22" presetID="53" presetClass="entr" presetSubtype="16" fill="hold" grpId="0" nodeType="withEffect">
                                  <p:stCondLst>
                                    <p:cond delay="7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8" presetClass="emph" presetSubtype="0" repeatCount="indefinite" fill="hold" grpId="1" nodeType="withEffect">
                                  <p:stCondLst>
                                    <p:cond delay="700"/>
                                  </p:stCondLst>
                                  <p:childTnLst>
                                    <p:animRot by="-21600000">
                                      <p:cBhvr>
                                        <p:cTn id="28" dur="2000" fill="hold"/>
                                        <p:tgtEl>
                                          <p:spTgt spid="9"/>
                                        </p:tgtEl>
                                        <p:attrNameLst>
                                          <p:attrName>r</p:attrName>
                                        </p:attrNameLst>
                                      </p:cBhvr>
                                    </p:animRot>
                                  </p:childTnLst>
                                </p:cTn>
                              </p:par>
                              <p:par>
                                <p:cTn id="29" presetID="53" presetClass="entr" presetSubtype="16" fill="hold" grpId="0" nodeType="withEffect">
                                  <p:stCondLst>
                                    <p:cond delay="7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grpId="0" nodeType="withEffect">
                                  <p:stCondLst>
                                    <p:cond delay="70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grpId="0" nodeType="withEffect">
                                  <p:stCondLst>
                                    <p:cond delay="70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childTnLst>
                                </p:cTn>
                              </p:par>
                              <p:par>
                                <p:cTn id="44" presetID="8" presetClass="emph" presetSubtype="0" repeatCount="indefinite" fill="hold" grpId="1" nodeType="withEffect">
                                  <p:stCondLst>
                                    <p:cond delay="700"/>
                                  </p:stCondLst>
                                  <p:childTnLst>
                                    <p:animRot by="21600000">
                                      <p:cBhvr>
                                        <p:cTn id="45" dur="2000" fill="hold"/>
                                        <p:tgtEl>
                                          <p:spTgt spid="11"/>
                                        </p:tgtEl>
                                        <p:attrNameLst>
                                          <p:attrName>r</p:attrName>
                                        </p:attrNameLst>
                                      </p:cBhvr>
                                    </p:animRot>
                                  </p:childTnLst>
                                </p:cTn>
                              </p:par>
                              <p:par>
                                <p:cTn id="46" presetID="53" presetClass="entr" presetSubtype="16" fill="hold" grpId="0" nodeType="withEffect">
                                  <p:stCondLst>
                                    <p:cond delay="70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fltVal val="0"/>
                                          </p:val>
                                        </p:tav>
                                        <p:tav tm="100000">
                                          <p:val>
                                            <p:strVal val="#ppt_w"/>
                                          </p:val>
                                        </p:tav>
                                      </p:tavLst>
                                    </p:anim>
                                    <p:anim calcmode="lin" valueType="num">
                                      <p:cBhvr>
                                        <p:cTn id="49" dur="500" fill="hold"/>
                                        <p:tgtEl>
                                          <p:spTgt spid="12"/>
                                        </p:tgtEl>
                                        <p:attrNameLst>
                                          <p:attrName>ppt_h</p:attrName>
                                        </p:attrNameLst>
                                      </p:cBhvr>
                                      <p:tavLst>
                                        <p:tav tm="0">
                                          <p:val>
                                            <p:fltVal val="0"/>
                                          </p:val>
                                        </p:tav>
                                        <p:tav tm="100000">
                                          <p:val>
                                            <p:strVal val="#ppt_h"/>
                                          </p:val>
                                        </p:tav>
                                      </p:tavLst>
                                    </p:anim>
                                    <p:animEffect transition="in" filter="fade">
                                      <p:cBhvr>
                                        <p:cTn id="50" dur="500"/>
                                        <p:tgtEl>
                                          <p:spTgt spid="12"/>
                                        </p:tgtEl>
                                      </p:cBhvr>
                                    </p:animEffect>
                                  </p:childTnLst>
                                </p:cTn>
                              </p:par>
                              <p:par>
                                <p:cTn id="51" presetID="53" presetClass="entr" presetSubtype="16" fill="hold" grpId="0" nodeType="withEffect">
                                  <p:stCondLst>
                                    <p:cond delay="70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53" presetClass="entr" presetSubtype="16" fill="hold" grpId="0" nodeType="withEffect">
                                  <p:stCondLst>
                                    <p:cond delay="70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par>
                                <p:cTn id="61" presetID="8" presetClass="emph" presetSubtype="0" repeatCount="indefinite" fill="hold" grpId="1" nodeType="withEffect">
                                  <p:stCondLst>
                                    <p:cond delay="700"/>
                                  </p:stCondLst>
                                  <p:childTnLst>
                                    <p:animRot by="-21600000">
                                      <p:cBhvr>
                                        <p:cTn id="62" dur="2000" fill="hold"/>
                                        <p:tgtEl>
                                          <p:spTgt spid="13"/>
                                        </p:tgtEl>
                                        <p:attrNameLst>
                                          <p:attrName>r</p:attrName>
                                        </p:attrNameLst>
                                      </p:cBhvr>
                                    </p:animRot>
                                  </p:childTnLst>
                                </p:cTn>
                              </p:par>
                              <p:par>
                                <p:cTn id="63" presetID="53" presetClass="entr" presetSubtype="16" fill="hold" grpId="0" nodeType="withEffect">
                                  <p:stCondLst>
                                    <p:cond delay="70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par>
                                <p:cTn id="68" presetID="53" presetClass="entr" presetSubtype="16" fill="hold" grpId="0" nodeType="withEffect">
                                  <p:stCondLst>
                                    <p:cond delay="700"/>
                                  </p:stCondLst>
                                  <p:childTnLst>
                                    <p:set>
                                      <p:cBhvr>
                                        <p:cTn id="69" dur="1" fill="hold">
                                          <p:stCondLst>
                                            <p:cond delay="0"/>
                                          </p:stCondLst>
                                        </p:cTn>
                                        <p:tgtEl>
                                          <p:spTgt spid="22"/>
                                        </p:tgtEl>
                                        <p:attrNameLst>
                                          <p:attrName>style.visibility</p:attrName>
                                        </p:attrNameLst>
                                      </p:cBhvr>
                                      <p:to>
                                        <p:strVal val="visible"/>
                                      </p:to>
                                    </p:set>
                                    <p:anim calcmode="lin" valueType="num">
                                      <p:cBhvr>
                                        <p:cTn id="70" dur="500" fill="hold"/>
                                        <p:tgtEl>
                                          <p:spTgt spid="22"/>
                                        </p:tgtEl>
                                        <p:attrNameLst>
                                          <p:attrName>ppt_w</p:attrName>
                                        </p:attrNameLst>
                                      </p:cBhvr>
                                      <p:tavLst>
                                        <p:tav tm="0">
                                          <p:val>
                                            <p:fltVal val="0"/>
                                          </p:val>
                                        </p:tav>
                                        <p:tav tm="100000">
                                          <p:val>
                                            <p:strVal val="#ppt_w"/>
                                          </p:val>
                                        </p:tav>
                                      </p:tavLst>
                                    </p:anim>
                                    <p:anim calcmode="lin" valueType="num">
                                      <p:cBhvr>
                                        <p:cTn id="71" dur="500" fill="hold"/>
                                        <p:tgtEl>
                                          <p:spTgt spid="22"/>
                                        </p:tgtEl>
                                        <p:attrNameLst>
                                          <p:attrName>ppt_h</p:attrName>
                                        </p:attrNameLst>
                                      </p:cBhvr>
                                      <p:tavLst>
                                        <p:tav tm="0">
                                          <p:val>
                                            <p:fltVal val="0"/>
                                          </p:val>
                                        </p:tav>
                                        <p:tav tm="100000">
                                          <p:val>
                                            <p:strVal val="#ppt_h"/>
                                          </p:val>
                                        </p:tav>
                                      </p:tavLst>
                                    </p:anim>
                                    <p:animEffect transition="in" filter="fade">
                                      <p:cBhvr>
                                        <p:cTn id="72" dur="500"/>
                                        <p:tgtEl>
                                          <p:spTgt spid="22"/>
                                        </p:tgtEl>
                                      </p:cBhvr>
                                    </p:animEffect>
                                  </p:childTnLst>
                                </p:cTn>
                              </p:par>
                              <p:par>
                                <p:cTn id="73" presetID="53" presetClass="entr" presetSubtype="16" fill="hold" grpId="0" nodeType="withEffect">
                                  <p:stCondLst>
                                    <p:cond delay="70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par>
                                <p:cTn id="78" presetID="8" presetClass="emph" presetSubtype="0" repeatCount="indefinite" fill="hold" grpId="1" nodeType="withEffect">
                                  <p:stCondLst>
                                    <p:cond delay="700"/>
                                  </p:stCondLst>
                                  <p:childTnLst>
                                    <p:animRot by="21600000">
                                      <p:cBhvr>
                                        <p:cTn id="79" dur="2000" fill="hold"/>
                                        <p:tgtEl>
                                          <p:spTgt spid="15"/>
                                        </p:tgtEl>
                                        <p:attrNameLst>
                                          <p:attrName>r</p:attrName>
                                        </p:attrNameLst>
                                      </p:cBhvr>
                                    </p:animRot>
                                  </p:childTnLst>
                                </p:cTn>
                              </p:par>
                              <p:par>
                                <p:cTn id="80" presetID="53" presetClass="entr" presetSubtype="16" fill="hold" grpId="0" nodeType="withEffect">
                                  <p:stCondLst>
                                    <p:cond delay="700"/>
                                  </p:stCondLst>
                                  <p:childTnLst>
                                    <p:set>
                                      <p:cBhvr>
                                        <p:cTn id="81" dur="1" fill="hold">
                                          <p:stCondLst>
                                            <p:cond delay="0"/>
                                          </p:stCondLst>
                                        </p:cTn>
                                        <p:tgtEl>
                                          <p:spTgt spid="16"/>
                                        </p:tgtEl>
                                        <p:attrNameLst>
                                          <p:attrName>style.visibility</p:attrName>
                                        </p:attrNameLst>
                                      </p:cBhvr>
                                      <p:to>
                                        <p:strVal val="visible"/>
                                      </p:to>
                                    </p:set>
                                    <p:anim calcmode="lin" valueType="num">
                                      <p:cBhvr>
                                        <p:cTn id="82" dur="500" fill="hold"/>
                                        <p:tgtEl>
                                          <p:spTgt spid="16"/>
                                        </p:tgtEl>
                                        <p:attrNameLst>
                                          <p:attrName>ppt_w</p:attrName>
                                        </p:attrNameLst>
                                      </p:cBhvr>
                                      <p:tavLst>
                                        <p:tav tm="0">
                                          <p:val>
                                            <p:fltVal val="0"/>
                                          </p:val>
                                        </p:tav>
                                        <p:tav tm="100000">
                                          <p:val>
                                            <p:strVal val="#ppt_w"/>
                                          </p:val>
                                        </p:tav>
                                      </p:tavLst>
                                    </p:anim>
                                    <p:anim calcmode="lin" valueType="num">
                                      <p:cBhvr>
                                        <p:cTn id="83" dur="500" fill="hold"/>
                                        <p:tgtEl>
                                          <p:spTgt spid="16"/>
                                        </p:tgtEl>
                                        <p:attrNameLst>
                                          <p:attrName>ppt_h</p:attrName>
                                        </p:attrNameLst>
                                      </p:cBhvr>
                                      <p:tavLst>
                                        <p:tav tm="0">
                                          <p:val>
                                            <p:fltVal val="0"/>
                                          </p:val>
                                        </p:tav>
                                        <p:tav tm="100000">
                                          <p:val>
                                            <p:strVal val="#ppt_h"/>
                                          </p:val>
                                        </p:tav>
                                      </p:tavLst>
                                    </p:anim>
                                    <p:animEffect transition="in" filter="fade">
                                      <p:cBhvr>
                                        <p:cTn id="84" dur="500"/>
                                        <p:tgtEl>
                                          <p:spTgt spid="16"/>
                                        </p:tgtEl>
                                      </p:cBhvr>
                                    </p:animEffect>
                                  </p:childTnLst>
                                </p:cTn>
                              </p:par>
                              <p:par>
                                <p:cTn id="85" presetID="53" presetClass="entr" presetSubtype="16" fill="hold" grpId="0" nodeType="withEffect">
                                  <p:stCondLst>
                                    <p:cond delay="70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par>
                                <p:cTn id="90" presetID="53" presetClass="entr" presetSubtype="16" fill="hold" grpId="0" nodeType="withEffect">
                                  <p:stCondLst>
                                    <p:cond delay="700"/>
                                  </p:stCondLst>
                                  <p:childTnLst>
                                    <p:set>
                                      <p:cBhvr>
                                        <p:cTn id="91" dur="1" fill="hold">
                                          <p:stCondLst>
                                            <p:cond delay="0"/>
                                          </p:stCondLst>
                                        </p:cTn>
                                        <p:tgtEl>
                                          <p:spTgt spid="6"/>
                                        </p:tgtEl>
                                        <p:attrNameLst>
                                          <p:attrName>style.visibility</p:attrName>
                                        </p:attrNameLst>
                                      </p:cBhvr>
                                      <p:to>
                                        <p:strVal val="visible"/>
                                      </p:to>
                                    </p:set>
                                    <p:anim calcmode="lin" valueType="num">
                                      <p:cBhvr>
                                        <p:cTn id="92" dur="500" fill="hold"/>
                                        <p:tgtEl>
                                          <p:spTgt spid="6"/>
                                        </p:tgtEl>
                                        <p:attrNameLst>
                                          <p:attrName>ppt_w</p:attrName>
                                        </p:attrNameLst>
                                      </p:cBhvr>
                                      <p:tavLst>
                                        <p:tav tm="0">
                                          <p:val>
                                            <p:fltVal val="0"/>
                                          </p:val>
                                        </p:tav>
                                        <p:tav tm="100000">
                                          <p:val>
                                            <p:strVal val="#ppt_w"/>
                                          </p:val>
                                        </p:tav>
                                      </p:tavLst>
                                    </p:anim>
                                    <p:anim calcmode="lin" valueType="num">
                                      <p:cBhvr>
                                        <p:cTn id="93" dur="500" fill="hold"/>
                                        <p:tgtEl>
                                          <p:spTgt spid="6"/>
                                        </p:tgtEl>
                                        <p:attrNameLst>
                                          <p:attrName>ppt_h</p:attrName>
                                        </p:attrNameLst>
                                      </p:cBhvr>
                                      <p:tavLst>
                                        <p:tav tm="0">
                                          <p:val>
                                            <p:fltVal val="0"/>
                                          </p:val>
                                        </p:tav>
                                        <p:tav tm="100000">
                                          <p:val>
                                            <p:strVal val="#ppt_h"/>
                                          </p:val>
                                        </p:tav>
                                      </p:tavLst>
                                    </p:anim>
                                    <p:animEffect transition="in" filter="fade">
                                      <p:cBhvr>
                                        <p:cTn id="94" dur="500"/>
                                        <p:tgtEl>
                                          <p:spTgt spid="6"/>
                                        </p:tgtEl>
                                      </p:cBhvr>
                                    </p:animEffect>
                                  </p:childTnLst>
                                </p:cTn>
                              </p:par>
                              <p:par>
                                <p:cTn id="95" presetID="8" presetClass="emph" presetSubtype="0" repeatCount="indefinite" fill="hold" grpId="1" nodeType="withEffect">
                                  <p:stCondLst>
                                    <p:cond delay="700"/>
                                  </p:stCondLst>
                                  <p:childTnLst>
                                    <p:animRot by="-21600000">
                                      <p:cBhvr>
                                        <p:cTn id="96" dur="2000" fill="hold"/>
                                        <p:tgtEl>
                                          <p:spTgt spid="6"/>
                                        </p:tgtEl>
                                        <p:attrNameLst>
                                          <p:attrName>r</p:attrName>
                                        </p:attrNameLst>
                                      </p:cBhvr>
                                    </p:animRot>
                                  </p:childTnLst>
                                </p:cTn>
                              </p:par>
                              <p:par>
                                <p:cTn id="97" presetID="53" presetClass="entr" presetSubtype="16" fill="hold" grpId="0" nodeType="withEffect">
                                  <p:stCondLst>
                                    <p:cond delay="700"/>
                                  </p:stCondLst>
                                  <p:childTnLst>
                                    <p:set>
                                      <p:cBhvr>
                                        <p:cTn id="98" dur="1" fill="hold">
                                          <p:stCondLst>
                                            <p:cond delay="0"/>
                                          </p:stCondLst>
                                        </p:cTn>
                                        <p:tgtEl>
                                          <p:spTgt spid="8"/>
                                        </p:tgtEl>
                                        <p:attrNameLst>
                                          <p:attrName>style.visibility</p:attrName>
                                        </p:attrNameLst>
                                      </p:cBhvr>
                                      <p:to>
                                        <p:strVal val="visible"/>
                                      </p:to>
                                    </p:set>
                                    <p:anim calcmode="lin" valueType="num">
                                      <p:cBhvr>
                                        <p:cTn id="99" dur="500" fill="hold"/>
                                        <p:tgtEl>
                                          <p:spTgt spid="8"/>
                                        </p:tgtEl>
                                        <p:attrNameLst>
                                          <p:attrName>ppt_w</p:attrName>
                                        </p:attrNameLst>
                                      </p:cBhvr>
                                      <p:tavLst>
                                        <p:tav tm="0">
                                          <p:val>
                                            <p:fltVal val="0"/>
                                          </p:val>
                                        </p:tav>
                                        <p:tav tm="100000">
                                          <p:val>
                                            <p:strVal val="#ppt_w"/>
                                          </p:val>
                                        </p:tav>
                                      </p:tavLst>
                                    </p:anim>
                                    <p:anim calcmode="lin" valueType="num">
                                      <p:cBhvr>
                                        <p:cTn id="100" dur="500" fill="hold"/>
                                        <p:tgtEl>
                                          <p:spTgt spid="8"/>
                                        </p:tgtEl>
                                        <p:attrNameLst>
                                          <p:attrName>ppt_h</p:attrName>
                                        </p:attrNameLst>
                                      </p:cBhvr>
                                      <p:tavLst>
                                        <p:tav tm="0">
                                          <p:val>
                                            <p:fltVal val="0"/>
                                          </p:val>
                                        </p:tav>
                                        <p:tav tm="100000">
                                          <p:val>
                                            <p:strVal val="#ppt_h"/>
                                          </p:val>
                                        </p:tav>
                                      </p:tavLst>
                                    </p:anim>
                                    <p:animEffect transition="in" filter="fade">
                                      <p:cBhvr>
                                        <p:cTn id="101" dur="500"/>
                                        <p:tgtEl>
                                          <p:spTgt spid="8"/>
                                        </p:tgtEl>
                                      </p:cBhvr>
                                    </p:animEffect>
                                  </p:childTnLst>
                                </p:cTn>
                              </p:par>
                              <p:par>
                                <p:cTn id="102" presetID="53" presetClass="entr" presetSubtype="16" fill="hold" grpId="0" nodeType="withEffect">
                                  <p:stCondLst>
                                    <p:cond delay="700"/>
                                  </p:stCondLst>
                                  <p:childTnLst>
                                    <p:set>
                                      <p:cBhvr>
                                        <p:cTn id="103" dur="1" fill="hold">
                                          <p:stCondLst>
                                            <p:cond delay="0"/>
                                          </p:stCondLst>
                                        </p:cTn>
                                        <p:tgtEl>
                                          <p:spTgt spid="17"/>
                                        </p:tgtEl>
                                        <p:attrNameLst>
                                          <p:attrName>style.visibility</p:attrName>
                                        </p:attrNameLst>
                                      </p:cBhvr>
                                      <p:to>
                                        <p:strVal val="visible"/>
                                      </p:to>
                                    </p:set>
                                    <p:anim calcmode="lin" valueType="num">
                                      <p:cBhvr>
                                        <p:cTn id="104" dur="500" fill="hold"/>
                                        <p:tgtEl>
                                          <p:spTgt spid="17"/>
                                        </p:tgtEl>
                                        <p:attrNameLst>
                                          <p:attrName>ppt_w</p:attrName>
                                        </p:attrNameLst>
                                      </p:cBhvr>
                                      <p:tavLst>
                                        <p:tav tm="0">
                                          <p:val>
                                            <p:fltVal val="0"/>
                                          </p:val>
                                        </p:tav>
                                        <p:tav tm="100000">
                                          <p:val>
                                            <p:strVal val="#ppt_w"/>
                                          </p:val>
                                        </p:tav>
                                      </p:tavLst>
                                    </p:anim>
                                    <p:anim calcmode="lin" valueType="num">
                                      <p:cBhvr>
                                        <p:cTn id="105" dur="500" fill="hold"/>
                                        <p:tgtEl>
                                          <p:spTgt spid="17"/>
                                        </p:tgtEl>
                                        <p:attrNameLst>
                                          <p:attrName>ppt_h</p:attrName>
                                        </p:attrNameLst>
                                      </p:cBhvr>
                                      <p:tavLst>
                                        <p:tav tm="0">
                                          <p:val>
                                            <p:fltVal val="0"/>
                                          </p:val>
                                        </p:tav>
                                        <p:tav tm="100000">
                                          <p:val>
                                            <p:strVal val="#ppt_h"/>
                                          </p:val>
                                        </p:tav>
                                      </p:tavLst>
                                    </p:anim>
                                    <p:animEffect transition="in" filter="fade">
                                      <p:cBhvr>
                                        <p:cTn id="106" dur="500"/>
                                        <p:tgtEl>
                                          <p:spTgt spid="17"/>
                                        </p:tgtEl>
                                      </p:cBhvr>
                                    </p:animEffect>
                                  </p:childTnLst>
                                </p:cTn>
                              </p:par>
                              <p:par>
                                <p:cTn id="107" presetID="10" presetClass="entr" presetSubtype="0" fill="hold" grpId="0" nodeType="withEffect">
                                  <p:stCondLst>
                                    <p:cond delay="1200"/>
                                  </p:stCondLst>
                                  <p:childTnLst>
                                    <p:set>
                                      <p:cBhvr>
                                        <p:cTn id="108" dur="1" fill="hold">
                                          <p:stCondLst>
                                            <p:cond delay="0"/>
                                          </p:stCondLst>
                                        </p:cTn>
                                        <p:tgtEl>
                                          <p:spTgt spid="4"/>
                                        </p:tgtEl>
                                        <p:attrNameLst>
                                          <p:attrName>style.visibility</p:attrName>
                                        </p:attrNameLst>
                                      </p:cBhvr>
                                      <p:to>
                                        <p:strVal val="visible"/>
                                      </p:to>
                                    </p:set>
                                    <p:animEffect transition="in" filter="fade">
                                      <p:cBhvr>
                                        <p:cTn id="109" dur="500"/>
                                        <p:tgtEl>
                                          <p:spTgt spid="4"/>
                                        </p:tgtEl>
                                      </p:cBhvr>
                                    </p:animEffect>
                                  </p:childTnLst>
                                </p:cTn>
                              </p:par>
                              <p:par>
                                <p:cTn id="110" presetID="10" presetClass="entr" presetSubtype="0" fill="hold" grpId="0" nodeType="withEffect">
                                  <p:stCondLst>
                                    <p:cond delay="120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500"/>
                                        <p:tgtEl>
                                          <p:spTgt spid="7"/>
                                        </p:tgtEl>
                                      </p:cBhvr>
                                    </p:animEffect>
                                  </p:childTnLst>
                                </p:cTn>
                              </p:par>
                              <p:par>
                                <p:cTn id="113" presetID="22" presetClass="entr" presetSubtype="1" fill="hold" nodeType="withEffect">
                                  <p:stCondLst>
                                    <p:cond delay="1200"/>
                                  </p:stCondLst>
                                  <p:childTnLst>
                                    <p:set>
                                      <p:cBhvr>
                                        <p:cTn id="114" dur="1" fill="hold">
                                          <p:stCondLst>
                                            <p:cond delay="0"/>
                                          </p:stCondLst>
                                        </p:cTn>
                                        <p:tgtEl>
                                          <p:spTgt spid="24"/>
                                        </p:tgtEl>
                                        <p:attrNameLst>
                                          <p:attrName>style.visibility</p:attrName>
                                        </p:attrNameLst>
                                      </p:cBhvr>
                                      <p:to>
                                        <p:strVal val="visible"/>
                                      </p:to>
                                    </p:set>
                                    <p:animEffect transition="in" filter="wipe(up)">
                                      <p:cBhvr>
                                        <p:cTn id="115" dur="500"/>
                                        <p:tgtEl>
                                          <p:spTgt spid="24"/>
                                        </p:tgtEl>
                                      </p:cBhvr>
                                    </p:animEffect>
                                  </p:childTnLst>
                                </p:cTn>
                              </p:par>
                              <p:par>
                                <p:cTn id="116" presetID="42" presetClass="entr" presetSubtype="0" fill="hold" grpId="0" nodeType="withEffect">
                                  <p:stCondLst>
                                    <p:cond delay="120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500"/>
                                        <p:tgtEl>
                                          <p:spTgt spid="23"/>
                                        </p:tgtEl>
                                      </p:cBhvr>
                                    </p:animEffect>
                                    <p:anim calcmode="lin" valueType="num">
                                      <p:cBhvr>
                                        <p:cTn id="119" dur="500" fill="hold"/>
                                        <p:tgtEl>
                                          <p:spTgt spid="23"/>
                                        </p:tgtEl>
                                        <p:attrNameLst>
                                          <p:attrName>ppt_x</p:attrName>
                                        </p:attrNameLst>
                                      </p:cBhvr>
                                      <p:tavLst>
                                        <p:tav tm="0">
                                          <p:val>
                                            <p:strVal val="#ppt_x"/>
                                          </p:val>
                                        </p:tav>
                                        <p:tav tm="100000">
                                          <p:val>
                                            <p:strVal val="#ppt_x"/>
                                          </p:val>
                                        </p:tav>
                                      </p:tavLst>
                                    </p:anim>
                                    <p:anim calcmode="lin" valueType="num">
                                      <p:cBhvr>
                                        <p:cTn id="120" dur="500" fill="hold"/>
                                        <p:tgtEl>
                                          <p:spTgt spid="23"/>
                                        </p:tgtEl>
                                        <p:attrNameLst>
                                          <p:attrName>ppt_y</p:attrName>
                                        </p:attrNameLst>
                                      </p:cBhvr>
                                      <p:tavLst>
                                        <p:tav tm="0">
                                          <p:val>
                                            <p:strVal val="#ppt_y+.1"/>
                                          </p:val>
                                        </p:tav>
                                        <p:tav tm="100000">
                                          <p:val>
                                            <p:strVal val="#ppt_y"/>
                                          </p:val>
                                        </p:tav>
                                      </p:tavLst>
                                    </p:anim>
                                  </p:childTnLst>
                                </p:cTn>
                              </p:par>
                              <p:par>
                                <p:cTn id="121" presetID="22" presetClass="entr" presetSubtype="4" fill="hold" nodeType="withEffect">
                                  <p:stCondLst>
                                    <p:cond delay="170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500"/>
                                        <p:tgtEl>
                                          <p:spTgt spid="29"/>
                                        </p:tgtEl>
                                      </p:cBhvr>
                                    </p:animEffect>
                                  </p:childTnLst>
                                </p:cTn>
                              </p:par>
                              <p:par>
                                <p:cTn id="124" presetID="47" presetClass="entr" presetSubtype="0" fill="hold" grpId="0" nodeType="withEffect">
                                  <p:stCondLst>
                                    <p:cond delay="170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anim calcmode="lin" valueType="num">
                                      <p:cBhvr>
                                        <p:cTn id="127" dur="500" fill="hold"/>
                                        <p:tgtEl>
                                          <p:spTgt spid="30"/>
                                        </p:tgtEl>
                                        <p:attrNameLst>
                                          <p:attrName>ppt_x</p:attrName>
                                        </p:attrNameLst>
                                      </p:cBhvr>
                                      <p:tavLst>
                                        <p:tav tm="0">
                                          <p:val>
                                            <p:strVal val="#ppt_x"/>
                                          </p:val>
                                        </p:tav>
                                        <p:tav tm="100000">
                                          <p:val>
                                            <p:strVal val="#ppt_x"/>
                                          </p:val>
                                        </p:tav>
                                      </p:tavLst>
                                    </p:anim>
                                    <p:anim calcmode="lin" valueType="num">
                                      <p:cBhvr>
                                        <p:cTn id="128" dur="500" fill="hold"/>
                                        <p:tgtEl>
                                          <p:spTgt spid="30"/>
                                        </p:tgtEl>
                                        <p:attrNameLst>
                                          <p:attrName>ppt_y</p:attrName>
                                        </p:attrNameLst>
                                      </p:cBhvr>
                                      <p:tavLst>
                                        <p:tav tm="0">
                                          <p:val>
                                            <p:strVal val="#ppt_y-.1"/>
                                          </p:val>
                                        </p:tav>
                                        <p:tav tm="100000">
                                          <p:val>
                                            <p:strVal val="#ppt_y"/>
                                          </p:val>
                                        </p:tav>
                                      </p:tavLst>
                                    </p:anim>
                                  </p:childTnLst>
                                </p:cTn>
                              </p:par>
                              <p:par>
                                <p:cTn id="129" presetID="22" presetClass="entr" presetSubtype="1" fill="hold" nodeType="withEffect">
                                  <p:stCondLst>
                                    <p:cond delay="2200"/>
                                  </p:stCondLst>
                                  <p:childTnLst>
                                    <p:set>
                                      <p:cBhvr>
                                        <p:cTn id="130" dur="1" fill="hold">
                                          <p:stCondLst>
                                            <p:cond delay="0"/>
                                          </p:stCondLst>
                                        </p:cTn>
                                        <p:tgtEl>
                                          <p:spTgt spid="26"/>
                                        </p:tgtEl>
                                        <p:attrNameLst>
                                          <p:attrName>style.visibility</p:attrName>
                                        </p:attrNameLst>
                                      </p:cBhvr>
                                      <p:to>
                                        <p:strVal val="visible"/>
                                      </p:to>
                                    </p:set>
                                    <p:animEffect transition="in" filter="wipe(up)">
                                      <p:cBhvr>
                                        <p:cTn id="131" dur="500"/>
                                        <p:tgtEl>
                                          <p:spTgt spid="26"/>
                                        </p:tgtEl>
                                      </p:cBhvr>
                                    </p:animEffect>
                                  </p:childTnLst>
                                </p:cTn>
                              </p:par>
                              <p:par>
                                <p:cTn id="132" presetID="42" presetClass="entr" presetSubtype="0" fill="hold" grpId="0" nodeType="withEffect">
                                  <p:stCondLst>
                                    <p:cond delay="2200"/>
                                  </p:stCondLst>
                                  <p:childTnLst>
                                    <p:set>
                                      <p:cBhvr>
                                        <p:cTn id="133" dur="1" fill="hold">
                                          <p:stCondLst>
                                            <p:cond delay="0"/>
                                          </p:stCondLst>
                                        </p:cTn>
                                        <p:tgtEl>
                                          <p:spTgt spid="25"/>
                                        </p:tgtEl>
                                        <p:attrNameLst>
                                          <p:attrName>style.visibility</p:attrName>
                                        </p:attrNameLst>
                                      </p:cBhvr>
                                      <p:to>
                                        <p:strVal val="visible"/>
                                      </p:to>
                                    </p:set>
                                    <p:animEffect transition="in" filter="fade">
                                      <p:cBhvr>
                                        <p:cTn id="134" dur="500"/>
                                        <p:tgtEl>
                                          <p:spTgt spid="25"/>
                                        </p:tgtEl>
                                      </p:cBhvr>
                                    </p:animEffect>
                                    <p:anim calcmode="lin" valueType="num">
                                      <p:cBhvr>
                                        <p:cTn id="135" dur="500" fill="hold"/>
                                        <p:tgtEl>
                                          <p:spTgt spid="25"/>
                                        </p:tgtEl>
                                        <p:attrNameLst>
                                          <p:attrName>ppt_x</p:attrName>
                                        </p:attrNameLst>
                                      </p:cBhvr>
                                      <p:tavLst>
                                        <p:tav tm="0">
                                          <p:val>
                                            <p:strVal val="#ppt_x"/>
                                          </p:val>
                                        </p:tav>
                                        <p:tav tm="100000">
                                          <p:val>
                                            <p:strVal val="#ppt_x"/>
                                          </p:val>
                                        </p:tav>
                                      </p:tavLst>
                                    </p:anim>
                                    <p:anim calcmode="lin" valueType="num">
                                      <p:cBhvr>
                                        <p:cTn id="136" dur="500" fill="hold"/>
                                        <p:tgtEl>
                                          <p:spTgt spid="25"/>
                                        </p:tgtEl>
                                        <p:attrNameLst>
                                          <p:attrName>ppt_y</p:attrName>
                                        </p:attrNameLst>
                                      </p:cBhvr>
                                      <p:tavLst>
                                        <p:tav tm="0">
                                          <p:val>
                                            <p:strVal val="#ppt_y+.1"/>
                                          </p:val>
                                        </p:tav>
                                        <p:tav tm="100000">
                                          <p:val>
                                            <p:strVal val="#ppt_y"/>
                                          </p:val>
                                        </p:tav>
                                      </p:tavLst>
                                    </p:anim>
                                  </p:childTnLst>
                                </p:cTn>
                              </p:par>
                              <p:par>
                                <p:cTn id="137" presetID="22" presetClass="entr" presetSubtype="4" fill="hold" nodeType="withEffect">
                                  <p:stCondLst>
                                    <p:cond delay="2700"/>
                                  </p:stCondLst>
                                  <p:childTnLst>
                                    <p:set>
                                      <p:cBhvr>
                                        <p:cTn id="138" dur="1" fill="hold">
                                          <p:stCondLst>
                                            <p:cond delay="0"/>
                                          </p:stCondLst>
                                        </p:cTn>
                                        <p:tgtEl>
                                          <p:spTgt spid="31"/>
                                        </p:tgtEl>
                                        <p:attrNameLst>
                                          <p:attrName>style.visibility</p:attrName>
                                        </p:attrNameLst>
                                      </p:cBhvr>
                                      <p:to>
                                        <p:strVal val="visible"/>
                                      </p:to>
                                    </p:set>
                                    <p:animEffect transition="in" filter="wipe(down)">
                                      <p:cBhvr>
                                        <p:cTn id="139" dur="500"/>
                                        <p:tgtEl>
                                          <p:spTgt spid="31"/>
                                        </p:tgtEl>
                                      </p:cBhvr>
                                    </p:animEffect>
                                  </p:childTnLst>
                                </p:cTn>
                              </p:par>
                              <p:par>
                                <p:cTn id="140" presetID="47" presetClass="entr" presetSubtype="0" fill="hold" grpId="0" nodeType="withEffect">
                                  <p:stCondLst>
                                    <p:cond delay="2700"/>
                                  </p:stCondLst>
                                  <p:childTnLst>
                                    <p:set>
                                      <p:cBhvr>
                                        <p:cTn id="141" dur="1" fill="hold">
                                          <p:stCondLst>
                                            <p:cond delay="0"/>
                                          </p:stCondLst>
                                        </p:cTn>
                                        <p:tgtEl>
                                          <p:spTgt spid="32"/>
                                        </p:tgtEl>
                                        <p:attrNameLst>
                                          <p:attrName>style.visibility</p:attrName>
                                        </p:attrNameLst>
                                      </p:cBhvr>
                                      <p:to>
                                        <p:strVal val="visible"/>
                                      </p:to>
                                    </p:set>
                                    <p:animEffect transition="in" filter="fade">
                                      <p:cBhvr>
                                        <p:cTn id="142" dur="500"/>
                                        <p:tgtEl>
                                          <p:spTgt spid="32"/>
                                        </p:tgtEl>
                                      </p:cBhvr>
                                    </p:animEffect>
                                    <p:anim calcmode="lin" valueType="num">
                                      <p:cBhvr>
                                        <p:cTn id="143" dur="500" fill="hold"/>
                                        <p:tgtEl>
                                          <p:spTgt spid="32"/>
                                        </p:tgtEl>
                                        <p:attrNameLst>
                                          <p:attrName>ppt_x</p:attrName>
                                        </p:attrNameLst>
                                      </p:cBhvr>
                                      <p:tavLst>
                                        <p:tav tm="0">
                                          <p:val>
                                            <p:strVal val="#ppt_x"/>
                                          </p:val>
                                        </p:tav>
                                        <p:tav tm="100000">
                                          <p:val>
                                            <p:strVal val="#ppt_x"/>
                                          </p:val>
                                        </p:tav>
                                      </p:tavLst>
                                    </p:anim>
                                    <p:anim calcmode="lin" valueType="num">
                                      <p:cBhvr>
                                        <p:cTn id="144" dur="500" fill="hold"/>
                                        <p:tgtEl>
                                          <p:spTgt spid="32"/>
                                        </p:tgtEl>
                                        <p:attrNameLst>
                                          <p:attrName>ppt_y</p:attrName>
                                        </p:attrNameLst>
                                      </p:cBhvr>
                                      <p:tavLst>
                                        <p:tav tm="0">
                                          <p:val>
                                            <p:strVal val="#ppt_y-.1"/>
                                          </p:val>
                                        </p:tav>
                                        <p:tav tm="100000">
                                          <p:val>
                                            <p:strVal val="#ppt_y"/>
                                          </p:val>
                                        </p:tav>
                                      </p:tavLst>
                                    </p:anim>
                                  </p:childTnLst>
                                </p:cTn>
                              </p:par>
                              <p:par>
                                <p:cTn id="145" presetID="22" presetClass="entr" presetSubtype="1" fill="hold" nodeType="withEffect">
                                  <p:stCondLst>
                                    <p:cond delay="3200"/>
                                  </p:stCondLst>
                                  <p:childTnLst>
                                    <p:set>
                                      <p:cBhvr>
                                        <p:cTn id="146" dur="1" fill="hold">
                                          <p:stCondLst>
                                            <p:cond delay="0"/>
                                          </p:stCondLst>
                                        </p:cTn>
                                        <p:tgtEl>
                                          <p:spTgt spid="28"/>
                                        </p:tgtEl>
                                        <p:attrNameLst>
                                          <p:attrName>style.visibility</p:attrName>
                                        </p:attrNameLst>
                                      </p:cBhvr>
                                      <p:to>
                                        <p:strVal val="visible"/>
                                      </p:to>
                                    </p:set>
                                    <p:animEffect transition="in" filter="wipe(up)">
                                      <p:cBhvr>
                                        <p:cTn id="147" dur="500"/>
                                        <p:tgtEl>
                                          <p:spTgt spid="28"/>
                                        </p:tgtEl>
                                      </p:cBhvr>
                                    </p:animEffect>
                                  </p:childTnLst>
                                </p:cTn>
                              </p:par>
                              <p:par>
                                <p:cTn id="148" presetID="42" presetClass="entr" presetSubtype="0" fill="hold" grpId="0" nodeType="withEffect">
                                  <p:stCondLst>
                                    <p:cond delay="3200"/>
                                  </p:stCondLst>
                                  <p:childTnLst>
                                    <p:set>
                                      <p:cBhvr>
                                        <p:cTn id="149" dur="1" fill="hold">
                                          <p:stCondLst>
                                            <p:cond delay="0"/>
                                          </p:stCondLst>
                                        </p:cTn>
                                        <p:tgtEl>
                                          <p:spTgt spid="27"/>
                                        </p:tgtEl>
                                        <p:attrNameLst>
                                          <p:attrName>style.visibility</p:attrName>
                                        </p:attrNameLst>
                                      </p:cBhvr>
                                      <p:to>
                                        <p:strVal val="visible"/>
                                      </p:to>
                                    </p:set>
                                    <p:animEffect transition="in" filter="fade">
                                      <p:cBhvr>
                                        <p:cTn id="150" dur="500"/>
                                        <p:tgtEl>
                                          <p:spTgt spid="27"/>
                                        </p:tgtEl>
                                      </p:cBhvr>
                                    </p:animEffect>
                                    <p:anim calcmode="lin" valueType="num">
                                      <p:cBhvr>
                                        <p:cTn id="151" dur="500" fill="hold"/>
                                        <p:tgtEl>
                                          <p:spTgt spid="27"/>
                                        </p:tgtEl>
                                        <p:attrNameLst>
                                          <p:attrName>ppt_x</p:attrName>
                                        </p:attrNameLst>
                                      </p:cBhvr>
                                      <p:tavLst>
                                        <p:tav tm="0">
                                          <p:val>
                                            <p:strVal val="#ppt_x"/>
                                          </p:val>
                                        </p:tav>
                                        <p:tav tm="100000">
                                          <p:val>
                                            <p:strVal val="#ppt_x"/>
                                          </p:val>
                                        </p:tav>
                                      </p:tavLst>
                                    </p:anim>
                                    <p:anim calcmode="lin" valueType="num">
                                      <p:cBhvr>
                                        <p:cTn id="152" dur="500" fill="hold"/>
                                        <p:tgtEl>
                                          <p:spTgt spid="27"/>
                                        </p:tgtEl>
                                        <p:attrNameLst>
                                          <p:attrName>ppt_y</p:attrName>
                                        </p:attrNameLst>
                                      </p:cBhvr>
                                      <p:tavLst>
                                        <p:tav tm="0">
                                          <p:val>
                                            <p:strVal val="#ppt_y+.1"/>
                                          </p:val>
                                        </p:tav>
                                        <p:tav tm="100000">
                                          <p:val>
                                            <p:strVal val="#ppt_y"/>
                                          </p:val>
                                        </p:tav>
                                      </p:tavLst>
                                    </p:anim>
                                  </p:childTnLst>
                                </p:cTn>
                              </p:par>
                              <p:par>
                                <p:cTn id="153" presetID="22" presetClass="entr" presetSubtype="4" fill="hold" nodeType="withEffect">
                                  <p:stCondLst>
                                    <p:cond delay="3700"/>
                                  </p:stCondLst>
                                  <p:childTnLst>
                                    <p:set>
                                      <p:cBhvr>
                                        <p:cTn id="154" dur="1" fill="hold">
                                          <p:stCondLst>
                                            <p:cond delay="0"/>
                                          </p:stCondLst>
                                        </p:cTn>
                                        <p:tgtEl>
                                          <p:spTgt spid="33"/>
                                        </p:tgtEl>
                                        <p:attrNameLst>
                                          <p:attrName>style.visibility</p:attrName>
                                        </p:attrNameLst>
                                      </p:cBhvr>
                                      <p:to>
                                        <p:strVal val="visible"/>
                                      </p:to>
                                    </p:set>
                                    <p:animEffect transition="in" filter="wipe(down)">
                                      <p:cBhvr>
                                        <p:cTn id="155" dur="500"/>
                                        <p:tgtEl>
                                          <p:spTgt spid="33"/>
                                        </p:tgtEl>
                                      </p:cBhvr>
                                    </p:animEffect>
                                  </p:childTnLst>
                                </p:cTn>
                              </p:par>
                              <p:par>
                                <p:cTn id="156" presetID="47" presetClass="entr" presetSubtype="0" fill="hold" grpId="0" nodeType="withEffect">
                                  <p:stCondLst>
                                    <p:cond delay="3700"/>
                                  </p:stCondLst>
                                  <p:childTnLst>
                                    <p:set>
                                      <p:cBhvr>
                                        <p:cTn id="157" dur="1" fill="hold">
                                          <p:stCondLst>
                                            <p:cond delay="0"/>
                                          </p:stCondLst>
                                        </p:cTn>
                                        <p:tgtEl>
                                          <p:spTgt spid="34"/>
                                        </p:tgtEl>
                                        <p:attrNameLst>
                                          <p:attrName>style.visibility</p:attrName>
                                        </p:attrNameLst>
                                      </p:cBhvr>
                                      <p:to>
                                        <p:strVal val="visible"/>
                                      </p:to>
                                    </p:set>
                                    <p:animEffect transition="in" filter="fade">
                                      <p:cBhvr>
                                        <p:cTn id="158" dur="500"/>
                                        <p:tgtEl>
                                          <p:spTgt spid="34"/>
                                        </p:tgtEl>
                                      </p:cBhvr>
                                    </p:animEffect>
                                    <p:anim calcmode="lin" valueType="num">
                                      <p:cBhvr>
                                        <p:cTn id="159" dur="500" fill="hold"/>
                                        <p:tgtEl>
                                          <p:spTgt spid="34"/>
                                        </p:tgtEl>
                                        <p:attrNameLst>
                                          <p:attrName>ppt_x</p:attrName>
                                        </p:attrNameLst>
                                      </p:cBhvr>
                                      <p:tavLst>
                                        <p:tav tm="0">
                                          <p:val>
                                            <p:strVal val="#ppt_x"/>
                                          </p:val>
                                        </p:tav>
                                        <p:tav tm="100000">
                                          <p:val>
                                            <p:strVal val="#ppt_x"/>
                                          </p:val>
                                        </p:tav>
                                      </p:tavLst>
                                    </p:anim>
                                    <p:anim calcmode="lin" valueType="num">
                                      <p:cBhvr>
                                        <p:cTn id="160"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5" grpId="0" animBg="1"/>
      <p:bldP spid="6" grpId="0" animBg="1"/>
      <p:bldP spid="6" grpId="1" animBg="1"/>
      <p:bldP spid="7" grpId="0" animBg="1"/>
      <p:bldP spid="8" grpId="0" animBg="1"/>
      <p:bldP spid="9" grpId="0" animBg="1"/>
      <p:bldP spid="9" grpId="1" animBg="1"/>
      <p:bldP spid="10" grpId="0" animBg="1"/>
      <p:bldP spid="11" grpId="0" animBg="1"/>
      <p:bldP spid="11" grpId="1" animBg="1"/>
      <p:bldP spid="12" grpId="0" animBg="1"/>
      <p:bldP spid="13" grpId="0" animBg="1"/>
      <p:bldP spid="13" grpId="1" animBg="1"/>
      <p:bldP spid="14" grpId="0" animBg="1"/>
      <p:bldP spid="15" grpId="0" animBg="1"/>
      <p:bldP spid="15" grpId="1" animBg="1"/>
      <p:bldP spid="16" grpId="0" animBg="1"/>
      <p:bldP spid="17" grpId="0" animBg="1"/>
      <p:bldP spid="18" grpId="0" animBg="1"/>
      <p:bldP spid="19" grpId="0" animBg="1"/>
      <p:bldP spid="20" grpId="0" animBg="1"/>
      <p:bldP spid="21" grpId="0" animBg="1"/>
      <p:bldP spid="22" grpId="0" animBg="1"/>
      <p:bldP spid="23" grpId="0"/>
      <p:bldP spid="25" grpId="0"/>
      <p:bldP spid="27" grpId="0"/>
      <p:bldP spid="30" grpId="0"/>
      <p:bldP spid="32"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3"/>
          <p:cNvSpPr>
            <a:spLocks/>
          </p:cNvSpPr>
          <p:nvPr/>
        </p:nvSpPr>
        <p:spPr bwMode="auto">
          <a:xfrm>
            <a:off x="6683722" y="3974172"/>
            <a:ext cx="2071671" cy="165759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 name="Freeform 19"/>
          <p:cNvSpPr>
            <a:spLocks/>
          </p:cNvSpPr>
          <p:nvPr/>
        </p:nvSpPr>
        <p:spPr bwMode="auto">
          <a:xfrm>
            <a:off x="3696424" y="4930244"/>
            <a:ext cx="2564547" cy="1942208"/>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gradFill>
            <a:gsLst>
              <a:gs pos="0">
                <a:srgbClr val="004989"/>
              </a:gs>
              <a:gs pos="100000">
                <a:srgbClr val="013A6F"/>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4" name="Freeform 20"/>
          <p:cNvSpPr>
            <a:spLocks/>
          </p:cNvSpPr>
          <p:nvPr/>
        </p:nvSpPr>
        <p:spPr bwMode="auto">
          <a:xfrm>
            <a:off x="6104693" y="4992375"/>
            <a:ext cx="1865307" cy="733589"/>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5" name="Freeform 21"/>
          <p:cNvSpPr>
            <a:spLocks/>
          </p:cNvSpPr>
          <p:nvPr/>
        </p:nvSpPr>
        <p:spPr bwMode="auto">
          <a:xfrm>
            <a:off x="6347123" y="2535051"/>
            <a:ext cx="1703020" cy="695508"/>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8" name="Freeform 24"/>
          <p:cNvSpPr>
            <a:spLocks/>
          </p:cNvSpPr>
          <p:nvPr/>
        </p:nvSpPr>
        <p:spPr bwMode="auto">
          <a:xfrm>
            <a:off x="4467792" y="1971833"/>
            <a:ext cx="1793179" cy="695508"/>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9" name="Freeform 25"/>
          <p:cNvSpPr>
            <a:spLocks/>
          </p:cNvSpPr>
          <p:nvPr/>
        </p:nvSpPr>
        <p:spPr bwMode="auto">
          <a:xfrm>
            <a:off x="4307508" y="3765722"/>
            <a:ext cx="1404491" cy="715551"/>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11" name="Freeform 27"/>
          <p:cNvSpPr>
            <a:spLocks/>
          </p:cNvSpPr>
          <p:nvPr/>
        </p:nvSpPr>
        <p:spPr bwMode="auto">
          <a:xfrm>
            <a:off x="6176823" y="1356498"/>
            <a:ext cx="719276" cy="1405047"/>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gradFill>
            <a:gsLst>
              <a:gs pos="0">
                <a:srgbClr val="004989"/>
              </a:gs>
              <a:gs pos="100000">
                <a:srgbClr val="013A6F"/>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12" name="椭圆 11"/>
          <p:cNvSpPr/>
          <p:nvPr/>
        </p:nvSpPr>
        <p:spPr>
          <a:xfrm>
            <a:off x="3494336" y="4882140"/>
            <a:ext cx="428760" cy="428929"/>
          </a:xfrm>
          <a:prstGeom prst="ellipse">
            <a:avLst/>
          </a:prstGeom>
          <a:gradFill>
            <a:gsLst>
              <a:gs pos="0">
                <a:srgbClr val="004989"/>
              </a:gs>
              <a:gs pos="100000">
                <a:srgbClr val="013A6F"/>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3" name="椭圆 12"/>
          <p:cNvSpPr/>
          <p:nvPr/>
        </p:nvSpPr>
        <p:spPr>
          <a:xfrm>
            <a:off x="4216008" y="3447266"/>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4" name="椭圆 13"/>
          <p:cNvSpPr/>
          <p:nvPr/>
        </p:nvSpPr>
        <p:spPr>
          <a:xfrm>
            <a:off x="8528720" y="3891996"/>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5" name="椭圆 14"/>
          <p:cNvSpPr/>
          <p:nvPr/>
        </p:nvSpPr>
        <p:spPr>
          <a:xfrm>
            <a:off x="7730236" y="2248806"/>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6" name="椭圆 15"/>
          <p:cNvSpPr/>
          <p:nvPr/>
        </p:nvSpPr>
        <p:spPr>
          <a:xfrm>
            <a:off x="4355871" y="1639548"/>
            <a:ext cx="428760" cy="428929"/>
          </a:xfrm>
          <a:prstGeom prst="ellipse">
            <a:avLst/>
          </a:prstGeom>
          <a:gradFill>
            <a:gsLst>
              <a:gs pos="0">
                <a:srgbClr val="BE0000"/>
              </a:gs>
              <a:gs pos="100000">
                <a:srgbClr val="720000"/>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17" name="TextBox 22"/>
          <p:cNvSpPr txBox="1"/>
          <p:nvPr/>
        </p:nvSpPr>
        <p:spPr>
          <a:xfrm>
            <a:off x="1750930" y="4649412"/>
            <a:ext cx="1663036" cy="88046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067" noProof="1">
              <a:solidFill>
                <a:schemeClr val="bg1">
                  <a:lumMod val="50000"/>
                </a:schemeClr>
              </a:solidFill>
            </a:endParaRPr>
          </a:p>
        </p:txBody>
      </p:sp>
      <p:sp>
        <p:nvSpPr>
          <p:cNvPr id="18" name="TextBox 22"/>
          <p:cNvSpPr txBox="1"/>
          <p:nvPr/>
        </p:nvSpPr>
        <p:spPr>
          <a:xfrm>
            <a:off x="1750928" y="3149274"/>
            <a:ext cx="2400683" cy="68342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867" noProof="1">
              <a:solidFill>
                <a:schemeClr val="bg1">
                  <a:lumMod val="50000"/>
                </a:schemeClr>
              </a:solidFill>
            </a:endParaRPr>
          </a:p>
        </p:txBody>
      </p:sp>
      <p:sp>
        <p:nvSpPr>
          <p:cNvPr id="19" name="TextBox 22"/>
          <p:cNvSpPr txBox="1"/>
          <p:nvPr/>
        </p:nvSpPr>
        <p:spPr>
          <a:xfrm>
            <a:off x="9097734" y="3664735"/>
            <a:ext cx="1622797" cy="88046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067" noProof="1">
              <a:solidFill>
                <a:schemeClr val="bg1">
                  <a:lumMod val="50000"/>
                </a:schemeClr>
              </a:solidFill>
            </a:endParaRPr>
          </a:p>
        </p:txBody>
      </p:sp>
      <p:sp>
        <p:nvSpPr>
          <p:cNvPr id="20" name="TextBox 22"/>
          <p:cNvSpPr txBox="1"/>
          <p:nvPr/>
        </p:nvSpPr>
        <p:spPr>
          <a:xfrm>
            <a:off x="8334456" y="2090746"/>
            <a:ext cx="2386075" cy="683427"/>
          </a:xfrm>
          <a:prstGeom prst="rect">
            <a:avLst/>
          </a:prstGeom>
          <a:noFill/>
        </p:spPr>
        <p:txBody>
          <a:bodyPr wrap="square" lIns="91412" tIns="45705" rIns="91412" bIns="45705"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sz="1067" noProof="1">
                <a:solidFill>
                  <a:schemeClr val="bg1">
                    <a:lumMod val="50000"/>
                  </a:schemeClr>
                </a:solidFill>
              </a:rPr>
              <a:t>您的内容打在这里，或者通过复制您的文本后，在此框中选择粘贴，并选择只保留文字。</a:t>
            </a:r>
            <a:endParaRPr lang="en-US" altLang="zh-CN" sz="1067" noProof="1">
              <a:solidFill>
                <a:schemeClr val="bg1">
                  <a:lumMod val="50000"/>
                </a:schemeClr>
              </a:solidFill>
            </a:endParaRPr>
          </a:p>
        </p:txBody>
      </p:sp>
      <p:sp>
        <p:nvSpPr>
          <p:cNvPr id="21" name="TextBox 22"/>
          <p:cNvSpPr txBox="1"/>
          <p:nvPr/>
        </p:nvSpPr>
        <p:spPr>
          <a:xfrm>
            <a:off x="1750927" y="1487986"/>
            <a:ext cx="2518701" cy="683427"/>
          </a:xfrm>
          <a:prstGeom prst="rect">
            <a:avLst/>
          </a:prstGeom>
          <a:noFill/>
        </p:spPr>
        <p:txBody>
          <a:bodyPr wrap="square" lIns="91412" tIns="45705" rIns="91412" bIns="45705" rtlCol="0">
            <a:spAutoFit/>
          </a:bodyPr>
          <a:lstStyle/>
          <a:p>
            <a:pPr lvl="0">
              <a:lnSpc>
                <a:spcPct val="120000"/>
              </a:lnSpc>
              <a:spcAft>
                <a:spcPct val="40000"/>
              </a:spcAft>
              <a:buClr>
                <a:srgbClr val="292929"/>
              </a:buClr>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67" noProof="1">
              <a:solidFill>
                <a:schemeClr val="bg1">
                  <a:lumMod val="50000"/>
                </a:schemeClr>
              </a:solidFill>
              <a:latin typeface="微软雅黑" pitchFamily="34" charset="-122"/>
              <a:ea typeface="微软雅黑" pitchFamily="34" charset="-122"/>
            </a:endParaRPr>
          </a:p>
        </p:txBody>
      </p:sp>
      <p:sp>
        <p:nvSpPr>
          <p:cNvPr id="22" name="椭圆 21"/>
          <p:cNvSpPr/>
          <p:nvPr/>
        </p:nvSpPr>
        <p:spPr>
          <a:xfrm>
            <a:off x="6661976" y="1241158"/>
            <a:ext cx="428760" cy="428929"/>
          </a:xfrm>
          <a:prstGeom prst="ellipse">
            <a:avLst/>
          </a:prstGeom>
          <a:gradFill>
            <a:gsLst>
              <a:gs pos="0">
                <a:srgbClr val="004989"/>
              </a:gs>
              <a:gs pos="100000">
                <a:srgbClr val="013A6F"/>
              </a:gs>
            </a:gsLst>
            <a:lin ang="5400000" scaled="1"/>
          </a:gra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rtlCol="0" anchor="ctr"/>
          <a:lstStyle/>
          <a:p>
            <a:pPr algn="ctr"/>
            <a:endParaRPr lang="zh-CN" altLang="en-US" sz="2399">
              <a:solidFill>
                <a:schemeClr val="tx1">
                  <a:lumMod val="75000"/>
                  <a:lumOff val="25000"/>
                </a:schemeClr>
              </a:solidFill>
            </a:endParaRPr>
          </a:p>
        </p:txBody>
      </p:sp>
      <p:sp>
        <p:nvSpPr>
          <p:cNvPr id="23" name="TextBox 22"/>
          <p:cNvSpPr txBox="1"/>
          <p:nvPr/>
        </p:nvSpPr>
        <p:spPr>
          <a:xfrm>
            <a:off x="7343755" y="1125455"/>
            <a:ext cx="2518701" cy="683427"/>
          </a:xfrm>
          <a:prstGeom prst="rect">
            <a:avLst/>
          </a:prstGeom>
          <a:noFill/>
        </p:spPr>
        <p:txBody>
          <a:bodyPr wrap="square" lIns="91412" tIns="45705" rIns="91412" bIns="45705" rtlCol="0">
            <a:spAutoFit/>
          </a:bodyPr>
          <a:lstStyle/>
          <a:p>
            <a:pPr lvl="0">
              <a:lnSpc>
                <a:spcPct val="120000"/>
              </a:lnSpc>
              <a:spcAft>
                <a:spcPct val="40000"/>
              </a:spcAft>
              <a:buClr>
                <a:srgbClr val="292929"/>
              </a:buClr>
            </a:pPr>
            <a:r>
              <a:rPr lang="zh-CN" altLang="en-US" sz="1067"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67" noProof="1">
              <a:solidFill>
                <a:schemeClr val="bg1">
                  <a:lumMod val="50000"/>
                </a:schemeClr>
              </a:solidFill>
              <a:latin typeface="微软雅黑" pitchFamily="34" charset="-122"/>
              <a:ea typeface="微软雅黑" pitchFamily="34" charset="-122"/>
            </a:endParaRPr>
          </a:p>
        </p:txBody>
      </p:sp>
      <p:sp>
        <p:nvSpPr>
          <p:cNvPr id="6" name="Freeform 22"/>
          <p:cNvSpPr>
            <a:spLocks/>
          </p:cNvSpPr>
          <p:nvPr/>
        </p:nvSpPr>
        <p:spPr bwMode="auto">
          <a:xfrm>
            <a:off x="5124957" y="3386899"/>
            <a:ext cx="739312" cy="170970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gradFill>
            <a:gsLst>
              <a:gs pos="0">
                <a:srgbClr val="BE0000"/>
              </a:gs>
              <a:gs pos="100000">
                <a:srgbClr val="720000"/>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
        <p:nvSpPr>
          <p:cNvPr id="10" name="Freeform 26"/>
          <p:cNvSpPr>
            <a:spLocks/>
          </p:cNvSpPr>
          <p:nvPr/>
        </p:nvSpPr>
        <p:spPr bwMode="auto">
          <a:xfrm>
            <a:off x="5711999" y="2701411"/>
            <a:ext cx="715268" cy="1405047"/>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gradFill>
            <a:gsLst>
              <a:gs pos="0">
                <a:srgbClr val="004989"/>
              </a:gs>
              <a:gs pos="100000">
                <a:srgbClr val="013A6F"/>
              </a:gs>
            </a:gsLst>
            <a:lin ang="5400000" scaled="1"/>
          </a:gradFill>
          <a:ln>
            <a:noFill/>
          </a:ln>
        </p:spPr>
        <p:txBody>
          <a:bodyPr vert="horz" wrap="square" lIns="91391" tIns="45695" rIns="91391" bIns="45695" numCol="1" anchor="t" anchorCtr="0" compatLnSpc="1">
            <a:prstTxWarp prst="textNoShape">
              <a:avLst/>
            </a:prstTxWarp>
          </a:bodyPr>
          <a:lstStyle/>
          <a:p>
            <a:endParaRPr lang="zh-CN" altLang="en-US" sz="2399">
              <a:solidFill>
                <a:schemeClr val="tx1">
                  <a:lumMod val="75000"/>
                  <a:lumOff val="25000"/>
                </a:schemeClr>
              </a:solidFill>
            </a:endParaRPr>
          </a:p>
        </p:txBody>
      </p:sp>
    </p:spTree>
    <p:extLst>
      <p:ext uri="{BB962C8B-B14F-4D97-AF65-F5344CB8AC3E}">
        <p14:creationId xmlns:p14="http://schemas.microsoft.com/office/powerpoint/2010/main" val="33796824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500"/>
                                        <p:tgtEl>
                                          <p:spTgt spid="3"/>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500"/>
                                        <p:tgtEl>
                                          <p:spTgt spid="9"/>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8"/>
                                        </p:tgtEl>
                                        <p:attrNameLst>
                                          <p:attrName>style.visibility</p:attrName>
                                        </p:attrNameLst>
                                      </p:cBhvr>
                                      <p:to>
                                        <p:strVal val="visible"/>
                                      </p:to>
                                    </p:set>
                                    <p:animEffect transition="in" filter="wipe(right)">
                                      <p:cBhvr>
                                        <p:cTn id="31" dur="500"/>
                                        <p:tgtEl>
                                          <p:spTgt spid="8"/>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0-#ppt_w/2"/>
                                          </p:val>
                                        </p:tav>
                                        <p:tav tm="100000">
                                          <p:val>
                                            <p:strVal val="#ppt_x"/>
                                          </p:val>
                                        </p:tav>
                                      </p:tavLst>
                                    </p:anim>
                                    <p:anim calcmode="lin" valueType="num">
                                      <p:cBhvr additive="base">
                                        <p:cTn id="66" dur="500" fill="hold"/>
                                        <p:tgtEl>
                                          <p:spTgt spid="17"/>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0-#ppt_w/2"/>
                                          </p:val>
                                        </p:tav>
                                        <p:tav tm="100000">
                                          <p:val>
                                            <p:strVal val="#ppt_x"/>
                                          </p:val>
                                        </p:tav>
                                      </p:tavLst>
                                    </p:anim>
                                    <p:anim calcmode="lin" valueType="num">
                                      <p:cBhvr additive="base">
                                        <p:cTn id="70" dur="500" fill="hold"/>
                                        <p:tgtEl>
                                          <p:spTgt spid="18"/>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19"/>
                                        </p:tgtEl>
                                        <p:attrNameLst>
                                          <p:attrName>style.visibility</p:attrName>
                                        </p:attrNameLst>
                                      </p:cBhvr>
                                      <p:to>
                                        <p:strVal val="visible"/>
                                      </p:to>
                                    </p:set>
                                    <p:anim calcmode="lin" valueType="num">
                                      <p:cBhvr additive="base">
                                        <p:cTn id="73" dur="500" fill="hold"/>
                                        <p:tgtEl>
                                          <p:spTgt spid="19"/>
                                        </p:tgtEl>
                                        <p:attrNameLst>
                                          <p:attrName>ppt_x</p:attrName>
                                        </p:attrNameLst>
                                      </p:cBhvr>
                                      <p:tavLst>
                                        <p:tav tm="0">
                                          <p:val>
                                            <p:strVal val="1+#ppt_w/2"/>
                                          </p:val>
                                        </p:tav>
                                        <p:tav tm="100000">
                                          <p:val>
                                            <p:strVal val="#ppt_x"/>
                                          </p:val>
                                        </p:tav>
                                      </p:tavLst>
                                    </p:anim>
                                    <p:anim calcmode="lin" valueType="num">
                                      <p:cBhvr additive="base">
                                        <p:cTn id="74" dur="500" fill="hold"/>
                                        <p:tgtEl>
                                          <p:spTgt spid="19"/>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1+#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21"/>
                                        </p:tgtEl>
                                        <p:attrNameLst>
                                          <p:attrName>style.visibility</p:attrName>
                                        </p:attrNameLst>
                                      </p:cBhvr>
                                      <p:to>
                                        <p:strVal val="visible"/>
                                      </p:to>
                                    </p:set>
                                    <p:anim calcmode="lin" valueType="num">
                                      <p:cBhvr additive="base">
                                        <p:cTn id="81" dur="500" fill="hold"/>
                                        <p:tgtEl>
                                          <p:spTgt spid="21"/>
                                        </p:tgtEl>
                                        <p:attrNameLst>
                                          <p:attrName>ppt_x</p:attrName>
                                        </p:attrNameLst>
                                      </p:cBhvr>
                                      <p:tavLst>
                                        <p:tav tm="0">
                                          <p:val>
                                            <p:strVal val="0-#ppt_w/2"/>
                                          </p:val>
                                        </p:tav>
                                        <p:tav tm="100000">
                                          <p:val>
                                            <p:strVal val="#ppt_x"/>
                                          </p:val>
                                        </p:tav>
                                      </p:tavLst>
                                    </p:anim>
                                    <p:anim calcmode="lin" valueType="num">
                                      <p:cBhvr additive="base">
                                        <p:cTn id="82" dur="500" fill="hold"/>
                                        <p:tgtEl>
                                          <p:spTgt spid="21"/>
                                        </p:tgtEl>
                                        <p:attrNameLst>
                                          <p:attrName>ppt_y</p:attrName>
                                        </p:attrNameLst>
                                      </p:cBhvr>
                                      <p:tavLst>
                                        <p:tav tm="0">
                                          <p:val>
                                            <p:strVal val="#ppt_y"/>
                                          </p:val>
                                        </p:tav>
                                        <p:tav tm="100000">
                                          <p:val>
                                            <p:strVal val="#ppt_y"/>
                                          </p:val>
                                        </p:tav>
                                      </p:tavLst>
                                    </p:anim>
                                  </p:childTnLst>
                                </p:cTn>
                              </p:par>
                              <p:par>
                                <p:cTn id="83" presetID="2" presetClass="entr" presetSubtype="8" decel="100000" fill="hold" grpId="0" nodeType="withEffect">
                                  <p:stCondLst>
                                    <p:cond delay="40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0-#ppt_w/2"/>
                                          </p:val>
                                        </p:tav>
                                        <p:tav tm="100000">
                                          <p:val>
                                            <p:strVal val="#ppt_x"/>
                                          </p:val>
                                        </p:tav>
                                      </p:tavLst>
                                    </p:anim>
                                    <p:anim calcmode="lin" valueType="num">
                                      <p:cBhvr additive="base">
                                        <p:cTn id="8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5" grpId="0" animBg="1"/>
      <p:bldP spid="8" grpId="0" animBg="1"/>
      <p:bldP spid="9"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animBg="1"/>
      <p:bldP spid="23" grpId="0"/>
      <p:bldP spid="6"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年度工作概述</a:t>
            </a:r>
          </a:p>
        </p:txBody>
      </p:sp>
      <p:sp>
        <p:nvSpPr>
          <p:cNvPr id="3" name="椭圆 2"/>
          <p:cNvSpPr/>
          <p:nvPr/>
        </p:nvSpPr>
        <p:spPr>
          <a:xfrm>
            <a:off x="1471275" y="3000913"/>
            <a:ext cx="764171" cy="764171"/>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4" name="椭圆 3"/>
          <p:cNvSpPr/>
          <p:nvPr/>
        </p:nvSpPr>
        <p:spPr>
          <a:xfrm>
            <a:off x="4237714" y="3000913"/>
            <a:ext cx="764171" cy="764171"/>
          </a:xfrm>
          <a:prstGeom prst="ellipse">
            <a:avLst/>
          </a:prstGeom>
          <a:gradFill>
            <a:gsLst>
              <a:gs pos="0">
                <a:srgbClr val="013A6F"/>
              </a:gs>
              <a:gs pos="100000">
                <a:srgbClr val="0049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5" name="椭圆 4"/>
          <p:cNvSpPr/>
          <p:nvPr/>
        </p:nvSpPr>
        <p:spPr>
          <a:xfrm>
            <a:off x="7004155" y="3000913"/>
            <a:ext cx="764171" cy="764171"/>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6" name="椭圆 5"/>
          <p:cNvSpPr/>
          <p:nvPr/>
        </p:nvSpPr>
        <p:spPr>
          <a:xfrm>
            <a:off x="9770594" y="3000913"/>
            <a:ext cx="764171" cy="764171"/>
          </a:xfrm>
          <a:prstGeom prst="ellipse">
            <a:avLst/>
          </a:prstGeom>
          <a:gradFill>
            <a:gsLst>
              <a:gs pos="0">
                <a:srgbClr val="013A6F"/>
              </a:gs>
              <a:gs pos="100000">
                <a:srgbClr val="004989"/>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cxnSp>
        <p:nvCxnSpPr>
          <p:cNvPr id="7" name="直接连接符 16"/>
          <p:cNvCxnSpPr>
            <a:endCxn id="14" idx="2"/>
          </p:cNvCxnSpPr>
          <p:nvPr/>
        </p:nvCxnSpPr>
        <p:spPr>
          <a:xfrm>
            <a:off x="556996" y="3382997"/>
            <a:ext cx="914278" cy="0"/>
          </a:xfrm>
          <a:prstGeom prst="line">
            <a:avLst/>
          </a:prstGeom>
          <a:ln>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8" name="直接连接符 17"/>
          <p:cNvCxnSpPr>
            <a:stCxn id="17" idx="6"/>
          </p:cNvCxnSpPr>
          <p:nvPr/>
        </p:nvCxnSpPr>
        <p:spPr>
          <a:xfrm>
            <a:off x="10534764" y="3382997"/>
            <a:ext cx="914276" cy="0"/>
          </a:xfrm>
          <a:prstGeom prst="line">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9" name="直接连接符 18"/>
          <p:cNvCxnSpPr>
            <a:stCxn id="14" idx="6"/>
            <a:endCxn id="15" idx="2"/>
          </p:cNvCxnSpPr>
          <p:nvPr/>
        </p:nvCxnSpPr>
        <p:spPr>
          <a:xfrm>
            <a:off x="2235445" y="3382997"/>
            <a:ext cx="20022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19"/>
          <p:cNvCxnSpPr>
            <a:stCxn id="15" idx="6"/>
            <a:endCxn id="16" idx="2"/>
          </p:cNvCxnSpPr>
          <p:nvPr/>
        </p:nvCxnSpPr>
        <p:spPr>
          <a:xfrm>
            <a:off x="5001885" y="3382997"/>
            <a:ext cx="20022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20"/>
          <p:cNvCxnSpPr>
            <a:stCxn id="16" idx="6"/>
            <a:endCxn id="17" idx="2"/>
          </p:cNvCxnSpPr>
          <p:nvPr/>
        </p:nvCxnSpPr>
        <p:spPr>
          <a:xfrm>
            <a:off x="7768326" y="3382997"/>
            <a:ext cx="20022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21"/>
          <p:cNvCxnSpPr>
            <a:stCxn id="14" idx="0"/>
          </p:cNvCxnSpPr>
          <p:nvPr/>
        </p:nvCxnSpPr>
        <p:spPr>
          <a:xfrm flipV="1">
            <a:off x="1853359" y="2250385"/>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3" name="直接连接符 22"/>
          <p:cNvCxnSpPr/>
          <p:nvPr/>
        </p:nvCxnSpPr>
        <p:spPr>
          <a:xfrm>
            <a:off x="1853361" y="2236739"/>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4" name="直接连接符 23"/>
          <p:cNvCxnSpPr>
            <a:stCxn id="16" idx="0"/>
          </p:cNvCxnSpPr>
          <p:nvPr/>
        </p:nvCxnSpPr>
        <p:spPr>
          <a:xfrm flipV="1">
            <a:off x="7386238" y="2250385"/>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24"/>
          <p:cNvCxnSpPr/>
          <p:nvPr/>
        </p:nvCxnSpPr>
        <p:spPr>
          <a:xfrm>
            <a:off x="7386240" y="2236739"/>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6" name="直接连接符 25"/>
          <p:cNvCxnSpPr>
            <a:stCxn id="15" idx="4"/>
          </p:cNvCxnSpPr>
          <p:nvPr/>
        </p:nvCxnSpPr>
        <p:spPr>
          <a:xfrm>
            <a:off x="4619798" y="3765081"/>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7" name="直接连接符 26"/>
          <p:cNvCxnSpPr/>
          <p:nvPr/>
        </p:nvCxnSpPr>
        <p:spPr>
          <a:xfrm rot="10800000">
            <a:off x="4237716" y="4529252"/>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8" name="直接连接符 27"/>
          <p:cNvCxnSpPr>
            <a:stCxn id="17" idx="4"/>
          </p:cNvCxnSpPr>
          <p:nvPr/>
        </p:nvCxnSpPr>
        <p:spPr>
          <a:xfrm>
            <a:off x="10152677" y="3765081"/>
            <a:ext cx="0" cy="750526"/>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28"/>
          <p:cNvCxnSpPr/>
          <p:nvPr/>
        </p:nvCxnSpPr>
        <p:spPr>
          <a:xfrm rot="10800000">
            <a:off x="9770595" y="4529252"/>
            <a:ext cx="382086"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20" name="任意多边形 29"/>
          <p:cNvSpPr>
            <a:spLocks noChangeAspect="1"/>
          </p:cNvSpPr>
          <p:nvPr/>
        </p:nvSpPr>
        <p:spPr>
          <a:xfrm>
            <a:off x="7254424" y="3167026"/>
            <a:ext cx="263632" cy="431941"/>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p>
        </p:txBody>
      </p:sp>
      <p:sp>
        <p:nvSpPr>
          <p:cNvPr id="21" name="任意多边形 30"/>
          <p:cNvSpPr>
            <a:spLocks noChangeAspect="1"/>
          </p:cNvSpPr>
          <p:nvPr/>
        </p:nvSpPr>
        <p:spPr>
          <a:xfrm>
            <a:off x="9973023" y="3167026"/>
            <a:ext cx="359314" cy="431941"/>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solidFill>
                <a:schemeClr val="tx1"/>
              </a:solidFill>
            </a:endParaRPr>
          </a:p>
        </p:txBody>
      </p:sp>
      <p:sp>
        <p:nvSpPr>
          <p:cNvPr id="22" name="任意多边形 31"/>
          <p:cNvSpPr>
            <a:spLocks noChangeAspect="1"/>
          </p:cNvSpPr>
          <p:nvPr/>
        </p:nvSpPr>
        <p:spPr>
          <a:xfrm>
            <a:off x="4397149" y="3167026"/>
            <a:ext cx="431941" cy="431941"/>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solidFill>
                <a:schemeClr val="tx1"/>
              </a:solidFill>
            </a:endParaRPr>
          </a:p>
        </p:txBody>
      </p:sp>
      <p:sp>
        <p:nvSpPr>
          <p:cNvPr id="23" name="任意多边形 32"/>
          <p:cNvSpPr>
            <a:spLocks noChangeAspect="1"/>
          </p:cNvSpPr>
          <p:nvPr/>
        </p:nvSpPr>
        <p:spPr>
          <a:xfrm>
            <a:off x="1685363" y="3167026"/>
            <a:ext cx="335992" cy="431941"/>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7" rIns="91412" bIns="45707" rtlCol="0" anchor="ctr"/>
          <a:lstStyle/>
          <a:p>
            <a:pPr algn="ctr"/>
            <a:endParaRPr lang="zh-CN" altLang="en-US" sz="2399">
              <a:solidFill>
                <a:schemeClr val="tx1"/>
              </a:solidFill>
            </a:endParaRPr>
          </a:p>
        </p:txBody>
      </p:sp>
      <p:sp>
        <p:nvSpPr>
          <p:cNvPr id="24" name="文本框 23"/>
          <p:cNvSpPr txBox="1"/>
          <p:nvPr/>
        </p:nvSpPr>
        <p:spPr>
          <a:xfrm>
            <a:off x="2399196" y="1813715"/>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25" name="文本框 24"/>
          <p:cNvSpPr txBox="1"/>
          <p:nvPr/>
        </p:nvSpPr>
        <p:spPr>
          <a:xfrm>
            <a:off x="2399196" y="218300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26" name="文本框 25"/>
          <p:cNvSpPr txBox="1"/>
          <p:nvPr/>
        </p:nvSpPr>
        <p:spPr>
          <a:xfrm>
            <a:off x="7932073" y="1813715"/>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27" name="文本框 26"/>
          <p:cNvSpPr txBox="1"/>
          <p:nvPr/>
        </p:nvSpPr>
        <p:spPr>
          <a:xfrm>
            <a:off x="7932073" y="218300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28" name="文本框 27"/>
          <p:cNvSpPr txBox="1"/>
          <p:nvPr/>
        </p:nvSpPr>
        <p:spPr>
          <a:xfrm>
            <a:off x="1046821" y="4147167"/>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29" name="文本框 28"/>
          <p:cNvSpPr txBox="1"/>
          <p:nvPr/>
        </p:nvSpPr>
        <p:spPr>
          <a:xfrm>
            <a:off x="1046821" y="451645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0" name="文本框 29"/>
          <p:cNvSpPr txBox="1"/>
          <p:nvPr/>
        </p:nvSpPr>
        <p:spPr>
          <a:xfrm>
            <a:off x="6665185" y="4147167"/>
            <a:ext cx="2879611" cy="338400"/>
          </a:xfrm>
          <a:prstGeom prst="rect">
            <a:avLst/>
          </a:prstGeom>
          <a:noFill/>
        </p:spPr>
        <p:txBody>
          <a:bodyPr wrap="square" lIns="91412" tIns="45707" rIns="91412" bIns="45707" rtlCol="0">
            <a:spAutoFit/>
          </a:bodyPr>
          <a:lstStyle/>
          <a:p>
            <a:pPr algn="ctr"/>
            <a:r>
              <a:rPr lang="zh-CN" altLang="en-US" sz="1599" b="1" dirty="0">
                <a:solidFill>
                  <a:schemeClr val="bg1">
                    <a:lumMod val="50000"/>
                  </a:schemeClr>
                </a:solidFill>
                <a:latin typeface="微软雅黑" panose="020B0503020204020204" pitchFamily="34" charset="-122"/>
                <a:ea typeface="微软雅黑" panose="020B0503020204020204" pitchFamily="34" charset="-122"/>
              </a:rPr>
              <a:t>在此输入文字内容</a:t>
            </a:r>
          </a:p>
        </p:txBody>
      </p:sp>
      <p:sp>
        <p:nvSpPr>
          <p:cNvPr id="31" name="文本框 30"/>
          <p:cNvSpPr txBox="1"/>
          <p:nvPr/>
        </p:nvSpPr>
        <p:spPr>
          <a:xfrm>
            <a:off x="6665185" y="4516450"/>
            <a:ext cx="2879611" cy="360443"/>
          </a:xfrm>
          <a:prstGeom prst="roundRect">
            <a:avLst>
              <a:gd name="adj" fmla="val 50000"/>
            </a:avLst>
          </a:prstGeom>
          <a:noFill/>
          <a:ln>
            <a:solidFill>
              <a:schemeClr val="bg1">
                <a:lumMod val="75000"/>
              </a:schemeClr>
            </a:solidFill>
          </a:ln>
        </p:spPr>
        <p:txBody>
          <a:bodyPr wrap="square" lIns="91412" tIns="45707" rIns="91412" bIns="45707" rtlCol="0">
            <a:spAutoFit/>
          </a:bodyPr>
          <a:lstStyle/>
          <a:p>
            <a:pPr algn="ctr"/>
            <a:r>
              <a:rPr lang="zh-CN" altLang="en-US" sz="1066" dirty="0">
                <a:solidFill>
                  <a:schemeClr val="bg1">
                    <a:lumMod val="50000"/>
                  </a:schemeClr>
                </a:solidFill>
                <a:latin typeface="微软雅黑" panose="020B0503020204020204" pitchFamily="34" charset="-122"/>
                <a:ea typeface="微软雅黑" panose="020B0503020204020204" pitchFamily="34" charset="-122"/>
              </a:rPr>
              <a:t>在此输入描述性文字</a:t>
            </a:r>
          </a:p>
        </p:txBody>
      </p:sp>
      <p:sp>
        <p:nvSpPr>
          <p:cNvPr id="32" name="文本框 31"/>
          <p:cNvSpPr txBox="1"/>
          <p:nvPr/>
        </p:nvSpPr>
        <p:spPr>
          <a:xfrm>
            <a:off x="1680872" y="5348364"/>
            <a:ext cx="8830256" cy="707475"/>
          </a:xfrm>
          <a:prstGeom prst="rect">
            <a:avLst/>
          </a:prstGeom>
          <a:noFill/>
        </p:spPr>
        <p:txBody>
          <a:bodyPr wrap="square" lIns="91412" tIns="45707" rIns="91412" bIns="45707" rtlCol="0">
            <a:spAutoFit/>
          </a:bodyPr>
          <a:lstStyle/>
          <a:p>
            <a:pPr algn="ctr">
              <a:lnSpc>
                <a:spcPct val="125000"/>
              </a:lnSpc>
            </a:pPr>
            <a:r>
              <a:rPr lang="zh-CN" altLang="en-US" sz="1066"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066"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16453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fltVal val="0"/>
                                          </p:val>
                                        </p:tav>
                                        <p:tav tm="100000">
                                          <p:val>
                                            <p:strVal val="#ppt_w"/>
                                          </p:val>
                                        </p:tav>
                                      </p:tavLst>
                                    </p:anim>
                                    <p:anim calcmode="lin" valueType="num">
                                      <p:cBhvr>
                                        <p:cTn id="12" dur="750" fill="hold"/>
                                        <p:tgtEl>
                                          <p:spTgt spid="3"/>
                                        </p:tgtEl>
                                        <p:attrNameLst>
                                          <p:attrName>ppt_h</p:attrName>
                                        </p:attrNameLst>
                                      </p:cBhvr>
                                      <p:tavLst>
                                        <p:tav tm="0">
                                          <p:val>
                                            <p:fltVal val="0"/>
                                          </p:val>
                                        </p:tav>
                                        <p:tav tm="100000">
                                          <p:val>
                                            <p:strVal val="#ppt_h"/>
                                          </p:val>
                                        </p:tav>
                                      </p:tavLst>
                                    </p:anim>
                                    <p:animEffect transition="in" filter="fade">
                                      <p:cBhvr>
                                        <p:cTn id="13" dur="75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750" fill="hold"/>
                                        <p:tgtEl>
                                          <p:spTgt spid="23"/>
                                        </p:tgtEl>
                                        <p:attrNameLst>
                                          <p:attrName>ppt_w</p:attrName>
                                        </p:attrNameLst>
                                      </p:cBhvr>
                                      <p:tavLst>
                                        <p:tav tm="0">
                                          <p:val>
                                            <p:fltVal val="0"/>
                                          </p:val>
                                        </p:tav>
                                        <p:tav tm="100000">
                                          <p:val>
                                            <p:strVal val="#ppt_w"/>
                                          </p:val>
                                        </p:tav>
                                      </p:tavLst>
                                    </p:anim>
                                    <p:anim calcmode="lin" valueType="num">
                                      <p:cBhvr>
                                        <p:cTn id="17" dur="750" fill="hold"/>
                                        <p:tgtEl>
                                          <p:spTgt spid="23"/>
                                        </p:tgtEl>
                                        <p:attrNameLst>
                                          <p:attrName>ppt_h</p:attrName>
                                        </p:attrNameLst>
                                      </p:cBhvr>
                                      <p:tavLst>
                                        <p:tav tm="0">
                                          <p:val>
                                            <p:fltVal val="0"/>
                                          </p:val>
                                        </p:tav>
                                        <p:tav tm="100000">
                                          <p:val>
                                            <p:strVal val="#ppt_h"/>
                                          </p:val>
                                        </p:tav>
                                      </p:tavLst>
                                    </p:anim>
                                    <p:animEffect transition="in" filter="fade">
                                      <p:cBhvr>
                                        <p:cTn id="18" dur="750"/>
                                        <p:tgtEl>
                                          <p:spTgt spid="23"/>
                                        </p:tgtEl>
                                      </p:cBhvr>
                                    </p:animEffect>
                                  </p:childTnLst>
                                </p:cTn>
                              </p:par>
                            </p:childTnLst>
                          </p:cTn>
                        </p:par>
                        <p:par>
                          <p:cTn id="19" fill="hold">
                            <p:stCondLst>
                              <p:cond delay="1250"/>
                            </p:stCondLst>
                            <p:childTnLst>
                              <p:par>
                                <p:cTn id="20" presetID="2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par>
                          <p:cTn id="23" fill="hold">
                            <p:stCondLst>
                              <p:cond delay="175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250"/>
                                        <p:tgtEl>
                                          <p:spTgt spid="13"/>
                                        </p:tgtEl>
                                      </p:cBhvr>
                                    </p:animEffect>
                                  </p:childTnLst>
                                </p:cTn>
                              </p:par>
                            </p:childTnLst>
                          </p:cTn>
                        </p:par>
                        <p:par>
                          <p:cTn id="27" fill="hold">
                            <p:stCondLst>
                              <p:cond delay="20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par>
                          <p:cTn id="31" fill="hold">
                            <p:stCondLst>
                              <p:cond delay="285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par>
                          <p:cTn id="35" fill="hold">
                            <p:stCondLst>
                              <p:cond delay="3350"/>
                            </p:stCondLst>
                            <p:childTnLst>
                              <p:par>
                                <p:cTn id="36" presetID="22" presetClass="entr" presetSubtype="8"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left)">
                                      <p:cBhvr>
                                        <p:cTn id="38" dur="500"/>
                                        <p:tgtEl>
                                          <p:spTgt spid="9"/>
                                        </p:tgtEl>
                                      </p:cBhvr>
                                    </p:animEffect>
                                  </p:childTnLst>
                                </p:cTn>
                              </p:par>
                            </p:childTnLst>
                          </p:cTn>
                        </p:par>
                        <p:par>
                          <p:cTn id="39" fill="hold">
                            <p:stCondLst>
                              <p:cond delay="3850"/>
                            </p:stCondLst>
                            <p:childTnLst>
                              <p:par>
                                <p:cTn id="40" presetID="53" presetClass="entr" presetSubtype="16"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750" fill="hold"/>
                                        <p:tgtEl>
                                          <p:spTgt spid="4"/>
                                        </p:tgtEl>
                                        <p:attrNameLst>
                                          <p:attrName>ppt_w</p:attrName>
                                        </p:attrNameLst>
                                      </p:cBhvr>
                                      <p:tavLst>
                                        <p:tav tm="0">
                                          <p:val>
                                            <p:fltVal val="0"/>
                                          </p:val>
                                        </p:tav>
                                        <p:tav tm="100000">
                                          <p:val>
                                            <p:strVal val="#ppt_w"/>
                                          </p:val>
                                        </p:tav>
                                      </p:tavLst>
                                    </p:anim>
                                    <p:anim calcmode="lin" valueType="num">
                                      <p:cBhvr>
                                        <p:cTn id="43" dur="750" fill="hold"/>
                                        <p:tgtEl>
                                          <p:spTgt spid="4"/>
                                        </p:tgtEl>
                                        <p:attrNameLst>
                                          <p:attrName>ppt_h</p:attrName>
                                        </p:attrNameLst>
                                      </p:cBhvr>
                                      <p:tavLst>
                                        <p:tav tm="0">
                                          <p:val>
                                            <p:fltVal val="0"/>
                                          </p:val>
                                        </p:tav>
                                        <p:tav tm="100000">
                                          <p:val>
                                            <p:strVal val="#ppt_h"/>
                                          </p:val>
                                        </p:tav>
                                      </p:tavLst>
                                    </p:anim>
                                    <p:animEffect transition="in" filter="fade">
                                      <p:cBhvr>
                                        <p:cTn id="44" dur="750"/>
                                        <p:tgtEl>
                                          <p:spTgt spid="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p:cTn id="47" dur="750" fill="hold"/>
                                        <p:tgtEl>
                                          <p:spTgt spid="22"/>
                                        </p:tgtEl>
                                        <p:attrNameLst>
                                          <p:attrName>ppt_w</p:attrName>
                                        </p:attrNameLst>
                                      </p:cBhvr>
                                      <p:tavLst>
                                        <p:tav tm="0">
                                          <p:val>
                                            <p:fltVal val="0"/>
                                          </p:val>
                                        </p:tav>
                                        <p:tav tm="100000">
                                          <p:val>
                                            <p:strVal val="#ppt_w"/>
                                          </p:val>
                                        </p:tav>
                                      </p:tavLst>
                                    </p:anim>
                                    <p:anim calcmode="lin" valueType="num">
                                      <p:cBhvr>
                                        <p:cTn id="48" dur="750" fill="hold"/>
                                        <p:tgtEl>
                                          <p:spTgt spid="22"/>
                                        </p:tgtEl>
                                        <p:attrNameLst>
                                          <p:attrName>ppt_h</p:attrName>
                                        </p:attrNameLst>
                                      </p:cBhvr>
                                      <p:tavLst>
                                        <p:tav tm="0">
                                          <p:val>
                                            <p:fltVal val="0"/>
                                          </p:val>
                                        </p:tav>
                                        <p:tav tm="100000">
                                          <p:val>
                                            <p:strVal val="#ppt_h"/>
                                          </p:val>
                                        </p:tav>
                                      </p:tavLst>
                                    </p:anim>
                                    <p:animEffect transition="in" filter="fade">
                                      <p:cBhvr>
                                        <p:cTn id="49" dur="750"/>
                                        <p:tgtEl>
                                          <p:spTgt spid="22"/>
                                        </p:tgtEl>
                                      </p:cBhvr>
                                    </p:animEffect>
                                  </p:childTnLst>
                                </p:cTn>
                              </p:par>
                            </p:childTnLst>
                          </p:cTn>
                        </p:par>
                        <p:par>
                          <p:cTn id="50" fill="hold">
                            <p:stCondLst>
                              <p:cond delay="4600"/>
                            </p:stCondLst>
                            <p:childTnLst>
                              <p:par>
                                <p:cTn id="51" presetID="22" presetClass="entr" presetSubtype="1"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par>
                          <p:cTn id="54" fill="hold">
                            <p:stCondLst>
                              <p:cond delay="5100"/>
                            </p:stCondLst>
                            <p:childTnLst>
                              <p:par>
                                <p:cTn id="55" presetID="22" presetClass="entr" presetSubtype="2"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right)">
                                      <p:cBhvr>
                                        <p:cTn id="57" dur="250"/>
                                        <p:tgtEl>
                                          <p:spTgt spid="17"/>
                                        </p:tgtEl>
                                      </p:cBhvr>
                                    </p:animEffect>
                                  </p:childTnLst>
                                </p:cTn>
                              </p:par>
                            </p:childTnLst>
                          </p:cTn>
                        </p:par>
                        <p:par>
                          <p:cTn id="58" fill="hold">
                            <p:stCondLst>
                              <p:cond delay="5350"/>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6200"/>
                            </p:stCondLst>
                            <p:childTnLst>
                              <p:par>
                                <p:cTn id="63" presetID="10"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par>
                          <p:cTn id="66" fill="hold">
                            <p:stCondLst>
                              <p:cond delay="6700"/>
                            </p:stCondLst>
                            <p:childTnLst>
                              <p:par>
                                <p:cTn id="67" presetID="22" presetClass="entr" presetSubtype="8" fill="hold"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par>
                          <p:cTn id="70" fill="hold">
                            <p:stCondLst>
                              <p:cond delay="7200"/>
                            </p:stCondLst>
                            <p:childTnLst>
                              <p:par>
                                <p:cTn id="71" presetID="53" presetClass="entr" presetSubtype="16" fill="hold" grpId="0"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p:cTn id="73" dur="750" fill="hold"/>
                                        <p:tgtEl>
                                          <p:spTgt spid="5"/>
                                        </p:tgtEl>
                                        <p:attrNameLst>
                                          <p:attrName>ppt_w</p:attrName>
                                        </p:attrNameLst>
                                      </p:cBhvr>
                                      <p:tavLst>
                                        <p:tav tm="0">
                                          <p:val>
                                            <p:fltVal val="0"/>
                                          </p:val>
                                        </p:tav>
                                        <p:tav tm="100000">
                                          <p:val>
                                            <p:strVal val="#ppt_w"/>
                                          </p:val>
                                        </p:tav>
                                      </p:tavLst>
                                    </p:anim>
                                    <p:anim calcmode="lin" valueType="num">
                                      <p:cBhvr>
                                        <p:cTn id="74" dur="750" fill="hold"/>
                                        <p:tgtEl>
                                          <p:spTgt spid="5"/>
                                        </p:tgtEl>
                                        <p:attrNameLst>
                                          <p:attrName>ppt_h</p:attrName>
                                        </p:attrNameLst>
                                      </p:cBhvr>
                                      <p:tavLst>
                                        <p:tav tm="0">
                                          <p:val>
                                            <p:fltVal val="0"/>
                                          </p:val>
                                        </p:tav>
                                        <p:tav tm="100000">
                                          <p:val>
                                            <p:strVal val="#ppt_h"/>
                                          </p:val>
                                        </p:tav>
                                      </p:tavLst>
                                    </p:anim>
                                    <p:animEffect transition="in" filter="fade">
                                      <p:cBhvr>
                                        <p:cTn id="75" dur="750"/>
                                        <p:tgtEl>
                                          <p:spTgt spid="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p:cTn id="78" dur="750" fill="hold"/>
                                        <p:tgtEl>
                                          <p:spTgt spid="20"/>
                                        </p:tgtEl>
                                        <p:attrNameLst>
                                          <p:attrName>ppt_w</p:attrName>
                                        </p:attrNameLst>
                                      </p:cBhvr>
                                      <p:tavLst>
                                        <p:tav tm="0">
                                          <p:val>
                                            <p:fltVal val="0"/>
                                          </p:val>
                                        </p:tav>
                                        <p:tav tm="100000">
                                          <p:val>
                                            <p:strVal val="#ppt_w"/>
                                          </p:val>
                                        </p:tav>
                                      </p:tavLst>
                                    </p:anim>
                                    <p:anim calcmode="lin" valueType="num">
                                      <p:cBhvr>
                                        <p:cTn id="79" dur="750" fill="hold"/>
                                        <p:tgtEl>
                                          <p:spTgt spid="20"/>
                                        </p:tgtEl>
                                        <p:attrNameLst>
                                          <p:attrName>ppt_h</p:attrName>
                                        </p:attrNameLst>
                                      </p:cBhvr>
                                      <p:tavLst>
                                        <p:tav tm="0">
                                          <p:val>
                                            <p:fltVal val="0"/>
                                          </p:val>
                                        </p:tav>
                                        <p:tav tm="100000">
                                          <p:val>
                                            <p:strVal val="#ppt_h"/>
                                          </p:val>
                                        </p:tav>
                                      </p:tavLst>
                                    </p:anim>
                                    <p:animEffect transition="in" filter="fade">
                                      <p:cBhvr>
                                        <p:cTn id="80" dur="750"/>
                                        <p:tgtEl>
                                          <p:spTgt spid="20"/>
                                        </p:tgtEl>
                                      </p:cBhvr>
                                    </p:animEffect>
                                  </p:childTnLst>
                                </p:cTn>
                              </p:par>
                            </p:childTnLst>
                          </p:cTn>
                        </p:par>
                        <p:par>
                          <p:cTn id="81" fill="hold">
                            <p:stCondLst>
                              <p:cond delay="7950"/>
                            </p:stCondLst>
                            <p:childTnLst>
                              <p:par>
                                <p:cTn id="82" presetID="22" presetClass="entr" presetSubtype="4" fill="hold"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down)">
                                      <p:cBhvr>
                                        <p:cTn id="84" dur="500"/>
                                        <p:tgtEl>
                                          <p:spTgt spid="14"/>
                                        </p:tgtEl>
                                      </p:cBhvr>
                                    </p:animEffect>
                                  </p:childTnLst>
                                </p:cTn>
                              </p:par>
                            </p:childTnLst>
                          </p:cTn>
                        </p:par>
                        <p:par>
                          <p:cTn id="85" fill="hold">
                            <p:stCondLst>
                              <p:cond delay="8450"/>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250"/>
                                        <p:tgtEl>
                                          <p:spTgt spid="15"/>
                                        </p:tgtEl>
                                      </p:cBhvr>
                                    </p:animEffect>
                                  </p:childTnLst>
                                </p:cTn>
                              </p:par>
                            </p:childTnLst>
                          </p:cTn>
                        </p:par>
                        <p:par>
                          <p:cTn id="89" fill="hold">
                            <p:stCondLst>
                              <p:cond delay="8700"/>
                            </p:stCondLst>
                            <p:childTnLst>
                              <p:par>
                                <p:cTn id="90" presetID="10" presetClass="entr" presetSubtype="0" fill="hold" grpId="0" nodeType="afterEffect">
                                  <p:stCondLst>
                                    <p:cond delay="0"/>
                                  </p:stCondLst>
                                  <p:iterate type="lt">
                                    <p:tmPct val="10000"/>
                                  </p:iterate>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childTnLst>
                                </p:cTn>
                              </p:par>
                            </p:childTnLst>
                          </p:cTn>
                        </p:par>
                        <p:par>
                          <p:cTn id="93" fill="hold">
                            <p:stCondLst>
                              <p:cond delay="9550"/>
                            </p:stCondLst>
                            <p:childTnLst>
                              <p:par>
                                <p:cTn id="94" presetID="10" presetClass="entr" presetSubtype="0" fill="hold" grpId="0" nodeType="after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500"/>
                                        <p:tgtEl>
                                          <p:spTgt spid="27"/>
                                        </p:tgtEl>
                                      </p:cBhvr>
                                    </p:animEffect>
                                  </p:childTnLst>
                                </p:cTn>
                              </p:par>
                            </p:childTnLst>
                          </p:cTn>
                        </p:par>
                        <p:par>
                          <p:cTn id="97" fill="hold">
                            <p:stCondLst>
                              <p:cond delay="10050"/>
                            </p:stCondLst>
                            <p:childTnLst>
                              <p:par>
                                <p:cTn id="98" presetID="22" presetClass="entr" presetSubtype="8" fill="hold" nodeType="afterEffect">
                                  <p:stCondLst>
                                    <p:cond delay="0"/>
                                  </p:stCondLst>
                                  <p:childTnLst>
                                    <p:set>
                                      <p:cBhvr>
                                        <p:cTn id="99" dur="1" fill="hold">
                                          <p:stCondLst>
                                            <p:cond delay="0"/>
                                          </p:stCondLst>
                                        </p:cTn>
                                        <p:tgtEl>
                                          <p:spTgt spid="11"/>
                                        </p:tgtEl>
                                        <p:attrNameLst>
                                          <p:attrName>style.visibility</p:attrName>
                                        </p:attrNameLst>
                                      </p:cBhvr>
                                      <p:to>
                                        <p:strVal val="visible"/>
                                      </p:to>
                                    </p:set>
                                    <p:animEffect transition="in" filter="wipe(left)">
                                      <p:cBhvr>
                                        <p:cTn id="100" dur="500"/>
                                        <p:tgtEl>
                                          <p:spTgt spid="11"/>
                                        </p:tgtEl>
                                      </p:cBhvr>
                                    </p:animEffect>
                                  </p:childTnLst>
                                </p:cTn>
                              </p:par>
                            </p:childTnLst>
                          </p:cTn>
                        </p:par>
                        <p:par>
                          <p:cTn id="101" fill="hold">
                            <p:stCondLst>
                              <p:cond delay="10550"/>
                            </p:stCondLst>
                            <p:childTnLst>
                              <p:par>
                                <p:cTn id="102" presetID="53" presetClass="entr" presetSubtype="16" fill="hold" grpId="0" nodeType="afterEffect">
                                  <p:stCondLst>
                                    <p:cond delay="0"/>
                                  </p:stCondLst>
                                  <p:childTnLst>
                                    <p:set>
                                      <p:cBhvr>
                                        <p:cTn id="103" dur="1" fill="hold">
                                          <p:stCondLst>
                                            <p:cond delay="0"/>
                                          </p:stCondLst>
                                        </p:cTn>
                                        <p:tgtEl>
                                          <p:spTgt spid="6"/>
                                        </p:tgtEl>
                                        <p:attrNameLst>
                                          <p:attrName>style.visibility</p:attrName>
                                        </p:attrNameLst>
                                      </p:cBhvr>
                                      <p:to>
                                        <p:strVal val="visible"/>
                                      </p:to>
                                    </p:set>
                                    <p:anim calcmode="lin" valueType="num">
                                      <p:cBhvr>
                                        <p:cTn id="104" dur="750" fill="hold"/>
                                        <p:tgtEl>
                                          <p:spTgt spid="6"/>
                                        </p:tgtEl>
                                        <p:attrNameLst>
                                          <p:attrName>ppt_w</p:attrName>
                                        </p:attrNameLst>
                                      </p:cBhvr>
                                      <p:tavLst>
                                        <p:tav tm="0">
                                          <p:val>
                                            <p:fltVal val="0"/>
                                          </p:val>
                                        </p:tav>
                                        <p:tav tm="100000">
                                          <p:val>
                                            <p:strVal val="#ppt_w"/>
                                          </p:val>
                                        </p:tav>
                                      </p:tavLst>
                                    </p:anim>
                                    <p:anim calcmode="lin" valueType="num">
                                      <p:cBhvr>
                                        <p:cTn id="105" dur="750" fill="hold"/>
                                        <p:tgtEl>
                                          <p:spTgt spid="6"/>
                                        </p:tgtEl>
                                        <p:attrNameLst>
                                          <p:attrName>ppt_h</p:attrName>
                                        </p:attrNameLst>
                                      </p:cBhvr>
                                      <p:tavLst>
                                        <p:tav tm="0">
                                          <p:val>
                                            <p:fltVal val="0"/>
                                          </p:val>
                                        </p:tav>
                                        <p:tav tm="100000">
                                          <p:val>
                                            <p:strVal val="#ppt_h"/>
                                          </p:val>
                                        </p:tav>
                                      </p:tavLst>
                                    </p:anim>
                                    <p:animEffect transition="in" filter="fade">
                                      <p:cBhvr>
                                        <p:cTn id="106" dur="750"/>
                                        <p:tgtEl>
                                          <p:spTgt spid="6"/>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750" fill="hold"/>
                                        <p:tgtEl>
                                          <p:spTgt spid="21"/>
                                        </p:tgtEl>
                                        <p:attrNameLst>
                                          <p:attrName>ppt_w</p:attrName>
                                        </p:attrNameLst>
                                      </p:cBhvr>
                                      <p:tavLst>
                                        <p:tav tm="0">
                                          <p:val>
                                            <p:fltVal val="0"/>
                                          </p:val>
                                        </p:tav>
                                        <p:tav tm="100000">
                                          <p:val>
                                            <p:strVal val="#ppt_w"/>
                                          </p:val>
                                        </p:tav>
                                      </p:tavLst>
                                    </p:anim>
                                    <p:anim calcmode="lin" valueType="num">
                                      <p:cBhvr>
                                        <p:cTn id="110" dur="750" fill="hold"/>
                                        <p:tgtEl>
                                          <p:spTgt spid="21"/>
                                        </p:tgtEl>
                                        <p:attrNameLst>
                                          <p:attrName>ppt_h</p:attrName>
                                        </p:attrNameLst>
                                      </p:cBhvr>
                                      <p:tavLst>
                                        <p:tav tm="0">
                                          <p:val>
                                            <p:fltVal val="0"/>
                                          </p:val>
                                        </p:tav>
                                        <p:tav tm="100000">
                                          <p:val>
                                            <p:strVal val="#ppt_h"/>
                                          </p:val>
                                        </p:tav>
                                      </p:tavLst>
                                    </p:anim>
                                    <p:animEffect transition="in" filter="fade">
                                      <p:cBhvr>
                                        <p:cTn id="111" dur="750"/>
                                        <p:tgtEl>
                                          <p:spTgt spid="21"/>
                                        </p:tgtEl>
                                      </p:cBhvr>
                                    </p:animEffect>
                                  </p:childTnLst>
                                </p:cTn>
                              </p:par>
                            </p:childTnLst>
                          </p:cTn>
                        </p:par>
                        <p:par>
                          <p:cTn id="112" fill="hold">
                            <p:stCondLst>
                              <p:cond delay="11300"/>
                            </p:stCondLst>
                            <p:childTnLst>
                              <p:par>
                                <p:cTn id="113" presetID="22" presetClass="entr" presetSubtype="1" fill="hold" nodeType="afterEffect">
                                  <p:stCondLst>
                                    <p:cond delay="0"/>
                                  </p:stCondLst>
                                  <p:childTnLst>
                                    <p:set>
                                      <p:cBhvr>
                                        <p:cTn id="114" dur="1" fill="hold">
                                          <p:stCondLst>
                                            <p:cond delay="0"/>
                                          </p:stCondLst>
                                        </p:cTn>
                                        <p:tgtEl>
                                          <p:spTgt spid="18"/>
                                        </p:tgtEl>
                                        <p:attrNameLst>
                                          <p:attrName>style.visibility</p:attrName>
                                        </p:attrNameLst>
                                      </p:cBhvr>
                                      <p:to>
                                        <p:strVal val="visible"/>
                                      </p:to>
                                    </p:set>
                                    <p:animEffect transition="in" filter="wipe(up)">
                                      <p:cBhvr>
                                        <p:cTn id="115" dur="500"/>
                                        <p:tgtEl>
                                          <p:spTgt spid="18"/>
                                        </p:tgtEl>
                                      </p:cBhvr>
                                    </p:animEffect>
                                  </p:childTnLst>
                                </p:cTn>
                              </p:par>
                            </p:childTnLst>
                          </p:cTn>
                        </p:par>
                        <p:par>
                          <p:cTn id="116" fill="hold">
                            <p:stCondLst>
                              <p:cond delay="11800"/>
                            </p:stCondLst>
                            <p:childTnLst>
                              <p:par>
                                <p:cTn id="117" presetID="22" presetClass="entr" presetSubtype="2" fill="hold" nodeType="afterEffect">
                                  <p:stCondLst>
                                    <p:cond delay="0"/>
                                  </p:stCondLst>
                                  <p:childTnLst>
                                    <p:set>
                                      <p:cBhvr>
                                        <p:cTn id="118" dur="1" fill="hold">
                                          <p:stCondLst>
                                            <p:cond delay="0"/>
                                          </p:stCondLst>
                                        </p:cTn>
                                        <p:tgtEl>
                                          <p:spTgt spid="19"/>
                                        </p:tgtEl>
                                        <p:attrNameLst>
                                          <p:attrName>style.visibility</p:attrName>
                                        </p:attrNameLst>
                                      </p:cBhvr>
                                      <p:to>
                                        <p:strVal val="visible"/>
                                      </p:to>
                                    </p:set>
                                    <p:animEffect transition="in" filter="wipe(right)">
                                      <p:cBhvr>
                                        <p:cTn id="119" dur="250"/>
                                        <p:tgtEl>
                                          <p:spTgt spid="19"/>
                                        </p:tgtEl>
                                      </p:cBhvr>
                                    </p:animEffect>
                                  </p:childTnLst>
                                </p:cTn>
                              </p:par>
                            </p:childTnLst>
                          </p:cTn>
                        </p:par>
                        <p:par>
                          <p:cTn id="120" fill="hold">
                            <p:stCondLst>
                              <p:cond delay="12050"/>
                            </p:stCondLst>
                            <p:childTnLst>
                              <p:par>
                                <p:cTn id="121" presetID="10" presetClass="entr" presetSubtype="0" fill="hold" grpId="0" nodeType="afterEffect">
                                  <p:stCondLst>
                                    <p:cond delay="0"/>
                                  </p:stCondLst>
                                  <p:iterate type="lt">
                                    <p:tmPct val="10000"/>
                                  </p:iterate>
                                  <p:childTnLst>
                                    <p:set>
                                      <p:cBhvr>
                                        <p:cTn id="122" dur="1" fill="hold">
                                          <p:stCondLst>
                                            <p:cond delay="0"/>
                                          </p:stCondLst>
                                        </p:cTn>
                                        <p:tgtEl>
                                          <p:spTgt spid="30"/>
                                        </p:tgtEl>
                                        <p:attrNameLst>
                                          <p:attrName>style.visibility</p:attrName>
                                        </p:attrNameLst>
                                      </p:cBhvr>
                                      <p:to>
                                        <p:strVal val="visible"/>
                                      </p:to>
                                    </p:set>
                                    <p:animEffect transition="in" filter="fade">
                                      <p:cBhvr>
                                        <p:cTn id="123" dur="500"/>
                                        <p:tgtEl>
                                          <p:spTgt spid="30"/>
                                        </p:tgtEl>
                                      </p:cBhvr>
                                    </p:animEffect>
                                  </p:childTnLst>
                                </p:cTn>
                              </p:par>
                            </p:childTnLst>
                          </p:cTn>
                        </p:par>
                        <p:par>
                          <p:cTn id="124" fill="hold">
                            <p:stCondLst>
                              <p:cond delay="12900"/>
                            </p:stCondLst>
                            <p:childTnLst>
                              <p:par>
                                <p:cTn id="125" presetID="10" presetClass="entr" presetSubtype="0"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fade">
                                      <p:cBhvr>
                                        <p:cTn id="127" dur="500"/>
                                        <p:tgtEl>
                                          <p:spTgt spid="31"/>
                                        </p:tgtEl>
                                      </p:cBhvr>
                                    </p:animEffect>
                                  </p:childTnLst>
                                </p:cTn>
                              </p:par>
                            </p:childTnLst>
                          </p:cTn>
                        </p:par>
                        <p:par>
                          <p:cTn id="128" fill="hold">
                            <p:stCondLst>
                              <p:cond delay="13400"/>
                            </p:stCondLst>
                            <p:childTnLst>
                              <p:par>
                                <p:cTn id="129" presetID="22" presetClass="entr" presetSubtype="8" fill="hold" nodeType="afterEffect">
                                  <p:stCondLst>
                                    <p:cond delay="0"/>
                                  </p:stCondLst>
                                  <p:childTnLst>
                                    <p:set>
                                      <p:cBhvr>
                                        <p:cTn id="130" dur="1" fill="hold">
                                          <p:stCondLst>
                                            <p:cond delay="0"/>
                                          </p:stCondLst>
                                        </p:cTn>
                                        <p:tgtEl>
                                          <p:spTgt spid="8"/>
                                        </p:tgtEl>
                                        <p:attrNameLst>
                                          <p:attrName>style.visibility</p:attrName>
                                        </p:attrNameLst>
                                      </p:cBhvr>
                                      <p:to>
                                        <p:strVal val="visible"/>
                                      </p:to>
                                    </p:set>
                                    <p:animEffect transition="in" filter="wipe(left)">
                                      <p:cBhvr>
                                        <p:cTn id="131" dur="500"/>
                                        <p:tgtEl>
                                          <p:spTgt spid="8"/>
                                        </p:tgtEl>
                                      </p:cBhvr>
                                    </p:animEffect>
                                  </p:childTnLst>
                                </p:cTn>
                              </p:par>
                            </p:childTnLst>
                          </p:cTn>
                        </p:par>
                        <p:par>
                          <p:cTn id="132" fill="hold">
                            <p:stCondLst>
                              <p:cond delay="13900"/>
                            </p:stCondLst>
                            <p:childTnLst>
                              <p:par>
                                <p:cTn id="133" presetID="10" presetClass="entr" presetSubtype="0" fill="hold" grpId="0" nodeType="afterEffect">
                                  <p:stCondLst>
                                    <p:cond delay="0"/>
                                  </p:stCondLst>
                                  <p:iterate type="lt">
                                    <p:tmPct val="10000"/>
                                  </p:iterate>
                                  <p:childTnLst>
                                    <p:set>
                                      <p:cBhvr>
                                        <p:cTn id="134" dur="1" fill="hold">
                                          <p:stCondLst>
                                            <p:cond delay="0"/>
                                          </p:stCondLst>
                                        </p:cTn>
                                        <p:tgtEl>
                                          <p:spTgt spid="32"/>
                                        </p:tgtEl>
                                        <p:attrNameLst>
                                          <p:attrName>style.visibility</p:attrName>
                                        </p:attrNameLst>
                                      </p:cBhvr>
                                      <p:to>
                                        <p:strVal val="visible"/>
                                      </p:to>
                                    </p:set>
                                    <p:animEffect transition="in" filter="fade">
                                      <p:cBhvr>
                                        <p:cTn id="13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0" grpId="0" animBg="1"/>
      <p:bldP spid="21" grpId="0" animBg="1"/>
      <p:bldP spid="22" grpId="0" animBg="1"/>
      <p:bldP spid="23" grpId="0" animBg="1"/>
      <p:bldP spid="24" grpId="0"/>
      <p:bldP spid="25" grpId="0" animBg="1"/>
      <p:bldP spid="26" grpId="0"/>
      <p:bldP spid="27" grpId="0" animBg="1"/>
      <p:bldP spid="28" grpId="0"/>
      <p:bldP spid="29" grpId="0" animBg="1"/>
      <p:bldP spid="30" grpId="0"/>
      <p:bldP spid="31" grpId="0" animBg="1"/>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02</a:t>
            </a:r>
            <a:endParaRPr lang="zh-CN" altLang="en-US" sz="6600" b="1" dirty="0">
              <a:solidFill>
                <a:schemeClr val="bg1"/>
              </a:solidFill>
              <a:latin typeface="Microsoft YaHei" charset="-122"/>
              <a:ea typeface="Microsoft YaHei" charset="-122"/>
              <a:cs typeface="Microsoft YaHei" charset="-122"/>
            </a:endParaRPr>
          </a:p>
        </p:txBody>
      </p:sp>
      <p:cxnSp>
        <p:nvCxnSpPr>
          <p:cNvPr id="3" name="直接连接符 6">
            <a:extLst>
              <a:ext uri="{FF2B5EF4-FFF2-40B4-BE49-F238E27FC236}">
                <a16:creationId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21">
            <a:extLst>
              <a:ext uri="{FF2B5EF4-FFF2-40B4-BE49-F238E27FC236}">
                <a16:creationId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24">
            <a:extLst>
              <a:ext uri="{FF2B5EF4-FFF2-40B4-BE49-F238E27FC236}">
                <a16:creationId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25">
            <a:extLst>
              <a:ext uri="{FF2B5EF4-FFF2-40B4-BE49-F238E27FC236}">
                <a16:creationId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27">
            <a:extLst>
              <a:ext uri="{FF2B5EF4-FFF2-40B4-BE49-F238E27FC236}">
                <a16:creationId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工作完成情况</a:t>
            </a:r>
          </a:p>
        </p:txBody>
      </p:sp>
      <p:sp>
        <p:nvSpPr>
          <p:cNvPr id="9" name="矩形 8">
            <a:extLst>
              <a:ext uri="{FF2B5EF4-FFF2-40B4-BE49-F238E27FC236}">
                <a16:creationId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0" name="直接连接符 11">
            <a:extLst>
              <a:ext uri="{FF2B5EF4-FFF2-40B4-BE49-F238E27FC236}">
                <a16:creationId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730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工作完成情况</a:t>
            </a:r>
          </a:p>
        </p:txBody>
      </p:sp>
      <p:pic>
        <p:nvPicPr>
          <p:cNvPr id="5"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6745028" y="2178050"/>
            <a:ext cx="4037738" cy="26926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6" name="AutoShape 2"/>
          <p:cNvSpPr>
            <a:spLocks/>
          </p:cNvSpPr>
          <p:nvPr/>
        </p:nvSpPr>
        <p:spPr bwMode="auto">
          <a:xfrm>
            <a:off x="1356394" y="2178050"/>
            <a:ext cx="5405014" cy="2692667"/>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gradFill>
            <a:gsLst>
              <a:gs pos="0">
                <a:srgbClr val="013A6F"/>
              </a:gs>
              <a:gs pos="100000">
                <a:srgbClr val="004989"/>
              </a:gs>
            </a:gsLst>
            <a:lin ang="5400000" scaled="1"/>
          </a:gradFill>
          <a:ln w="12700" cap="flat" cmpd="sng" algn="ctr">
            <a:noFill/>
            <a:prstDash val="solid"/>
            <a:miter lim="800000"/>
          </a:ln>
          <a:effectLst/>
        </p:spPr>
        <p:txBody>
          <a:bodyPr lIns="91424" tIns="45712" rIns="91424" bIns="45712" rtlCol="0" anchor="ctr"/>
          <a:lstStyle/>
          <a:p>
            <a:endParaRPr lang="zh-CN" altLang="en-US" sz="1900" kern="0" dirty="0">
              <a:solidFill>
                <a:schemeClr val="tx1">
                  <a:lumMod val="65000"/>
                  <a:lumOff val="35000"/>
                </a:schemeClr>
              </a:solidFill>
              <a:cs typeface="+mn-ea"/>
              <a:sym typeface="+mn-lt"/>
            </a:endParaRPr>
          </a:p>
        </p:txBody>
      </p:sp>
      <p:sp>
        <p:nvSpPr>
          <p:cNvPr id="7" name="AutoShape 3"/>
          <p:cNvSpPr>
            <a:spLocks/>
          </p:cNvSpPr>
          <p:nvPr/>
        </p:nvSpPr>
        <p:spPr bwMode="auto">
          <a:xfrm>
            <a:off x="1362743" y="1527974"/>
            <a:ext cx="940462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lnSpc>
                <a:spcPct val="125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AutoShape 11"/>
          <p:cNvSpPr>
            <a:spLocks/>
          </p:cNvSpPr>
          <p:nvPr/>
        </p:nvSpPr>
        <p:spPr bwMode="auto">
          <a:xfrm>
            <a:off x="1362743" y="5396611"/>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25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AutoShape 12"/>
          <p:cNvSpPr>
            <a:spLocks/>
          </p:cNvSpPr>
          <p:nvPr/>
        </p:nvSpPr>
        <p:spPr bwMode="auto">
          <a:xfrm>
            <a:off x="1365917" y="5056191"/>
            <a:ext cx="6235364" cy="3048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2" tIns="19042" rIns="19042" bIns="19042" anchor="ct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6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0" name="Text Box 552"/>
          <p:cNvSpPr txBox="1">
            <a:spLocks noChangeArrowheads="1"/>
          </p:cNvSpPr>
          <p:nvPr/>
        </p:nvSpPr>
        <p:spPr bwMode="auto">
          <a:xfrm>
            <a:off x="1512063" y="2658635"/>
            <a:ext cx="4279243" cy="3384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4" tIns="45712" rIns="91424" bIns="45712">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1" name="Text Box 552"/>
          <p:cNvSpPr txBox="1">
            <a:spLocks noChangeArrowheads="1"/>
          </p:cNvSpPr>
          <p:nvPr/>
        </p:nvSpPr>
        <p:spPr bwMode="auto">
          <a:xfrm>
            <a:off x="1512059" y="3309248"/>
            <a:ext cx="4823967" cy="124647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4" tIns="45712" rIns="91424" bIns="45712">
            <a:spAutoFit/>
          </a:bodyPr>
          <a:lstStyle/>
          <a:p>
            <a:pPr algn="ct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p>
          <a:p>
            <a:pPr>
              <a:lnSpc>
                <a:spcPct val="125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29154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dissolve">
                                      <p:cBhvr>
                                        <p:cTn id="16" dur="500"/>
                                        <p:tgtEl>
                                          <p:spTgt spid="6"/>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0"/>
                                        </p:tgtEl>
                                        <p:attrNameLst>
                                          <p:attrName>ppt_y</p:attrName>
                                        </p:attrNameLst>
                                      </p:cBhvr>
                                      <p:tavLst>
                                        <p:tav tm="0">
                                          <p:val>
                                            <p:strVal val="#ppt_y"/>
                                          </p:val>
                                        </p:tav>
                                        <p:tav tm="100000">
                                          <p:val>
                                            <p:strVal val="#ppt_y"/>
                                          </p:val>
                                        </p:tav>
                                      </p:tavLst>
                                    </p:anim>
                                    <p:anim calcmode="lin" valueType="num">
                                      <p:cBhvr>
                                        <p:cTn id="31" dur="10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0"/>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1"/>
                                        </p:tgtEl>
                                        <p:attrNameLst>
                                          <p:attrName>style.visibility</p:attrName>
                                        </p:attrNameLst>
                                      </p:cBhvr>
                                      <p:to>
                                        <p:strVal val="visible"/>
                                      </p:to>
                                    </p:set>
                                    <p:anim calcmode="lin" valueType="num">
                                      <p:cBhvr>
                                        <p:cTn id="36" dur="10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1"/>
                                        </p:tgtEl>
                                        <p:attrNameLst>
                                          <p:attrName>ppt_y</p:attrName>
                                        </p:attrNameLst>
                                      </p:cBhvr>
                                      <p:tavLst>
                                        <p:tav tm="0">
                                          <p:val>
                                            <p:strVal val="#ppt_y"/>
                                          </p:val>
                                        </p:tav>
                                        <p:tav tm="100000">
                                          <p:val>
                                            <p:strVal val="#ppt_y"/>
                                          </p:val>
                                        </p:tav>
                                      </p:tavLst>
                                    </p:anim>
                                    <p:anim calcmode="lin" valueType="num">
                                      <p:cBhvr>
                                        <p:cTn id="38" dur="10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utoUpdateAnimBg="0"/>
      <p:bldP spid="8" grpId="0" autoUpdateAnimBg="0"/>
      <p:bldP spid="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工作完成情况</a:t>
            </a:r>
            <a:endParaRPr lang="zh-CN" altLang="en-US" sz="1600" dirty="0">
              <a:solidFill>
                <a:schemeClr val="tx1"/>
              </a:solidFill>
              <a:effectLst/>
              <a:latin typeface="Microsoft YaHei" charset="-122"/>
              <a:ea typeface="Microsoft YaHei" charset="-122"/>
              <a:cs typeface="Microsoft YaHei" charset="-122"/>
            </a:endParaRPr>
          </a:p>
        </p:txBody>
      </p:sp>
      <p:sp>
        <p:nvSpPr>
          <p:cNvPr id="3" name="Rounded Rectangle 23"/>
          <p:cNvSpPr/>
          <p:nvPr/>
        </p:nvSpPr>
        <p:spPr>
          <a:xfrm>
            <a:off x="842758" y="2063585"/>
            <a:ext cx="2206039" cy="2132032"/>
          </a:xfrm>
          <a:prstGeom prst="roundRect">
            <a:avLst>
              <a:gd name="adj" fmla="val 7442"/>
            </a:avLst>
          </a:prstGeom>
          <a:no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4" name="Oval 24"/>
          <p:cNvSpPr/>
          <p:nvPr/>
        </p:nvSpPr>
        <p:spPr>
          <a:xfrm>
            <a:off x="2236206" y="1701259"/>
            <a:ext cx="1117309" cy="1117309"/>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dirty="0">
                <a:latin typeface="Microsoft YaHei" charset="-122"/>
                <a:ea typeface="Microsoft YaHei" charset="-122"/>
                <a:cs typeface="Microsoft YaHei" charset="-122"/>
              </a:rPr>
              <a:t>45%</a:t>
            </a:r>
          </a:p>
        </p:txBody>
      </p:sp>
      <p:sp>
        <p:nvSpPr>
          <p:cNvPr id="5" name="Rectangle 31"/>
          <p:cNvSpPr/>
          <p:nvPr/>
        </p:nvSpPr>
        <p:spPr>
          <a:xfrm>
            <a:off x="695411" y="4732045"/>
            <a:ext cx="2454960" cy="873894"/>
          </a:xfrm>
          <a:prstGeom prst="rect">
            <a:avLst/>
          </a:prstGeom>
        </p:spPr>
        <p:txBody>
          <a:bodyPr wrap="square">
            <a:spAutoFit/>
          </a:bodyPr>
          <a:lstStyle/>
          <a:p>
            <a:pPr algn="ct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6" name="Rectangle 32"/>
          <p:cNvSpPr/>
          <p:nvPr/>
        </p:nvSpPr>
        <p:spPr>
          <a:xfrm>
            <a:off x="3441683" y="4732045"/>
            <a:ext cx="2454960" cy="873894"/>
          </a:xfrm>
          <a:prstGeom prst="rect">
            <a:avLst/>
          </a:prstGeom>
        </p:spPr>
        <p:txBody>
          <a:bodyPr wrap="square">
            <a:spAutoFit/>
          </a:bodyPr>
          <a:lstStyle/>
          <a:p>
            <a:pP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7" name="Rectangle 33"/>
          <p:cNvSpPr/>
          <p:nvPr/>
        </p:nvSpPr>
        <p:spPr>
          <a:xfrm>
            <a:off x="6184168" y="4732045"/>
            <a:ext cx="2454960" cy="873894"/>
          </a:xfrm>
          <a:prstGeom prst="rect">
            <a:avLst/>
          </a:prstGeom>
        </p:spPr>
        <p:txBody>
          <a:bodyPr wrap="square">
            <a:spAutoFit/>
          </a:bodyPr>
          <a:lstStyle/>
          <a:p>
            <a:pP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8" name="Rectangle 34"/>
          <p:cNvSpPr/>
          <p:nvPr/>
        </p:nvSpPr>
        <p:spPr>
          <a:xfrm>
            <a:off x="8936272" y="4732045"/>
            <a:ext cx="2454960" cy="873894"/>
          </a:xfrm>
          <a:prstGeom prst="rect">
            <a:avLst/>
          </a:prstGeom>
        </p:spPr>
        <p:txBody>
          <a:bodyPr wrap="square">
            <a:spAutoFit/>
          </a:bodyPr>
          <a:lstStyle/>
          <a:p>
            <a:pPr>
              <a:lnSpc>
                <a:spcPct val="127000"/>
              </a:lnSpc>
            </a:pPr>
            <a:r>
              <a:rPr lang="zh-CN" altLang="en-US" sz="1333" dirty="0">
                <a:solidFill>
                  <a:srgbClr val="7F7F7F"/>
                </a:solidFill>
                <a:latin typeface="Microsoft YaHei Light" charset="-122"/>
                <a:ea typeface="Microsoft YaHei Light" charset="-122"/>
                <a:cs typeface="Microsoft YaHei Light" charset="-122"/>
              </a:rPr>
              <a:t>您的内容打在这里，或者通过复制您的文本后，在此框中选择粘贴，并选择只保留文字。</a:t>
            </a:r>
            <a:endParaRPr lang="en-US" sz="933" dirty="0">
              <a:solidFill>
                <a:srgbClr val="7F7F7F"/>
              </a:solidFill>
              <a:latin typeface="Microsoft YaHei Light" charset="-122"/>
              <a:ea typeface="Microsoft YaHei Light" charset="-122"/>
              <a:cs typeface="Microsoft YaHei Light" charset="-122"/>
            </a:endParaRPr>
          </a:p>
        </p:txBody>
      </p:sp>
      <p:sp>
        <p:nvSpPr>
          <p:cNvPr id="9" name="Rounded Rectangle 35"/>
          <p:cNvSpPr/>
          <p:nvPr/>
        </p:nvSpPr>
        <p:spPr>
          <a:xfrm>
            <a:off x="3556665" y="2063585"/>
            <a:ext cx="2206039" cy="2132032"/>
          </a:xfrm>
          <a:prstGeom prst="roundRect">
            <a:avLst>
              <a:gd name="adj" fmla="val 7442"/>
            </a:avLst>
          </a:prstGeom>
          <a:no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10" name="Oval 36"/>
          <p:cNvSpPr/>
          <p:nvPr/>
        </p:nvSpPr>
        <p:spPr>
          <a:xfrm>
            <a:off x="4950112" y="1701259"/>
            <a:ext cx="1117309" cy="1117309"/>
          </a:xfrm>
          <a:prstGeom prst="ellipse">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a:latin typeface="Microsoft YaHei" charset="-122"/>
                <a:ea typeface="Microsoft YaHei" charset="-122"/>
                <a:cs typeface="Microsoft YaHei" charset="-122"/>
              </a:rPr>
              <a:t>67%</a:t>
            </a:r>
          </a:p>
        </p:txBody>
      </p:sp>
      <p:sp>
        <p:nvSpPr>
          <p:cNvPr id="11" name="Rounded Rectangle 37"/>
          <p:cNvSpPr/>
          <p:nvPr/>
        </p:nvSpPr>
        <p:spPr>
          <a:xfrm>
            <a:off x="6299150" y="2063585"/>
            <a:ext cx="2206039" cy="2132032"/>
          </a:xfrm>
          <a:prstGeom prst="roundRect">
            <a:avLst>
              <a:gd name="adj" fmla="val 7442"/>
            </a:avLst>
          </a:prstGeom>
          <a:noFill/>
          <a:ln>
            <a:solidFill>
              <a:srgbClr val="BE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12" name="Oval 38"/>
          <p:cNvSpPr/>
          <p:nvPr/>
        </p:nvSpPr>
        <p:spPr>
          <a:xfrm>
            <a:off x="7692598" y="1701259"/>
            <a:ext cx="1117309" cy="1117309"/>
          </a:xfrm>
          <a:prstGeom prst="ellipse">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a:latin typeface="Microsoft YaHei" charset="-122"/>
                <a:ea typeface="Microsoft YaHei" charset="-122"/>
                <a:cs typeface="Microsoft YaHei" charset="-122"/>
              </a:rPr>
              <a:t>90%</a:t>
            </a:r>
          </a:p>
        </p:txBody>
      </p:sp>
      <p:sp>
        <p:nvSpPr>
          <p:cNvPr id="13" name="Rounded Rectangle 39"/>
          <p:cNvSpPr/>
          <p:nvPr/>
        </p:nvSpPr>
        <p:spPr>
          <a:xfrm>
            <a:off x="9013058" y="2063585"/>
            <a:ext cx="2206039" cy="2132032"/>
          </a:xfrm>
          <a:prstGeom prst="roundRect">
            <a:avLst>
              <a:gd name="adj" fmla="val 7442"/>
            </a:avLst>
          </a:prstGeom>
          <a:noFill/>
          <a:ln>
            <a:solidFill>
              <a:srgbClr val="0049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ea typeface="张海山锐谐体" panose="02000000000000000000" pitchFamily="2" charset="-122"/>
            </a:endParaRPr>
          </a:p>
        </p:txBody>
      </p:sp>
      <p:sp>
        <p:nvSpPr>
          <p:cNvPr id="14" name="Oval 40"/>
          <p:cNvSpPr/>
          <p:nvPr/>
        </p:nvSpPr>
        <p:spPr>
          <a:xfrm>
            <a:off x="10406504" y="1701259"/>
            <a:ext cx="1117309" cy="1117309"/>
          </a:xfrm>
          <a:prstGeom prst="ellipse">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2" b="1">
                <a:latin typeface="Microsoft YaHei" charset="-122"/>
                <a:ea typeface="Microsoft YaHei" charset="-122"/>
                <a:cs typeface="Microsoft YaHei" charset="-122"/>
              </a:rPr>
              <a:t>60%</a:t>
            </a:r>
          </a:p>
        </p:txBody>
      </p:sp>
      <p:grpSp>
        <p:nvGrpSpPr>
          <p:cNvPr id="15" name="Group 41"/>
          <p:cNvGrpSpPr/>
          <p:nvPr/>
        </p:nvGrpSpPr>
        <p:grpSpPr>
          <a:xfrm>
            <a:off x="4153029" y="2804479"/>
            <a:ext cx="1032267" cy="650244"/>
            <a:chOff x="5348288" y="3646488"/>
            <a:chExt cx="201613" cy="127000"/>
          </a:xfrm>
          <a:gradFill>
            <a:gsLst>
              <a:gs pos="0">
                <a:srgbClr val="004989"/>
              </a:gs>
              <a:gs pos="100000">
                <a:srgbClr val="013A6F"/>
              </a:gs>
            </a:gsLst>
            <a:lin ang="5400000" scaled="1"/>
          </a:gradFill>
        </p:grpSpPr>
        <p:sp>
          <p:nvSpPr>
            <p:cNvPr id="16" name="Freeform 27"/>
            <p:cNvSpPr>
              <a:spLocks noEditPoints="1"/>
            </p:cNvSpPr>
            <p:nvPr/>
          </p:nvSpPr>
          <p:spPr bwMode="auto">
            <a:xfrm>
              <a:off x="5348288" y="3646488"/>
              <a:ext cx="201613" cy="127000"/>
            </a:xfrm>
            <a:custGeom>
              <a:avLst/>
              <a:gdLst>
                <a:gd name="T0" fmla="*/ 112 w 124"/>
                <a:gd name="T1" fmla="*/ 18 h 78"/>
                <a:gd name="T2" fmla="*/ 112 w 124"/>
                <a:gd name="T3" fmla="*/ 0 h 78"/>
                <a:gd name="T4" fmla="*/ 0 w 124"/>
                <a:gd name="T5" fmla="*/ 0 h 78"/>
                <a:gd name="T6" fmla="*/ 0 w 124"/>
                <a:gd name="T7" fmla="*/ 78 h 78"/>
                <a:gd name="T8" fmla="*/ 112 w 124"/>
                <a:gd name="T9" fmla="*/ 78 h 78"/>
                <a:gd name="T10" fmla="*/ 112 w 124"/>
                <a:gd name="T11" fmla="*/ 60 h 78"/>
                <a:gd name="T12" fmla="*/ 124 w 124"/>
                <a:gd name="T13" fmla="*/ 54 h 78"/>
                <a:gd name="T14" fmla="*/ 124 w 124"/>
                <a:gd name="T15" fmla="*/ 26 h 78"/>
                <a:gd name="T16" fmla="*/ 112 w 124"/>
                <a:gd name="T17" fmla="*/ 18 h 78"/>
                <a:gd name="T18" fmla="*/ 103 w 124"/>
                <a:gd name="T19" fmla="*/ 69 h 78"/>
                <a:gd name="T20" fmla="*/ 9 w 124"/>
                <a:gd name="T21" fmla="*/ 69 h 78"/>
                <a:gd name="T22" fmla="*/ 9 w 124"/>
                <a:gd name="T23" fmla="*/ 10 h 78"/>
                <a:gd name="T24" fmla="*/ 103 w 124"/>
                <a:gd name="T25" fmla="*/ 10 h 78"/>
                <a:gd name="T26" fmla="*/ 103 w 124"/>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78">
                  <a:moveTo>
                    <a:pt x="112" y="18"/>
                  </a:moveTo>
                  <a:cubicBezTo>
                    <a:pt x="112" y="0"/>
                    <a:pt x="112" y="0"/>
                    <a:pt x="112" y="0"/>
                  </a:cubicBezTo>
                  <a:cubicBezTo>
                    <a:pt x="0" y="0"/>
                    <a:pt x="0" y="0"/>
                    <a:pt x="0" y="0"/>
                  </a:cubicBezTo>
                  <a:cubicBezTo>
                    <a:pt x="0" y="78"/>
                    <a:pt x="0" y="78"/>
                    <a:pt x="0" y="78"/>
                  </a:cubicBezTo>
                  <a:cubicBezTo>
                    <a:pt x="112" y="78"/>
                    <a:pt x="112" y="78"/>
                    <a:pt x="112" y="78"/>
                  </a:cubicBezTo>
                  <a:cubicBezTo>
                    <a:pt x="112" y="60"/>
                    <a:pt x="112" y="60"/>
                    <a:pt x="112" y="60"/>
                  </a:cubicBezTo>
                  <a:cubicBezTo>
                    <a:pt x="116" y="60"/>
                    <a:pt x="124" y="61"/>
                    <a:pt x="124" y="54"/>
                  </a:cubicBezTo>
                  <a:cubicBezTo>
                    <a:pt x="124" y="26"/>
                    <a:pt x="124" y="26"/>
                    <a:pt x="124" y="26"/>
                  </a:cubicBezTo>
                  <a:cubicBezTo>
                    <a:pt x="124" y="17"/>
                    <a:pt x="115" y="18"/>
                    <a:pt x="112" y="18"/>
                  </a:cubicBezTo>
                  <a:close/>
                  <a:moveTo>
                    <a:pt x="103" y="69"/>
                  </a:moveTo>
                  <a:cubicBezTo>
                    <a:pt x="9" y="69"/>
                    <a:pt x="9" y="69"/>
                    <a:pt x="9" y="69"/>
                  </a:cubicBezTo>
                  <a:cubicBezTo>
                    <a:pt x="9" y="10"/>
                    <a:pt x="9" y="10"/>
                    <a:pt x="9" y="10"/>
                  </a:cubicBezTo>
                  <a:cubicBezTo>
                    <a:pt x="103" y="10"/>
                    <a:pt x="103" y="10"/>
                    <a:pt x="103" y="10"/>
                  </a:cubicBezTo>
                  <a:lnTo>
                    <a:pt x="103"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17" name="Rectangle 28"/>
            <p:cNvSpPr>
              <a:spLocks noChangeArrowheads="1"/>
            </p:cNvSpPr>
            <p:nvPr/>
          </p:nvSpPr>
          <p:spPr bwMode="auto">
            <a:xfrm>
              <a:off x="5376863" y="3676651"/>
              <a:ext cx="36513"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18" name="Rectangle 29"/>
            <p:cNvSpPr>
              <a:spLocks noChangeArrowheads="1"/>
            </p:cNvSpPr>
            <p:nvPr/>
          </p:nvSpPr>
          <p:spPr bwMode="auto">
            <a:xfrm>
              <a:off x="5419725" y="3676651"/>
              <a:ext cx="39688" cy="698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grpSp>
        <p:nvGrpSpPr>
          <p:cNvPr id="19" name="Group 45"/>
          <p:cNvGrpSpPr/>
          <p:nvPr/>
        </p:nvGrpSpPr>
        <p:grpSpPr>
          <a:xfrm>
            <a:off x="1363077" y="2730731"/>
            <a:ext cx="1165400" cy="797743"/>
            <a:chOff x="2324100" y="1814513"/>
            <a:chExt cx="266700" cy="182563"/>
          </a:xfrm>
          <a:gradFill>
            <a:gsLst>
              <a:gs pos="0">
                <a:srgbClr val="BE0000"/>
              </a:gs>
              <a:gs pos="100000">
                <a:srgbClr val="720000"/>
              </a:gs>
            </a:gsLst>
            <a:lin ang="5400000" scaled="1"/>
          </a:gradFill>
        </p:grpSpPr>
        <p:sp>
          <p:nvSpPr>
            <p:cNvPr id="20" name="Freeform 55"/>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21" name="Freeform 56"/>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sp>
        <p:nvSpPr>
          <p:cNvPr id="22" name="Freeform 54"/>
          <p:cNvSpPr>
            <a:spLocks noEditPoints="1"/>
          </p:cNvSpPr>
          <p:nvPr/>
        </p:nvSpPr>
        <p:spPr bwMode="auto">
          <a:xfrm>
            <a:off x="6913585" y="2625261"/>
            <a:ext cx="977163" cy="1008683"/>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gradFill>
            <a:gsLst>
              <a:gs pos="0">
                <a:srgbClr val="BE0000"/>
              </a:gs>
              <a:gs pos="100000">
                <a:srgbClr val="720000"/>
              </a:gs>
            </a:gsLst>
            <a:lin ang="5400000" scaled="1"/>
          </a:gradFill>
          <a:ln>
            <a:noFill/>
          </a:ln>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nvGrpSpPr>
          <p:cNvPr id="23" name="Group 49"/>
          <p:cNvGrpSpPr/>
          <p:nvPr/>
        </p:nvGrpSpPr>
        <p:grpSpPr>
          <a:xfrm>
            <a:off x="9738007" y="2572861"/>
            <a:ext cx="851485" cy="1113481"/>
            <a:chOff x="812800" y="2401888"/>
            <a:chExt cx="206375" cy="269875"/>
          </a:xfrm>
          <a:gradFill>
            <a:gsLst>
              <a:gs pos="0">
                <a:srgbClr val="004989"/>
              </a:gs>
              <a:gs pos="100000">
                <a:srgbClr val="013A6F"/>
              </a:gs>
            </a:gsLst>
            <a:lin ang="5400000" scaled="1"/>
          </a:gradFill>
        </p:grpSpPr>
        <p:sp>
          <p:nvSpPr>
            <p:cNvPr id="24" name="Freeform 47"/>
            <p:cNvSpPr>
              <a:spLocks noEditPoints="1"/>
            </p:cNvSpPr>
            <p:nvPr/>
          </p:nvSpPr>
          <p:spPr bwMode="auto">
            <a:xfrm>
              <a:off x="812800" y="2401888"/>
              <a:ext cx="206375" cy="269875"/>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sp>
          <p:nvSpPr>
            <p:cNvPr id="25" name="Freeform 48"/>
            <p:cNvSpPr>
              <a:spLocks/>
            </p:cNvSpPr>
            <p:nvPr/>
          </p:nvSpPr>
          <p:spPr bwMode="auto">
            <a:xfrm>
              <a:off x="903288" y="2586038"/>
              <a:ext cx="25400" cy="60325"/>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8" tIns="60944" rIns="121888" bIns="60944" numCol="1" anchor="t" anchorCtr="0" compatLnSpc="1">
              <a:prstTxWarp prst="textNoShape">
                <a:avLst/>
              </a:prstTxWarp>
            </a:bodyPr>
            <a:lstStyle/>
            <a:p>
              <a:endParaRPr lang="en-US" sz="2399">
                <a:ea typeface="张海山锐谐体" panose="02000000000000000000" pitchFamily="2" charset="-122"/>
              </a:endParaRPr>
            </a:p>
          </p:txBody>
        </p:sp>
      </p:grpSp>
      <p:sp>
        <p:nvSpPr>
          <p:cNvPr id="26" name="矩形 25"/>
          <p:cNvSpPr/>
          <p:nvPr/>
        </p:nvSpPr>
        <p:spPr>
          <a:xfrm>
            <a:off x="1352864"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
        <p:nvSpPr>
          <p:cNvPr id="27" name="矩形 26"/>
          <p:cNvSpPr/>
          <p:nvPr/>
        </p:nvSpPr>
        <p:spPr>
          <a:xfrm>
            <a:off x="4099135"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
        <p:nvSpPr>
          <p:cNvPr id="28" name="矩形 27"/>
          <p:cNvSpPr/>
          <p:nvPr/>
        </p:nvSpPr>
        <p:spPr>
          <a:xfrm>
            <a:off x="6841620"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
        <p:nvSpPr>
          <p:cNvPr id="29" name="矩形 28"/>
          <p:cNvSpPr/>
          <p:nvPr/>
        </p:nvSpPr>
        <p:spPr>
          <a:xfrm>
            <a:off x="9593724" y="4388857"/>
            <a:ext cx="1140056" cy="379656"/>
          </a:xfrm>
          <a:prstGeom prst="rect">
            <a:avLst/>
          </a:prstGeom>
        </p:spPr>
        <p:txBody>
          <a:bodyPr wrap="none">
            <a:spAutoFit/>
          </a:bodyPr>
          <a:lstStyle/>
          <a:p>
            <a:pPr algn="ctr"/>
            <a:r>
              <a:rPr lang="zh-CN" altLang="en-US" sz="1867" b="1" dirty="0">
                <a:solidFill>
                  <a:srgbClr val="7F7F7F"/>
                </a:solidFill>
                <a:latin typeface="Microsoft YaHei" charset="-122"/>
                <a:ea typeface="Microsoft YaHei" charset="-122"/>
                <a:cs typeface="Microsoft YaHei" charset="-122"/>
              </a:rPr>
              <a:t>添加标题</a:t>
            </a:r>
          </a:p>
        </p:txBody>
      </p:sp>
    </p:spTree>
    <p:extLst>
      <p:ext uri="{BB962C8B-B14F-4D97-AF65-F5344CB8AC3E}">
        <p14:creationId xmlns:p14="http://schemas.microsoft.com/office/powerpoint/2010/main" val="42241609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250" fill="hold"/>
                                        <p:tgtEl>
                                          <p:spTgt spid="19"/>
                                        </p:tgtEl>
                                        <p:attrNameLst>
                                          <p:attrName>ppt_x</p:attrName>
                                        </p:attrNameLst>
                                      </p:cBhvr>
                                      <p:tavLst>
                                        <p:tav tm="0">
                                          <p:val>
                                            <p:strVal val="#ppt_x"/>
                                          </p:val>
                                        </p:tav>
                                        <p:tav tm="100000">
                                          <p:val>
                                            <p:strVal val="#ppt_x"/>
                                          </p:val>
                                        </p:tav>
                                      </p:tavLst>
                                    </p:anim>
                                    <p:anim calcmode="lin" valueType="num">
                                      <p:cBhvr additive="base">
                                        <p:cTn id="13" dur="25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250" fill="hold"/>
                                        <p:tgtEl>
                                          <p:spTgt spid="4"/>
                                        </p:tgtEl>
                                        <p:attrNameLst>
                                          <p:attrName>ppt_x</p:attrName>
                                        </p:attrNameLst>
                                      </p:cBhvr>
                                      <p:tavLst>
                                        <p:tav tm="0">
                                          <p:val>
                                            <p:strVal val="#ppt_x"/>
                                          </p:val>
                                        </p:tav>
                                        <p:tav tm="100000">
                                          <p:val>
                                            <p:strVal val="#ppt_x"/>
                                          </p:val>
                                        </p:tav>
                                      </p:tavLst>
                                    </p:anim>
                                    <p:anim calcmode="lin" valueType="num">
                                      <p:cBhvr additive="base">
                                        <p:cTn id="18" dur="25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250" fill="hold"/>
                                        <p:tgtEl>
                                          <p:spTgt spid="10"/>
                                        </p:tgtEl>
                                        <p:attrNameLst>
                                          <p:attrName>ppt_x</p:attrName>
                                        </p:attrNameLst>
                                      </p:cBhvr>
                                      <p:tavLst>
                                        <p:tav tm="0">
                                          <p:val>
                                            <p:strVal val="#ppt_x"/>
                                          </p:val>
                                        </p:tav>
                                        <p:tav tm="100000">
                                          <p:val>
                                            <p:strVal val="#ppt_x"/>
                                          </p:val>
                                        </p:tav>
                                      </p:tavLst>
                                    </p:anim>
                                    <p:anim calcmode="lin" valueType="num">
                                      <p:cBhvr additive="base">
                                        <p:cTn id="33" dur="2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250" fill="hold"/>
                                        <p:tgtEl>
                                          <p:spTgt spid="11"/>
                                        </p:tgtEl>
                                        <p:attrNameLst>
                                          <p:attrName>ppt_x</p:attrName>
                                        </p:attrNameLst>
                                      </p:cBhvr>
                                      <p:tavLst>
                                        <p:tav tm="0">
                                          <p:val>
                                            <p:strVal val="#ppt_x"/>
                                          </p:val>
                                        </p:tav>
                                        <p:tav tm="100000">
                                          <p:val>
                                            <p:strVal val="#ppt_x"/>
                                          </p:val>
                                        </p:tav>
                                      </p:tavLst>
                                    </p:anim>
                                    <p:anim calcmode="lin" valueType="num">
                                      <p:cBhvr additive="base">
                                        <p:cTn id="38" dur="25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250" fill="hold"/>
                                        <p:tgtEl>
                                          <p:spTgt spid="22"/>
                                        </p:tgtEl>
                                        <p:attrNameLst>
                                          <p:attrName>ppt_x</p:attrName>
                                        </p:attrNameLst>
                                      </p:cBhvr>
                                      <p:tavLst>
                                        <p:tav tm="0">
                                          <p:val>
                                            <p:strVal val="#ppt_x"/>
                                          </p:val>
                                        </p:tav>
                                        <p:tav tm="100000">
                                          <p:val>
                                            <p:strVal val="#ppt_x"/>
                                          </p:val>
                                        </p:tav>
                                      </p:tavLst>
                                    </p:anim>
                                    <p:anim calcmode="lin" valueType="num">
                                      <p:cBhvr additive="base">
                                        <p:cTn id="43" dur="250" fill="hold"/>
                                        <p:tgtEl>
                                          <p:spTgt spid="22"/>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ppt_x"/>
                                          </p:val>
                                        </p:tav>
                                        <p:tav tm="100000">
                                          <p:val>
                                            <p:strVal val="#ppt_x"/>
                                          </p:val>
                                        </p:tav>
                                      </p:tavLst>
                                    </p:anim>
                                    <p:anim calcmode="lin" valueType="num">
                                      <p:cBhvr additive="base">
                                        <p:cTn id="48" dur="2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250" fill="hold"/>
                                        <p:tgtEl>
                                          <p:spTgt spid="23"/>
                                        </p:tgtEl>
                                        <p:attrNameLst>
                                          <p:attrName>ppt_x</p:attrName>
                                        </p:attrNameLst>
                                      </p:cBhvr>
                                      <p:tavLst>
                                        <p:tav tm="0">
                                          <p:val>
                                            <p:strVal val="#ppt_x"/>
                                          </p:val>
                                        </p:tav>
                                        <p:tav tm="100000">
                                          <p:val>
                                            <p:strVal val="#ppt_x"/>
                                          </p:val>
                                        </p:tav>
                                      </p:tavLst>
                                    </p:anim>
                                    <p:anim calcmode="lin" valueType="num">
                                      <p:cBhvr additive="base">
                                        <p:cTn id="58" dur="250" fill="hold"/>
                                        <p:tgtEl>
                                          <p:spTgt spid="23"/>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250" fill="hold"/>
                                        <p:tgtEl>
                                          <p:spTgt spid="14"/>
                                        </p:tgtEl>
                                        <p:attrNameLst>
                                          <p:attrName>ppt_x</p:attrName>
                                        </p:attrNameLst>
                                      </p:cBhvr>
                                      <p:tavLst>
                                        <p:tav tm="0">
                                          <p:val>
                                            <p:strVal val="#ppt_x"/>
                                          </p:val>
                                        </p:tav>
                                        <p:tav tm="100000">
                                          <p:val>
                                            <p:strVal val="#ppt_x"/>
                                          </p:val>
                                        </p:tav>
                                      </p:tavLst>
                                    </p:anim>
                                    <p:anim calcmode="lin" valueType="num">
                                      <p:cBhvr additive="base">
                                        <p:cTn id="63" dur="250" fill="hold"/>
                                        <p:tgtEl>
                                          <p:spTgt spid="14"/>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par>
                          <p:cTn id="68" fill="hold">
                            <p:stCondLst>
                              <p:cond delay="3500"/>
                            </p:stCondLst>
                            <p:childTnLst>
                              <p:par>
                                <p:cTn id="69" presetID="22" presetClass="entr" presetSubtype="1"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up)">
                                      <p:cBhvr>
                                        <p:cTn id="71" dur="500"/>
                                        <p:tgtEl>
                                          <p:spTgt spid="5"/>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par>
                          <p:cTn id="76" fill="hold">
                            <p:stCondLst>
                              <p:cond delay="4500"/>
                            </p:stCondLst>
                            <p:childTnLst>
                              <p:par>
                                <p:cTn id="77" presetID="22" presetClass="entr" presetSubtype="1"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wipe(up)">
                                      <p:cBhvr>
                                        <p:cTn id="79" dur="500"/>
                                        <p:tgtEl>
                                          <p:spTgt spid="6"/>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childTnLst>
                          </p:cTn>
                        </p:par>
                        <p:par>
                          <p:cTn id="84" fill="hold">
                            <p:stCondLst>
                              <p:cond delay="5500"/>
                            </p:stCondLst>
                            <p:childTnLst>
                              <p:par>
                                <p:cTn id="85" presetID="22" presetClass="entr" presetSubtype="1"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up)">
                                      <p:cBhvr>
                                        <p:cTn id="87" dur="500"/>
                                        <p:tgtEl>
                                          <p:spTgt spid="7"/>
                                        </p:tgtEl>
                                      </p:cBhvr>
                                    </p:animEffect>
                                  </p:childTnLst>
                                </p:cTn>
                              </p:par>
                            </p:childTnLst>
                          </p:cTn>
                        </p:par>
                        <p:par>
                          <p:cTn id="88" fill="hold">
                            <p:stCondLst>
                              <p:cond delay="6000"/>
                            </p:stCondLst>
                            <p:childTnLst>
                              <p:par>
                                <p:cTn id="89" presetID="10"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500"/>
                                        <p:tgtEl>
                                          <p:spTgt spid="29"/>
                                        </p:tgtEl>
                                      </p:cBhvr>
                                    </p:animEffect>
                                  </p:childTnLst>
                                </p:cTn>
                              </p:par>
                            </p:childTnLst>
                          </p:cTn>
                        </p:par>
                        <p:par>
                          <p:cTn id="92" fill="hold">
                            <p:stCondLst>
                              <p:cond delay="6500"/>
                            </p:stCondLst>
                            <p:childTnLst>
                              <p:par>
                                <p:cTn id="93" presetID="22" presetClass="entr" presetSubtype="1" fill="hold" grpId="0"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wipe(up)">
                                      <p:cBhvr>
                                        <p:cTn id="9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P spid="9" grpId="0" animBg="1"/>
      <p:bldP spid="10" grpId="0" animBg="1"/>
      <p:bldP spid="11" grpId="0" animBg="1"/>
      <p:bldP spid="12" grpId="0" animBg="1"/>
      <p:bldP spid="13" grpId="0" animBg="1"/>
      <p:bldP spid="14" grpId="0" animBg="1"/>
      <p:bldP spid="22" grpId="0" animBg="1"/>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7638939" y="3980440"/>
            <a:ext cx="3765447" cy="1088737"/>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30" name="矩形 29"/>
          <p:cNvSpPr/>
          <p:nvPr/>
        </p:nvSpPr>
        <p:spPr>
          <a:xfrm>
            <a:off x="4450572" y="3973354"/>
            <a:ext cx="3188367" cy="1095823"/>
          </a:xfrm>
          <a:prstGeom prst="rect">
            <a:avLst/>
          </a:prstGeom>
          <a:gradFill>
            <a:gsLst>
              <a:gs pos="0">
                <a:srgbClr val="BE0000"/>
              </a:gs>
              <a:gs pos="100000">
                <a:srgbClr val="72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solidFill>
                <a:schemeClr val="bg1"/>
              </a:solidFill>
            </a:endParaRPr>
          </a:p>
        </p:txBody>
      </p:sp>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工作完成情况</a:t>
            </a:r>
            <a:endParaRPr lang="zh-CN" altLang="en-US" sz="1600" dirty="0">
              <a:solidFill>
                <a:schemeClr val="tx1"/>
              </a:solidFill>
              <a:effectLst/>
              <a:latin typeface="Microsoft YaHei" charset="-122"/>
              <a:ea typeface="Microsoft YaHei" charset="-122"/>
              <a:cs typeface="Microsoft YaHei" charset="-122"/>
            </a:endParaRPr>
          </a:p>
        </p:txBody>
      </p:sp>
      <p:grpSp>
        <p:nvGrpSpPr>
          <p:cNvPr id="3" name="组合 86"/>
          <p:cNvGrpSpPr/>
          <p:nvPr/>
        </p:nvGrpSpPr>
        <p:grpSpPr>
          <a:xfrm>
            <a:off x="918457" y="1194044"/>
            <a:ext cx="10485929" cy="3875133"/>
            <a:chOff x="0" y="1031417"/>
            <a:chExt cx="10490075" cy="3875897"/>
          </a:xfrm>
        </p:grpSpPr>
        <p:sp>
          <p:nvSpPr>
            <p:cNvPr id="4" name="矩形 3"/>
            <p:cNvSpPr/>
            <p:nvPr/>
          </p:nvSpPr>
          <p:spPr>
            <a:xfrm>
              <a:off x="0" y="1031417"/>
              <a:ext cx="10490075" cy="2736314"/>
            </a:xfrm>
            <a:prstGeom prst="rect">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sp>
          <p:nvSpPr>
            <p:cNvPr id="5" name="矩形 4"/>
            <p:cNvSpPr/>
            <p:nvPr/>
          </p:nvSpPr>
          <p:spPr>
            <a:xfrm>
              <a:off x="0" y="3811276"/>
              <a:ext cx="3533512" cy="1096038"/>
            </a:xfrm>
            <a:prstGeom prst="rect">
              <a:avLst/>
            </a:prstGeom>
            <a:gradFill>
              <a:gsLst>
                <a:gs pos="0">
                  <a:srgbClr val="004989"/>
                </a:gs>
                <a:gs pos="100000">
                  <a:srgbClr val="013A6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6"/>
            </a:p>
          </p:txBody>
        </p:sp>
      </p:grpSp>
      <p:sp>
        <p:nvSpPr>
          <p:cNvPr id="6" name="Freeform 95"/>
          <p:cNvSpPr>
            <a:spLocks noEditPoints="1"/>
          </p:cNvSpPr>
          <p:nvPr/>
        </p:nvSpPr>
        <p:spPr bwMode="auto">
          <a:xfrm>
            <a:off x="1651911" y="4218089"/>
            <a:ext cx="441918" cy="439539"/>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chemeClr val="bg1"/>
          </a:solidFill>
          <a:ln>
            <a:noFill/>
          </a:ln>
        </p:spPr>
        <p:txBody>
          <a:bodyPr vert="horz" wrap="square" lIns="91401" tIns="45701" rIns="91401" bIns="45701" numCol="1" anchor="t" anchorCtr="0" compatLnSpc="1">
            <a:prstTxWarp prst="textNoShape">
              <a:avLst/>
            </a:prstTxWarp>
          </a:bodyPr>
          <a:lstStyle/>
          <a:p>
            <a:endParaRPr lang="zh-CN" altLang="en-US" sz="1706">
              <a:solidFill>
                <a:schemeClr val="bg1"/>
              </a:solidFill>
            </a:endParaRPr>
          </a:p>
        </p:txBody>
      </p:sp>
      <p:sp>
        <p:nvSpPr>
          <p:cNvPr id="7" name="矩形 6"/>
          <p:cNvSpPr/>
          <p:nvPr/>
        </p:nvSpPr>
        <p:spPr>
          <a:xfrm>
            <a:off x="2334967" y="4542340"/>
            <a:ext cx="1274611" cy="354794"/>
          </a:xfrm>
          <a:prstGeom prst="rect">
            <a:avLst/>
          </a:prstGeom>
        </p:spPr>
        <p:txBody>
          <a:bodyPr wrap="none" lIns="91392" tIns="45697" rIns="91392" bIns="45697">
            <a:spAutoFit/>
          </a:bodyPr>
          <a:lstStyle/>
          <a:p>
            <a:r>
              <a:rPr lang="zh-CN" altLang="en-US" sz="1706" b="1" dirty="0">
                <a:solidFill>
                  <a:schemeClr val="bg1"/>
                </a:solidFill>
                <a:latin typeface="微软雅黑" pitchFamily="34" charset="-122"/>
                <a:ea typeface="微软雅黑" pitchFamily="34" charset="-122"/>
              </a:rPr>
              <a:t>自定义设置</a:t>
            </a:r>
            <a:endParaRPr lang="en-US" altLang="zh-CN" sz="1706" b="1" dirty="0">
              <a:solidFill>
                <a:schemeClr val="bg1"/>
              </a:solidFill>
              <a:latin typeface="微软雅黑" pitchFamily="34" charset="-122"/>
              <a:ea typeface="微软雅黑" pitchFamily="34" charset="-122"/>
            </a:endParaRPr>
          </a:p>
        </p:txBody>
      </p:sp>
      <p:sp>
        <p:nvSpPr>
          <p:cNvPr id="8" name="弧形 91"/>
          <p:cNvSpPr/>
          <p:nvPr/>
        </p:nvSpPr>
        <p:spPr>
          <a:xfrm>
            <a:off x="1543191" y="4108111"/>
            <a:ext cx="659358" cy="659494"/>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91401" tIns="45701" rIns="91401" bIns="45701" rtlCol="0" anchor="ctr"/>
          <a:lstStyle/>
          <a:p>
            <a:pPr algn="ctr"/>
            <a:endParaRPr lang="zh-CN" altLang="en-US" sz="1706">
              <a:solidFill>
                <a:schemeClr val="bg1"/>
              </a:solidFill>
            </a:endParaRPr>
          </a:p>
        </p:txBody>
      </p:sp>
      <p:sp>
        <p:nvSpPr>
          <p:cNvPr id="10" name="矩形 9"/>
          <p:cNvSpPr/>
          <p:nvPr/>
        </p:nvSpPr>
        <p:spPr>
          <a:xfrm>
            <a:off x="3996699" y="4540976"/>
            <a:ext cx="453873" cy="354794"/>
          </a:xfrm>
          <a:prstGeom prst="rect">
            <a:avLst/>
          </a:prstGeom>
        </p:spPr>
        <p:txBody>
          <a:bodyPr wrap="none" lIns="91392" tIns="45697" rIns="91392" bIns="45697">
            <a:spAutoFit/>
          </a:bodyPr>
          <a:lstStyle/>
          <a:p>
            <a:r>
              <a:rPr lang="en-US" altLang="zh-CN" sz="1706" b="1" dirty="0">
                <a:solidFill>
                  <a:schemeClr val="bg1"/>
                </a:solidFill>
                <a:latin typeface="微软雅黑" pitchFamily="34" charset="-122"/>
                <a:ea typeface="微软雅黑" pitchFamily="34" charset="-122"/>
              </a:rPr>
              <a:t>01</a:t>
            </a:r>
          </a:p>
        </p:txBody>
      </p:sp>
      <p:sp>
        <p:nvSpPr>
          <p:cNvPr id="11" name="矩形 10"/>
          <p:cNvSpPr/>
          <p:nvPr/>
        </p:nvSpPr>
        <p:spPr>
          <a:xfrm>
            <a:off x="5521023" y="4542340"/>
            <a:ext cx="1056603" cy="354794"/>
          </a:xfrm>
          <a:prstGeom prst="rect">
            <a:avLst/>
          </a:prstGeom>
        </p:spPr>
        <p:txBody>
          <a:bodyPr wrap="none" lIns="91392" tIns="45697" rIns="91392" bIns="45697">
            <a:spAutoFit/>
          </a:bodyPr>
          <a:lstStyle/>
          <a:p>
            <a:r>
              <a:rPr lang="zh-CN" altLang="en-US" sz="1706" b="1" dirty="0">
                <a:solidFill>
                  <a:schemeClr val="bg1"/>
                </a:solidFill>
                <a:latin typeface="微软雅黑" pitchFamily="34" charset="-122"/>
                <a:ea typeface="微软雅黑" pitchFamily="34" charset="-122"/>
              </a:rPr>
              <a:t>喇叭功能</a:t>
            </a:r>
            <a:endParaRPr lang="en-US" altLang="zh-CN" sz="1706" b="1" dirty="0">
              <a:solidFill>
                <a:schemeClr val="bg1"/>
              </a:solidFill>
              <a:latin typeface="微软雅黑" pitchFamily="34" charset="-122"/>
              <a:ea typeface="微软雅黑" pitchFamily="34" charset="-122"/>
            </a:endParaRPr>
          </a:p>
        </p:txBody>
      </p:sp>
      <p:sp>
        <p:nvSpPr>
          <p:cNvPr id="12" name="弧形 98"/>
          <p:cNvSpPr/>
          <p:nvPr/>
        </p:nvSpPr>
        <p:spPr>
          <a:xfrm>
            <a:off x="4729249" y="4108111"/>
            <a:ext cx="659358" cy="659494"/>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91401" tIns="45701" rIns="91401" bIns="45701" rtlCol="0" anchor="ctr"/>
          <a:lstStyle/>
          <a:p>
            <a:pPr algn="ctr"/>
            <a:endParaRPr lang="zh-CN" altLang="en-US" sz="1706">
              <a:solidFill>
                <a:schemeClr val="bg1"/>
              </a:solidFill>
            </a:endParaRPr>
          </a:p>
        </p:txBody>
      </p:sp>
      <p:sp>
        <p:nvSpPr>
          <p:cNvPr id="14" name="矩形 13"/>
          <p:cNvSpPr/>
          <p:nvPr/>
        </p:nvSpPr>
        <p:spPr>
          <a:xfrm>
            <a:off x="6892503" y="4555488"/>
            <a:ext cx="453873" cy="354794"/>
          </a:xfrm>
          <a:prstGeom prst="rect">
            <a:avLst/>
          </a:prstGeom>
        </p:spPr>
        <p:txBody>
          <a:bodyPr wrap="none" lIns="91392" tIns="45697" rIns="91392" bIns="45697">
            <a:spAutoFit/>
          </a:bodyPr>
          <a:lstStyle/>
          <a:p>
            <a:r>
              <a:rPr lang="en-US" altLang="zh-CN" sz="1706" b="1" dirty="0">
                <a:solidFill>
                  <a:schemeClr val="bg1"/>
                </a:solidFill>
                <a:latin typeface="微软雅黑" pitchFamily="34" charset="-122"/>
                <a:ea typeface="微软雅黑" pitchFamily="34" charset="-122"/>
              </a:rPr>
              <a:t>02</a:t>
            </a:r>
          </a:p>
        </p:txBody>
      </p:sp>
      <p:sp>
        <p:nvSpPr>
          <p:cNvPr id="15" name="矩形 14"/>
          <p:cNvSpPr/>
          <p:nvPr/>
        </p:nvSpPr>
        <p:spPr>
          <a:xfrm>
            <a:off x="8760102" y="4542340"/>
            <a:ext cx="1056603" cy="354794"/>
          </a:xfrm>
          <a:prstGeom prst="rect">
            <a:avLst/>
          </a:prstGeom>
        </p:spPr>
        <p:txBody>
          <a:bodyPr wrap="none" lIns="91392" tIns="45697" rIns="91392" bIns="45697">
            <a:spAutoFit/>
          </a:bodyPr>
          <a:lstStyle/>
          <a:p>
            <a:r>
              <a:rPr lang="zh-CN" altLang="en-US" sz="1706" b="1" dirty="0">
                <a:solidFill>
                  <a:schemeClr val="bg1"/>
                </a:solidFill>
                <a:latin typeface="微软雅黑" pitchFamily="34" charset="-122"/>
                <a:ea typeface="微软雅黑" pitchFamily="34" charset="-122"/>
              </a:rPr>
              <a:t>游戏玩家</a:t>
            </a:r>
            <a:endParaRPr lang="en-US" altLang="zh-CN" sz="1706" b="1" dirty="0">
              <a:solidFill>
                <a:schemeClr val="bg1"/>
              </a:solidFill>
              <a:latin typeface="微软雅黑" pitchFamily="34" charset="-122"/>
              <a:ea typeface="微软雅黑" pitchFamily="34" charset="-122"/>
            </a:endParaRPr>
          </a:p>
        </p:txBody>
      </p:sp>
      <p:sp>
        <p:nvSpPr>
          <p:cNvPr id="16" name="弧形 105"/>
          <p:cNvSpPr/>
          <p:nvPr/>
        </p:nvSpPr>
        <p:spPr>
          <a:xfrm>
            <a:off x="7968328" y="4108111"/>
            <a:ext cx="659358" cy="659494"/>
          </a:xfrm>
          <a:prstGeom prst="arc">
            <a:avLst>
              <a:gd name="adj1" fmla="val 16200000"/>
              <a:gd name="adj2" fmla="val 12730794"/>
            </a:avLst>
          </a:prstGeom>
          <a:ln>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lIns="91401" tIns="45701" rIns="91401" bIns="45701" rtlCol="0" anchor="ctr"/>
          <a:lstStyle/>
          <a:p>
            <a:pPr algn="ctr"/>
            <a:endParaRPr lang="zh-CN" altLang="en-US" sz="1706">
              <a:solidFill>
                <a:schemeClr val="bg1"/>
              </a:solidFill>
            </a:endParaRPr>
          </a:p>
        </p:txBody>
      </p:sp>
      <p:sp>
        <p:nvSpPr>
          <p:cNvPr id="18" name="矩形 17"/>
          <p:cNvSpPr/>
          <p:nvPr/>
        </p:nvSpPr>
        <p:spPr>
          <a:xfrm>
            <a:off x="10146094" y="4540976"/>
            <a:ext cx="453873" cy="354794"/>
          </a:xfrm>
          <a:prstGeom prst="rect">
            <a:avLst/>
          </a:prstGeom>
        </p:spPr>
        <p:txBody>
          <a:bodyPr wrap="none" lIns="91392" tIns="45697" rIns="91392" bIns="45697">
            <a:spAutoFit/>
          </a:bodyPr>
          <a:lstStyle/>
          <a:p>
            <a:r>
              <a:rPr lang="en-US" altLang="zh-CN" sz="1706" b="1" dirty="0">
                <a:solidFill>
                  <a:schemeClr val="bg1"/>
                </a:solidFill>
                <a:latin typeface="微软雅黑" pitchFamily="34" charset="-122"/>
                <a:ea typeface="微软雅黑" pitchFamily="34" charset="-122"/>
              </a:rPr>
              <a:t>03</a:t>
            </a:r>
          </a:p>
        </p:txBody>
      </p:sp>
      <p:sp>
        <p:nvSpPr>
          <p:cNvPr id="19" name="Freeform 63"/>
          <p:cNvSpPr>
            <a:spLocks noEditPoints="1"/>
          </p:cNvSpPr>
          <p:nvPr/>
        </p:nvSpPr>
        <p:spPr bwMode="auto">
          <a:xfrm>
            <a:off x="4872505" y="4267853"/>
            <a:ext cx="372844" cy="389776"/>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p:spPr>
        <p:txBody>
          <a:bodyPr vert="horz" wrap="square" lIns="91401" tIns="45701" rIns="91401" bIns="45701" numCol="1" anchor="t" anchorCtr="0" compatLnSpc="1">
            <a:prstTxWarp prst="textNoShape">
              <a:avLst/>
            </a:prstTxWarp>
          </a:bodyPr>
          <a:lstStyle/>
          <a:p>
            <a:endParaRPr lang="zh-CN" altLang="en-US" sz="1706">
              <a:solidFill>
                <a:schemeClr val="bg1"/>
              </a:solidFill>
            </a:endParaRPr>
          </a:p>
        </p:txBody>
      </p:sp>
      <p:sp>
        <p:nvSpPr>
          <p:cNvPr id="20" name="Freeform 236"/>
          <p:cNvSpPr>
            <a:spLocks noEditPoints="1"/>
          </p:cNvSpPr>
          <p:nvPr/>
        </p:nvSpPr>
        <p:spPr bwMode="auto">
          <a:xfrm>
            <a:off x="8106376" y="4236677"/>
            <a:ext cx="491768" cy="452122"/>
          </a:xfrm>
          <a:custGeom>
            <a:avLst/>
            <a:gdLst>
              <a:gd name="T0" fmla="*/ 164 w 219"/>
              <a:gd name="T1" fmla="*/ 42 h 201"/>
              <a:gd name="T2" fmla="*/ 93 w 219"/>
              <a:gd name="T3" fmla="*/ 22 h 201"/>
              <a:gd name="T4" fmla="*/ 66 w 219"/>
              <a:gd name="T5" fmla="*/ 49 h 201"/>
              <a:gd name="T6" fmla="*/ 32 w 219"/>
              <a:gd name="T7" fmla="*/ 57 h 201"/>
              <a:gd name="T8" fmla="*/ 8 w 219"/>
              <a:gd name="T9" fmla="*/ 118 h 201"/>
              <a:gd name="T10" fmla="*/ 50 w 219"/>
              <a:gd name="T11" fmla="*/ 198 h 201"/>
              <a:gd name="T12" fmla="*/ 85 w 219"/>
              <a:gd name="T13" fmla="*/ 142 h 201"/>
              <a:gd name="T14" fmla="*/ 133 w 219"/>
              <a:gd name="T15" fmla="*/ 114 h 201"/>
              <a:gd name="T16" fmla="*/ 198 w 219"/>
              <a:gd name="T17" fmla="*/ 117 h 201"/>
              <a:gd name="T18" fmla="*/ 164 w 219"/>
              <a:gd name="T19" fmla="*/ 42 h 201"/>
              <a:gd name="T20" fmla="*/ 65 w 219"/>
              <a:gd name="T21" fmla="*/ 128 h 201"/>
              <a:gd name="T22" fmla="*/ 28 w 219"/>
              <a:gd name="T23" fmla="*/ 118 h 201"/>
              <a:gd name="T24" fmla="*/ 38 w 219"/>
              <a:gd name="T25" fmla="*/ 82 h 201"/>
              <a:gd name="T26" fmla="*/ 74 w 219"/>
              <a:gd name="T27" fmla="*/ 91 h 201"/>
              <a:gd name="T28" fmla="*/ 65 w 219"/>
              <a:gd name="T29" fmla="*/ 128 h 201"/>
              <a:gd name="T30" fmla="*/ 112 w 219"/>
              <a:gd name="T31" fmla="*/ 44 h 201"/>
              <a:gd name="T32" fmla="*/ 122 w 219"/>
              <a:gd name="T33" fmla="*/ 38 h 201"/>
              <a:gd name="T34" fmla="*/ 128 w 219"/>
              <a:gd name="T35" fmla="*/ 48 h 201"/>
              <a:gd name="T36" fmla="*/ 118 w 219"/>
              <a:gd name="T37" fmla="*/ 53 h 201"/>
              <a:gd name="T38" fmla="*/ 112 w 219"/>
              <a:gd name="T39" fmla="*/ 44 h 201"/>
              <a:gd name="T40" fmla="*/ 113 w 219"/>
              <a:gd name="T41" fmla="*/ 74 h 201"/>
              <a:gd name="T42" fmla="*/ 107 w 219"/>
              <a:gd name="T43" fmla="*/ 64 h 201"/>
              <a:gd name="T44" fmla="*/ 117 w 219"/>
              <a:gd name="T45" fmla="*/ 59 h 201"/>
              <a:gd name="T46" fmla="*/ 122 w 219"/>
              <a:gd name="T47" fmla="*/ 68 h 201"/>
              <a:gd name="T48" fmla="*/ 113 w 219"/>
              <a:gd name="T49" fmla="*/ 74 h 201"/>
              <a:gd name="T50" fmla="*/ 142 w 219"/>
              <a:gd name="T51" fmla="*/ 73 h 201"/>
              <a:gd name="T52" fmla="*/ 132 w 219"/>
              <a:gd name="T53" fmla="*/ 79 h 201"/>
              <a:gd name="T54" fmla="*/ 127 w 219"/>
              <a:gd name="T55" fmla="*/ 69 h 201"/>
              <a:gd name="T56" fmla="*/ 136 w 219"/>
              <a:gd name="T57" fmla="*/ 64 h 201"/>
              <a:gd name="T58" fmla="*/ 142 w 219"/>
              <a:gd name="T59" fmla="*/ 73 h 201"/>
              <a:gd name="T60" fmla="*/ 147 w 219"/>
              <a:gd name="T61" fmla="*/ 53 h 201"/>
              <a:gd name="T62" fmla="*/ 138 w 219"/>
              <a:gd name="T63" fmla="*/ 59 h 201"/>
              <a:gd name="T64" fmla="*/ 132 w 219"/>
              <a:gd name="T65" fmla="*/ 49 h 201"/>
              <a:gd name="T66" fmla="*/ 142 w 219"/>
              <a:gd name="T67" fmla="*/ 43 h 201"/>
              <a:gd name="T68" fmla="*/ 147 w 219"/>
              <a:gd name="T69" fmla="*/ 53 h 201"/>
              <a:gd name="T70" fmla="*/ 43 w 219"/>
              <a:gd name="T71" fmla="*/ 91 h 201"/>
              <a:gd name="T72" fmla="*/ 38 w 219"/>
              <a:gd name="T73" fmla="*/ 113 h 201"/>
              <a:gd name="T74" fmla="*/ 59 w 219"/>
              <a:gd name="T75" fmla="*/ 118 h 201"/>
              <a:gd name="T76" fmla="*/ 65 w 219"/>
              <a:gd name="T77" fmla="*/ 97 h 201"/>
              <a:gd name="T78" fmla="*/ 43 w 219"/>
              <a:gd name="T79" fmla="*/ 9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01">
                <a:moveTo>
                  <a:pt x="164" y="42"/>
                </a:moveTo>
                <a:cubicBezTo>
                  <a:pt x="143" y="21"/>
                  <a:pt x="121" y="0"/>
                  <a:pt x="93" y="22"/>
                </a:cubicBezTo>
                <a:cubicBezTo>
                  <a:pt x="83" y="30"/>
                  <a:pt x="78" y="41"/>
                  <a:pt x="66" y="49"/>
                </a:cubicBezTo>
                <a:cubicBezTo>
                  <a:pt x="55" y="55"/>
                  <a:pt x="43" y="53"/>
                  <a:pt x="32" y="57"/>
                </a:cubicBezTo>
                <a:cubicBezTo>
                  <a:pt x="0" y="69"/>
                  <a:pt x="1" y="87"/>
                  <a:pt x="8" y="118"/>
                </a:cubicBezTo>
                <a:cubicBezTo>
                  <a:pt x="11" y="136"/>
                  <a:pt x="25" y="196"/>
                  <a:pt x="50" y="198"/>
                </a:cubicBezTo>
                <a:cubicBezTo>
                  <a:pt x="75" y="201"/>
                  <a:pt x="75" y="155"/>
                  <a:pt x="85" y="142"/>
                </a:cubicBezTo>
                <a:cubicBezTo>
                  <a:pt x="94" y="131"/>
                  <a:pt x="119" y="117"/>
                  <a:pt x="133" y="114"/>
                </a:cubicBezTo>
                <a:cubicBezTo>
                  <a:pt x="151" y="110"/>
                  <a:pt x="183" y="130"/>
                  <a:pt x="198" y="117"/>
                </a:cubicBezTo>
                <a:cubicBezTo>
                  <a:pt x="219" y="97"/>
                  <a:pt x="176" y="55"/>
                  <a:pt x="164" y="42"/>
                </a:cubicBezTo>
                <a:close/>
                <a:moveTo>
                  <a:pt x="65" y="128"/>
                </a:moveTo>
                <a:cubicBezTo>
                  <a:pt x="52" y="135"/>
                  <a:pt x="35" y="131"/>
                  <a:pt x="28" y="118"/>
                </a:cubicBezTo>
                <a:cubicBezTo>
                  <a:pt x="21" y="105"/>
                  <a:pt x="25" y="89"/>
                  <a:pt x="38" y="82"/>
                </a:cubicBezTo>
                <a:cubicBezTo>
                  <a:pt x="51" y="74"/>
                  <a:pt x="67" y="79"/>
                  <a:pt x="74" y="91"/>
                </a:cubicBezTo>
                <a:cubicBezTo>
                  <a:pt x="82" y="104"/>
                  <a:pt x="77" y="121"/>
                  <a:pt x="65" y="128"/>
                </a:cubicBezTo>
                <a:close/>
                <a:moveTo>
                  <a:pt x="112" y="44"/>
                </a:moveTo>
                <a:cubicBezTo>
                  <a:pt x="114" y="40"/>
                  <a:pt x="118" y="37"/>
                  <a:pt x="122" y="38"/>
                </a:cubicBezTo>
                <a:cubicBezTo>
                  <a:pt x="126" y="39"/>
                  <a:pt x="129" y="44"/>
                  <a:pt x="128" y="48"/>
                </a:cubicBezTo>
                <a:cubicBezTo>
                  <a:pt x="127" y="52"/>
                  <a:pt x="122" y="54"/>
                  <a:pt x="118" y="53"/>
                </a:cubicBezTo>
                <a:cubicBezTo>
                  <a:pt x="114" y="52"/>
                  <a:pt x="111" y="48"/>
                  <a:pt x="112" y="44"/>
                </a:cubicBezTo>
                <a:close/>
                <a:moveTo>
                  <a:pt x="113" y="74"/>
                </a:moveTo>
                <a:cubicBezTo>
                  <a:pt x="108" y="73"/>
                  <a:pt x="106" y="68"/>
                  <a:pt x="107" y="64"/>
                </a:cubicBezTo>
                <a:cubicBezTo>
                  <a:pt x="108" y="60"/>
                  <a:pt x="112" y="57"/>
                  <a:pt x="117" y="59"/>
                </a:cubicBezTo>
                <a:cubicBezTo>
                  <a:pt x="121" y="60"/>
                  <a:pt x="123" y="64"/>
                  <a:pt x="122" y="68"/>
                </a:cubicBezTo>
                <a:cubicBezTo>
                  <a:pt x="121" y="72"/>
                  <a:pt x="117" y="75"/>
                  <a:pt x="113" y="74"/>
                </a:cubicBezTo>
                <a:close/>
                <a:moveTo>
                  <a:pt x="142" y="73"/>
                </a:moveTo>
                <a:cubicBezTo>
                  <a:pt x="141" y="78"/>
                  <a:pt x="136" y="80"/>
                  <a:pt x="132" y="79"/>
                </a:cubicBezTo>
                <a:cubicBezTo>
                  <a:pt x="128" y="78"/>
                  <a:pt x="126" y="74"/>
                  <a:pt x="127" y="69"/>
                </a:cubicBezTo>
                <a:cubicBezTo>
                  <a:pt x="128" y="65"/>
                  <a:pt x="132" y="63"/>
                  <a:pt x="136" y="64"/>
                </a:cubicBezTo>
                <a:cubicBezTo>
                  <a:pt x="140" y="65"/>
                  <a:pt x="143" y="69"/>
                  <a:pt x="142" y="73"/>
                </a:cubicBezTo>
                <a:close/>
                <a:moveTo>
                  <a:pt x="147" y="53"/>
                </a:moveTo>
                <a:cubicBezTo>
                  <a:pt x="146" y="57"/>
                  <a:pt x="142" y="60"/>
                  <a:pt x="138" y="59"/>
                </a:cubicBezTo>
                <a:cubicBezTo>
                  <a:pt x="134" y="57"/>
                  <a:pt x="131" y="53"/>
                  <a:pt x="132" y="49"/>
                </a:cubicBezTo>
                <a:cubicBezTo>
                  <a:pt x="133" y="45"/>
                  <a:pt x="138" y="42"/>
                  <a:pt x="142" y="43"/>
                </a:cubicBezTo>
                <a:cubicBezTo>
                  <a:pt x="146" y="45"/>
                  <a:pt x="148" y="49"/>
                  <a:pt x="147" y="53"/>
                </a:cubicBezTo>
                <a:close/>
                <a:moveTo>
                  <a:pt x="43" y="91"/>
                </a:moveTo>
                <a:cubicBezTo>
                  <a:pt x="36" y="96"/>
                  <a:pt x="33" y="105"/>
                  <a:pt x="38" y="113"/>
                </a:cubicBezTo>
                <a:cubicBezTo>
                  <a:pt x="42" y="120"/>
                  <a:pt x="52" y="123"/>
                  <a:pt x="59" y="118"/>
                </a:cubicBezTo>
                <a:cubicBezTo>
                  <a:pt x="67" y="114"/>
                  <a:pt x="69" y="104"/>
                  <a:pt x="65" y="97"/>
                </a:cubicBezTo>
                <a:cubicBezTo>
                  <a:pt x="61" y="89"/>
                  <a:pt x="51" y="87"/>
                  <a:pt x="43" y="91"/>
                </a:cubicBezTo>
                <a:close/>
              </a:path>
            </a:pathLst>
          </a:custGeom>
          <a:solidFill>
            <a:schemeClr val="bg1"/>
          </a:solidFill>
          <a:ln>
            <a:noFill/>
          </a:ln>
        </p:spPr>
        <p:txBody>
          <a:bodyPr vert="horz" wrap="square" lIns="91401" tIns="45701" rIns="91401" bIns="45701" numCol="1" anchor="t" anchorCtr="0" compatLnSpc="1">
            <a:prstTxWarp prst="textNoShape">
              <a:avLst/>
            </a:prstTxWarp>
          </a:bodyPr>
          <a:lstStyle/>
          <a:p>
            <a:endParaRPr lang="zh-CN" altLang="en-US" sz="1706">
              <a:solidFill>
                <a:schemeClr val="bg1"/>
              </a:solidFill>
            </a:endParaRPr>
          </a:p>
        </p:txBody>
      </p:sp>
      <p:sp>
        <p:nvSpPr>
          <p:cNvPr id="21" name="文本框 61"/>
          <p:cNvSpPr txBox="1"/>
          <p:nvPr/>
        </p:nvSpPr>
        <p:spPr>
          <a:xfrm>
            <a:off x="2069603" y="5461188"/>
            <a:ext cx="1492638" cy="354802"/>
          </a:xfrm>
          <a:prstGeom prst="rect">
            <a:avLst/>
          </a:prstGeom>
          <a:noFill/>
        </p:spPr>
        <p:txBody>
          <a:bodyPr wrap="none" lIns="91401" tIns="45701" rIns="91401" bIns="45701" rtlCol="0">
            <a:spAutoFit/>
          </a:bodyPr>
          <a:lstStyle/>
          <a:p>
            <a:r>
              <a:rPr lang="zh-CN" altLang="en-US" sz="1706"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22" name="矩形 21"/>
          <p:cNvSpPr/>
          <p:nvPr/>
        </p:nvSpPr>
        <p:spPr>
          <a:xfrm>
            <a:off x="1611084" y="5790669"/>
            <a:ext cx="2489041" cy="509204"/>
          </a:xfrm>
          <a:prstGeom prst="rect">
            <a:avLst/>
          </a:prstGeom>
        </p:spPr>
        <p:txBody>
          <a:bodyPr wrap="square" lIns="91401" tIns="45701" rIns="91401" bIns="45701">
            <a:spAutoFit/>
          </a:bodyPr>
          <a:lstStyle/>
          <a:p>
            <a:pPr algn="just">
              <a:lnSpc>
                <a:spcPct val="130000"/>
              </a:lnSpc>
            </a:pPr>
            <a:r>
              <a:rPr lang="zh-CN" altLang="en-US" sz="1042"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23" name="文本框 64"/>
          <p:cNvSpPr txBox="1"/>
          <p:nvPr/>
        </p:nvSpPr>
        <p:spPr>
          <a:xfrm>
            <a:off x="1756704" y="5473045"/>
            <a:ext cx="248707" cy="296646"/>
          </a:xfrm>
          <a:prstGeom prst="rect">
            <a:avLst/>
          </a:prstGeom>
          <a:gradFill>
            <a:gsLst>
              <a:gs pos="0">
                <a:srgbClr val="004989"/>
              </a:gs>
              <a:gs pos="100000">
                <a:srgbClr val="013A6F"/>
              </a:gs>
            </a:gsLst>
            <a:lin ang="5400000" scaled="1"/>
          </a:gradFill>
        </p:spPr>
        <p:txBody>
          <a:bodyPr wrap="none" lIns="91401" tIns="45701" rIns="91401" bIns="45701" rtlCol="0">
            <a:spAutoFit/>
          </a:bodyPr>
          <a:lstStyle/>
          <a:p>
            <a:r>
              <a:rPr lang="en-US" altLang="zh-CN" sz="1328"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sz="1328"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24" name="文本框 61"/>
          <p:cNvSpPr txBox="1"/>
          <p:nvPr/>
        </p:nvSpPr>
        <p:spPr>
          <a:xfrm>
            <a:off x="5515363" y="5435111"/>
            <a:ext cx="1492638" cy="354802"/>
          </a:xfrm>
          <a:prstGeom prst="rect">
            <a:avLst/>
          </a:prstGeom>
          <a:noFill/>
        </p:spPr>
        <p:txBody>
          <a:bodyPr wrap="none" lIns="91401" tIns="45701" rIns="91401" bIns="45701" rtlCol="0">
            <a:spAutoFit/>
          </a:bodyPr>
          <a:lstStyle/>
          <a:p>
            <a:r>
              <a:rPr lang="zh-CN" altLang="en-US" sz="1706"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25" name="矩形 24"/>
          <p:cNvSpPr/>
          <p:nvPr/>
        </p:nvSpPr>
        <p:spPr>
          <a:xfrm>
            <a:off x="5056845" y="5764593"/>
            <a:ext cx="2489041" cy="509204"/>
          </a:xfrm>
          <a:prstGeom prst="rect">
            <a:avLst/>
          </a:prstGeom>
        </p:spPr>
        <p:txBody>
          <a:bodyPr wrap="square" lIns="91401" tIns="45701" rIns="91401" bIns="45701">
            <a:spAutoFit/>
          </a:bodyPr>
          <a:lstStyle/>
          <a:p>
            <a:pPr algn="just">
              <a:lnSpc>
                <a:spcPct val="130000"/>
              </a:lnSpc>
            </a:pPr>
            <a:r>
              <a:rPr lang="zh-CN" altLang="en-US" sz="1042"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26" name="文本框 64"/>
          <p:cNvSpPr txBox="1"/>
          <p:nvPr/>
        </p:nvSpPr>
        <p:spPr>
          <a:xfrm>
            <a:off x="5202466" y="5446969"/>
            <a:ext cx="271149" cy="296646"/>
          </a:xfrm>
          <a:prstGeom prst="rect">
            <a:avLst/>
          </a:prstGeom>
          <a:gradFill>
            <a:gsLst>
              <a:gs pos="0">
                <a:srgbClr val="BE0000"/>
              </a:gs>
              <a:gs pos="100000">
                <a:srgbClr val="720000"/>
              </a:gs>
            </a:gsLst>
            <a:lin ang="5400000" scaled="1"/>
          </a:gradFill>
        </p:spPr>
        <p:txBody>
          <a:bodyPr wrap="none" lIns="91401" tIns="45701" rIns="91401" bIns="45701" rtlCol="0">
            <a:spAutoFit/>
          </a:bodyPr>
          <a:lstStyle/>
          <a:p>
            <a:r>
              <a:rPr lang="en-US" altLang="zh-CN" sz="1328"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sz="1328"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27" name="文本框 61"/>
          <p:cNvSpPr txBox="1"/>
          <p:nvPr/>
        </p:nvSpPr>
        <p:spPr>
          <a:xfrm>
            <a:off x="8788189" y="5435111"/>
            <a:ext cx="1492638" cy="354802"/>
          </a:xfrm>
          <a:prstGeom prst="rect">
            <a:avLst/>
          </a:prstGeom>
          <a:noFill/>
        </p:spPr>
        <p:txBody>
          <a:bodyPr wrap="none" lIns="91401" tIns="45701" rIns="91401" bIns="45701" rtlCol="0">
            <a:spAutoFit/>
          </a:bodyPr>
          <a:lstStyle/>
          <a:p>
            <a:r>
              <a:rPr lang="zh-CN" altLang="en-US" sz="1706" b="1" dirty="0">
                <a:solidFill>
                  <a:schemeClr val="bg1">
                    <a:lumMod val="50000"/>
                  </a:schemeClr>
                </a:solidFill>
                <a:latin typeface="微软雅黑" panose="020B0503020204020204" pitchFamily="34" charset="-122"/>
                <a:ea typeface="微软雅黑" panose="020B0503020204020204" pitchFamily="34" charset="-122"/>
              </a:rPr>
              <a:t>此处添加标题</a:t>
            </a:r>
          </a:p>
        </p:txBody>
      </p:sp>
      <p:sp>
        <p:nvSpPr>
          <p:cNvPr id="28" name="矩形 27"/>
          <p:cNvSpPr/>
          <p:nvPr/>
        </p:nvSpPr>
        <p:spPr>
          <a:xfrm>
            <a:off x="8329671" y="5764593"/>
            <a:ext cx="2489041" cy="509204"/>
          </a:xfrm>
          <a:prstGeom prst="rect">
            <a:avLst/>
          </a:prstGeom>
        </p:spPr>
        <p:txBody>
          <a:bodyPr wrap="square" lIns="91401" tIns="45701" rIns="91401" bIns="45701">
            <a:spAutoFit/>
          </a:bodyPr>
          <a:lstStyle/>
          <a:p>
            <a:pPr algn="just">
              <a:lnSpc>
                <a:spcPct val="130000"/>
              </a:lnSpc>
            </a:pPr>
            <a:r>
              <a:rPr lang="zh-CN" altLang="en-US" sz="1042" dirty="0">
                <a:solidFill>
                  <a:schemeClr val="bg1">
                    <a:lumMod val="50000"/>
                  </a:schemeClr>
                </a:solidFill>
                <a:latin typeface="微软雅黑" panose="020B0503020204020204" pitchFamily="34" charset="-122"/>
                <a:ea typeface="微软雅黑" panose="020B0503020204020204" pitchFamily="34" charset="-122"/>
              </a:rPr>
              <a:t>请在此输入您的详细文本信息和文字介绍信息。</a:t>
            </a:r>
          </a:p>
        </p:txBody>
      </p:sp>
      <p:sp>
        <p:nvSpPr>
          <p:cNvPr id="29" name="文本框 64"/>
          <p:cNvSpPr txBox="1"/>
          <p:nvPr/>
        </p:nvSpPr>
        <p:spPr>
          <a:xfrm>
            <a:off x="8475292" y="5446970"/>
            <a:ext cx="274355" cy="296646"/>
          </a:xfrm>
          <a:prstGeom prst="rect">
            <a:avLst/>
          </a:prstGeom>
          <a:gradFill>
            <a:gsLst>
              <a:gs pos="0">
                <a:srgbClr val="004989"/>
              </a:gs>
              <a:gs pos="100000">
                <a:srgbClr val="013A6F"/>
              </a:gs>
            </a:gsLst>
            <a:lin ang="5400000" scaled="1"/>
          </a:gradFill>
        </p:spPr>
        <p:txBody>
          <a:bodyPr wrap="none" lIns="91401" tIns="45701" rIns="91401" bIns="45701" rtlCol="0">
            <a:spAutoFit/>
          </a:bodyPr>
          <a:lstStyle/>
          <a:p>
            <a:r>
              <a:rPr lang="en-US" altLang="zh-CN" sz="1328"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sz="1328"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Tree>
    <p:extLst>
      <p:ext uri="{BB962C8B-B14F-4D97-AF65-F5344CB8AC3E}">
        <p14:creationId xmlns:p14="http://schemas.microsoft.com/office/powerpoint/2010/main" val="9714896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150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15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5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53" presetClass="entr" presetSubtype="16" fill="hold" grpId="0" nodeType="withEffect">
                                  <p:stCondLst>
                                    <p:cond delay="100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fltVal val="0"/>
                                          </p:val>
                                        </p:tav>
                                        <p:tav tm="100000">
                                          <p:val>
                                            <p:strVal val="#ppt_w"/>
                                          </p:val>
                                        </p:tav>
                                      </p:tavLst>
                                    </p:anim>
                                    <p:anim calcmode="lin" valueType="num">
                                      <p:cBhvr>
                                        <p:cTn id="60" dur="500" fill="hold"/>
                                        <p:tgtEl>
                                          <p:spTgt spid="21"/>
                                        </p:tgtEl>
                                        <p:attrNameLst>
                                          <p:attrName>ppt_h</p:attrName>
                                        </p:attrNameLst>
                                      </p:cBhvr>
                                      <p:tavLst>
                                        <p:tav tm="0">
                                          <p:val>
                                            <p:fltVal val="0"/>
                                          </p:val>
                                        </p:tav>
                                        <p:tav tm="100000">
                                          <p:val>
                                            <p:strVal val="#ppt_h"/>
                                          </p:val>
                                        </p:tav>
                                      </p:tavLst>
                                    </p:anim>
                                    <p:animEffect transition="in" filter="fade">
                                      <p:cBhvr>
                                        <p:cTn id="61" dur="500"/>
                                        <p:tgtEl>
                                          <p:spTgt spid="21"/>
                                        </p:tgtEl>
                                      </p:cBhvr>
                                    </p:animEffect>
                                  </p:childTnLst>
                                </p:cTn>
                              </p:par>
                              <p:par>
                                <p:cTn id="62" presetID="53" presetClass="entr" presetSubtype="16" fill="hold" grpId="0" nodeType="withEffect">
                                  <p:stCondLst>
                                    <p:cond delay="100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animEffect transition="in" filter="fade">
                                      <p:cBhvr>
                                        <p:cTn id="71" dur="500"/>
                                        <p:tgtEl>
                                          <p:spTgt spid="23"/>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25"/>
                                        </p:tgtEl>
                                        <p:attrNameLst>
                                          <p:attrName>style.visibility</p:attrName>
                                        </p:attrNameLst>
                                      </p:cBhvr>
                                      <p:to>
                                        <p:strVal val="visible"/>
                                      </p:to>
                                    </p:set>
                                    <p:anim calcmode="lin" valueType="num">
                                      <p:cBhvr>
                                        <p:cTn id="79" dur="500" fill="hold"/>
                                        <p:tgtEl>
                                          <p:spTgt spid="25"/>
                                        </p:tgtEl>
                                        <p:attrNameLst>
                                          <p:attrName>ppt_w</p:attrName>
                                        </p:attrNameLst>
                                      </p:cBhvr>
                                      <p:tavLst>
                                        <p:tav tm="0">
                                          <p:val>
                                            <p:fltVal val="0"/>
                                          </p:val>
                                        </p:tav>
                                        <p:tav tm="100000">
                                          <p:val>
                                            <p:strVal val="#ppt_w"/>
                                          </p:val>
                                        </p:tav>
                                      </p:tavLst>
                                    </p:anim>
                                    <p:anim calcmode="lin" valueType="num">
                                      <p:cBhvr>
                                        <p:cTn id="80" dur="500" fill="hold"/>
                                        <p:tgtEl>
                                          <p:spTgt spid="25"/>
                                        </p:tgtEl>
                                        <p:attrNameLst>
                                          <p:attrName>ppt_h</p:attrName>
                                        </p:attrNameLst>
                                      </p:cBhvr>
                                      <p:tavLst>
                                        <p:tav tm="0">
                                          <p:val>
                                            <p:fltVal val="0"/>
                                          </p:val>
                                        </p:tav>
                                        <p:tav tm="100000">
                                          <p:val>
                                            <p:strVal val="#ppt_h"/>
                                          </p:val>
                                        </p:tav>
                                      </p:tavLst>
                                    </p:anim>
                                    <p:animEffect transition="in" filter="fade">
                                      <p:cBhvr>
                                        <p:cTn id="81" dur="500"/>
                                        <p:tgtEl>
                                          <p:spTgt spid="25"/>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26"/>
                                        </p:tgtEl>
                                        <p:attrNameLst>
                                          <p:attrName>style.visibility</p:attrName>
                                        </p:attrNameLst>
                                      </p:cBhvr>
                                      <p:to>
                                        <p:strVal val="visible"/>
                                      </p:to>
                                    </p:set>
                                    <p:anim calcmode="lin" valueType="num">
                                      <p:cBhvr>
                                        <p:cTn id="84" dur="500" fill="hold"/>
                                        <p:tgtEl>
                                          <p:spTgt spid="26"/>
                                        </p:tgtEl>
                                        <p:attrNameLst>
                                          <p:attrName>ppt_w</p:attrName>
                                        </p:attrNameLst>
                                      </p:cBhvr>
                                      <p:tavLst>
                                        <p:tav tm="0">
                                          <p:val>
                                            <p:fltVal val="0"/>
                                          </p:val>
                                        </p:tav>
                                        <p:tav tm="100000">
                                          <p:val>
                                            <p:strVal val="#ppt_w"/>
                                          </p:val>
                                        </p:tav>
                                      </p:tavLst>
                                    </p:anim>
                                    <p:anim calcmode="lin" valueType="num">
                                      <p:cBhvr>
                                        <p:cTn id="85" dur="500" fill="hold"/>
                                        <p:tgtEl>
                                          <p:spTgt spid="26"/>
                                        </p:tgtEl>
                                        <p:attrNameLst>
                                          <p:attrName>ppt_h</p:attrName>
                                        </p:attrNameLst>
                                      </p:cBhvr>
                                      <p:tavLst>
                                        <p:tav tm="0">
                                          <p:val>
                                            <p:fltVal val="0"/>
                                          </p:val>
                                        </p:tav>
                                        <p:tav tm="100000">
                                          <p:val>
                                            <p:strVal val="#ppt_h"/>
                                          </p:val>
                                        </p:tav>
                                      </p:tavLst>
                                    </p:anim>
                                    <p:animEffect transition="in" filter="fade">
                                      <p:cBhvr>
                                        <p:cTn id="86" dur="500"/>
                                        <p:tgtEl>
                                          <p:spTgt spid="26"/>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Effect transition="in" filter="fade">
                                      <p:cBhvr>
                                        <p:cTn id="91" dur="500"/>
                                        <p:tgtEl>
                                          <p:spTgt spid="27"/>
                                        </p:tgtEl>
                                      </p:cBhvr>
                                    </p:animEffect>
                                  </p:childTnLst>
                                </p:cTn>
                              </p:par>
                              <p:par>
                                <p:cTn id="92" presetID="53" presetClass="entr" presetSubtype="16" fill="hold" grpId="0" nodeType="withEffect">
                                  <p:stCondLst>
                                    <p:cond delay="1000"/>
                                  </p:stCondLst>
                                  <p:childTnLst>
                                    <p:set>
                                      <p:cBhvr>
                                        <p:cTn id="93" dur="1" fill="hold">
                                          <p:stCondLst>
                                            <p:cond delay="0"/>
                                          </p:stCondLst>
                                        </p:cTn>
                                        <p:tgtEl>
                                          <p:spTgt spid="28"/>
                                        </p:tgtEl>
                                        <p:attrNameLst>
                                          <p:attrName>style.visibility</p:attrName>
                                        </p:attrNameLst>
                                      </p:cBhvr>
                                      <p:to>
                                        <p:strVal val="visible"/>
                                      </p:to>
                                    </p:set>
                                    <p:anim calcmode="lin" valueType="num">
                                      <p:cBhvr>
                                        <p:cTn id="94" dur="500" fill="hold"/>
                                        <p:tgtEl>
                                          <p:spTgt spid="28"/>
                                        </p:tgtEl>
                                        <p:attrNameLst>
                                          <p:attrName>ppt_w</p:attrName>
                                        </p:attrNameLst>
                                      </p:cBhvr>
                                      <p:tavLst>
                                        <p:tav tm="0">
                                          <p:val>
                                            <p:fltVal val="0"/>
                                          </p:val>
                                        </p:tav>
                                        <p:tav tm="100000">
                                          <p:val>
                                            <p:strVal val="#ppt_w"/>
                                          </p:val>
                                        </p:tav>
                                      </p:tavLst>
                                    </p:anim>
                                    <p:anim calcmode="lin" valueType="num">
                                      <p:cBhvr>
                                        <p:cTn id="95" dur="500" fill="hold"/>
                                        <p:tgtEl>
                                          <p:spTgt spid="28"/>
                                        </p:tgtEl>
                                        <p:attrNameLst>
                                          <p:attrName>ppt_h</p:attrName>
                                        </p:attrNameLst>
                                      </p:cBhvr>
                                      <p:tavLst>
                                        <p:tav tm="0">
                                          <p:val>
                                            <p:fltVal val="0"/>
                                          </p:val>
                                        </p:tav>
                                        <p:tav tm="100000">
                                          <p:val>
                                            <p:strVal val="#ppt_h"/>
                                          </p:val>
                                        </p:tav>
                                      </p:tavLst>
                                    </p:anim>
                                    <p:animEffect transition="in" filter="fade">
                                      <p:cBhvr>
                                        <p:cTn id="96" dur="500"/>
                                        <p:tgtEl>
                                          <p:spTgt spid="28"/>
                                        </p:tgtEl>
                                      </p:cBhvr>
                                    </p:animEffect>
                                  </p:childTnLst>
                                </p:cTn>
                              </p:par>
                              <p:par>
                                <p:cTn id="97" presetID="53" presetClass="entr" presetSubtype="16" fill="hold" grpId="0" nodeType="withEffect">
                                  <p:stCondLst>
                                    <p:cond delay="1000"/>
                                  </p:stCondLst>
                                  <p:childTnLst>
                                    <p:set>
                                      <p:cBhvr>
                                        <p:cTn id="98" dur="1" fill="hold">
                                          <p:stCondLst>
                                            <p:cond delay="0"/>
                                          </p:stCondLst>
                                        </p:cTn>
                                        <p:tgtEl>
                                          <p:spTgt spid="29"/>
                                        </p:tgtEl>
                                        <p:attrNameLst>
                                          <p:attrName>style.visibility</p:attrName>
                                        </p:attrNameLst>
                                      </p:cBhvr>
                                      <p:to>
                                        <p:strVal val="visible"/>
                                      </p:to>
                                    </p:set>
                                    <p:anim calcmode="lin" valueType="num">
                                      <p:cBhvr>
                                        <p:cTn id="99" dur="500" fill="hold"/>
                                        <p:tgtEl>
                                          <p:spTgt spid="29"/>
                                        </p:tgtEl>
                                        <p:attrNameLst>
                                          <p:attrName>ppt_w</p:attrName>
                                        </p:attrNameLst>
                                      </p:cBhvr>
                                      <p:tavLst>
                                        <p:tav tm="0">
                                          <p:val>
                                            <p:fltVal val="0"/>
                                          </p:val>
                                        </p:tav>
                                        <p:tav tm="100000">
                                          <p:val>
                                            <p:strVal val="#ppt_w"/>
                                          </p:val>
                                        </p:tav>
                                      </p:tavLst>
                                    </p:anim>
                                    <p:anim calcmode="lin" valueType="num">
                                      <p:cBhvr>
                                        <p:cTn id="100" dur="500" fill="hold"/>
                                        <p:tgtEl>
                                          <p:spTgt spid="29"/>
                                        </p:tgtEl>
                                        <p:attrNameLst>
                                          <p:attrName>ppt_h</p:attrName>
                                        </p:attrNameLst>
                                      </p:cBhvr>
                                      <p:tavLst>
                                        <p:tav tm="0">
                                          <p:val>
                                            <p:fltVal val="0"/>
                                          </p:val>
                                        </p:tav>
                                        <p:tav tm="100000">
                                          <p:val>
                                            <p:strVal val="#ppt_h"/>
                                          </p:val>
                                        </p:tav>
                                      </p:tavLst>
                                    </p:anim>
                                    <p:animEffect transition="in" filter="fade">
                                      <p:cBhvr>
                                        <p:cTn id="10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10" grpId="0"/>
      <p:bldP spid="11" grpId="0"/>
      <p:bldP spid="12" grpId="0" animBg="1"/>
      <p:bldP spid="14" grpId="0"/>
      <p:bldP spid="15" grpId="0"/>
      <p:bldP spid="16" grpId="0" animBg="1"/>
      <p:bldP spid="18" grpId="0"/>
      <p:bldP spid="19" grpId="0" animBg="1"/>
      <p:bldP spid="20" grpId="0" animBg="1"/>
      <p:bldP spid="21" grpId="0"/>
      <p:bldP spid="22" grpId="0"/>
      <p:bldP spid="23" grpId="0" animBg="1"/>
      <p:bldP spid="24" grpId="0"/>
      <p:bldP spid="25" grpId="0"/>
      <p:bldP spid="26" grpId="0" animBg="1"/>
      <p:bldP spid="27" grpId="0"/>
      <p:bldP spid="28" grpId="0"/>
      <p:bldP spid="2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工作完成情况</a:t>
            </a:r>
            <a:endParaRPr lang="zh-CN" altLang="en-US" sz="1600" dirty="0">
              <a:solidFill>
                <a:schemeClr val="tx1"/>
              </a:solidFill>
              <a:effectLst/>
              <a:latin typeface="Microsoft YaHei" charset="-122"/>
              <a:ea typeface="Microsoft YaHei" charset="-122"/>
              <a:cs typeface="Microsoft YaHei" charset="-122"/>
            </a:endParaRPr>
          </a:p>
        </p:txBody>
      </p:sp>
      <p:sp>
        <p:nvSpPr>
          <p:cNvPr id="83" name="Shape 1301"/>
          <p:cNvSpPr>
            <a:spLocks noChangeArrowheads="1"/>
          </p:cNvSpPr>
          <p:nvPr/>
        </p:nvSpPr>
        <p:spPr bwMode="auto">
          <a:xfrm>
            <a:off x="5056329" y="2721929"/>
            <a:ext cx="2095217"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nchor="ctr"/>
          <a:lstStyle/>
          <a:p>
            <a:pPr algn="ct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84" name="Shape 1302"/>
          <p:cNvSpPr>
            <a:spLocks/>
          </p:cNvSpPr>
          <p:nvPr/>
        </p:nvSpPr>
        <p:spPr bwMode="auto">
          <a:xfrm>
            <a:off x="6580125" y="1622425"/>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BE0000"/>
              </a:gs>
              <a:gs pos="100000">
                <a:srgbClr val="720000"/>
              </a:gs>
            </a:gsLst>
            <a:lin ang="5400000" scaled="1"/>
          </a:gradFill>
          <a:ln>
            <a:noFill/>
          </a:ln>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2</a:t>
            </a:r>
          </a:p>
        </p:txBody>
      </p:sp>
      <p:sp>
        <p:nvSpPr>
          <p:cNvPr id="85" name="Shape 1305"/>
          <p:cNvSpPr/>
          <p:nvPr/>
        </p:nvSpPr>
        <p:spPr bwMode="auto">
          <a:xfrm>
            <a:off x="5772196" y="1824037"/>
            <a:ext cx="671421"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defRPr sz="2000">
                <a:solidFill>
                  <a:srgbClr val="4C4C4C"/>
                </a:solidFill>
                <a:latin typeface="Helvetica Neue Light"/>
                <a:ea typeface="Helvetica Neue Light"/>
                <a:cs typeface="Helvetica Neue Light"/>
                <a:sym typeface="Helvetica Neue Light"/>
              </a:defRPr>
            </a:pPr>
            <a:endParaRPr sz="2666"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6" name="Shape 1306"/>
          <p:cNvSpPr/>
          <p:nvPr/>
        </p:nvSpPr>
        <p:spPr bwMode="auto">
          <a:xfrm rot="7172730">
            <a:off x="7432452" y="4687890"/>
            <a:ext cx="671511" cy="30159"/>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7" name="Shape 1307"/>
          <p:cNvSpPr/>
          <p:nvPr/>
        </p:nvSpPr>
        <p:spPr bwMode="auto">
          <a:xfrm rot="3600000">
            <a:off x="7429279" y="2786065"/>
            <a:ext cx="671511" cy="30159"/>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8" name="Shape 1308"/>
          <p:cNvSpPr/>
          <p:nvPr/>
        </p:nvSpPr>
        <p:spPr bwMode="auto">
          <a:xfrm rot="10800000">
            <a:off x="5762673" y="5654676"/>
            <a:ext cx="673010" cy="30163"/>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tx2"/>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89" name="Shape 1309"/>
          <p:cNvSpPr/>
          <p:nvPr/>
        </p:nvSpPr>
        <p:spPr bwMode="auto">
          <a:xfrm rot="18000000">
            <a:off x="4110264" y="2778128"/>
            <a:ext cx="673100" cy="28571"/>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0" name="Shape 1310"/>
          <p:cNvSpPr/>
          <p:nvPr/>
        </p:nvSpPr>
        <p:spPr bwMode="auto">
          <a:xfrm rot="14400000">
            <a:off x="4107088" y="4692652"/>
            <a:ext cx="671513" cy="30159"/>
          </a:xfrm>
          <a:custGeom>
            <a:avLst/>
            <a:gdLst/>
            <a:ahLst/>
            <a:cxnLst>
              <a:cxn ang="0">
                <a:pos x="wd2" y="hd2"/>
              </a:cxn>
              <a:cxn ang="5400000">
                <a:pos x="wd2" y="hd2"/>
              </a:cxn>
              <a:cxn ang="10800000">
                <a:pos x="wd2" y="hd2"/>
              </a:cxn>
              <a:cxn ang="16200000">
                <a:pos x="wd2" y="hd2"/>
              </a:cxn>
            </a:cxnLst>
            <a:rect l="0" t="0" r="r" b="b"/>
            <a:pathLst>
              <a:path w="21600" h="11563" extrusionOk="0">
                <a:moveTo>
                  <a:pt x="0" y="11209"/>
                </a:moveTo>
                <a:cubicBezTo>
                  <a:pt x="9045" y="-10037"/>
                  <a:pt x="18106" y="4094"/>
                  <a:pt x="21600" y="11563"/>
                </a:cubicBezTo>
              </a:path>
            </a:pathLst>
          </a:custGeom>
          <a:solidFill>
            <a:srgbClr val="9C9088"/>
          </a:solidFill>
          <a:ln w="38100" cap="flat">
            <a:solidFill>
              <a:srgbClr val="9C9088"/>
            </a:solidFill>
            <a:prstDash val="solid"/>
            <a:miter lim="400000"/>
            <a:tailEnd type="triangle" w="med" len="med"/>
          </a:ln>
          <a:effectLst/>
        </p:spPr>
        <p:txBody>
          <a:bodyPr lIns="0" tIns="0" rIns="0" bIns="0" anchor="ctr"/>
          <a:lstStyle/>
          <a:p>
            <a:pPr algn="ctr" defTabSz="292064">
              <a:lnSpc>
                <a:spcPct val="110000"/>
              </a:lnSpc>
              <a:spcBef>
                <a:spcPts val="1500"/>
              </a:spcBef>
            </a:pPr>
            <a:endParaRPr sz="2399"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1" name="Shape 1312"/>
          <p:cNvSpPr>
            <a:spLocks/>
          </p:cNvSpPr>
          <p:nvPr/>
        </p:nvSpPr>
        <p:spPr bwMode="auto">
          <a:xfrm>
            <a:off x="7535670" y="3267077"/>
            <a:ext cx="952371"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13A6F"/>
              </a:gs>
              <a:gs pos="100000">
                <a:srgbClr val="004989"/>
              </a:gs>
            </a:gsLst>
            <a:lin ang="5400000" scaled="1"/>
          </a:gradFill>
          <a:ln>
            <a:noFill/>
          </a:ln>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3</a:t>
            </a:r>
          </a:p>
        </p:txBody>
      </p:sp>
      <p:sp>
        <p:nvSpPr>
          <p:cNvPr id="92" name="Shape 1315"/>
          <p:cNvSpPr>
            <a:spLocks/>
          </p:cNvSpPr>
          <p:nvPr/>
        </p:nvSpPr>
        <p:spPr bwMode="auto">
          <a:xfrm>
            <a:off x="3721422" y="3267077"/>
            <a:ext cx="950784" cy="950913"/>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BE0000"/>
              </a:gs>
              <a:gs pos="100000">
                <a:srgbClr val="720000"/>
              </a:gs>
            </a:gsLst>
            <a:lin ang="5400000" scaled="1"/>
          </a:gradFill>
          <a:ln>
            <a:noFill/>
          </a:ln>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6</a:t>
            </a:r>
          </a:p>
        </p:txBody>
      </p:sp>
      <p:sp>
        <p:nvSpPr>
          <p:cNvPr id="93" name="Shape 1318"/>
          <p:cNvSpPr>
            <a:spLocks/>
          </p:cNvSpPr>
          <p:nvPr/>
        </p:nvSpPr>
        <p:spPr bwMode="auto">
          <a:xfrm>
            <a:off x="4673794" y="1622425"/>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13A6F"/>
              </a:gs>
              <a:gs pos="100000">
                <a:srgbClr val="004989"/>
              </a:gs>
            </a:gsLst>
            <a:lin ang="5400000" scaled="1"/>
          </a:gradFill>
          <a:ln>
            <a:noFill/>
          </a:ln>
        </p:spPr>
        <p:txBody>
          <a:bodyPr lIns="0" tIns="0" rIns="0" bIns="0" anchor="ctr"/>
          <a:lstStyle>
            <a:lvl1pPr defTabSz="584200">
              <a:defRPr>
                <a:solidFill>
                  <a:schemeClr val="tx1"/>
                </a:solidFill>
                <a:latin typeface="Lato Light"/>
                <a:ea typeface="MS PGothic" panose="020B0600070205080204" pitchFamily="34" charset="-128"/>
              </a:defRPr>
            </a:lvl1pPr>
            <a:lvl2pPr defTabSz="584200">
              <a:defRPr>
                <a:solidFill>
                  <a:schemeClr val="tx1"/>
                </a:solidFill>
                <a:latin typeface="Lato Light"/>
                <a:ea typeface="MS PGothic" panose="020B0600070205080204" pitchFamily="34" charset="-128"/>
              </a:defRPr>
            </a:lvl2pPr>
            <a:lvl3pPr defTabSz="584200">
              <a:defRPr>
                <a:solidFill>
                  <a:schemeClr val="tx1"/>
                </a:solidFill>
                <a:latin typeface="Lato Light"/>
                <a:ea typeface="MS PGothic" panose="020B0600070205080204" pitchFamily="34" charset="-128"/>
              </a:defRPr>
            </a:lvl3pPr>
            <a:lvl4pPr defTabSz="584200">
              <a:defRPr>
                <a:solidFill>
                  <a:schemeClr val="tx1"/>
                </a:solidFill>
                <a:latin typeface="Lato Light"/>
                <a:ea typeface="MS PGothic" panose="020B0600070205080204" pitchFamily="34" charset="-128"/>
              </a:defRPr>
            </a:lvl4pPr>
            <a:lvl5pPr defTabSz="584200">
              <a:defRPr>
                <a:solidFill>
                  <a:schemeClr val="tx1"/>
                </a:solidFill>
                <a:latin typeface="Lato Light"/>
                <a:ea typeface="MS PGothic" panose="020B0600070205080204" pitchFamily="34" charset="-128"/>
              </a:defRPr>
            </a:lvl5pPr>
            <a:lvl6pPr marL="22844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6pPr>
            <a:lvl7pPr marL="27416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7pPr>
            <a:lvl8pPr marL="31988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8pPr>
            <a:lvl9pPr marL="3656013" indent="-912813" defTabSz="584200"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ctr" eaLnBrk="1" hangingPunct="1"/>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01</a:t>
            </a:r>
            <a:endPar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endParaRPr>
          </a:p>
        </p:txBody>
      </p:sp>
      <p:sp>
        <p:nvSpPr>
          <p:cNvPr id="94" name="Shape 1321"/>
          <p:cNvSpPr>
            <a:spLocks/>
          </p:cNvSpPr>
          <p:nvPr/>
        </p:nvSpPr>
        <p:spPr bwMode="auto">
          <a:xfrm>
            <a:off x="4673794" y="4919662"/>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013A6F"/>
              </a:gs>
              <a:gs pos="100000">
                <a:srgbClr val="004989"/>
              </a:gs>
            </a:gsLst>
            <a:lin ang="5400000" scaled="1"/>
          </a:gradFill>
          <a:ln>
            <a:noFill/>
          </a:ln>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5</a:t>
            </a:r>
          </a:p>
        </p:txBody>
      </p:sp>
      <p:sp>
        <p:nvSpPr>
          <p:cNvPr id="95" name="Shape 1324"/>
          <p:cNvSpPr>
            <a:spLocks/>
          </p:cNvSpPr>
          <p:nvPr/>
        </p:nvSpPr>
        <p:spPr bwMode="auto">
          <a:xfrm>
            <a:off x="6581712" y="4919662"/>
            <a:ext cx="952371" cy="952501"/>
          </a:xfrm>
          <a:custGeom>
            <a:avLst/>
            <a:gdLst>
              <a:gd name="T0" fmla="*/ 2147483646 w 19679"/>
              <a:gd name="T1" fmla="*/ 2147483646 h 19679"/>
              <a:gd name="T2" fmla="*/ 2147483646 w 19679"/>
              <a:gd name="T3" fmla="*/ 2147483646 h 19679"/>
              <a:gd name="T4" fmla="*/ 2147483646 w 19679"/>
              <a:gd name="T5" fmla="*/ 2147483646 h 19679"/>
              <a:gd name="T6" fmla="*/ 2147483646 w 19679"/>
              <a:gd name="T7" fmla="*/ 2147483646 h 19679"/>
              <a:gd name="T8" fmla="*/ 0 60000 65536"/>
              <a:gd name="T9" fmla="*/ 5898240 60000 65536"/>
              <a:gd name="T10" fmla="*/ 11796480 60000 65536"/>
              <a:gd name="T11" fmla="*/ 17694720 60000 65536"/>
              <a:gd name="T12" fmla="*/ 0 w 19679"/>
              <a:gd name="T13" fmla="*/ 0 h 19679"/>
              <a:gd name="T14" fmla="*/ 19679 w 19679"/>
              <a:gd name="T15" fmla="*/ 19679 h 19679"/>
            </a:gdLst>
            <a:ahLst/>
            <a:cxnLst>
              <a:cxn ang="T8">
                <a:pos x="T0" y="T1"/>
              </a:cxn>
              <a:cxn ang="T9">
                <a:pos x="T2" y="T3"/>
              </a:cxn>
              <a:cxn ang="T10">
                <a:pos x="T4" y="T5"/>
              </a:cxn>
              <a:cxn ang="T11">
                <a:pos x="T6" y="T7"/>
              </a:cxn>
            </a:cxnLst>
            <a:rect l="T12" t="T13" r="T14" b="T15"/>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adFill>
            <a:gsLst>
              <a:gs pos="0">
                <a:srgbClr val="BE0000"/>
              </a:gs>
              <a:gs pos="100000">
                <a:srgbClr val="720000"/>
              </a:gs>
            </a:gsLst>
            <a:lin ang="5400000" scaled="1"/>
          </a:gradFill>
          <a:ln>
            <a:noFill/>
          </a:ln>
        </p:spPr>
        <p:txBody>
          <a:bodyPr lIns="0" tIns="0" rIns="0" bIns="0" anchor="ctr"/>
          <a:lstStyle/>
          <a:p>
            <a:pPr algn="ctr" defTabSz="584127"/>
            <a:r>
              <a:rPr lang="en-US"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0</a:t>
            </a:r>
            <a:r>
              <a:rPr lang="zh-CN" altLang="zh-CN" sz="2399" b="1" dirty="0">
                <a:solidFill>
                  <a:schemeClr val="bg1"/>
                </a:solidFill>
                <a:latin typeface="微软雅黑" panose="020B0503020204020204" pitchFamily="34" charset="-122"/>
                <a:ea typeface="微软雅黑" panose="020B0503020204020204" pitchFamily="34" charset="-122"/>
                <a:cs typeface="Lato Light"/>
                <a:sym typeface="Century Gothic" panose="020B0502020202020204" pitchFamily="34" charset="0"/>
              </a:rPr>
              <a:t>4</a:t>
            </a:r>
          </a:p>
        </p:txBody>
      </p:sp>
      <p:sp>
        <p:nvSpPr>
          <p:cNvPr id="96" name="Subtitle 2"/>
          <p:cNvSpPr txBox="1">
            <a:spLocks/>
          </p:cNvSpPr>
          <p:nvPr/>
        </p:nvSpPr>
        <p:spPr bwMode="auto">
          <a:xfrm>
            <a:off x="7708686" y="1963740"/>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7" name="TextBox 46"/>
          <p:cNvSpPr txBox="1">
            <a:spLocks noChangeArrowheads="1"/>
          </p:cNvSpPr>
          <p:nvPr/>
        </p:nvSpPr>
        <p:spPr bwMode="auto">
          <a:xfrm>
            <a:off x="7713443" y="1627188"/>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98" name="Subtitle 2"/>
          <p:cNvSpPr txBox="1">
            <a:spLocks/>
          </p:cNvSpPr>
          <p:nvPr/>
        </p:nvSpPr>
        <p:spPr bwMode="auto">
          <a:xfrm>
            <a:off x="8599153" y="3633789"/>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9" name="TextBox 46"/>
          <p:cNvSpPr txBox="1">
            <a:spLocks noChangeArrowheads="1"/>
          </p:cNvSpPr>
          <p:nvPr/>
        </p:nvSpPr>
        <p:spPr bwMode="auto">
          <a:xfrm>
            <a:off x="8603911" y="3297240"/>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0" name="Subtitle 2"/>
          <p:cNvSpPr txBox="1">
            <a:spLocks/>
          </p:cNvSpPr>
          <p:nvPr/>
        </p:nvSpPr>
        <p:spPr bwMode="auto">
          <a:xfrm>
            <a:off x="7680115" y="538956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1" name="TextBox 46"/>
          <p:cNvSpPr txBox="1">
            <a:spLocks noChangeArrowheads="1"/>
          </p:cNvSpPr>
          <p:nvPr/>
        </p:nvSpPr>
        <p:spPr bwMode="auto">
          <a:xfrm>
            <a:off x="7684874" y="5053014"/>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2" name="Subtitle 2"/>
          <p:cNvSpPr txBox="1">
            <a:spLocks/>
          </p:cNvSpPr>
          <p:nvPr/>
        </p:nvSpPr>
        <p:spPr bwMode="auto">
          <a:xfrm>
            <a:off x="1104986" y="1854199"/>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3" name="TextBox 46"/>
          <p:cNvSpPr txBox="1">
            <a:spLocks noChangeArrowheads="1"/>
          </p:cNvSpPr>
          <p:nvPr/>
        </p:nvSpPr>
        <p:spPr bwMode="auto">
          <a:xfrm>
            <a:off x="2806053" y="1517651"/>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4" name="Subtitle 2"/>
          <p:cNvSpPr txBox="1">
            <a:spLocks/>
          </p:cNvSpPr>
          <p:nvPr/>
        </p:nvSpPr>
        <p:spPr bwMode="auto">
          <a:xfrm>
            <a:off x="464314" y="369411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5" name="TextBox 46"/>
          <p:cNvSpPr txBox="1">
            <a:spLocks noChangeArrowheads="1"/>
          </p:cNvSpPr>
          <p:nvPr/>
        </p:nvSpPr>
        <p:spPr bwMode="auto">
          <a:xfrm>
            <a:off x="2134185" y="3357564"/>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06" name="Subtitle 2"/>
          <p:cNvSpPr txBox="1">
            <a:spLocks/>
          </p:cNvSpPr>
          <p:nvPr/>
        </p:nvSpPr>
        <p:spPr bwMode="auto">
          <a:xfrm>
            <a:off x="1104986" y="538956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7" name="TextBox 46"/>
          <p:cNvSpPr txBox="1">
            <a:spLocks noChangeArrowheads="1"/>
          </p:cNvSpPr>
          <p:nvPr/>
        </p:nvSpPr>
        <p:spPr bwMode="auto">
          <a:xfrm>
            <a:off x="2806053" y="5053014"/>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10721364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ppt_w</p:attrName>
                                        </p:attrNameLst>
                                      </p:cBhvr>
                                      <p:tavLst>
                                        <p:tav tm="0">
                                          <p:val>
                                            <p:fltVal val="0"/>
                                          </p:val>
                                        </p:tav>
                                        <p:tav tm="100000">
                                          <p:val>
                                            <p:strVal val="#ppt_w"/>
                                          </p:val>
                                        </p:tav>
                                      </p:tavLst>
                                    </p:anim>
                                    <p:anim calcmode="lin" valueType="num">
                                      <p:cBhvr>
                                        <p:cTn id="13" dur="500" fill="hold"/>
                                        <p:tgtEl>
                                          <p:spTgt spid="84"/>
                                        </p:tgtEl>
                                        <p:attrNameLst>
                                          <p:attrName>ppt_h</p:attrName>
                                        </p:attrNameLst>
                                      </p:cBhvr>
                                      <p:tavLst>
                                        <p:tav tm="0">
                                          <p:val>
                                            <p:fltVal val="0"/>
                                          </p:val>
                                        </p:tav>
                                        <p:tav tm="100000">
                                          <p:val>
                                            <p:strVal val="#ppt_h"/>
                                          </p:val>
                                        </p:tav>
                                      </p:tavLst>
                                    </p:anim>
                                    <p:animEffect transition="in" filter="fade">
                                      <p:cBhvr>
                                        <p:cTn id="14" dur="500"/>
                                        <p:tgtEl>
                                          <p:spTgt spid="8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 calcmode="lin" valueType="num">
                                      <p:cBhvr>
                                        <p:cTn id="17" dur="500" fill="hold"/>
                                        <p:tgtEl>
                                          <p:spTgt spid="85"/>
                                        </p:tgtEl>
                                        <p:attrNameLst>
                                          <p:attrName>ppt_w</p:attrName>
                                        </p:attrNameLst>
                                      </p:cBhvr>
                                      <p:tavLst>
                                        <p:tav tm="0">
                                          <p:val>
                                            <p:fltVal val="0"/>
                                          </p:val>
                                        </p:tav>
                                        <p:tav tm="100000">
                                          <p:val>
                                            <p:strVal val="#ppt_w"/>
                                          </p:val>
                                        </p:tav>
                                      </p:tavLst>
                                    </p:anim>
                                    <p:anim calcmode="lin" valueType="num">
                                      <p:cBhvr>
                                        <p:cTn id="18" dur="500" fill="hold"/>
                                        <p:tgtEl>
                                          <p:spTgt spid="85"/>
                                        </p:tgtEl>
                                        <p:attrNameLst>
                                          <p:attrName>ppt_h</p:attrName>
                                        </p:attrNameLst>
                                      </p:cBhvr>
                                      <p:tavLst>
                                        <p:tav tm="0">
                                          <p:val>
                                            <p:fltVal val="0"/>
                                          </p:val>
                                        </p:tav>
                                        <p:tav tm="100000">
                                          <p:val>
                                            <p:strVal val="#ppt_h"/>
                                          </p:val>
                                        </p:tav>
                                      </p:tavLst>
                                    </p:anim>
                                    <p:animEffect transition="in" filter="fade">
                                      <p:cBhvr>
                                        <p:cTn id="19" dur="500"/>
                                        <p:tgtEl>
                                          <p:spTgt spid="8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fltVal val="0"/>
                                          </p:val>
                                        </p:tav>
                                        <p:tav tm="100000">
                                          <p:val>
                                            <p:strVal val="#ppt_w"/>
                                          </p:val>
                                        </p:tav>
                                      </p:tavLst>
                                    </p:anim>
                                    <p:anim calcmode="lin" valueType="num">
                                      <p:cBhvr>
                                        <p:cTn id="23" dur="500" fill="hold"/>
                                        <p:tgtEl>
                                          <p:spTgt spid="86"/>
                                        </p:tgtEl>
                                        <p:attrNameLst>
                                          <p:attrName>ppt_h</p:attrName>
                                        </p:attrNameLst>
                                      </p:cBhvr>
                                      <p:tavLst>
                                        <p:tav tm="0">
                                          <p:val>
                                            <p:fltVal val="0"/>
                                          </p:val>
                                        </p:tav>
                                        <p:tav tm="100000">
                                          <p:val>
                                            <p:strVal val="#ppt_h"/>
                                          </p:val>
                                        </p:tav>
                                      </p:tavLst>
                                    </p:anim>
                                    <p:animEffect transition="in" filter="fade">
                                      <p:cBhvr>
                                        <p:cTn id="24" dur="500"/>
                                        <p:tgtEl>
                                          <p:spTgt spid="8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anim calcmode="lin" valueType="num">
                                      <p:cBhvr>
                                        <p:cTn id="27" dur="500" fill="hold"/>
                                        <p:tgtEl>
                                          <p:spTgt spid="87"/>
                                        </p:tgtEl>
                                        <p:attrNameLst>
                                          <p:attrName>ppt_w</p:attrName>
                                        </p:attrNameLst>
                                      </p:cBhvr>
                                      <p:tavLst>
                                        <p:tav tm="0">
                                          <p:val>
                                            <p:fltVal val="0"/>
                                          </p:val>
                                        </p:tav>
                                        <p:tav tm="100000">
                                          <p:val>
                                            <p:strVal val="#ppt_w"/>
                                          </p:val>
                                        </p:tav>
                                      </p:tavLst>
                                    </p:anim>
                                    <p:anim calcmode="lin" valueType="num">
                                      <p:cBhvr>
                                        <p:cTn id="28" dur="500" fill="hold"/>
                                        <p:tgtEl>
                                          <p:spTgt spid="87"/>
                                        </p:tgtEl>
                                        <p:attrNameLst>
                                          <p:attrName>ppt_h</p:attrName>
                                        </p:attrNameLst>
                                      </p:cBhvr>
                                      <p:tavLst>
                                        <p:tav tm="0">
                                          <p:val>
                                            <p:fltVal val="0"/>
                                          </p:val>
                                        </p:tav>
                                        <p:tav tm="100000">
                                          <p:val>
                                            <p:strVal val="#ppt_h"/>
                                          </p:val>
                                        </p:tav>
                                      </p:tavLst>
                                    </p:anim>
                                    <p:animEffect transition="in" filter="fade">
                                      <p:cBhvr>
                                        <p:cTn id="29" dur="500"/>
                                        <p:tgtEl>
                                          <p:spTgt spid="8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8"/>
                                        </p:tgtEl>
                                        <p:attrNameLst>
                                          <p:attrName>style.visibility</p:attrName>
                                        </p:attrNameLst>
                                      </p:cBhvr>
                                      <p:to>
                                        <p:strVal val="visible"/>
                                      </p:to>
                                    </p:set>
                                    <p:anim calcmode="lin" valueType="num">
                                      <p:cBhvr>
                                        <p:cTn id="32" dur="500" fill="hold"/>
                                        <p:tgtEl>
                                          <p:spTgt spid="88"/>
                                        </p:tgtEl>
                                        <p:attrNameLst>
                                          <p:attrName>ppt_w</p:attrName>
                                        </p:attrNameLst>
                                      </p:cBhvr>
                                      <p:tavLst>
                                        <p:tav tm="0">
                                          <p:val>
                                            <p:fltVal val="0"/>
                                          </p:val>
                                        </p:tav>
                                        <p:tav tm="100000">
                                          <p:val>
                                            <p:strVal val="#ppt_w"/>
                                          </p:val>
                                        </p:tav>
                                      </p:tavLst>
                                    </p:anim>
                                    <p:anim calcmode="lin" valueType="num">
                                      <p:cBhvr>
                                        <p:cTn id="33" dur="500" fill="hold"/>
                                        <p:tgtEl>
                                          <p:spTgt spid="88"/>
                                        </p:tgtEl>
                                        <p:attrNameLst>
                                          <p:attrName>ppt_h</p:attrName>
                                        </p:attrNameLst>
                                      </p:cBhvr>
                                      <p:tavLst>
                                        <p:tav tm="0">
                                          <p:val>
                                            <p:fltVal val="0"/>
                                          </p:val>
                                        </p:tav>
                                        <p:tav tm="100000">
                                          <p:val>
                                            <p:strVal val="#ppt_h"/>
                                          </p:val>
                                        </p:tav>
                                      </p:tavLst>
                                    </p:anim>
                                    <p:animEffect transition="in" filter="fade">
                                      <p:cBhvr>
                                        <p:cTn id="34" dur="500"/>
                                        <p:tgtEl>
                                          <p:spTgt spid="8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500" fill="hold"/>
                                        <p:tgtEl>
                                          <p:spTgt spid="89"/>
                                        </p:tgtEl>
                                        <p:attrNameLst>
                                          <p:attrName>ppt_w</p:attrName>
                                        </p:attrNameLst>
                                      </p:cBhvr>
                                      <p:tavLst>
                                        <p:tav tm="0">
                                          <p:val>
                                            <p:fltVal val="0"/>
                                          </p:val>
                                        </p:tav>
                                        <p:tav tm="100000">
                                          <p:val>
                                            <p:strVal val="#ppt_w"/>
                                          </p:val>
                                        </p:tav>
                                      </p:tavLst>
                                    </p:anim>
                                    <p:anim calcmode="lin" valueType="num">
                                      <p:cBhvr>
                                        <p:cTn id="38" dur="500" fill="hold"/>
                                        <p:tgtEl>
                                          <p:spTgt spid="89"/>
                                        </p:tgtEl>
                                        <p:attrNameLst>
                                          <p:attrName>ppt_h</p:attrName>
                                        </p:attrNameLst>
                                      </p:cBhvr>
                                      <p:tavLst>
                                        <p:tav tm="0">
                                          <p:val>
                                            <p:fltVal val="0"/>
                                          </p:val>
                                        </p:tav>
                                        <p:tav tm="100000">
                                          <p:val>
                                            <p:strVal val="#ppt_h"/>
                                          </p:val>
                                        </p:tav>
                                      </p:tavLst>
                                    </p:anim>
                                    <p:animEffect transition="in" filter="fade">
                                      <p:cBhvr>
                                        <p:cTn id="39" dur="500"/>
                                        <p:tgtEl>
                                          <p:spTgt spid="8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0"/>
                                        </p:tgtEl>
                                        <p:attrNameLst>
                                          <p:attrName>style.visibility</p:attrName>
                                        </p:attrNameLst>
                                      </p:cBhvr>
                                      <p:to>
                                        <p:strVal val="visible"/>
                                      </p:to>
                                    </p:set>
                                    <p:anim calcmode="lin" valueType="num">
                                      <p:cBhvr>
                                        <p:cTn id="42" dur="500" fill="hold"/>
                                        <p:tgtEl>
                                          <p:spTgt spid="90"/>
                                        </p:tgtEl>
                                        <p:attrNameLst>
                                          <p:attrName>ppt_w</p:attrName>
                                        </p:attrNameLst>
                                      </p:cBhvr>
                                      <p:tavLst>
                                        <p:tav tm="0">
                                          <p:val>
                                            <p:fltVal val="0"/>
                                          </p:val>
                                        </p:tav>
                                        <p:tav tm="100000">
                                          <p:val>
                                            <p:strVal val="#ppt_w"/>
                                          </p:val>
                                        </p:tav>
                                      </p:tavLst>
                                    </p:anim>
                                    <p:anim calcmode="lin" valueType="num">
                                      <p:cBhvr>
                                        <p:cTn id="43" dur="500" fill="hold"/>
                                        <p:tgtEl>
                                          <p:spTgt spid="90"/>
                                        </p:tgtEl>
                                        <p:attrNameLst>
                                          <p:attrName>ppt_h</p:attrName>
                                        </p:attrNameLst>
                                      </p:cBhvr>
                                      <p:tavLst>
                                        <p:tav tm="0">
                                          <p:val>
                                            <p:fltVal val="0"/>
                                          </p:val>
                                        </p:tav>
                                        <p:tav tm="100000">
                                          <p:val>
                                            <p:strVal val="#ppt_h"/>
                                          </p:val>
                                        </p:tav>
                                      </p:tavLst>
                                    </p:anim>
                                    <p:animEffect transition="in" filter="fade">
                                      <p:cBhvr>
                                        <p:cTn id="44" dur="500"/>
                                        <p:tgtEl>
                                          <p:spTgt spid="9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anim calcmode="lin" valueType="num">
                                      <p:cBhvr>
                                        <p:cTn id="47" dur="500" fill="hold"/>
                                        <p:tgtEl>
                                          <p:spTgt spid="91"/>
                                        </p:tgtEl>
                                        <p:attrNameLst>
                                          <p:attrName>ppt_w</p:attrName>
                                        </p:attrNameLst>
                                      </p:cBhvr>
                                      <p:tavLst>
                                        <p:tav tm="0">
                                          <p:val>
                                            <p:fltVal val="0"/>
                                          </p:val>
                                        </p:tav>
                                        <p:tav tm="100000">
                                          <p:val>
                                            <p:strVal val="#ppt_w"/>
                                          </p:val>
                                        </p:tav>
                                      </p:tavLst>
                                    </p:anim>
                                    <p:anim calcmode="lin" valueType="num">
                                      <p:cBhvr>
                                        <p:cTn id="48" dur="500" fill="hold"/>
                                        <p:tgtEl>
                                          <p:spTgt spid="91"/>
                                        </p:tgtEl>
                                        <p:attrNameLst>
                                          <p:attrName>ppt_h</p:attrName>
                                        </p:attrNameLst>
                                      </p:cBhvr>
                                      <p:tavLst>
                                        <p:tav tm="0">
                                          <p:val>
                                            <p:fltVal val="0"/>
                                          </p:val>
                                        </p:tav>
                                        <p:tav tm="100000">
                                          <p:val>
                                            <p:strVal val="#ppt_h"/>
                                          </p:val>
                                        </p:tav>
                                      </p:tavLst>
                                    </p:anim>
                                    <p:animEffect transition="in" filter="fade">
                                      <p:cBhvr>
                                        <p:cTn id="49" dur="500"/>
                                        <p:tgtEl>
                                          <p:spTgt spid="9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 calcmode="lin" valueType="num">
                                      <p:cBhvr>
                                        <p:cTn id="52" dur="500" fill="hold"/>
                                        <p:tgtEl>
                                          <p:spTgt spid="92"/>
                                        </p:tgtEl>
                                        <p:attrNameLst>
                                          <p:attrName>ppt_w</p:attrName>
                                        </p:attrNameLst>
                                      </p:cBhvr>
                                      <p:tavLst>
                                        <p:tav tm="0">
                                          <p:val>
                                            <p:fltVal val="0"/>
                                          </p:val>
                                        </p:tav>
                                        <p:tav tm="100000">
                                          <p:val>
                                            <p:strVal val="#ppt_w"/>
                                          </p:val>
                                        </p:tav>
                                      </p:tavLst>
                                    </p:anim>
                                    <p:anim calcmode="lin" valueType="num">
                                      <p:cBhvr>
                                        <p:cTn id="53" dur="500" fill="hold"/>
                                        <p:tgtEl>
                                          <p:spTgt spid="92"/>
                                        </p:tgtEl>
                                        <p:attrNameLst>
                                          <p:attrName>ppt_h</p:attrName>
                                        </p:attrNameLst>
                                      </p:cBhvr>
                                      <p:tavLst>
                                        <p:tav tm="0">
                                          <p:val>
                                            <p:fltVal val="0"/>
                                          </p:val>
                                        </p:tav>
                                        <p:tav tm="100000">
                                          <p:val>
                                            <p:strVal val="#ppt_h"/>
                                          </p:val>
                                        </p:tav>
                                      </p:tavLst>
                                    </p:anim>
                                    <p:animEffect transition="in" filter="fade">
                                      <p:cBhvr>
                                        <p:cTn id="54" dur="500"/>
                                        <p:tgtEl>
                                          <p:spTgt spid="9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93"/>
                                        </p:tgtEl>
                                        <p:attrNameLst>
                                          <p:attrName>style.visibility</p:attrName>
                                        </p:attrNameLst>
                                      </p:cBhvr>
                                      <p:to>
                                        <p:strVal val="visible"/>
                                      </p:to>
                                    </p:set>
                                    <p:anim calcmode="lin" valueType="num">
                                      <p:cBhvr>
                                        <p:cTn id="57" dur="500" fill="hold"/>
                                        <p:tgtEl>
                                          <p:spTgt spid="93"/>
                                        </p:tgtEl>
                                        <p:attrNameLst>
                                          <p:attrName>ppt_w</p:attrName>
                                        </p:attrNameLst>
                                      </p:cBhvr>
                                      <p:tavLst>
                                        <p:tav tm="0">
                                          <p:val>
                                            <p:fltVal val="0"/>
                                          </p:val>
                                        </p:tav>
                                        <p:tav tm="100000">
                                          <p:val>
                                            <p:strVal val="#ppt_w"/>
                                          </p:val>
                                        </p:tav>
                                      </p:tavLst>
                                    </p:anim>
                                    <p:anim calcmode="lin" valueType="num">
                                      <p:cBhvr>
                                        <p:cTn id="58" dur="500" fill="hold"/>
                                        <p:tgtEl>
                                          <p:spTgt spid="93"/>
                                        </p:tgtEl>
                                        <p:attrNameLst>
                                          <p:attrName>ppt_h</p:attrName>
                                        </p:attrNameLst>
                                      </p:cBhvr>
                                      <p:tavLst>
                                        <p:tav tm="0">
                                          <p:val>
                                            <p:fltVal val="0"/>
                                          </p:val>
                                        </p:tav>
                                        <p:tav tm="100000">
                                          <p:val>
                                            <p:strVal val="#ppt_h"/>
                                          </p:val>
                                        </p:tav>
                                      </p:tavLst>
                                    </p:anim>
                                    <p:animEffect transition="in" filter="fade">
                                      <p:cBhvr>
                                        <p:cTn id="59" dur="500"/>
                                        <p:tgtEl>
                                          <p:spTgt spid="9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ppt_w</p:attrName>
                                        </p:attrNameLst>
                                      </p:cBhvr>
                                      <p:tavLst>
                                        <p:tav tm="0">
                                          <p:val>
                                            <p:fltVal val="0"/>
                                          </p:val>
                                        </p:tav>
                                        <p:tav tm="100000">
                                          <p:val>
                                            <p:strVal val="#ppt_w"/>
                                          </p:val>
                                        </p:tav>
                                      </p:tavLst>
                                    </p:anim>
                                    <p:anim calcmode="lin" valueType="num">
                                      <p:cBhvr>
                                        <p:cTn id="63" dur="500" fill="hold"/>
                                        <p:tgtEl>
                                          <p:spTgt spid="94"/>
                                        </p:tgtEl>
                                        <p:attrNameLst>
                                          <p:attrName>ppt_h</p:attrName>
                                        </p:attrNameLst>
                                      </p:cBhvr>
                                      <p:tavLst>
                                        <p:tav tm="0">
                                          <p:val>
                                            <p:fltVal val="0"/>
                                          </p:val>
                                        </p:tav>
                                        <p:tav tm="100000">
                                          <p:val>
                                            <p:strVal val="#ppt_h"/>
                                          </p:val>
                                        </p:tav>
                                      </p:tavLst>
                                    </p:anim>
                                    <p:animEffect transition="in" filter="fade">
                                      <p:cBhvr>
                                        <p:cTn id="64" dur="500"/>
                                        <p:tgtEl>
                                          <p:spTgt spid="9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95"/>
                                        </p:tgtEl>
                                        <p:attrNameLst>
                                          <p:attrName>style.visibility</p:attrName>
                                        </p:attrNameLst>
                                      </p:cBhvr>
                                      <p:to>
                                        <p:strVal val="visible"/>
                                      </p:to>
                                    </p:set>
                                    <p:anim calcmode="lin" valueType="num">
                                      <p:cBhvr>
                                        <p:cTn id="67" dur="500" fill="hold"/>
                                        <p:tgtEl>
                                          <p:spTgt spid="95"/>
                                        </p:tgtEl>
                                        <p:attrNameLst>
                                          <p:attrName>ppt_w</p:attrName>
                                        </p:attrNameLst>
                                      </p:cBhvr>
                                      <p:tavLst>
                                        <p:tav tm="0">
                                          <p:val>
                                            <p:fltVal val="0"/>
                                          </p:val>
                                        </p:tav>
                                        <p:tav tm="100000">
                                          <p:val>
                                            <p:strVal val="#ppt_w"/>
                                          </p:val>
                                        </p:tav>
                                      </p:tavLst>
                                    </p:anim>
                                    <p:anim calcmode="lin" valueType="num">
                                      <p:cBhvr>
                                        <p:cTn id="68" dur="500" fill="hold"/>
                                        <p:tgtEl>
                                          <p:spTgt spid="95"/>
                                        </p:tgtEl>
                                        <p:attrNameLst>
                                          <p:attrName>ppt_h</p:attrName>
                                        </p:attrNameLst>
                                      </p:cBhvr>
                                      <p:tavLst>
                                        <p:tav tm="0">
                                          <p:val>
                                            <p:fltVal val="0"/>
                                          </p:val>
                                        </p:tav>
                                        <p:tav tm="100000">
                                          <p:val>
                                            <p:strVal val="#ppt_h"/>
                                          </p:val>
                                        </p:tav>
                                      </p:tavLst>
                                    </p:anim>
                                    <p:animEffect transition="in" filter="fade">
                                      <p:cBhvr>
                                        <p:cTn id="69" dur="500"/>
                                        <p:tgtEl>
                                          <p:spTgt spid="95"/>
                                        </p:tgtEl>
                                      </p:cBhvr>
                                    </p:animEffect>
                                  </p:childTnLst>
                                </p:cTn>
                              </p:par>
                            </p:childTnLst>
                          </p:cTn>
                        </p:par>
                        <p:par>
                          <p:cTn id="70" fill="hold">
                            <p:stCondLst>
                              <p:cond delay="500"/>
                            </p:stCondLst>
                            <p:childTnLst>
                              <p:par>
                                <p:cTn id="71" presetID="42" presetClass="entr" presetSubtype="0" fill="hold" grpId="0" nodeType="afterEffect">
                                  <p:stCondLst>
                                    <p:cond delay="0"/>
                                  </p:stCondLst>
                                  <p:childTnLst>
                                    <p:set>
                                      <p:cBhvr>
                                        <p:cTn id="72" dur="1" fill="hold">
                                          <p:stCondLst>
                                            <p:cond delay="0"/>
                                          </p:stCondLst>
                                        </p:cTn>
                                        <p:tgtEl>
                                          <p:spTgt spid="103"/>
                                        </p:tgtEl>
                                        <p:attrNameLst>
                                          <p:attrName>style.visibility</p:attrName>
                                        </p:attrNameLst>
                                      </p:cBhvr>
                                      <p:to>
                                        <p:strVal val="visible"/>
                                      </p:to>
                                    </p:set>
                                    <p:animEffect transition="in" filter="fade">
                                      <p:cBhvr>
                                        <p:cTn id="73" dur="1000"/>
                                        <p:tgtEl>
                                          <p:spTgt spid="103"/>
                                        </p:tgtEl>
                                      </p:cBhvr>
                                    </p:animEffect>
                                    <p:anim calcmode="lin" valueType="num">
                                      <p:cBhvr>
                                        <p:cTn id="74" dur="1000" fill="hold"/>
                                        <p:tgtEl>
                                          <p:spTgt spid="103"/>
                                        </p:tgtEl>
                                        <p:attrNameLst>
                                          <p:attrName>ppt_x</p:attrName>
                                        </p:attrNameLst>
                                      </p:cBhvr>
                                      <p:tavLst>
                                        <p:tav tm="0">
                                          <p:val>
                                            <p:strVal val="#ppt_x"/>
                                          </p:val>
                                        </p:tav>
                                        <p:tav tm="100000">
                                          <p:val>
                                            <p:strVal val="#ppt_x"/>
                                          </p:val>
                                        </p:tav>
                                      </p:tavLst>
                                    </p:anim>
                                    <p:anim calcmode="lin" valueType="num">
                                      <p:cBhvr>
                                        <p:cTn id="75" dur="1000" fill="hold"/>
                                        <p:tgtEl>
                                          <p:spTgt spid="10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02"/>
                                        </p:tgtEl>
                                        <p:attrNameLst>
                                          <p:attrName>style.visibility</p:attrName>
                                        </p:attrNameLst>
                                      </p:cBhvr>
                                      <p:to>
                                        <p:strVal val="visible"/>
                                      </p:to>
                                    </p:set>
                                    <p:animEffect transition="in" filter="fade">
                                      <p:cBhvr>
                                        <p:cTn id="78" dur="1000"/>
                                        <p:tgtEl>
                                          <p:spTgt spid="102"/>
                                        </p:tgtEl>
                                      </p:cBhvr>
                                    </p:animEffect>
                                    <p:anim calcmode="lin" valueType="num">
                                      <p:cBhvr>
                                        <p:cTn id="79" dur="1000" fill="hold"/>
                                        <p:tgtEl>
                                          <p:spTgt spid="102"/>
                                        </p:tgtEl>
                                        <p:attrNameLst>
                                          <p:attrName>ppt_x</p:attrName>
                                        </p:attrNameLst>
                                      </p:cBhvr>
                                      <p:tavLst>
                                        <p:tav tm="0">
                                          <p:val>
                                            <p:strVal val="#ppt_x"/>
                                          </p:val>
                                        </p:tav>
                                        <p:tav tm="100000">
                                          <p:val>
                                            <p:strVal val="#ppt_x"/>
                                          </p:val>
                                        </p:tav>
                                      </p:tavLst>
                                    </p:anim>
                                    <p:anim calcmode="lin" valueType="num">
                                      <p:cBhvr>
                                        <p:cTn id="80" dur="1000" fill="hold"/>
                                        <p:tgtEl>
                                          <p:spTgt spid="102"/>
                                        </p:tgtEl>
                                        <p:attrNameLst>
                                          <p:attrName>ppt_y</p:attrName>
                                        </p:attrNameLst>
                                      </p:cBhvr>
                                      <p:tavLst>
                                        <p:tav tm="0">
                                          <p:val>
                                            <p:strVal val="#ppt_y+.1"/>
                                          </p:val>
                                        </p:tav>
                                        <p:tav tm="100000">
                                          <p:val>
                                            <p:strVal val="#ppt_y"/>
                                          </p:val>
                                        </p:tav>
                                      </p:tavLst>
                                    </p:anim>
                                  </p:childTnLst>
                                </p:cTn>
                              </p:par>
                            </p:childTnLst>
                          </p:cTn>
                        </p:par>
                        <p:par>
                          <p:cTn id="81" fill="hold">
                            <p:stCondLst>
                              <p:cond delay="1500"/>
                            </p:stCondLst>
                            <p:childTnLst>
                              <p:par>
                                <p:cTn id="82" presetID="42" presetClass="entr" presetSubtype="0" fill="hold" grpId="0" nodeType="after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1000"/>
                                        <p:tgtEl>
                                          <p:spTgt spid="105"/>
                                        </p:tgtEl>
                                      </p:cBhvr>
                                    </p:animEffect>
                                    <p:anim calcmode="lin" valueType="num">
                                      <p:cBhvr>
                                        <p:cTn id="85" dur="1000" fill="hold"/>
                                        <p:tgtEl>
                                          <p:spTgt spid="105"/>
                                        </p:tgtEl>
                                        <p:attrNameLst>
                                          <p:attrName>ppt_x</p:attrName>
                                        </p:attrNameLst>
                                      </p:cBhvr>
                                      <p:tavLst>
                                        <p:tav tm="0">
                                          <p:val>
                                            <p:strVal val="#ppt_x"/>
                                          </p:val>
                                        </p:tav>
                                        <p:tav tm="100000">
                                          <p:val>
                                            <p:strVal val="#ppt_x"/>
                                          </p:val>
                                        </p:tav>
                                      </p:tavLst>
                                    </p:anim>
                                    <p:anim calcmode="lin" valueType="num">
                                      <p:cBhvr>
                                        <p:cTn id="86" dur="1000" fill="hold"/>
                                        <p:tgtEl>
                                          <p:spTgt spid="10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04"/>
                                        </p:tgtEl>
                                        <p:attrNameLst>
                                          <p:attrName>style.visibility</p:attrName>
                                        </p:attrNameLst>
                                      </p:cBhvr>
                                      <p:to>
                                        <p:strVal val="visible"/>
                                      </p:to>
                                    </p:set>
                                    <p:animEffect transition="in" filter="fade">
                                      <p:cBhvr>
                                        <p:cTn id="89" dur="1000"/>
                                        <p:tgtEl>
                                          <p:spTgt spid="104"/>
                                        </p:tgtEl>
                                      </p:cBhvr>
                                    </p:animEffect>
                                    <p:anim calcmode="lin" valueType="num">
                                      <p:cBhvr>
                                        <p:cTn id="90" dur="1000" fill="hold"/>
                                        <p:tgtEl>
                                          <p:spTgt spid="104"/>
                                        </p:tgtEl>
                                        <p:attrNameLst>
                                          <p:attrName>ppt_x</p:attrName>
                                        </p:attrNameLst>
                                      </p:cBhvr>
                                      <p:tavLst>
                                        <p:tav tm="0">
                                          <p:val>
                                            <p:strVal val="#ppt_x"/>
                                          </p:val>
                                        </p:tav>
                                        <p:tav tm="100000">
                                          <p:val>
                                            <p:strVal val="#ppt_x"/>
                                          </p:val>
                                        </p:tav>
                                      </p:tavLst>
                                    </p:anim>
                                    <p:anim calcmode="lin" valueType="num">
                                      <p:cBhvr>
                                        <p:cTn id="91" dur="1000" fill="hold"/>
                                        <p:tgtEl>
                                          <p:spTgt spid="104"/>
                                        </p:tgtEl>
                                        <p:attrNameLst>
                                          <p:attrName>ppt_y</p:attrName>
                                        </p:attrNameLst>
                                      </p:cBhvr>
                                      <p:tavLst>
                                        <p:tav tm="0">
                                          <p:val>
                                            <p:strVal val="#ppt_y+.1"/>
                                          </p:val>
                                        </p:tav>
                                        <p:tav tm="100000">
                                          <p:val>
                                            <p:strVal val="#ppt_y"/>
                                          </p:val>
                                        </p:tav>
                                      </p:tavLst>
                                    </p:anim>
                                  </p:childTnLst>
                                </p:cTn>
                              </p:par>
                            </p:childTnLst>
                          </p:cTn>
                        </p:par>
                        <p:par>
                          <p:cTn id="92" fill="hold">
                            <p:stCondLst>
                              <p:cond delay="2500"/>
                            </p:stCondLst>
                            <p:childTnLst>
                              <p:par>
                                <p:cTn id="93" presetID="42" presetClass="entr" presetSubtype="0"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fade">
                                      <p:cBhvr>
                                        <p:cTn id="95" dur="1000"/>
                                        <p:tgtEl>
                                          <p:spTgt spid="107"/>
                                        </p:tgtEl>
                                      </p:cBhvr>
                                    </p:animEffect>
                                    <p:anim calcmode="lin" valueType="num">
                                      <p:cBhvr>
                                        <p:cTn id="96" dur="1000" fill="hold"/>
                                        <p:tgtEl>
                                          <p:spTgt spid="107"/>
                                        </p:tgtEl>
                                        <p:attrNameLst>
                                          <p:attrName>ppt_x</p:attrName>
                                        </p:attrNameLst>
                                      </p:cBhvr>
                                      <p:tavLst>
                                        <p:tav tm="0">
                                          <p:val>
                                            <p:strVal val="#ppt_x"/>
                                          </p:val>
                                        </p:tav>
                                        <p:tav tm="100000">
                                          <p:val>
                                            <p:strVal val="#ppt_x"/>
                                          </p:val>
                                        </p:tav>
                                      </p:tavLst>
                                    </p:anim>
                                    <p:anim calcmode="lin" valueType="num">
                                      <p:cBhvr>
                                        <p:cTn id="97" dur="1000" fill="hold"/>
                                        <p:tgtEl>
                                          <p:spTgt spid="107"/>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06"/>
                                        </p:tgtEl>
                                        <p:attrNameLst>
                                          <p:attrName>style.visibility</p:attrName>
                                        </p:attrNameLst>
                                      </p:cBhvr>
                                      <p:to>
                                        <p:strVal val="visible"/>
                                      </p:to>
                                    </p:set>
                                    <p:animEffect transition="in" filter="fade">
                                      <p:cBhvr>
                                        <p:cTn id="100" dur="1000"/>
                                        <p:tgtEl>
                                          <p:spTgt spid="106"/>
                                        </p:tgtEl>
                                      </p:cBhvr>
                                    </p:animEffect>
                                    <p:anim calcmode="lin" valueType="num">
                                      <p:cBhvr>
                                        <p:cTn id="101" dur="1000" fill="hold"/>
                                        <p:tgtEl>
                                          <p:spTgt spid="106"/>
                                        </p:tgtEl>
                                        <p:attrNameLst>
                                          <p:attrName>ppt_x</p:attrName>
                                        </p:attrNameLst>
                                      </p:cBhvr>
                                      <p:tavLst>
                                        <p:tav tm="0">
                                          <p:val>
                                            <p:strVal val="#ppt_x"/>
                                          </p:val>
                                        </p:tav>
                                        <p:tav tm="100000">
                                          <p:val>
                                            <p:strVal val="#ppt_x"/>
                                          </p:val>
                                        </p:tav>
                                      </p:tavLst>
                                    </p:anim>
                                    <p:anim calcmode="lin" valueType="num">
                                      <p:cBhvr>
                                        <p:cTn id="102" dur="1000" fill="hold"/>
                                        <p:tgtEl>
                                          <p:spTgt spid="106"/>
                                        </p:tgtEl>
                                        <p:attrNameLst>
                                          <p:attrName>ppt_y</p:attrName>
                                        </p:attrNameLst>
                                      </p:cBhvr>
                                      <p:tavLst>
                                        <p:tav tm="0">
                                          <p:val>
                                            <p:strVal val="#ppt_y+.1"/>
                                          </p:val>
                                        </p:tav>
                                        <p:tav tm="100000">
                                          <p:val>
                                            <p:strVal val="#ppt_y"/>
                                          </p:val>
                                        </p:tav>
                                      </p:tavLst>
                                    </p:anim>
                                  </p:childTnLst>
                                </p:cTn>
                              </p:par>
                            </p:childTnLst>
                          </p:cTn>
                        </p:par>
                        <p:par>
                          <p:cTn id="103" fill="hold">
                            <p:stCondLst>
                              <p:cond delay="3500"/>
                            </p:stCondLst>
                            <p:childTnLst>
                              <p:par>
                                <p:cTn id="104" presetID="42" presetClass="entr" presetSubtype="0" fill="hold" grpId="0" nodeType="afterEffect">
                                  <p:stCondLst>
                                    <p:cond delay="0"/>
                                  </p:stCondLst>
                                  <p:childTnLst>
                                    <p:set>
                                      <p:cBhvr>
                                        <p:cTn id="105" dur="1" fill="hold">
                                          <p:stCondLst>
                                            <p:cond delay="0"/>
                                          </p:stCondLst>
                                        </p:cTn>
                                        <p:tgtEl>
                                          <p:spTgt spid="97"/>
                                        </p:tgtEl>
                                        <p:attrNameLst>
                                          <p:attrName>style.visibility</p:attrName>
                                        </p:attrNameLst>
                                      </p:cBhvr>
                                      <p:to>
                                        <p:strVal val="visible"/>
                                      </p:to>
                                    </p:set>
                                    <p:animEffect transition="in" filter="fade">
                                      <p:cBhvr>
                                        <p:cTn id="106" dur="1000"/>
                                        <p:tgtEl>
                                          <p:spTgt spid="97"/>
                                        </p:tgtEl>
                                      </p:cBhvr>
                                    </p:animEffect>
                                    <p:anim calcmode="lin" valueType="num">
                                      <p:cBhvr>
                                        <p:cTn id="107" dur="1000" fill="hold"/>
                                        <p:tgtEl>
                                          <p:spTgt spid="97"/>
                                        </p:tgtEl>
                                        <p:attrNameLst>
                                          <p:attrName>ppt_x</p:attrName>
                                        </p:attrNameLst>
                                      </p:cBhvr>
                                      <p:tavLst>
                                        <p:tav tm="0">
                                          <p:val>
                                            <p:strVal val="#ppt_x"/>
                                          </p:val>
                                        </p:tav>
                                        <p:tav tm="100000">
                                          <p:val>
                                            <p:strVal val="#ppt_x"/>
                                          </p:val>
                                        </p:tav>
                                      </p:tavLst>
                                    </p:anim>
                                    <p:anim calcmode="lin" valueType="num">
                                      <p:cBhvr>
                                        <p:cTn id="108" dur="1000" fill="hold"/>
                                        <p:tgtEl>
                                          <p:spTgt spid="97"/>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96"/>
                                        </p:tgtEl>
                                        <p:attrNameLst>
                                          <p:attrName>style.visibility</p:attrName>
                                        </p:attrNameLst>
                                      </p:cBhvr>
                                      <p:to>
                                        <p:strVal val="visible"/>
                                      </p:to>
                                    </p:set>
                                    <p:animEffect transition="in" filter="fade">
                                      <p:cBhvr>
                                        <p:cTn id="111" dur="1000"/>
                                        <p:tgtEl>
                                          <p:spTgt spid="96"/>
                                        </p:tgtEl>
                                      </p:cBhvr>
                                    </p:animEffect>
                                    <p:anim calcmode="lin" valueType="num">
                                      <p:cBhvr>
                                        <p:cTn id="112" dur="1000" fill="hold"/>
                                        <p:tgtEl>
                                          <p:spTgt spid="96"/>
                                        </p:tgtEl>
                                        <p:attrNameLst>
                                          <p:attrName>ppt_x</p:attrName>
                                        </p:attrNameLst>
                                      </p:cBhvr>
                                      <p:tavLst>
                                        <p:tav tm="0">
                                          <p:val>
                                            <p:strVal val="#ppt_x"/>
                                          </p:val>
                                        </p:tav>
                                        <p:tav tm="100000">
                                          <p:val>
                                            <p:strVal val="#ppt_x"/>
                                          </p:val>
                                        </p:tav>
                                      </p:tavLst>
                                    </p:anim>
                                    <p:anim calcmode="lin" valueType="num">
                                      <p:cBhvr>
                                        <p:cTn id="113" dur="1000" fill="hold"/>
                                        <p:tgtEl>
                                          <p:spTgt spid="96"/>
                                        </p:tgtEl>
                                        <p:attrNameLst>
                                          <p:attrName>ppt_y</p:attrName>
                                        </p:attrNameLst>
                                      </p:cBhvr>
                                      <p:tavLst>
                                        <p:tav tm="0">
                                          <p:val>
                                            <p:strVal val="#ppt_y+.1"/>
                                          </p:val>
                                        </p:tav>
                                        <p:tav tm="100000">
                                          <p:val>
                                            <p:strVal val="#ppt_y"/>
                                          </p:val>
                                        </p:tav>
                                      </p:tavLst>
                                    </p:anim>
                                  </p:childTnLst>
                                </p:cTn>
                              </p:par>
                            </p:childTnLst>
                          </p:cTn>
                        </p:par>
                        <p:par>
                          <p:cTn id="114" fill="hold">
                            <p:stCondLst>
                              <p:cond delay="4500"/>
                            </p:stCondLst>
                            <p:childTnLst>
                              <p:par>
                                <p:cTn id="115" presetID="42" presetClass="entr" presetSubtype="0" fill="hold" grpId="0" nodeType="afterEffect">
                                  <p:stCondLst>
                                    <p:cond delay="0"/>
                                  </p:stCondLst>
                                  <p:childTnLst>
                                    <p:set>
                                      <p:cBhvr>
                                        <p:cTn id="116" dur="1" fill="hold">
                                          <p:stCondLst>
                                            <p:cond delay="0"/>
                                          </p:stCondLst>
                                        </p:cTn>
                                        <p:tgtEl>
                                          <p:spTgt spid="99"/>
                                        </p:tgtEl>
                                        <p:attrNameLst>
                                          <p:attrName>style.visibility</p:attrName>
                                        </p:attrNameLst>
                                      </p:cBhvr>
                                      <p:to>
                                        <p:strVal val="visible"/>
                                      </p:to>
                                    </p:set>
                                    <p:animEffect transition="in" filter="fade">
                                      <p:cBhvr>
                                        <p:cTn id="117" dur="1000"/>
                                        <p:tgtEl>
                                          <p:spTgt spid="99"/>
                                        </p:tgtEl>
                                      </p:cBhvr>
                                    </p:animEffect>
                                    <p:anim calcmode="lin" valueType="num">
                                      <p:cBhvr>
                                        <p:cTn id="118" dur="1000" fill="hold"/>
                                        <p:tgtEl>
                                          <p:spTgt spid="99"/>
                                        </p:tgtEl>
                                        <p:attrNameLst>
                                          <p:attrName>ppt_x</p:attrName>
                                        </p:attrNameLst>
                                      </p:cBhvr>
                                      <p:tavLst>
                                        <p:tav tm="0">
                                          <p:val>
                                            <p:strVal val="#ppt_x"/>
                                          </p:val>
                                        </p:tav>
                                        <p:tav tm="100000">
                                          <p:val>
                                            <p:strVal val="#ppt_x"/>
                                          </p:val>
                                        </p:tav>
                                      </p:tavLst>
                                    </p:anim>
                                    <p:anim calcmode="lin" valueType="num">
                                      <p:cBhvr>
                                        <p:cTn id="119" dur="1000" fill="hold"/>
                                        <p:tgtEl>
                                          <p:spTgt spid="99"/>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8"/>
                                        </p:tgtEl>
                                        <p:attrNameLst>
                                          <p:attrName>style.visibility</p:attrName>
                                        </p:attrNameLst>
                                      </p:cBhvr>
                                      <p:to>
                                        <p:strVal val="visible"/>
                                      </p:to>
                                    </p:set>
                                    <p:animEffect transition="in" filter="fade">
                                      <p:cBhvr>
                                        <p:cTn id="122" dur="1000"/>
                                        <p:tgtEl>
                                          <p:spTgt spid="98"/>
                                        </p:tgtEl>
                                      </p:cBhvr>
                                    </p:animEffect>
                                    <p:anim calcmode="lin" valueType="num">
                                      <p:cBhvr>
                                        <p:cTn id="123" dur="1000" fill="hold"/>
                                        <p:tgtEl>
                                          <p:spTgt spid="98"/>
                                        </p:tgtEl>
                                        <p:attrNameLst>
                                          <p:attrName>ppt_x</p:attrName>
                                        </p:attrNameLst>
                                      </p:cBhvr>
                                      <p:tavLst>
                                        <p:tav tm="0">
                                          <p:val>
                                            <p:strVal val="#ppt_x"/>
                                          </p:val>
                                        </p:tav>
                                        <p:tav tm="100000">
                                          <p:val>
                                            <p:strVal val="#ppt_x"/>
                                          </p:val>
                                        </p:tav>
                                      </p:tavLst>
                                    </p:anim>
                                    <p:anim calcmode="lin" valueType="num">
                                      <p:cBhvr>
                                        <p:cTn id="124" dur="1000" fill="hold"/>
                                        <p:tgtEl>
                                          <p:spTgt spid="98"/>
                                        </p:tgtEl>
                                        <p:attrNameLst>
                                          <p:attrName>ppt_y</p:attrName>
                                        </p:attrNameLst>
                                      </p:cBhvr>
                                      <p:tavLst>
                                        <p:tav tm="0">
                                          <p:val>
                                            <p:strVal val="#ppt_y+.1"/>
                                          </p:val>
                                        </p:tav>
                                        <p:tav tm="100000">
                                          <p:val>
                                            <p:strVal val="#ppt_y"/>
                                          </p:val>
                                        </p:tav>
                                      </p:tavLst>
                                    </p:anim>
                                  </p:childTnLst>
                                </p:cTn>
                              </p:par>
                            </p:childTnLst>
                          </p:cTn>
                        </p:par>
                        <p:par>
                          <p:cTn id="125" fill="hold">
                            <p:stCondLst>
                              <p:cond delay="5500"/>
                            </p:stCondLst>
                            <p:childTnLst>
                              <p:par>
                                <p:cTn id="126" presetID="42" presetClass="entr" presetSubtype="0" fill="hold" grpId="0" nodeType="afterEffect">
                                  <p:stCondLst>
                                    <p:cond delay="0"/>
                                  </p:stCondLst>
                                  <p:childTnLst>
                                    <p:set>
                                      <p:cBhvr>
                                        <p:cTn id="127" dur="1" fill="hold">
                                          <p:stCondLst>
                                            <p:cond delay="0"/>
                                          </p:stCondLst>
                                        </p:cTn>
                                        <p:tgtEl>
                                          <p:spTgt spid="101"/>
                                        </p:tgtEl>
                                        <p:attrNameLst>
                                          <p:attrName>style.visibility</p:attrName>
                                        </p:attrNameLst>
                                      </p:cBhvr>
                                      <p:to>
                                        <p:strVal val="visible"/>
                                      </p:to>
                                    </p:set>
                                    <p:animEffect transition="in" filter="fade">
                                      <p:cBhvr>
                                        <p:cTn id="128" dur="1000"/>
                                        <p:tgtEl>
                                          <p:spTgt spid="101"/>
                                        </p:tgtEl>
                                      </p:cBhvr>
                                    </p:animEffect>
                                    <p:anim calcmode="lin" valueType="num">
                                      <p:cBhvr>
                                        <p:cTn id="129" dur="1000" fill="hold"/>
                                        <p:tgtEl>
                                          <p:spTgt spid="101"/>
                                        </p:tgtEl>
                                        <p:attrNameLst>
                                          <p:attrName>ppt_x</p:attrName>
                                        </p:attrNameLst>
                                      </p:cBhvr>
                                      <p:tavLst>
                                        <p:tav tm="0">
                                          <p:val>
                                            <p:strVal val="#ppt_x"/>
                                          </p:val>
                                        </p:tav>
                                        <p:tav tm="100000">
                                          <p:val>
                                            <p:strVal val="#ppt_x"/>
                                          </p:val>
                                        </p:tav>
                                      </p:tavLst>
                                    </p:anim>
                                    <p:anim calcmode="lin" valueType="num">
                                      <p:cBhvr>
                                        <p:cTn id="130" dur="1000" fill="hold"/>
                                        <p:tgtEl>
                                          <p:spTgt spid="101"/>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100"/>
                                        </p:tgtEl>
                                        <p:attrNameLst>
                                          <p:attrName>style.visibility</p:attrName>
                                        </p:attrNameLst>
                                      </p:cBhvr>
                                      <p:to>
                                        <p:strVal val="visible"/>
                                      </p:to>
                                    </p:set>
                                    <p:animEffect transition="in" filter="fade">
                                      <p:cBhvr>
                                        <p:cTn id="133" dur="1000"/>
                                        <p:tgtEl>
                                          <p:spTgt spid="100"/>
                                        </p:tgtEl>
                                      </p:cBhvr>
                                    </p:animEffect>
                                    <p:anim calcmode="lin" valueType="num">
                                      <p:cBhvr>
                                        <p:cTn id="134" dur="1000" fill="hold"/>
                                        <p:tgtEl>
                                          <p:spTgt spid="100"/>
                                        </p:tgtEl>
                                        <p:attrNameLst>
                                          <p:attrName>ppt_x</p:attrName>
                                        </p:attrNameLst>
                                      </p:cBhvr>
                                      <p:tavLst>
                                        <p:tav tm="0">
                                          <p:val>
                                            <p:strVal val="#ppt_x"/>
                                          </p:val>
                                        </p:tav>
                                        <p:tav tm="100000">
                                          <p:val>
                                            <p:strVal val="#ppt_x"/>
                                          </p:val>
                                        </p:tav>
                                      </p:tavLst>
                                    </p:anim>
                                    <p:anim calcmode="lin" valueType="num">
                                      <p:cBhvr>
                                        <p:cTn id="135" dur="10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p:bldP spid="97" grpId="0"/>
      <p:bldP spid="98" grpId="0"/>
      <p:bldP spid="99" grpId="0"/>
      <p:bldP spid="100" grpId="0"/>
      <p:bldP spid="101" grpId="0"/>
      <p:bldP spid="102" grpId="0"/>
      <p:bldP spid="103" grpId="0"/>
      <p:bldP spid="104" grpId="0"/>
      <p:bldP spid="105" grpId="0"/>
      <p:bldP spid="106" grpId="0"/>
      <p:bldP spid="10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03</a:t>
            </a:r>
            <a:endParaRPr lang="zh-CN" altLang="en-US" sz="6600" b="1" dirty="0">
              <a:solidFill>
                <a:schemeClr val="bg1"/>
              </a:solidFill>
              <a:latin typeface="Microsoft YaHei" charset="-122"/>
              <a:ea typeface="Microsoft YaHei" charset="-122"/>
              <a:cs typeface="Microsoft YaHei" charset="-122"/>
            </a:endParaRPr>
          </a:p>
        </p:txBody>
      </p:sp>
      <p:cxnSp>
        <p:nvCxnSpPr>
          <p:cNvPr id="3" name="直接连接符 6">
            <a:extLst>
              <a:ext uri="{FF2B5EF4-FFF2-40B4-BE49-F238E27FC236}">
                <a16:creationId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21">
            <a:extLst>
              <a:ext uri="{FF2B5EF4-FFF2-40B4-BE49-F238E27FC236}">
                <a16:creationId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24">
            <a:extLst>
              <a:ext uri="{FF2B5EF4-FFF2-40B4-BE49-F238E27FC236}">
                <a16:creationId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25">
            <a:extLst>
              <a:ext uri="{FF2B5EF4-FFF2-40B4-BE49-F238E27FC236}">
                <a16:creationId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27">
            <a:extLst>
              <a:ext uri="{FF2B5EF4-FFF2-40B4-BE49-F238E27FC236}">
                <a16:creationId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工作存在问题</a:t>
            </a:r>
          </a:p>
        </p:txBody>
      </p:sp>
      <p:sp>
        <p:nvSpPr>
          <p:cNvPr id="9" name="矩形 8">
            <a:extLst>
              <a:ext uri="{FF2B5EF4-FFF2-40B4-BE49-F238E27FC236}">
                <a16:creationId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0" name="直接连接符 11">
            <a:extLst>
              <a:ext uri="{FF2B5EF4-FFF2-40B4-BE49-F238E27FC236}">
                <a16:creationId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1776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sp>
        <p:nvSpPr>
          <p:cNvPr id="3" name="TextBox 51"/>
          <p:cNvSpPr txBox="1"/>
          <p:nvPr/>
        </p:nvSpPr>
        <p:spPr>
          <a:xfrm>
            <a:off x="1528043" y="5118807"/>
            <a:ext cx="1216679" cy="410241"/>
          </a:xfrm>
          <a:prstGeom prst="rect">
            <a:avLst/>
          </a:prstGeom>
          <a:noFill/>
        </p:spPr>
        <p:txBody>
          <a:bodyPr wrap="none" lIns="0" tIns="0" rIns="0" bIns="0" rtlCol="0">
            <a:spAutoFit/>
          </a:bodyPr>
          <a:lstStyle/>
          <a:p>
            <a:pPr algn="ctr" defTabSz="1375140"/>
            <a:r>
              <a:rPr lang="en-US" sz="2666" b="1" dirty="0">
                <a:solidFill>
                  <a:schemeClr val="accent1"/>
                </a:solidFill>
              </a:rPr>
              <a:t>122,584</a:t>
            </a:r>
          </a:p>
        </p:txBody>
      </p:sp>
      <p:grpSp>
        <p:nvGrpSpPr>
          <p:cNvPr id="4" name="Group 129"/>
          <p:cNvGrpSpPr/>
          <p:nvPr/>
        </p:nvGrpSpPr>
        <p:grpSpPr>
          <a:xfrm>
            <a:off x="1028150" y="1843099"/>
            <a:ext cx="2216469" cy="1222548"/>
            <a:chOff x="892889" y="1324716"/>
            <a:chExt cx="1662865" cy="916911"/>
          </a:xfrm>
          <a:gradFill>
            <a:gsLst>
              <a:gs pos="0">
                <a:srgbClr val="BE0000"/>
              </a:gs>
              <a:gs pos="100000">
                <a:srgbClr val="720000"/>
              </a:gs>
            </a:gsLst>
            <a:lin ang="5400000" scaled="1"/>
          </a:gradFill>
        </p:grpSpPr>
        <p:sp>
          <p:nvSpPr>
            <p:cNvPr id="5" name="Rectangular Callout 43"/>
            <p:cNvSpPr/>
            <p:nvPr/>
          </p:nvSpPr>
          <p:spPr>
            <a:xfrm>
              <a:off x="892889" y="1362002"/>
              <a:ext cx="1662865" cy="864105"/>
            </a:xfrm>
            <a:prstGeom prst="wedgeRectCallout">
              <a:avLst>
                <a:gd name="adj1" fmla="val -31515"/>
                <a:gd name="adj2" fmla="val 9248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140"/>
              <a:endParaRPr lang="en-US" sz="2666" dirty="0">
                <a:solidFill>
                  <a:prstClr val="white"/>
                </a:solidFill>
              </a:endParaRPr>
            </a:p>
          </p:txBody>
        </p:sp>
        <p:grpSp>
          <p:nvGrpSpPr>
            <p:cNvPr id="6" name="Group 88"/>
            <p:cNvGrpSpPr/>
            <p:nvPr/>
          </p:nvGrpSpPr>
          <p:grpSpPr>
            <a:xfrm>
              <a:off x="1291169" y="1324716"/>
              <a:ext cx="866304" cy="916911"/>
              <a:chOff x="1205286" y="1362002"/>
              <a:chExt cx="866304" cy="916911"/>
            </a:xfrm>
            <a:grpFill/>
          </p:grpSpPr>
          <p:graphicFrame>
            <p:nvGraphicFramePr>
              <p:cNvPr id="7" name="Chart 59"/>
              <p:cNvGraphicFramePr/>
              <p:nvPr>
                <p:extLst>
                  <p:ext uri="{D42A27DB-BD31-4B8C-83A1-F6EECF244321}">
                    <p14:modId xmlns:p14="http://schemas.microsoft.com/office/powerpoint/2010/main" val="1045852558"/>
                  </p:ext>
                </p:extLst>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63"/>
              <p:cNvSpPr txBox="1"/>
              <p:nvPr/>
            </p:nvSpPr>
            <p:spPr>
              <a:xfrm>
                <a:off x="1459194" y="1732488"/>
                <a:ext cx="358489" cy="184570"/>
              </a:xfrm>
              <a:prstGeom prst="rect">
                <a:avLst/>
              </a:prstGeom>
              <a:grpFill/>
            </p:spPr>
            <p:txBody>
              <a:bodyPr wrap="square" lIns="0" tIns="0" rIns="0" bIns="0" rtlCol="0">
                <a:spAutoFit/>
              </a:bodyPr>
              <a:lstStyle/>
              <a:p>
                <a:pPr algn="ctr" defTabSz="1375140"/>
                <a:r>
                  <a:rPr lang="en-US" sz="1599" b="1" dirty="0">
                    <a:solidFill>
                      <a:prstClr val="white"/>
                    </a:solidFill>
                  </a:rPr>
                  <a:t>50%</a:t>
                </a:r>
              </a:p>
            </p:txBody>
          </p:sp>
        </p:grpSp>
      </p:grpSp>
      <p:grpSp>
        <p:nvGrpSpPr>
          <p:cNvPr id="9" name="Group 130"/>
          <p:cNvGrpSpPr/>
          <p:nvPr/>
        </p:nvGrpSpPr>
        <p:grpSpPr>
          <a:xfrm>
            <a:off x="1214955" y="3582620"/>
            <a:ext cx="1842855" cy="1376057"/>
            <a:chOff x="1000366" y="2629357"/>
            <a:chExt cx="1382568" cy="1032042"/>
          </a:xfrm>
          <a:gradFill>
            <a:gsLst>
              <a:gs pos="0">
                <a:srgbClr val="BE0000"/>
              </a:gs>
              <a:gs pos="100000">
                <a:srgbClr val="720000"/>
              </a:gs>
            </a:gsLst>
            <a:lin ang="5400000" scaled="1"/>
          </a:gradFill>
        </p:grpSpPr>
        <p:grpSp>
          <p:nvGrpSpPr>
            <p:cNvPr id="10" name="Group 179"/>
            <p:cNvGrpSpPr/>
            <p:nvPr/>
          </p:nvGrpSpPr>
          <p:grpSpPr>
            <a:xfrm>
              <a:off x="1000366" y="2629357"/>
              <a:ext cx="403249" cy="1032042"/>
              <a:chOff x="5054600" y="1652588"/>
              <a:chExt cx="187325" cy="479424"/>
            </a:xfrm>
            <a:grpFill/>
          </p:grpSpPr>
          <p:sp>
            <p:nvSpPr>
              <p:cNvPr id="17"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18"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11" name="Group 179"/>
            <p:cNvGrpSpPr/>
            <p:nvPr/>
          </p:nvGrpSpPr>
          <p:grpSpPr>
            <a:xfrm>
              <a:off x="1490025" y="2629357"/>
              <a:ext cx="403249" cy="1032042"/>
              <a:chOff x="5054600" y="1652588"/>
              <a:chExt cx="187325" cy="479424"/>
            </a:xfrm>
            <a:grpFill/>
          </p:grpSpPr>
          <p:sp>
            <p:nvSpPr>
              <p:cNvPr id="15"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16"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12" name="Group 179"/>
            <p:cNvGrpSpPr/>
            <p:nvPr/>
          </p:nvGrpSpPr>
          <p:grpSpPr>
            <a:xfrm>
              <a:off x="1979685" y="2629357"/>
              <a:ext cx="403249" cy="1032042"/>
              <a:chOff x="5054600" y="1652588"/>
              <a:chExt cx="187325" cy="479424"/>
            </a:xfrm>
            <a:grpFill/>
          </p:grpSpPr>
          <p:sp>
            <p:nvSpPr>
              <p:cNvPr id="13" name="Freeform 96"/>
              <p:cNvSpPr>
                <a:spLocks/>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14" name="Oval 97"/>
              <p:cNvSpPr>
                <a:spLocks noChangeArrowheads="1"/>
              </p:cNvSpPr>
              <p:nvPr/>
            </p:nvSpPr>
            <p:spPr bwMode="auto">
              <a:xfrm>
                <a:off x="5110163" y="1652588"/>
                <a:ext cx="74613" cy="7620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grpSp>
        <p:nvGrpSpPr>
          <p:cNvPr id="19" name="Group 109"/>
          <p:cNvGrpSpPr/>
          <p:nvPr/>
        </p:nvGrpSpPr>
        <p:grpSpPr>
          <a:xfrm>
            <a:off x="3792431" y="4782364"/>
            <a:ext cx="4982875" cy="690569"/>
            <a:chOff x="4033795" y="1098197"/>
            <a:chExt cx="3738310" cy="517928"/>
          </a:xfrm>
        </p:grpSpPr>
        <p:grpSp>
          <p:nvGrpSpPr>
            <p:cNvPr id="20" name="Group 29"/>
            <p:cNvGrpSpPr/>
            <p:nvPr/>
          </p:nvGrpSpPr>
          <p:grpSpPr>
            <a:xfrm>
              <a:off x="4399178" y="1098197"/>
              <a:ext cx="3372927" cy="517928"/>
              <a:chOff x="798970" y="1787032"/>
              <a:chExt cx="1860430" cy="517928"/>
            </a:xfrm>
          </p:grpSpPr>
          <p:sp>
            <p:nvSpPr>
              <p:cNvPr id="22" name="Text Placeholder 3"/>
              <p:cNvSpPr txBox="1">
                <a:spLocks/>
              </p:cNvSpPr>
              <p:nvPr/>
            </p:nvSpPr>
            <p:spPr>
              <a:xfrm>
                <a:off x="798970" y="1787032"/>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04</a:t>
                </a:r>
              </a:p>
            </p:txBody>
          </p:sp>
          <p:sp>
            <p:nvSpPr>
              <p:cNvPr id="23" name="Text Placeholder 3"/>
              <p:cNvSpPr txBox="1">
                <a:spLocks/>
              </p:cNvSpPr>
              <p:nvPr/>
            </p:nvSpPr>
            <p:spPr>
              <a:xfrm>
                <a:off x="798970" y="2027960"/>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21" name="Rectangle 111"/>
            <p:cNvSpPr/>
            <p:nvPr/>
          </p:nvSpPr>
          <p:spPr>
            <a:xfrm>
              <a:off x="4033795" y="1236032"/>
              <a:ext cx="49" cy="369237"/>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24" name="Group 114"/>
          <p:cNvGrpSpPr/>
          <p:nvPr/>
        </p:nvGrpSpPr>
        <p:grpSpPr>
          <a:xfrm>
            <a:off x="3792431" y="1759774"/>
            <a:ext cx="5002173" cy="682054"/>
            <a:chOff x="4033795" y="1133351"/>
            <a:chExt cx="3752788" cy="511542"/>
          </a:xfrm>
        </p:grpSpPr>
        <p:grpSp>
          <p:nvGrpSpPr>
            <p:cNvPr id="25" name="Group 29"/>
            <p:cNvGrpSpPr/>
            <p:nvPr/>
          </p:nvGrpSpPr>
          <p:grpSpPr>
            <a:xfrm>
              <a:off x="4399178" y="1133351"/>
              <a:ext cx="3387405" cy="511542"/>
              <a:chOff x="798970" y="1822186"/>
              <a:chExt cx="1868416" cy="511542"/>
            </a:xfrm>
          </p:grpSpPr>
          <p:sp>
            <p:nvSpPr>
              <p:cNvPr id="27" name="Text Placeholder 3"/>
              <p:cNvSpPr txBox="1">
                <a:spLocks/>
              </p:cNvSpPr>
              <p:nvPr/>
            </p:nvSpPr>
            <p:spPr>
              <a:xfrm>
                <a:off x="798970" y="1822186"/>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01</a:t>
                </a:r>
              </a:p>
            </p:txBody>
          </p:sp>
          <p:sp>
            <p:nvSpPr>
              <p:cNvPr id="28" name="Text Placeholder 3"/>
              <p:cNvSpPr txBox="1">
                <a:spLocks/>
              </p:cNvSpPr>
              <p:nvPr/>
            </p:nvSpPr>
            <p:spPr>
              <a:xfrm>
                <a:off x="806956" y="2056728"/>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26" name="Rectangle 116"/>
            <p:cNvSpPr/>
            <p:nvPr/>
          </p:nvSpPr>
          <p:spPr>
            <a:xfrm>
              <a:off x="4033795" y="1236031"/>
              <a:ext cx="49" cy="369236"/>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29" name="Group 119"/>
          <p:cNvGrpSpPr/>
          <p:nvPr/>
        </p:nvGrpSpPr>
        <p:grpSpPr>
          <a:xfrm>
            <a:off x="3792431" y="2763305"/>
            <a:ext cx="4982875" cy="688889"/>
            <a:chOff x="4033795" y="1921746"/>
            <a:chExt cx="3738310" cy="516668"/>
          </a:xfrm>
        </p:grpSpPr>
        <p:grpSp>
          <p:nvGrpSpPr>
            <p:cNvPr id="30" name="Group 29"/>
            <p:cNvGrpSpPr/>
            <p:nvPr/>
          </p:nvGrpSpPr>
          <p:grpSpPr>
            <a:xfrm>
              <a:off x="4399178" y="1921746"/>
              <a:ext cx="3372927" cy="516668"/>
              <a:chOff x="798970" y="1788290"/>
              <a:chExt cx="1860430" cy="516668"/>
            </a:xfrm>
          </p:grpSpPr>
          <p:sp>
            <p:nvSpPr>
              <p:cNvPr id="32" name="Text Placeholder 3"/>
              <p:cNvSpPr txBox="1">
                <a:spLocks/>
              </p:cNvSpPr>
              <p:nvPr/>
            </p:nvSpPr>
            <p:spPr>
              <a:xfrm>
                <a:off x="798970" y="1788290"/>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02</a:t>
                </a:r>
              </a:p>
            </p:txBody>
          </p:sp>
          <p:sp>
            <p:nvSpPr>
              <p:cNvPr id="33" name="Text Placeholder 3"/>
              <p:cNvSpPr txBox="1">
                <a:spLocks/>
              </p:cNvSpPr>
              <p:nvPr/>
            </p:nvSpPr>
            <p:spPr>
              <a:xfrm>
                <a:off x="798970" y="2027958"/>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31" name="Rectangle 121"/>
            <p:cNvSpPr/>
            <p:nvPr/>
          </p:nvSpPr>
          <p:spPr>
            <a:xfrm>
              <a:off x="4033795" y="2058323"/>
              <a:ext cx="49" cy="369237"/>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34" name="Group 124"/>
          <p:cNvGrpSpPr/>
          <p:nvPr/>
        </p:nvGrpSpPr>
        <p:grpSpPr>
          <a:xfrm>
            <a:off x="3792433" y="3814035"/>
            <a:ext cx="4982874" cy="690565"/>
            <a:chOff x="4033795" y="1920489"/>
            <a:chExt cx="3738309" cy="517925"/>
          </a:xfrm>
        </p:grpSpPr>
        <p:grpSp>
          <p:nvGrpSpPr>
            <p:cNvPr id="35" name="Group 29"/>
            <p:cNvGrpSpPr/>
            <p:nvPr/>
          </p:nvGrpSpPr>
          <p:grpSpPr>
            <a:xfrm>
              <a:off x="4399178" y="1920489"/>
              <a:ext cx="3372926" cy="517925"/>
              <a:chOff x="798970" y="1787033"/>
              <a:chExt cx="1860430" cy="517925"/>
            </a:xfrm>
          </p:grpSpPr>
          <p:sp>
            <p:nvSpPr>
              <p:cNvPr id="37" name="Text Placeholder 3"/>
              <p:cNvSpPr txBox="1">
                <a:spLocks/>
              </p:cNvSpPr>
              <p:nvPr/>
            </p:nvSpPr>
            <p:spPr>
              <a:xfrm>
                <a:off x="798970" y="1787033"/>
                <a:ext cx="640123" cy="215348"/>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866" b="1" dirty="0">
                    <a:solidFill>
                      <a:schemeClr val="tx1">
                        <a:lumMod val="50000"/>
                        <a:lumOff val="50000"/>
                      </a:schemeClr>
                    </a:solidFill>
                    <a:latin typeface="Microsoft YaHei" charset="-122"/>
                    <a:ea typeface="Microsoft YaHei" charset="-122"/>
                    <a:cs typeface="Microsoft YaHei" charset="-122"/>
                  </a:rPr>
                  <a:t>添加副标题</a:t>
                </a:r>
                <a:r>
                  <a:rPr lang="en-US" sz="1866" b="1" dirty="0">
                    <a:solidFill>
                      <a:schemeClr val="tx1">
                        <a:lumMod val="50000"/>
                        <a:lumOff val="50000"/>
                      </a:schemeClr>
                    </a:solidFill>
                    <a:latin typeface="Microsoft YaHei" charset="-122"/>
                    <a:ea typeface="Microsoft YaHei" charset="-122"/>
                    <a:cs typeface="Microsoft YaHei" charset="-122"/>
                  </a:rPr>
                  <a:t> 03</a:t>
                </a:r>
              </a:p>
            </p:txBody>
          </p:sp>
          <p:sp>
            <p:nvSpPr>
              <p:cNvPr id="38" name="Text Placeholder 3"/>
              <p:cNvSpPr txBox="1">
                <a:spLocks/>
              </p:cNvSpPr>
              <p:nvPr/>
            </p:nvSpPr>
            <p:spPr>
              <a:xfrm>
                <a:off x="798970" y="2027958"/>
                <a:ext cx="1860430" cy="27700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80">
                  <a:spcBef>
                    <a:spcPct val="20000"/>
                  </a:spcBef>
                  <a:defRPr/>
                </a:pPr>
                <a:r>
                  <a:rPr lang="zh-CN" altLang="en-US" sz="1200" dirty="0">
                    <a:solidFill>
                      <a:schemeClr val="tx1">
                        <a:lumMod val="50000"/>
                        <a:lumOff val="50000"/>
                      </a:schemeClr>
                    </a:solidFill>
                    <a:latin typeface="Microsoft YaHei" charset="-122"/>
                    <a:ea typeface="Microsoft YaHei" charset="-122"/>
                    <a:cs typeface="Microsoft YaHei" charset="-122"/>
                  </a:rPr>
                  <a:t>此处添加详细文本描述，建议与标题相关并符合整体语言风格，语言描述尽量简洁生动。</a:t>
                </a:r>
                <a:endParaRPr lang="en-US" sz="1200" dirty="0">
                  <a:solidFill>
                    <a:schemeClr val="tx1">
                      <a:lumMod val="50000"/>
                      <a:lumOff val="50000"/>
                    </a:schemeClr>
                  </a:solidFill>
                  <a:latin typeface="Microsoft YaHei" charset="-122"/>
                  <a:ea typeface="Microsoft YaHei" charset="-122"/>
                  <a:cs typeface="Microsoft YaHei" charset="-122"/>
                </a:endParaRPr>
              </a:p>
            </p:txBody>
          </p:sp>
        </p:grpSp>
        <p:sp>
          <p:nvSpPr>
            <p:cNvPr id="36" name="Rectangle 126"/>
            <p:cNvSpPr/>
            <p:nvPr/>
          </p:nvSpPr>
          <p:spPr>
            <a:xfrm>
              <a:off x="4033795" y="2058323"/>
              <a:ext cx="49" cy="369236"/>
            </a:xfrm>
            <a:prstGeom prst="rect">
              <a:avLst/>
            </a:prstGeom>
          </p:spPr>
          <p:txBody>
            <a:bodyPr wrap="none" lIns="0" tIns="0" rIns="0" bIns="0">
              <a:spAutoFit/>
            </a:bodyPr>
            <a:lstStyle/>
            <a:p>
              <a:pPr defTabSz="1375140"/>
              <a:endParaRPr lang="en-US" sz="3199" dirty="0">
                <a:solidFill>
                  <a:schemeClr val="tx1">
                    <a:lumMod val="50000"/>
                    <a:lumOff val="50000"/>
                  </a:schemeClr>
                </a:solidFill>
                <a:latin typeface="Microsoft YaHei" charset="-122"/>
                <a:ea typeface="Microsoft YaHei" charset="-122"/>
                <a:cs typeface="Microsoft YaHei" charset="-122"/>
              </a:endParaRPr>
            </a:p>
          </p:txBody>
        </p:sp>
      </p:grpSp>
      <p:grpSp>
        <p:nvGrpSpPr>
          <p:cNvPr id="39" name="Group 145"/>
          <p:cNvGrpSpPr/>
          <p:nvPr/>
        </p:nvGrpSpPr>
        <p:grpSpPr>
          <a:xfrm>
            <a:off x="9198191" y="3600082"/>
            <a:ext cx="1959127" cy="1366061"/>
            <a:chOff x="6899360" y="2700061"/>
            <a:chExt cx="1469799" cy="1024546"/>
          </a:xfrm>
          <a:gradFill>
            <a:gsLst>
              <a:gs pos="0">
                <a:srgbClr val="004989"/>
              </a:gs>
              <a:gs pos="100000">
                <a:srgbClr val="013A6F"/>
              </a:gs>
            </a:gsLst>
            <a:lin ang="5400000" scaled="1"/>
          </a:gradFill>
        </p:grpSpPr>
        <p:grpSp>
          <p:nvGrpSpPr>
            <p:cNvPr id="40" name="Group 184"/>
            <p:cNvGrpSpPr/>
            <p:nvPr/>
          </p:nvGrpSpPr>
          <p:grpSpPr>
            <a:xfrm>
              <a:off x="7891926" y="2700061"/>
              <a:ext cx="477233" cy="1024546"/>
              <a:chOff x="6213475" y="1668463"/>
              <a:chExt cx="227013" cy="487362"/>
            </a:xfrm>
            <a:grpFill/>
          </p:grpSpPr>
          <p:sp>
            <p:nvSpPr>
              <p:cNvPr id="47"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48"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41" name="Group 184"/>
            <p:cNvGrpSpPr/>
            <p:nvPr/>
          </p:nvGrpSpPr>
          <p:grpSpPr>
            <a:xfrm>
              <a:off x="7395643" y="2700061"/>
              <a:ext cx="477233" cy="1024546"/>
              <a:chOff x="6213475" y="1668463"/>
              <a:chExt cx="227013" cy="487362"/>
            </a:xfrm>
            <a:grpFill/>
          </p:grpSpPr>
          <p:sp>
            <p:nvSpPr>
              <p:cNvPr id="45"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46"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42" name="Group 184"/>
            <p:cNvGrpSpPr/>
            <p:nvPr/>
          </p:nvGrpSpPr>
          <p:grpSpPr>
            <a:xfrm>
              <a:off x="6899360" y="2700061"/>
              <a:ext cx="477233" cy="1024546"/>
              <a:chOff x="6213475" y="1668463"/>
              <a:chExt cx="227013" cy="487362"/>
            </a:xfrm>
            <a:grpFill/>
          </p:grpSpPr>
          <p:sp>
            <p:nvSpPr>
              <p:cNvPr id="43" name="Oval 98"/>
              <p:cNvSpPr>
                <a:spLocks noChangeArrowheads="1"/>
              </p:cNvSpPr>
              <p:nvPr/>
            </p:nvSpPr>
            <p:spPr bwMode="auto">
              <a:xfrm>
                <a:off x="6291263" y="1668463"/>
                <a:ext cx="73025" cy="73025"/>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44" name="Freeform 99"/>
              <p:cNvSpPr>
                <a:spLocks/>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grpSp>
        <p:nvGrpSpPr>
          <p:cNvPr id="49" name="Group 143"/>
          <p:cNvGrpSpPr/>
          <p:nvPr/>
        </p:nvGrpSpPr>
        <p:grpSpPr>
          <a:xfrm>
            <a:off x="8940849" y="1843099"/>
            <a:ext cx="2216469" cy="1222548"/>
            <a:chOff x="6706294" y="1382323"/>
            <a:chExt cx="1662865" cy="916911"/>
          </a:xfrm>
          <a:gradFill>
            <a:gsLst>
              <a:gs pos="0">
                <a:srgbClr val="004989"/>
              </a:gs>
              <a:gs pos="100000">
                <a:srgbClr val="013A6F"/>
              </a:gs>
            </a:gsLst>
            <a:lin ang="5400000" scaled="1"/>
          </a:gradFill>
        </p:grpSpPr>
        <p:sp>
          <p:nvSpPr>
            <p:cNvPr id="50" name="Rectangular Callout 138"/>
            <p:cNvSpPr/>
            <p:nvPr/>
          </p:nvSpPr>
          <p:spPr>
            <a:xfrm flipH="1">
              <a:off x="6706294" y="1419609"/>
              <a:ext cx="1662865" cy="864105"/>
            </a:xfrm>
            <a:prstGeom prst="wedgeRectCallout">
              <a:avLst>
                <a:gd name="adj1" fmla="val -31515"/>
                <a:gd name="adj2" fmla="val 9248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140"/>
              <a:endParaRPr lang="en-US" sz="2666" dirty="0">
                <a:solidFill>
                  <a:prstClr val="white"/>
                </a:solidFill>
              </a:endParaRPr>
            </a:p>
          </p:txBody>
        </p:sp>
        <p:grpSp>
          <p:nvGrpSpPr>
            <p:cNvPr id="51" name="Group 139"/>
            <p:cNvGrpSpPr/>
            <p:nvPr/>
          </p:nvGrpSpPr>
          <p:grpSpPr>
            <a:xfrm>
              <a:off x="7104574" y="1382323"/>
              <a:ext cx="866304" cy="916911"/>
              <a:chOff x="1205286" y="1362002"/>
              <a:chExt cx="866304" cy="916911"/>
            </a:xfrm>
            <a:grpFill/>
          </p:grpSpPr>
          <p:graphicFrame>
            <p:nvGraphicFramePr>
              <p:cNvPr id="52" name="Chart 140"/>
              <p:cNvGraphicFramePr/>
              <p:nvPr>
                <p:extLst>
                  <p:ext uri="{D42A27DB-BD31-4B8C-83A1-F6EECF244321}">
                    <p14:modId xmlns:p14="http://schemas.microsoft.com/office/powerpoint/2010/main" val="1591046733"/>
                  </p:ext>
                </p:extLst>
              </p:nvPr>
            </p:nvGraphicFramePr>
            <p:xfrm>
              <a:off x="1205286" y="1362002"/>
              <a:ext cx="866304" cy="916911"/>
            </p:xfrm>
            <a:graphic>
              <a:graphicData uri="http://schemas.openxmlformats.org/drawingml/2006/chart">
                <c:chart xmlns:c="http://schemas.openxmlformats.org/drawingml/2006/chart" xmlns:r="http://schemas.openxmlformats.org/officeDocument/2006/relationships" r:id="rId4"/>
              </a:graphicData>
            </a:graphic>
          </p:graphicFrame>
          <p:sp>
            <p:nvSpPr>
              <p:cNvPr id="53" name="TextBox 141"/>
              <p:cNvSpPr txBox="1"/>
              <p:nvPr/>
            </p:nvSpPr>
            <p:spPr>
              <a:xfrm>
                <a:off x="1459194" y="1732488"/>
                <a:ext cx="358489" cy="184570"/>
              </a:xfrm>
              <a:prstGeom prst="rect">
                <a:avLst/>
              </a:prstGeom>
              <a:grpFill/>
            </p:spPr>
            <p:txBody>
              <a:bodyPr wrap="square" lIns="0" tIns="0" rIns="0" bIns="0" rtlCol="0">
                <a:spAutoFit/>
              </a:bodyPr>
              <a:lstStyle/>
              <a:p>
                <a:pPr algn="ctr" defTabSz="1375140"/>
                <a:r>
                  <a:rPr lang="en-US" sz="1599" b="1" dirty="0">
                    <a:solidFill>
                      <a:prstClr val="white"/>
                    </a:solidFill>
                  </a:rPr>
                  <a:t>50%</a:t>
                </a:r>
              </a:p>
            </p:txBody>
          </p:sp>
        </p:grpSp>
      </p:grpSp>
      <p:sp>
        <p:nvSpPr>
          <p:cNvPr id="54" name="TextBox 142"/>
          <p:cNvSpPr txBox="1"/>
          <p:nvPr/>
        </p:nvSpPr>
        <p:spPr>
          <a:xfrm>
            <a:off x="9592204" y="5118807"/>
            <a:ext cx="1216679" cy="410241"/>
          </a:xfrm>
          <a:prstGeom prst="rect">
            <a:avLst/>
          </a:prstGeom>
          <a:noFill/>
        </p:spPr>
        <p:txBody>
          <a:bodyPr wrap="none" lIns="0" tIns="0" rIns="0" bIns="0" rtlCol="0">
            <a:spAutoFit/>
          </a:bodyPr>
          <a:lstStyle/>
          <a:p>
            <a:pPr algn="ctr" defTabSz="1375140"/>
            <a:r>
              <a:rPr lang="en-US" sz="2666" b="1" dirty="0">
                <a:solidFill>
                  <a:schemeClr val="accent1"/>
                </a:solidFill>
              </a:rPr>
              <a:t>122,584</a:t>
            </a:r>
          </a:p>
        </p:txBody>
      </p:sp>
      <p:grpSp>
        <p:nvGrpSpPr>
          <p:cNvPr id="55" name="组合 56"/>
          <p:cNvGrpSpPr/>
          <p:nvPr/>
        </p:nvGrpSpPr>
        <p:grpSpPr>
          <a:xfrm>
            <a:off x="3696237" y="1739196"/>
            <a:ext cx="402049" cy="401104"/>
            <a:chOff x="-959970" y="1422605"/>
            <a:chExt cx="596900" cy="595313"/>
          </a:xfrm>
          <a:gradFill>
            <a:gsLst>
              <a:gs pos="0">
                <a:srgbClr val="BE0000"/>
              </a:gs>
              <a:gs pos="100000">
                <a:srgbClr val="720000"/>
              </a:gs>
            </a:gsLst>
            <a:lin ang="5400000" scaled="1"/>
          </a:gradFill>
        </p:grpSpPr>
        <p:sp>
          <p:nvSpPr>
            <p:cNvPr id="56" name="Oval 77"/>
            <p:cNvSpPr>
              <a:spLocks noChangeArrowheads="1"/>
            </p:cNvSpPr>
            <p:nvPr/>
          </p:nvSpPr>
          <p:spPr bwMode="auto">
            <a:xfrm>
              <a:off x="-959970" y="1422605"/>
              <a:ext cx="596900" cy="595313"/>
            </a:xfrm>
            <a:prstGeom prst="ellipse">
              <a:avLst/>
            </a:pr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57"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58" name="组合 60"/>
          <p:cNvGrpSpPr/>
          <p:nvPr/>
        </p:nvGrpSpPr>
        <p:grpSpPr>
          <a:xfrm>
            <a:off x="3693566" y="2742725"/>
            <a:ext cx="402049" cy="401104"/>
            <a:chOff x="-959970" y="1422605"/>
            <a:chExt cx="596900" cy="595313"/>
          </a:xfrm>
          <a:gradFill>
            <a:gsLst>
              <a:gs pos="0">
                <a:srgbClr val="BE0000"/>
              </a:gs>
              <a:gs pos="100000">
                <a:srgbClr val="720000"/>
              </a:gs>
            </a:gsLst>
            <a:lin ang="5400000" scaled="1"/>
          </a:gradFill>
        </p:grpSpPr>
        <p:sp>
          <p:nvSpPr>
            <p:cNvPr id="59" name="Oval 77"/>
            <p:cNvSpPr>
              <a:spLocks noChangeArrowheads="1"/>
            </p:cNvSpPr>
            <p:nvPr/>
          </p:nvSpPr>
          <p:spPr bwMode="auto">
            <a:xfrm>
              <a:off x="-959970" y="1422605"/>
              <a:ext cx="596900" cy="595313"/>
            </a:xfrm>
            <a:prstGeom prst="ellipse">
              <a:avLst/>
            </a:pr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60"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61" name="组合 68"/>
          <p:cNvGrpSpPr/>
          <p:nvPr/>
        </p:nvGrpSpPr>
        <p:grpSpPr>
          <a:xfrm>
            <a:off x="3693566" y="3828059"/>
            <a:ext cx="402049" cy="401104"/>
            <a:chOff x="-959970" y="1422605"/>
            <a:chExt cx="596900" cy="595313"/>
          </a:xfrm>
          <a:gradFill>
            <a:gsLst>
              <a:gs pos="0">
                <a:srgbClr val="004989"/>
              </a:gs>
              <a:gs pos="100000">
                <a:srgbClr val="013A6F"/>
              </a:gs>
            </a:gsLst>
            <a:lin ang="5400000" scaled="1"/>
          </a:gradFill>
        </p:grpSpPr>
        <p:sp>
          <p:nvSpPr>
            <p:cNvPr id="62" name="Oval 77"/>
            <p:cNvSpPr>
              <a:spLocks noChangeArrowheads="1"/>
            </p:cNvSpPr>
            <p:nvPr/>
          </p:nvSpPr>
          <p:spPr bwMode="auto">
            <a:xfrm>
              <a:off x="-959970" y="1422605"/>
              <a:ext cx="596900" cy="595313"/>
            </a:xfrm>
            <a:prstGeom prst="ellipse">
              <a:avLst/>
            </a:pr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63"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grpSp>
        <p:nvGrpSpPr>
          <p:cNvPr id="64" name="组合 71"/>
          <p:cNvGrpSpPr/>
          <p:nvPr/>
        </p:nvGrpSpPr>
        <p:grpSpPr>
          <a:xfrm>
            <a:off x="3693566" y="4794743"/>
            <a:ext cx="402049" cy="401104"/>
            <a:chOff x="-959970" y="1422605"/>
            <a:chExt cx="596900" cy="595313"/>
          </a:xfrm>
          <a:gradFill>
            <a:gsLst>
              <a:gs pos="0">
                <a:srgbClr val="004989"/>
              </a:gs>
              <a:gs pos="100000">
                <a:srgbClr val="013A6F"/>
              </a:gs>
            </a:gsLst>
            <a:lin ang="5400000" scaled="1"/>
          </a:gradFill>
        </p:grpSpPr>
        <p:sp>
          <p:nvSpPr>
            <p:cNvPr id="65" name="Oval 77"/>
            <p:cNvSpPr>
              <a:spLocks noChangeArrowheads="1"/>
            </p:cNvSpPr>
            <p:nvPr/>
          </p:nvSpPr>
          <p:spPr bwMode="auto">
            <a:xfrm>
              <a:off x="-959970" y="1422605"/>
              <a:ext cx="596900" cy="595313"/>
            </a:xfrm>
            <a:prstGeom prst="ellipse">
              <a:avLst/>
            </a:pr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sp>
          <p:nvSpPr>
            <p:cNvPr id="66"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grpFill/>
            <a:ln>
              <a:noFill/>
            </a:ln>
          </p:spPr>
          <p:txBody>
            <a:bodyPr vert="horz" wrap="square" lIns="121882" tIns="60941" rIns="121882" bIns="60941" numCol="1" anchor="t" anchorCtr="0" compatLnSpc="1">
              <a:prstTxWarp prst="textNoShape">
                <a:avLst/>
              </a:prstTxWarp>
            </a:bodyPr>
            <a:lstStyle/>
            <a:p>
              <a:pPr defTabSz="1375140"/>
              <a:endParaRPr lang="en-US" sz="2666" dirty="0">
                <a:solidFill>
                  <a:prstClr val="black"/>
                </a:solidFill>
              </a:endParaRPr>
            </a:p>
          </p:txBody>
        </p:sp>
      </p:grpSp>
    </p:spTree>
    <p:extLst>
      <p:ext uri="{BB962C8B-B14F-4D97-AF65-F5344CB8AC3E}">
        <p14:creationId xmlns:p14="http://schemas.microsoft.com/office/powerpoint/2010/main" val="23556047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 fill="hold"/>
                                        <p:tgtEl>
                                          <p:spTgt spid="9"/>
                                        </p:tgtEl>
                                        <p:attrNameLst>
                                          <p:attrName>ppt_x</p:attrName>
                                        </p:attrNameLst>
                                      </p:cBhvr>
                                      <p:tavLst>
                                        <p:tav tm="0">
                                          <p:val>
                                            <p:strVal val="#ppt_x"/>
                                          </p:val>
                                        </p:tav>
                                        <p:tav tm="100000">
                                          <p:val>
                                            <p:strVal val="#ppt_x"/>
                                          </p:val>
                                        </p:tav>
                                      </p:tavLst>
                                    </p:anim>
                                    <p:anim calcmode="lin" valueType="num">
                                      <p:cBhvr additive="base">
                                        <p:cTn id="8" dur="2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200"/>
                            </p:stCondLst>
                            <p:childTnLst>
                              <p:par>
                                <p:cTn id="10" presetID="1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200"/>
                                        <p:tgtEl>
                                          <p:spTgt spid="4"/>
                                        </p:tgtEl>
                                      </p:cBhvr>
                                    </p:animEffect>
                                  </p:childTnLst>
                                </p:cTn>
                              </p:par>
                            </p:childTnLst>
                          </p:cTn>
                        </p:par>
                        <p:par>
                          <p:cTn id="13" fill="hold">
                            <p:stCondLst>
                              <p:cond delay="400"/>
                            </p:stCondLst>
                            <p:childTnLst>
                              <p:par>
                                <p:cTn id="14" presetID="1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lide(fromBottom)">
                                      <p:cBhvr>
                                        <p:cTn id="16" dur="200"/>
                                        <p:tgtEl>
                                          <p:spTgt spid="3"/>
                                        </p:tgtEl>
                                      </p:cBhvr>
                                    </p:animEffect>
                                  </p:childTnLst>
                                </p:cTn>
                              </p:par>
                            </p:childTnLst>
                          </p:cTn>
                        </p:par>
                        <p:par>
                          <p:cTn id="17" fill="hold">
                            <p:stCondLst>
                              <p:cond delay="600"/>
                            </p:stCondLst>
                            <p:childTnLst>
                              <p:par>
                                <p:cTn id="18" presetID="2" presetClass="entr" presetSubtype="4" accel="50000" decel="5000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additive="base">
                                        <p:cTn id="20" dur="200" fill="hold"/>
                                        <p:tgtEl>
                                          <p:spTgt spid="39"/>
                                        </p:tgtEl>
                                        <p:attrNameLst>
                                          <p:attrName>ppt_x</p:attrName>
                                        </p:attrNameLst>
                                      </p:cBhvr>
                                      <p:tavLst>
                                        <p:tav tm="0">
                                          <p:val>
                                            <p:strVal val="#ppt_x"/>
                                          </p:val>
                                        </p:tav>
                                        <p:tav tm="100000">
                                          <p:val>
                                            <p:strVal val="#ppt_x"/>
                                          </p:val>
                                        </p:tav>
                                      </p:tavLst>
                                    </p:anim>
                                    <p:anim calcmode="lin" valueType="num">
                                      <p:cBhvr additive="base">
                                        <p:cTn id="21" dur="200" fill="hold"/>
                                        <p:tgtEl>
                                          <p:spTgt spid="39"/>
                                        </p:tgtEl>
                                        <p:attrNameLst>
                                          <p:attrName>ppt_y</p:attrName>
                                        </p:attrNameLst>
                                      </p:cBhvr>
                                      <p:tavLst>
                                        <p:tav tm="0">
                                          <p:val>
                                            <p:strVal val="1+#ppt_h/2"/>
                                          </p:val>
                                        </p:tav>
                                        <p:tav tm="100000">
                                          <p:val>
                                            <p:strVal val="#ppt_y"/>
                                          </p:val>
                                        </p:tav>
                                      </p:tavLst>
                                    </p:anim>
                                  </p:childTnLst>
                                </p:cTn>
                              </p:par>
                            </p:childTnLst>
                          </p:cTn>
                        </p:par>
                        <p:par>
                          <p:cTn id="22" fill="hold">
                            <p:stCondLst>
                              <p:cond delay="800"/>
                            </p:stCondLst>
                            <p:childTnLst>
                              <p:par>
                                <p:cTn id="23" presetID="12" presetClass="entr" presetSubtype="4"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slide(fromBottom)">
                                      <p:cBhvr>
                                        <p:cTn id="25" dur="200"/>
                                        <p:tgtEl>
                                          <p:spTgt spid="49"/>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slide(fromBottom)">
                                      <p:cBhvr>
                                        <p:cTn id="29" dur="200"/>
                                        <p:tgtEl>
                                          <p:spTgt spid="54"/>
                                        </p:tgtEl>
                                      </p:cBhvr>
                                    </p:animEffect>
                                  </p:childTnLst>
                                </p:cTn>
                              </p:par>
                            </p:childTnLst>
                          </p:cTn>
                        </p:par>
                        <p:par>
                          <p:cTn id="30" fill="hold">
                            <p:stCondLst>
                              <p:cond delay="1200"/>
                            </p:stCondLst>
                            <p:childTnLst>
                              <p:par>
                                <p:cTn id="31" presetID="2" presetClass="entr" presetSubtype="2" accel="50000" decel="5000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200" fill="hold"/>
                                        <p:tgtEl>
                                          <p:spTgt spid="24"/>
                                        </p:tgtEl>
                                        <p:attrNameLst>
                                          <p:attrName>ppt_x</p:attrName>
                                        </p:attrNameLst>
                                      </p:cBhvr>
                                      <p:tavLst>
                                        <p:tav tm="0">
                                          <p:val>
                                            <p:strVal val="1+#ppt_w/2"/>
                                          </p:val>
                                        </p:tav>
                                        <p:tav tm="100000">
                                          <p:val>
                                            <p:strVal val="#ppt_x"/>
                                          </p:val>
                                        </p:tav>
                                      </p:tavLst>
                                    </p:anim>
                                    <p:anim calcmode="lin" valueType="num">
                                      <p:cBhvr additive="base">
                                        <p:cTn id="34" dur="2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accel="50000" decel="50000" fill="hold" nodeType="with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200" fill="hold"/>
                                        <p:tgtEl>
                                          <p:spTgt spid="55"/>
                                        </p:tgtEl>
                                        <p:attrNameLst>
                                          <p:attrName>ppt_x</p:attrName>
                                        </p:attrNameLst>
                                      </p:cBhvr>
                                      <p:tavLst>
                                        <p:tav tm="0">
                                          <p:val>
                                            <p:strVal val="0-#ppt_w/2"/>
                                          </p:val>
                                        </p:tav>
                                        <p:tav tm="100000">
                                          <p:val>
                                            <p:strVal val="#ppt_x"/>
                                          </p:val>
                                        </p:tav>
                                      </p:tavLst>
                                    </p:anim>
                                    <p:anim calcmode="lin" valueType="num">
                                      <p:cBhvr additive="base">
                                        <p:cTn id="38" dur="200" fill="hold"/>
                                        <p:tgtEl>
                                          <p:spTgt spid="55"/>
                                        </p:tgtEl>
                                        <p:attrNameLst>
                                          <p:attrName>ppt_y</p:attrName>
                                        </p:attrNameLst>
                                      </p:cBhvr>
                                      <p:tavLst>
                                        <p:tav tm="0">
                                          <p:val>
                                            <p:strVal val="#ppt_y"/>
                                          </p:val>
                                        </p:tav>
                                        <p:tav tm="100000">
                                          <p:val>
                                            <p:strVal val="#ppt_y"/>
                                          </p:val>
                                        </p:tav>
                                      </p:tavLst>
                                    </p:anim>
                                  </p:childTnLst>
                                </p:cTn>
                              </p:par>
                            </p:childTnLst>
                          </p:cTn>
                        </p:par>
                        <p:par>
                          <p:cTn id="39" fill="hold">
                            <p:stCondLst>
                              <p:cond delay="1400"/>
                            </p:stCondLst>
                            <p:childTnLst>
                              <p:par>
                                <p:cTn id="40" presetID="2" presetClass="entr" presetSubtype="2" accel="50000" decel="5000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200" fill="hold"/>
                                        <p:tgtEl>
                                          <p:spTgt spid="29"/>
                                        </p:tgtEl>
                                        <p:attrNameLst>
                                          <p:attrName>ppt_x</p:attrName>
                                        </p:attrNameLst>
                                      </p:cBhvr>
                                      <p:tavLst>
                                        <p:tav tm="0">
                                          <p:val>
                                            <p:strVal val="1+#ppt_w/2"/>
                                          </p:val>
                                        </p:tav>
                                        <p:tav tm="100000">
                                          <p:val>
                                            <p:strVal val="#ppt_x"/>
                                          </p:val>
                                        </p:tav>
                                      </p:tavLst>
                                    </p:anim>
                                    <p:anim calcmode="lin" valueType="num">
                                      <p:cBhvr additive="base">
                                        <p:cTn id="43" dur="200" fill="hold"/>
                                        <p:tgtEl>
                                          <p:spTgt spid="29"/>
                                        </p:tgtEl>
                                        <p:attrNameLst>
                                          <p:attrName>ppt_y</p:attrName>
                                        </p:attrNameLst>
                                      </p:cBhvr>
                                      <p:tavLst>
                                        <p:tav tm="0">
                                          <p:val>
                                            <p:strVal val="#ppt_y"/>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additive="base">
                                        <p:cTn id="46" dur="200" fill="hold"/>
                                        <p:tgtEl>
                                          <p:spTgt spid="58"/>
                                        </p:tgtEl>
                                        <p:attrNameLst>
                                          <p:attrName>ppt_x</p:attrName>
                                        </p:attrNameLst>
                                      </p:cBhvr>
                                      <p:tavLst>
                                        <p:tav tm="0">
                                          <p:val>
                                            <p:strVal val="0-#ppt_w/2"/>
                                          </p:val>
                                        </p:tav>
                                        <p:tav tm="100000">
                                          <p:val>
                                            <p:strVal val="#ppt_x"/>
                                          </p:val>
                                        </p:tav>
                                      </p:tavLst>
                                    </p:anim>
                                    <p:anim calcmode="lin" valueType="num">
                                      <p:cBhvr additive="base">
                                        <p:cTn id="47" dur="200" fill="hold"/>
                                        <p:tgtEl>
                                          <p:spTgt spid="58"/>
                                        </p:tgtEl>
                                        <p:attrNameLst>
                                          <p:attrName>ppt_y</p:attrName>
                                        </p:attrNameLst>
                                      </p:cBhvr>
                                      <p:tavLst>
                                        <p:tav tm="0">
                                          <p:val>
                                            <p:strVal val="#ppt_y"/>
                                          </p:val>
                                        </p:tav>
                                        <p:tav tm="100000">
                                          <p:val>
                                            <p:strVal val="#ppt_y"/>
                                          </p:val>
                                        </p:tav>
                                      </p:tavLst>
                                    </p:anim>
                                  </p:childTnLst>
                                </p:cTn>
                              </p:par>
                            </p:childTnLst>
                          </p:cTn>
                        </p:par>
                        <p:par>
                          <p:cTn id="48" fill="hold">
                            <p:stCondLst>
                              <p:cond delay="1600"/>
                            </p:stCondLst>
                            <p:childTnLst>
                              <p:par>
                                <p:cTn id="49" presetID="2" presetClass="entr" presetSubtype="2" accel="50000" decel="50000"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200" fill="hold"/>
                                        <p:tgtEl>
                                          <p:spTgt spid="34"/>
                                        </p:tgtEl>
                                        <p:attrNameLst>
                                          <p:attrName>ppt_x</p:attrName>
                                        </p:attrNameLst>
                                      </p:cBhvr>
                                      <p:tavLst>
                                        <p:tav tm="0">
                                          <p:val>
                                            <p:strVal val="1+#ppt_w/2"/>
                                          </p:val>
                                        </p:tav>
                                        <p:tav tm="100000">
                                          <p:val>
                                            <p:strVal val="#ppt_x"/>
                                          </p:val>
                                        </p:tav>
                                      </p:tavLst>
                                    </p:anim>
                                    <p:anim calcmode="lin" valueType="num">
                                      <p:cBhvr additive="base">
                                        <p:cTn id="52" dur="200" fill="hold"/>
                                        <p:tgtEl>
                                          <p:spTgt spid="34"/>
                                        </p:tgtEl>
                                        <p:attrNameLst>
                                          <p:attrName>ppt_y</p:attrName>
                                        </p:attrNameLst>
                                      </p:cBhvr>
                                      <p:tavLst>
                                        <p:tav tm="0">
                                          <p:val>
                                            <p:strVal val="#ppt_y"/>
                                          </p:val>
                                        </p:tav>
                                        <p:tav tm="100000">
                                          <p:val>
                                            <p:strVal val="#ppt_y"/>
                                          </p:val>
                                        </p:tav>
                                      </p:tavLst>
                                    </p:anim>
                                  </p:childTnLst>
                                </p:cTn>
                              </p:par>
                              <p:par>
                                <p:cTn id="53" presetID="2" presetClass="entr" presetSubtype="8" accel="50000" decel="50000"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200" fill="hold"/>
                                        <p:tgtEl>
                                          <p:spTgt spid="61"/>
                                        </p:tgtEl>
                                        <p:attrNameLst>
                                          <p:attrName>ppt_x</p:attrName>
                                        </p:attrNameLst>
                                      </p:cBhvr>
                                      <p:tavLst>
                                        <p:tav tm="0">
                                          <p:val>
                                            <p:strVal val="0-#ppt_w/2"/>
                                          </p:val>
                                        </p:tav>
                                        <p:tav tm="100000">
                                          <p:val>
                                            <p:strVal val="#ppt_x"/>
                                          </p:val>
                                        </p:tav>
                                      </p:tavLst>
                                    </p:anim>
                                    <p:anim calcmode="lin" valueType="num">
                                      <p:cBhvr additive="base">
                                        <p:cTn id="56" dur="200" fill="hold"/>
                                        <p:tgtEl>
                                          <p:spTgt spid="61"/>
                                        </p:tgtEl>
                                        <p:attrNameLst>
                                          <p:attrName>ppt_y</p:attrName>
                                        </p:attrNameLst>
                                      </p:cBhvr>
                                      <p:tavLst>
                                        <p:tav tm="0">
                                          <p:val>
                                            <p:strVal val="#ppt_y"/>
                                          </p:val>
                                        </p:tav>
                                        <p:tav tm="100000">
                                          <p:val>
                                            <p:strVal val="#ppt_y"/>
                                          </p:val>
                                        </p:tav>
                                      </p:tavLst>
                                    </p:anim>
                                  </p:childTnLst>
                                </p:cTn>
                              </p:par>
                            </p:childTnLst>
                          </p:cTn>
                        </p:par>
                        <p:par>
                          <p:cTn id="57" fill="hold">
                            <p:stCondLst>
                              <p:cond delay="1800"/>
                            </p:stCondLst>
                            <p:childTnLst>
                              <p:par>
                                <p:cTn id="58" presetID="2" presetClass="entr" presetSubtype="2" accel="50000" decel="5000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additive="base">
                                        <p:cTn id="60" dur="200" fill="hold"/>
                                        <p:tgtEl>
                                          <p:spTgt spid="19"/>
                                        </p:tgtEl>
                                        <p:attrNameLst>
                                          <p:attrName>ppt_x</p:attrName>
                                        </p:attrNameLst>
                                      </p:cBhvr>
                                      <p:tavLst>
                                        <p:tav tm="0">
                                          <p:val>
                                            <p:strVal val="1+#ppt_w/2"/>
                                          </p:val>
                                        </p:tav>
                                        <p:tav tm="100000">
                                          <p:val>
                                            <p:strVal val="#ppt_x"/>
                                          </p:val>
                                        </p:tav>
                                      </p:tavLst>
                                    </p:anim>
                                    <p:anim calcmode="lin" valueType="num">
                                      <p:cBhvr additive="base">
                                        <p:cTn id="61" dur="200" fill="hold"/>
                                        <p:tgtEl>
                                          <p:spTgt spid="19"/>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64"/>
                                        </p:tgtEl>
                                        <p:attrNameLst>
                                          <p:attrName>style.visibility</p:attrName>
                                        </p:attrNameLst>
                                      </p:cBhvr>
                                      <p:to>
                                        <p:strVal val="visible"/>
                                      </p:to>
                                    </p:set>
                                    <p:anim calcmode="lin" valueType="num">
                                      <p:cBhvr additive="base">
                                        <p:cTn id="64" dur="200" fill="hold"/>
                                        <p:tgtEl>
                                          <p:spTgt spid="64"/>
                                        </p:tgtEl>
                                        <p:attrNameLst>
                                          <p:attrName>ppt_x</p:attrName>
                                        </p:attrNameLst>
                                      </p:cBhvr>
                                      <p:tavLst>
                                        <p:tav tm="0">
                                          <p:val>
                                            <p:strVal val="0-#ppt_w/2"/>
                                          </p:val>
                                        </p:tav>
                                        <p:tav tm="100000">
                                          <p:val>
                                            <p:strVal val="#ppt_x"/>
                                          </p:val>
                                        </p:tav>
                                      </p:tavLst>
                                    </p:anim>
                                    <p:anim calcmode="lin" valueType="num">
                                      <p:cBhvr additive="base">
                                        <p:cTn id="65" dur="2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grpSp>
        <p:nvGrpSpPr>
          <p:cNvPr id="3" name="Group 6"/>
          <p:cNvGrpSpPr/>
          <p:nvPr/>
        </p:nvGrpSpPr>
        <p:grpSpPr bwMode="auto">
          <a:xfrm>
            <a:off x="3503085" y="1750391"/>
            <a:ext cx="5183716" cy="4546600"/>
            <a:chOff x="0" y="0"/>
            <a:chExt cx="2449" cy="2148"/>
          </a:xfrm>
        </p:grpSpPr>
        <p:pic>
          <p:nvPicPr>
            <p:cNvPr id="4" name="Picture 7" descr="iPhone_5S_freebi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8"/>
            <p:cNvSpPr>
              <a:spLocks noChangeArrowheads="1"/>
            </p:cNvSpPr>
            <p:nvPr/>
          </p:nvSpPr>
          <p:spPr bwMode="auto">
            <a:xfrm>
              <a:off x="825" y="294"/>
              <a:ext cx="807" cy="1424"/>
            </a:xfrm>
            <a:prstGeom prst="rect">
              <a:avLst/>
            </a:prstGeom>
            <a:blipFill dpi="0" rotWithShape="1">
              <a:blip r:embed="rId4" cstate="screen">
                <a:extLst>
                  <a:ext uri="{28A0092B-C50C-407E-A947-70E740481C1C}">
                    <a14:useLocalDpi xmlns:a14="http://schemas.microsoft.com/office/drawing/2010/main"/>
                  </a:ext>
                </a:extLst>
              </a:blip>
              <a:srcRect/>
              <a:stretch>
                <a:fillRect r="-7874"/>
              </a:stretch>
            </a:blipFill>
            <a:ln w="6350" cmpd="sng">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solidFill>
                  <a:srgbClr val="7F7F7F"/>
                </a:solidFill>
                <a:latin typeface="Arial" panose="020B0604020202020204" pitchFamily="34" charset="0"/>
                <a:ea typeface="宋体" panose="02010600030101010101" pitchFamily="2" charset="-122"/>
              </a:endParaRPr>
            </a:p>
          </p:txBody>
        </p:sp>
      </p:grpSp>
      <p:sp>
        <p:nvSpPr>
          <p:cNvPr id="6" name="Oval 9"/>
          <p:cNvSpPr>
            <a:spLocks noChangeArrowheads="1"/>
          </p:cNvSpPr>
          <p:nvPr/>
        </p:nvSpPr>
        <p:spPr bwMode="auto">
          <a:xfrm>
            <a:off x="7554384" y="2230876"/>
            <a:ext cx="728133" cy="723900"/>
          </a:xfrm>
          <a:prstGeom prst="ellipse">
            <a:avLst/>
          </a:prstGeom>
          <a:gradFill>
            <a:gsLst>
              <a:gs pos="0">
                <a:srgbClr val="720000"/>
              </a:gs>
              <a:gs pos="100000">
                <a:srgbClr val="BE0000"/>
              </a:gs>
            </a:gsLst>
            <a:lin ang="5400000" scaled="1"/>
          </a:gradFill>
          <a:ln>
            <a:noFill/>
          </a:ln>
        </p:spPr>
        <p:txBody>
          <a:bodyPr/>
          <a:lstStyle/>
          <a:p>
            <a:pPr algn="ctr"/>
            <a:r>
              <a:rPr lang="zh-CN" altLang="zh-CN" sz="3200" b="1">
                <a:solidFill>
                  <a:schemeClr val="bg1"/>
                </a:solidFill>
              </a:rPr>
              <a:t>4</a:t>
            </a:r>
          </a:p>
        </p:txBody>
      </p:sp>
      <p:sp>
        <p:nvSpPr>
          <p:cNvPr id="7" name="Oval 10"/>
          <p:cNvSpPr>
            <a:spLocks noChangeArrowheads="1"/>
          </p:cNvSpPr>
          <p:nvPr/>
        </p:nvSpPr>
        <p:spPr bwMode="auto">
          <a:xfrm>
            <a:off x="7556500" y="3477592"/>
            <a:ext cx="728133" cy="723900"/>
          </a:xfrm>
          <a:prstGeom prst="ellipse">
            <a:avLst/>
          </a:prstGeom>
          <a:gradFill>
            <a:gsLst>
              <a:gs pos="0">
                <a:srgbClr val="720000"/>
              </a:gs>
              <a:gs pos="100000">
                <a:srgbClr val="BE0000"/>
              </a:gs>
            </a:gsLst>
            <a:lin ang="5400000" scaled="1"/>
          </a:gradFill>
          <a:ln>
            <a:noFill/>
          </a:ln>
        </p:spPr>
        <p:txBody>
          <a:bodyPr/>
          <a:lstStyle/>
          <a:p>
            <a:pPr algn="ctr"/>
            <a:r>
              <a:rPr lang="zh-CN" altLang="zh-CN" sz="3200" b="1">
                <a:solidFill>
                  <a:schemeClr val="bg1"/>
                </a:solidFill>
              </a:rPr>
              <a:t>5</a:t>
            </a:r>
          </a:p>
        </p:txBody>
      </p:sp>
      <p:sp>
        <p:nvSpPr>
          <p:cNvPr id="8" name="Oval 11"/>
          <p:cNvSpPr>
            <a:spLocks noChangeArrowheads="1"/>
          </p:cNvSpPr>
          <p:nvPr/>
        </p:nvSpPr>
        <p:spPr bwMode="auto">
          <a:xfrm>
            <a:off x="7556500" y="4709492"/>
            <a:ext cx="728133" cy="723900"/>
          </a:xfrm>
          <a:prstGeom prst="ellipse">
            <a:avLst/>
          </a:prstGeom>
          <a:gradFill>
            <a:gsLst>
              <a:gs pos="0">
                <a:srgbClr val="720000"/>
              </a:gs>
              <a:gs pos="100000">
                <a:srgbClr val="BE0000"/>
              </a:gs>
            </a:gsLst>
            <a:lin ang="5400000" scaled="1"/>
          </a:gradFill>
          <a:ln>
            <a:noFill/>
          </a:ln>
        </p:spPr>
        <p:txBody>
          <a:bodyPr/>
          <a:lstStyle/>
          <a:p>
            <a:pPr algn="ctr"/>
            <a:r>
              <a:rPr lang="zh-CN" altLang="zh-CN" sz="3200" b="1">
                <a:solidFill>
                  <a:schemeClr val="bg1"/>
                </a:solidFill>
              </a:rPr>
              <a:t>6</a:t>
            </a:r>
          </a:p>
        </p:txBody>
      </p:sp>
      <p:sp>
        <p:nvSpPr>
          <p:cNvPr id="12" name="Oval 15"/>
          <p:cNvSpPr>
            <a:spLocks noChangeArrowheads="1"/>
          </p:cNvSpPr>
          <p:nvPr/>
        </p:nvSpPr>
        <p:spPr bwMode="auto">
          <a:xfrm>
            <a:off x="3922184" y="2230876"/>
            <a:ext cx="728133" cy="723900"/>
          </a:xfrm>
          <a:prstGeom prst="ellipse">
            <a:avLst/>
          </a:prstGeom>
          <a:gradFill>
            <a:gsLst>
              <a:gs pos="0">
                <a:srgbClr val="013A6F"/>
              </a:gs>
              <a:gs pos="100000">
                <a:srgbClr val="004989"/>
              </a:gs>
            </a:gsLst>
            <a:lin ang="5400000" scaled="1"/>
          </a:gradFill>
          <a:ln>
            <a:noFill/>
          </a:ln>
        </p:spPr>
        <p:txBody>
          <a:bodyPr/>
          <a:lstStyle/>
          <a:p>
            <a:pPr algn="ctr"/>
            <a:r>
              <a:rPr lang="zh-CN" altLang="zh-CN" sz="3200" b="1" dirty="0">
                <a:solidFill>
                  <a:schemeClr val="bg1"/>
                </a:solidFill>
              </a:rPr>
              <a:t>1</a:t>
            </a:r>
          </a:p>
        </p:txBody>
      </p:sp>
      <p:sp>
        <p:nvSpPr>
          <p:cNvPr id="13" name="Oval 16"/>
          <p:cNvSpPr>
            <a:spLocks noChangeArrowheads="1"/>
          </p:cNvSpPr>
          <p:nvPr/>
        </p:nvSpPr>
        <p:spPr bwMode="auto">
          <a:xfrm>
            <a:off x="3924300" y="3477592"/>
            <a:ext cx="728133" cy="723900"/>
          </a:xfrm>
          <a:prstGeom prst="ellipse">
            <a:avLst/>
          </a:prstGeom>
          <a:gradFill>
            <a:gsLst>
              <a:gs pos="0">
                <a:srgbClr val="013A6F"/>
              </a:gs>
              <a:gs pos="100000">
                <a:srgbClr val="004989"/>
              </a:gs>
            </a:gsLst>
            <a:lin ang="5400000" scaled="1"/>
          </a:gradFill>
          <a:ln>
            <a:noFill/>
          </a:ln>
        </p:spPr>
        <p:txBody>
          <a:bodyPr/>
          <a:lstStyle/>
          <a:p>
            <a:pPr algn="ctr"/>
            <a:r>
              <a:rPr lang="zh-CN" altLang="zh-CN" sz="3200" b="1" dirty="0">
                <a:solidFill>
                  <a:schemeClr val="bg1"/>
                </a:solidFill>
              </a:rPr>
              <a:t>2</a:t>
            </a:r>
          </a:p>
        </p:txBody>
      </p:sp>
      <p:sp>
        <p:nvSpPr>
          <p:cNvPr id="14" name="Oval 17"/>
          <p:cNvSpPr>
            <a:spLocks noChangeArrowheads="1"/>
          </p:cNvSpPr>
          <p:nvPr/>
        </p:nvSpPr>
        <p:spPr bwMode="auto">
          <a:xfrm>
            <a:off x="3924300" y="4709492"/>
            <a:ext cx="728133" cy="723900"/>
          </a:xfrm>
          <a:prstGeom prst="ellipse">
            <a:avLst/>
          </a:prstGeom>
          <a:gradFill>
            <a:gsLst>
              <a:gs pos="0">
                <a:srgbClr val="013A6F"/>
              </a:gs>
              <a:gs pos="100000">
                <a:srgbClr val="004989"/>
              </a:gs>
            </a:gsLst>
            <a:lin ang="5400000" scaled="1"/>
          </a:gradFill>
          <a:ln>
            <a:noFill/>
          </a:ln>
        </p:spPr>
        <p:txBody>
          <a:bodyPr/>
          <a:lstStyle/>
          <a:p>
            <a:pPr algn="ctr"/>
            <a:r>
              <a:rPr lang="zh-CN" altLang="zh-CN" sz="3200" b="1">
                <a:solidFill>
                  <a:schemeClr val="bg1"/>
                </a:solidFill>
              </a:rPr>
              <a:t>3</a:t>
            </a:r>
          </a:p>
        </p:txBody>
      </p:sp>
      <p:sp>
        <p:nvSpPr>
          <p:cNvPr id="18" name="Subtitle 2"/>
          <p:cNvSpPr txBox="1">
            <a:spLocks/>
          </p:cNvSpPr>
          <p:nvPr/>
        </p:nvSpPr>
        <p:spPr bwMode="auto">
          <a:xfrm>
            <a:off x="670350" y="2332803"/>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TextBox 46"/>
          <p:cNvSpPr txBox="1">
            <a:spLocks noChangeArrowheads="1"/>
          </p:cNvSpPr>
          <p:nvPr/>
        </p:nvSpPr>
        <p:spPr bwMode="auto">
          <a:xfrm>
            <a:off x="1467165" y="1996255"/>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0" name="Subtitle 2"/>
          <p:cNvSpPr txBox="1">
            <a:spLocks/>
          </p:cNvSpPr>
          <p:nvPr/>
        </p:nvSpPr>
        <p:spPr bwMode="auto">
          <a:xfrm>
            <a:off x="670350" y="36989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TextBox 46"/>
          <p:cNvSpPr txBox="1">
            <a:spLocks noChangeArrowheads="1"/>
          </p:cNvSpPr>
          <p:nvPr/>
        </p:nvSpPr>
        <p:spPr bwMode="auto">
          <a:xfrm>
            <a:off x="1467165" y="3362397"/>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2" name="Subtitle 2"/>
          <p:cNvSpPr txBox="1">
            <a:spLocks/>
          </p:cNvSpPr>
          <p:nvPr/>
        </p:nvSpPr>
        <p:spPr bwMode="auto">
          <a:xfrm>
            <a:off x="670350" y="49308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TextBox 46"/>
          <p:cNvSpPr txBox="1">
            <a:spLocks noChangeArrowheads="1"/>
          </p:cNvSpPr>
          <p:nvPr/>
        </p:nvSpPr>
        <p:spPr bwMode="auto">
          <a:xfrm>
            <a:off x="1467165" y="4594297"/>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algn="r"/>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4" name="Subtitle 2"/>
          <p:cNvSpPr txBox="1">
            <a:spLocks/>
          </p:cNvSpPr>
          <p:nvPr/>
        </p:nvSpPr>
        <p:spPr bwMode="auto">
          <a:xfrm>
            <a:off x="8373125" y="2332803"/>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TextBox 46"/>
          <p:cNvSpPr txBox="1">
            <a:spLocks noChangeArrowheads="1"/>
          </p:cNvSpPr>
          <p:nvPr/>
        </p:nvSpPr>
        <p:spPr bwMode="auto">
          <a:xfrm>
            <a:off x="8373125" y="1996255"/>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6" name="Subtitle 2"/>
          <p:cNvSpPr txBox="1">
            <a:spLocks/>
          </p:cNvSpPr>
          <p:nvPr/>
        </p:nvSpPr>
        <p:spPr bwMode="auto">
          <a:xfrm>
            <a:off x="8373125" y="36989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TextBox 46"/>
          <p:cNvSpPr txBox="1">
            <a:spLocks noChangeArrowheads="1"/>
          </p:cNvSpPr>
          <p:nvPr/>
        </p:nvSpPr>
        <p:spPr bwMode="auto">
          <a:xfrm>
            <a:off x="8373125" y="3362397"/>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8" name="Subtitle 2"/>
          <p:cNvSpPr txBox="1">
            <a:spLocks/>
          </p:cNvSpPr>
          <p:nvPr/>
        </p:nvSpPr>
        <p:spPr bwMode="auto">
          <a:xfrm>
            <a:off x="8373125" y="4930847"/>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TextBox 46"/>
          <p:cNvSpPr txBox="1">
            <a:spLocks noChangeArrowheads="1"/>
          </p:cNvSpPr>
          <p:nvPr/>
        </p:nvSpPr>
        <p:spPr bwMode="auto">
          <a:xfrm>
            <a:off x="8373125" y="4594297"/>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23960145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42" presetClass="entr" presetSubtype="0" fill="hold" grpId="0" nodeType="after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1000"/>
                                        <p:tgtEl>
                                          <p:spTgt spid="21"/>
                                        </p:tgtEl>
                                      </p:cBhvr>
                                    </p:animEffect>
                                    <p:anim calcmode="lin" valueType="num">
                                      <p:cBhvr>
                                        <p:cTn id="61" dur="1000" fill="hold"/>
                                        <p:tgtEl>
                                          <p:spTgt spid="21"/>
                                        </p:tgtEl>
                                        <p:attrNameLst>
                                          <p:attrName>ppt_x</p:attrName>
                                        </p:attrNameLst>
                                      </p:cBhvr>
                                      <p:tavLst>
                                        <p:tav tm="0">
                                          <p:val>
                                            <p:strVal val="#ppt_x"/>
                                          </p:val>
                                        </p:tav>
                                        <p:tav tm="100000">
                                          <p:val>
                                            <p:strVal val="#ppt_x"/>
                                          </p:val>
                                        </p:tav>
                                      </p:tavLst>
                                    </p:anim>
                                    <p:anim calcmode="lin" valueType="num">
                                      <p:cBhvr>
                                        <p:cTn id="62" dur="1000" fill="hold"/>
                                        <p:tgtEl>
                                          <p:spTgt spid="21"/>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100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42"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1000"/>
                                        <p:tgtEl>
                                          <p:spTgt spid="23"/>
                                        </p:tgtEl>
                                      </p:cBhvr>
                                    </p:animEffect>
                                    <p:anim calcmode="lin" valueType="num">
                                      <p:cBhvr>
                                        <p:cTn id="72" dur="1000" fill="hold"/>
                                        <p:tgtEl>
                                          <p:spTgt spid="23"/>
                                        </p:tgtEl>
                                        <p:attrNameLst>
                                          <p:attrName>ppt_x</p:attrName>
                                        </p:attrNameLst>
                                      </p:cBhvr>
                                      <p:tavLst>
                                        <p:tav tm="0">
                                          <p:val>
                                            <p:strVal val="#ppt_x"/>
                                          </p:val>
                                        </p:tav>
                                        <p:tav tm="100000">
                                          <p:val>
                                            <p:strVal val="#ppt_x"/>
                                          </p:val>
                                        </p:tav>
                                      </p:tavLst>
                                    </p:anim>
                                    <p:anim calcmode="lin" valueType="num">
                                      <p:cBhvr>
                                        <p:cTn id="73" dur="1000" fill="hold"/>
                                        <p:tgtEl>
                                          <p:spTgt spid="2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childTnLst>
                          </p:cTn>
                        </p:par>
                        <p:par>
                          <p:cTn id="79" fill="hold">
                            <p:stCondLst>
                              <p:cond delay="7000"/>
                            </p:stCondLst>
                            <p:childTnLst>
                              <p:par>
                                <p:cTn id="80" presetID="42" presetClass="entr" presetSubtype="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000"/>
                                        <p:tgtEl>
                                          <p:spTgt spid="25"/>
                                        </p:tgtEl>
                                      </p:cBhvr>
                                    </p:animEffect>
                                    <p:anim calcmode="lin" valueType="num">
                                      <p:cBhvr>
                                        <p:cTn id="83" dur="1000" fill="hold"/>
                                        <p:tgtEl>
                                          <p:spTgt spid="25"/>
                                        </p:tgtEl>
                                        <p:attrNameLst>
                                          <p:attrName>ppt_x</p:attrName>
                                        </p:attrNameLst>
                                      </p:cBhvr>
                                      <p:tavLst>
                                        <p:tav tm="0">
                                          <p:val>
                                            <p:strVal val="#ppt_x"/>
                                          </p:val>
                                        </p:tav>
                                        <p:tav tm="100000">
                                          <p:val>
                                            <p:strVal val="#ppt_x"/>
                                          </p:val>
                                        </p:tav>
                                      </p:tavLst>
                                    </p:anim>
                                    <p:anim calcmode="lin" valueType="num">
                                      <p:cBhvr>
                                        <p:cTn id="84" dur="1000" fill="hold"/>
                                        <p:tgtEl>
                                          <p:spTgt spid="2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fade">
                                      <p:cBhvr>
                                        <p:cTn id="87" dur="1000"/>
                                        <p:tgtEl>
                                          <p:spTgt spid="24"/>
                                        </p:tgtEl>
                                      </p:cBhvr>
                                    </p:animEffect>
                                    <p:anim calcmode="lin" valueType="num">
                                      <p:cBhvr>
                                        <p:cTn id="88" dur="1000" fill="hold"/>
                                        <p:tgtEl>
                                          <p:spTgt spid="24"/>
                                        </p:tgtEl>
                                        <p:attrNameLst>
                                          <p:attrName>ppt_x</p:attrName>
                                        </p:attrNameLst>
                                      </p:cBhvr>
                                      <p:tavLst>
                                        <p:tav tm="0">
                                          <p:val>
                                            <p:strVal val="#ppt_x"/>
                                          </p:val>
                                        </p:tav>
                                        <p:tav tm="100000">
                                          <p:val>
                                            <p:strVal val="#ppt_x"/>
                                          </p:val>
                                        </p:tav>
                                      </p:tavLst>
                                    </p:anim>
                                    <p:anim calcmode="lin" valueType="num">
                                      <p:cBhvr>
                                        <p:cTn id="89" dur="1000" fill="hold"/>
                                        <p:tgtEl>
                                          <p:spTgt spid="24"/>
                                        </p:tgtEl>
                                        <p:attrNameLst>
                                          <p:attrName>ppt_y</p:attrName>
                                        </p:attrNameLst>
                                      </p:cBhvr>
                                      <p:tavLst>
                                        <p:tav tm="0">
                                          <p:val>
                                            <p:strVal val="#ppt_y+.1"/>
                                          </p:val>
                                        </p:tav>
                                        <p:tav tm="100000">
                                          <p:val>
                                            <p:strVal val="#ppt_y"/>
                                          </p:val>
                                        </p:tav>
                                      </p:tavLst>
                                    </p:anim>
                                  </p:childTnLst>
                                </p:cTn>
                              </p:par>
                            </p:childTnLst>
                          </p:cTn>
                        </p:par>
                        <p:par>
                          <p:cTn id="90" fill="hold">
                            <p:stCondLst>
                              <p:cond delay="8000"/>
                            </p:stCondLst>
                            <p:childTnLst>
                              <p:par>
                                <p:cTn id="91" presetID="42" presetClass="entr" presetSubtype="0"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fade">
                                      <p:cBhvr>
                                        <p:cTn id="93" dur="1000"/>
                                        <p:tgtEl>
                                          <p:spTgt spid="27"/>
                                        </p:tgtEl>
                                      </p:cBhvr>
                                    </p:animEffect>
                                    <p:anim calcmode="lin" valueType="num">
                                      <p:cBhvr>
                                        <p:cTn id="94" dur="1000" fill="hold"/>
                                        <p:tgtEl>
                                          <p:spTgt spid="27"/>
                                        </p:tgtEl>
                                        <p:attrNameLst>
                                          <p:attrName>ppt_x</p:attrName>
                                        </p:attrNameLst>
                                      </p:cBhvr>
                                      <p:tavLst>
                                        <p:tav tm="0">
                                          <p:val>
                                            <p:strVal val="#ppt_x"/>
                                          </p:val>
                                        </p:tav>
                                        <p:tav tm="100000">
                                          <p:val>
                                            <p:strVal val="#ppt_x"/>
                                          </p:val>
                                        </p:tav>
                                      </p:tavLst>
                                    </p:anim>
                                    <p:anim calcmode="lin" valueType="num">
                                      <p:cBhvr>
                                        <p:cTn id="95" dur="1000" fill="hold"/>
                                        <p:tgtEl>
                                          <p:spTgt spid="2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childTnLst>
                          </p:cTn>
                        </p:par>
                        <p:par>
                          <p:cTn id="101" fill="hold">
                            <p:stCondLst>
                              <p:cond delay="9000"/>
                            </p:stCondLst>
                            <p:childTnLst>
                              <p:par>
                                <p:cTn id="102" presetID="42" presetClass="entr" presetSubtype="0" fill="hold" grpId="0" nodeType="after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anim calcmode="lin" valueType="num">
                                      <p:cBhvr>
                                        <p:cTn id="105" dur="1000" fill="hold"/>
                                        <p:tgtEl>
                                          <p:spTgt spid="29"/>
                                        </p:tgtEl>
                                        <p:attrNameLst>
                                          <p:attrName>ppt_x</p:attrName>
                                        </p:attrNameLst>
                                      </p:cBhvr>
                                      <p:tavLst>
                                        <p:tav tm="0">
                                          <p:val>
                                            <p:strVal val="#ppt_x"/>
                                          </p:val>
                                        </p:tav>
                                        <p:tav tm="100000">
                                          <p:val>
                                            <p:strVal val="#ppt_x"/>
                                          </p:val>
                                        </p:tav>
                                      </p:tavLst>
                                    </p:anim>
                                    <p:anim calcmode="lin" valueType="num">
                                      <p:cBhvr>
                                        <p:cTn id="106" dur="1000" fill="hold"/>
                                        <p:tgtEl>
                                          <p:spTgt spid="29"/>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1000"/>
                                        <p:tgtEl>
                                          <p:spTgt spid="28"/>
                                        </p:tgtEl>
                                      </p:cBhvr>
                                    </p:animEffect>
                                    <p:anim calcmode="lin" valueType="num">
                                      <p:cBhvr>
                                        <p:cTn id="110" dur="1000" fill="hold"/>
                                        <p:tgtEl>
                                          <p:spTgt spid="28"/>
                                        </p:tgtEl>
                                        <p:attrNameLst>
                                          <p:attrName>ppt_x</p:attrName>
                                        </p:attrNameLst>
                                      </p:cBhvr>
                                      <p:tavLst>
                                        <p:tav tm="0">
                                          <p:val>
                                            <p:strVal val="#ppt_x"/>
                                          </p:val>
                                        </p:tav>
                                        <p:tav tm="100000">
                                          <p:val>
                                            <p:strVal val="#ppt_x"/>
                                          </p:val>
                                        </p:tav>
                                      </p:tavLst>
                                    </p:anim>
                                    <p:anim calcmode="lin" valueType="num">
                                      <p:cBhvr>
                                        <p:cTn id="11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animBg="1"/>
      <p:bldP spid="14" grpId="0" animBg="1"/>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grpSp>
        <p:nvGrpSpPr>
          <p:cNvPr id="3" name="组合 5"/>
          <p:cNvGrpSpPr/>
          <p:nvPr/>
        </p:nvGrpSpPr>
        <p:grpSpPr>
          <a:xfrm>
            <a:off x="872068" y="2161117"/>
            <a:ext cx="5185833" cy="2848146"/>
            <a:chOff x="654050" y="1620838"/>
            <a:chExt cx="3889375" cy="2136109"/>
          </a:xfrm>
        </p:grpSpPr>
        <p:sp>
          <p:nvSpPr>
            <p:cNvPr id="4" name="Freeform 5"/>
            <p:cNvSpPr/>
            <p:nvPr/>
          </p:nvSpPr>
          <p:spPr bwMode="auto">
            <a:xfrm>
              <a:off x="65405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 name="Freeform 6"/>
            <p:cNvSpPr/>
            <p:nvPr/>
          </p:nvSpPr>
          <p:spPr bwMode="auto">
            <a:xfrm>
              <a:off x="65405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 name="Freeform 7"/>
            <p:cNvSpPr/>
            <p:nvPr/>
          </p:nvSpPr>
          <p:spPr bwMode="auto">
            <a:xfrm>
              <a:off x="65405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 name="Freeform 8"/>
            <p:cNvSpPr/>
            <p:nvPr/>
          </p:nvSpPr>
          <p:spPr bwMode="auto">
            <a:xfrm>
              <a:off x="65405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8" name="Freeform 9"/>
            <p:cNvSpPr/>
            <p:nvPr/>
          </p:nvSpPr>
          <p:spPr bwMode="auto">
            <a:xfrm>
              <a:off x="65405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9" name="Freeform 10"/>
            <p:cNvSpPr/>
            <p:nvPr/>
          </p:nvSpPr>
          <p:spPr bwMode="auto">
            <a:xfrm>
              <a:off x="65405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0" name="Freeform 11"/>
            <p:cNvSpPr/>
            <p:nvPr/>
          </p:nvSpPr>
          <p:spPr bwMode="auto">
            <a:xfrm>
              <a:off x="65405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1" name="Freeform 12"/>
            <p:cNvSpPr/>
            <p:nvPr/>
          </p:nvSpPr>
          <p:spPr bwMode="auto">
            <a:xfrm>
              <a:off x="65405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2" name="Freeform 13"/>
            <p:cNvSpPr/>
            <p:nvPr/>
          </p:nvSpPr>
          <p:spPr bwMode="auto">
            <a:xfrm>
              <a:off x="65405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3" name="Freeform 14"/>
            <p:cNvSpPr/>
            <p:nvPr/>
          </p:nvSpPr>
          <p:spPr bwMode="auto">
            <a:xfrm>
              <a:off x="65405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4" name="Freeform 15"/>
            <p:cNvSpPr/>
            <p:nvPr/>
          </p:nvSpPr>
          <p:spPr bwMode="auto">
            <a:xfrm>
              <a:off x="12271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5" name="Freeform 16"/>
            <p:cNvSpPr/>
            <p:nvPr/>
          </p:nvSpPr>
          <p:spPr bwMode="auto">
            <a:xfrm>
              <a:off x="12271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6" name="Freeform 17"/>
            <p:cNvSpPr/>
            <p:nvPr/>
          </p:nvSpPr>
          <p:spPr bwMode="auto">
            <a:xfrm>
              <a:off x="12271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7" name="Freeform 18"/>
            <p:cNvSpPr/>
            <p:nvPr/>
          </p:nvSpPr>
          <p:spPr bwMode="auto">
            <a:xfrm>
              <a:off x="12271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8" name="Freeform 19"/>
            <p:cNvSpPr/>
            <p:nvPr/>
          </p:nvSpPr>
          <p:spPr bwMode="auto">
            <a:xfrm>
              <a:off x="12271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19" name="Freeform 20"/>
            <p:cNvSpPr/>
            <p:nvPr/>
          </p:nvSpPr>
          <p:spPr bwMode="auto">
            <a:xfrm>
              <a:off x="12271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0" name="Freeform 21"/>
            <p:cNvSpPr/>
            <p:nvPr/>
          </p:nvSpPr>
          <p:spPr bwMode="auto">
            <a:xfrm>
              <a:off x="12271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1" name="Freeform 22"/>
            <p:cNvSpPr/>
            <p:nvPr/>
          </p:nvSpPr>
          <p:spPr bwMode="auto">
            <a:xfrm>
              <a:off x="12271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2" name="Freeform 23"/>
            <p:cNvSpPr/>
            <p:nvPr/>
          </p:nvSpPr>
          <p:spPr bwMode="auto">
            <a:xfrm>
              <a:off x="12271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3" name="Freeform 24"/>
            <p:cNvSpPr/>
            <p:nvPr/>
          </p:nvSpPr>
          <p:spPr bwMode="auto">
            <a:xfrm>
              <a:off x="12271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4" name="Freeform 25"/>
            <p:cNvSpPr/>
            <p:nvPr/>
          </p:nvSpPr>
          <p:spPr bwMode="auto">
            <a:xfrm>
              <a:off x="180181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5" name="Freeform 26"/>
            <p:cNvSpPr/>
            <p:nvPr/>
          </p:nvSpPr>
          <p:spPr bwMode="auto">
            <a:xfrm>
              <a:off x="180181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6" name="Freeform 27"/>
            <p:cNvSpPr/>
            <p:nvPr/>
          </p:nvSpPr>
          <p:spPr bwMode="auto">
            <a:xfrm>
              <a:off x="180181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7" name="Freeform 28"/>
            <p:cNvSpPr/>
            <p:nvPr/>
          </p:nvSpPr>
          <p:spPr bwMode="auto">
            <a:xfrm>
              <a:off x="180181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8" name="Freeform 29"/>
            <p:cNvSpPr/>
            <p:nvPr/>
          </p:nvSpPr>
          <p:spPr bwMode="auto">
            <a:xfrm>
              <a:off x="180181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29" name="Freeform 30"/>
            <p:cNvSpPr/>
            <p:nvPr/>
          </p:nvSpPr>
          <p:spPr bwMode="auto">
            <a:xfrm>
              <a:off x="180181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0" name="Freeform 31"/>
            <p:cNvSpPr/>
            <p:nvPr/>
          </p:nvSpPr>
          <p:spPr bwMode="auto">
            <a:xfrm>
              <a:off x="180181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1" name="Freeform 32"/>
            <p:cNvSpPr/>
            <p:nvPr/>
          </p:nvSpPr>
          <p:spPr bwMode="auto">
            <a:xfrm>
              <a:off x="180181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2" name="Freeform 33"/>
            <p:cNvSpPr/>
            <p:nvPr/>
          </p:nvSpPr>
          <p:spPr bwMode="auto">
            <a:xfrm>
              <a:off x="180181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3" name="Freeform 34"/>
            <p:cNvSpPr/>
            <p:nvPr/>
          </p:nvSpPr>
          <p:spPr bwMode="auto">
            <a:xfrm>
              <a:off x="180181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4" name="Freeform 35"/>
            <p:cNvSpPr/>
            <p:nvPr/>
          </p:nvSpPr>
          <p:spPr bwMode="auto">
            <a:xfrm>
              <a:off x="2374900"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5" name="Freeform 36"/>
            <p:cNvSpPr/>
            <p:nvPr/>
          </p:nvSpPr>
          <p:spPr bwMode="auto">
            <a:xfrm>
              <a:off x="2374900"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6" name="Freeform 37"/>
            <p:cNvSpPr/>
            <p:nvPr/>
          </p:nvSpPr>
          <p:spPr bwMode="auto">
            <a:xfrm>
              <a:off x="2374900"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7" name="Freeform 38"/>
            <p:cNvSpPr/>
            <p:nvPr/>
          </p:nvSpPr>
          <p:spPr bwMode="auto">
            <a:xfrm>
              <a:off x="2374900"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8" name="Freeform 39"/>
            <p:cNvSpPr/>
            <p:nvPr/>
          </p:nvSpPr>
          <p:spPr bwMode="auto">
            <a:xfrm>
              <a:off x="2374900"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39" name="Freeform 40"/>
            <p:cNvSpPr/>
            <p:nvPr/>
          </p:nvSpPr>
          <p:spPr bwMode="auto">
            <a:xfrm>
              <a:off x="2374900"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0" name="Freeform 41"/>
            <p:cNvSpPr/>
            <p:nvPr/>
          </p:nvSpPr>
          <p:spPr bwMode="auto">
            <a:xfrm>
              <a:off x="2374900"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1" name="Freeform 42"/>
            <p:cNvSpPr/>
            <p:nvPr/>
          </p:nvSpPr>
          <p:spPr bwMode="auto">
            <a:xfrm>
              <a:off x="2374900"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2" name="Freeform 43"/>
            <p:cNvSpPr/>
            <p:nvPr/>
          </p:nvSpPr>
          <p:spPr bwMode="auto">
            <a:xfrm>
              <a:off x="2374900"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3" name="Freeform 44"/>
            <p:cNvSpPr/>
            <p:nvPr/>
          </p:nvSpPr>
          <p:spPr bwMode="auto">
            <a:xfrm>
              <a:off x="2374900"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4" name="Freeform 45"/>
            <p:cNvSpPr/>
            <p:nvPr/>
          </p:nvSpPr>
          <p:spPr bwMode="auto">
            <a:xfrm>
              <a:off x="2949575" y="1620838"/>
              <a:ext cx="446088" cy="128587"/>
            </a:xfrm>
            <a:custGeom>
              <a:avLst/>
              <a:gdLst>
                <a:gd name="T0" fmla="*/ 446088 w 199"/>
                <a:gd name="T1" fmla="*/ 101516 h 57"/>
                <a:gd name="T2" fmla="*/ 421430 w 199"/>
                <a:gd name="T3" fmla="*/ 128587 h 57"/>
                <a:gd name="T4" fmla="*/ 24658 w 199"/>
                <a:gd name="T5" fmla="*/ 128587 h 57"/>
                <a:gd name="T6" fmla="*/ 0 w 199"/>
                <a:gd name="T7" fmla="*/ 101516 h 57"/>
                <a:gd name="T8" fmla="*/ 0 w 199"/>
                <a:gd name="T9" fmla="*/ 24815 h 57"/>
                <a:gd name="T10" fmla="*/ 24658 w 199"/>
                <a:gd name="T11" fmla="*/ 0 h 57"/>
                <a:gd name="T12" fmla="*/ 421430 w 199"/>
                <a:gd name="T13" fmla="*/ 0 h 57"/>
                <a:gd name="T14" fmla="*/ 446088 w 199"/>
                <a:gd name="T15" fmla="*/ 24815 h 57"/>
                <a:gd name="T16" fmla="*/ 446088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5" name="Freeform 46"/>
            <p:cNvSpPr/>
            <p:nvPr/>
          </p:nvSpPr>
          <p:spPr bwMode="auto">
            <a:xfrm>
              <a:off x="2949575" y="1816100"/>
              <a:ext cx="446088" cy="128588"/>
            </a:xfrm>
            <a:custGeom>
              <a:avLst/>
              <a:gdLst>
                <a:gd name="T0" fmla="*/ 446088 w 199"/>
                <a:gd name="T1" fmla="*/ 101517 h 57"/>
                <a:gd name="T2" fmla="*/ 421430 w 199"/>
                <a:gd name="T3" fmla="*/ 128588 h 57"/>
                <a:gd name="T4" fmla="*/ 24658 w 199"/>
                <a:gd name="T5" fmla="*/ 128588 h 57"/>
                <a:gd name="T6" fmla="*/ 0 w 199"/>
                <a:gd name="T7" fmla="*/ 101517 h 57"/>
                <a:gd name="T8" fmla="*/ 0 w 199"/>
                <a:gd name="T9" fmla="*/ 24815 h 57"/>
                <a:gd name="T10" fmla="*/ 24658 w 199"/>
                <a:gd name="T11" fmla="*/ 0 h 57"/>
                <a:gd name="T12" fmla="*/ 421430 w 199"/>
                <a:gd name="T13" fmla="*/ 0 h 57"/>
                <a:gd name="T14" fmla="*/ 446088 w 199"/>
                <a:gd name="T15" fmla="*/ 24815 h 57"/>
                <a:gd name="T16" fmla="*/ 446088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6" name="Freeform 47"/>
            <p:cNvSpPr/>
            <p:nvPr/>
          </p:nvSpPr>
          <p:spPr bwMode="auto">
            <a:xfrm>
              <a:off x="2949575" y="201136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7" name="Freeform 48"/>
            <p:cNvSpPr/>
            <p:nvPr/>
          </p:nvSpPr>
          <p:spPr bwMode="auto">
            <a:xfrm>
              <a:off x="2949575" y="2206625"/>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8" name="Freeform 49"/>
            <p:cNvSpPr/>
            <p:nvPr/>
          </p:nvSpPr>
          <p:spPr bwMode="auto">
            <a:xfrm>
              <a:off x="2949575" y="2401888"/>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49" name="Freeform 50"/>
            <p:cNvSpPr/>
            <p:nvPr/>
          </p:nvSpPr>
          <p:spPr bwMode="auto">
            <a:xfrm>
              <a:off x="2949575" y="2597150"/>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0" name="Freeform 51"/>
            <p:cNvSpPr/>
            <p:nvPr/>
          </p:nvSpPr>
          <p:spPr bwMode="auto">
            <a:xfrm>
              <a:off x="2949575" y="2792413"/>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1" name="Freeform 52"/>
            <p:cNvSpPr/>
            <p:nvPr/>
          </p:nvSpPr>
          <p:spPr bwMode="auto">
            <a:xfrm>
              <a:off x="2949575" y="2987675"/>
              <a:ext cx="446088" cy="127000"/>
            </a:xfrm>
            <a:custGeom>
              <a:avLst/>
              <a:gdLst>
                <a:gd name="T0" fmla="*/ 446088 w 199"/>
                <a:gd name="T1" fmla="*/ 102491 h 57"/>
                <a:gd name="T2" fmla="*/ 421430 w 199"/>
                <a:gd name="T3" fmla="*/ 127000 h 57"/>
                <a:gd name="T4" fmla="*/ 24658 w 199"/>
                <a:gd name="T5" fmla="*/ 127000 h 57"/>
                <a:gd name="T6" fmla="*/ 0 w 199"/>
                <a:gd name="T7" fmla="*/ 102491 h 57"/>
                <a:gd name="T8" fmla="*/ 0 w 199"/>
                <a:gd name="T9" fmla="*/ 24509 h 57"/>
                <a:gd name="T10" fmla="*/ 24658 w 199"/>
                <a:gd name="T11" fmla="*/ 0 h 57"/>
                <a:gd name="T12" fmla="*/ 421430 w 199"/>
                <a:gd name="T13" fmla="*/ 0 h 57"/>
                <a:gd name="T14" fmla="*/ 446088 w 199"/>
                <a:gd name="T15" fmla="*/ 24509 h 57"/>
                <a:gd name="T16" fmla="*/ 446088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2" name="Freeform 53"/>
            <p:cNvSpPr/>
            <p:nvPr/>
          </p:nvSpPr>
          <p:spPr bwMode="auto">
            <a:xfrm>
              <a:off x="2949575" y="3181350"/>
              <a:ext cx="446088" cy="128588"/>
            </a:xfrm>
            <a:custGeom>
              <a:avLst/>
              <a:gdLst>
                <a:gd name="T0" fmla="*/ 446088 w 199"/>
                <a:gd name="T1" fmla="*/ 103773 h 57"/>
                <a:gd name="T2" fmla="*/ 421430 w 199"/>
                <a:gd name="T3" fmla="*/ 128588 h 57"/>
                <a:gd name="T4" fmla="*/ 24658 w 199"/>
                <a:gd name="T5" fmla="*/ 128588 h 57"/>
                <a:gd name="T6" fmla="*/ 0 w 199"/>
                <a:gd name="T7" fmla="*/ 103773 h 57"/>
                <a:gd name="T8" fmla="*/ 0 w 199"/>
                <a:gd name="T9" fmla="*/ 24815 h 57"/>
                <a:gd name="T10" fmla="*/ 24658 w 199"/>
                <a:gd name="T11" fmla="*/ 0 h 57"/>
                <a:gd name="T12" fmla="*/ 421430 w 199"/>
                <a:gd name="T13" fmla="*/ 0 h 57"/>
                <a:gd name="T14" fmla="*/ 446088 w 199"/>
                <a:gd name="T15" fmla="*/ 24815 h 57"/>
                <a:gd name="T16" fmla="*/ 446088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3" name="Freeform 54"/>
            <p:cNvSpPr/>
            <p:nvPr/>
          </p:nvSpPr>
          <p:spPr bwMode="auto">
            <a:xfrm>
              <a:off x="2949575" y="3376613"/>
              <a:ext cx="446088" cy="128587"/>
            </a:xfrm>
            <a:custGeom>
              <a:avLst/>
              <a:gdLst>
                <a:gd name="T0" fmla="*/ 446088 w 199"/>
                <a:gd name="T1" fmla="*/ 103772 h 57"/>
                <a:gd name="T2" fmla="*/ 421430 w 199"/>
                <a:gd name="T3" fmla="*/ 128587 h 57"/>
                <a:gd name="T4" fmla="*/ 24658 w 199"/>
                <a:gd name="T5" fmla="*/ 128587 h 57"/>
                <a:gd name="T6" fmla="*/ 0 w 199"/>
                <a:gd name="T7" fmla="*/ 103772 h 57"/>
                <a:gd name="T8" fmla="*/ 0 w 199"/>
                <a:gd name="T9" fmla="*/ 24815 h 57"/>
                <a:gd name="T10" fmla="*/ 24658 w 199"/>
                <a:gd name="T11" fmla="*/ 0 h 57"/>
                <a:gd name="T12" fmla="*/ 421430 w 199"/>
                <a:gd name="T13" fmla="*/ 0 h 57"/>
                <a:gd name="T14" fmla="*/ 446088 w 199"/>
                <a:gd name="T15" fmla="*/ 24815 h 57"/>
                <a:gd name="T16" fmla="*/ 446088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4" name="Freeform 55"/>
            <p:cNvSpPr/>
            <p:nvPr/>
          </p:nvSpPr>
          <p:spPr bwMode="auto">
            <a:xfrm>
              <a:off x="3522663"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5" name="Freeform 56"/>
            <p:cNvSpPr/>
            <p:nvPr/>
          </p:nvSpPr>
          <p:spPr bwMode="auto">
            <a:xfrm>
              <a:off x="3522663"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6" name="Freeform 57"/>
            <p:cNvSpPr/>
            <p:nvPr/>
          </p:nvSpPr>
          <p:spPr bwMode="auto">
            <a:xfrm>
              <a:off x="3522663"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7" name="Freeform 58"/>
            <p:cNvSpPr/>
            <p:nvPr/>
          </p:nvSpPr>
          <p:spPr bwMode="auto">
            <a:xfrm>
              <a:off x="3522663"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8" name="Freeform 59"/>
            <p:cNvSpPr/>
            <p:nvPr/>
          </p:nvSpPr>
          <p:spPr bwMode="auto">
            <a:xfrm>
              <a:off x="3522663"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59" name="Freeform 60"/>
            <p:cNvSpPr/>
            <p:nvPr/>
          </p:nvSpPr>
          <p:spPr bwMode="auto">
            <a:xfrm>
              <a:off x="3522663"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0" name="Freeform 61"/>
            <p:cNvSpPr/>
            <p:nvPr/>
          </p:nvSpPr>
          <p:spPr bwMode="auto">
            <a:xfrm>
              <a:off x="3522663"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1" name="Freeform 62"/>
            <p:cNvSpPr/>
            <p:nvPr/>
          </p:nvSpPr>
          <p:spPr bwMode="auto">
            <a:xfrm>
              <a:off x="3522663"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2" name="Freeform 63"/>
            <p:cNvSpPr/>
            <p:nvPr/>
          </p:nvSpPr>
          <p:spPr bwMode="auto">
            <a:xfrm>
              <a:off x="3522663"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3" name="Freeform 64"/>
            <p:cNvSpPr/>
            <p:nvPr/>
          </p:nvSpPr>
          <p:spPr bwMode="auto">
            <a:xfrm>
              <a:off x="3522663"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013A6F"/>
                </a:gs>
                <a:gs pos="100000">
                  <a:srgbClr val="004989"/>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4" name="Freeform 65"/>
            <p:cNvSpPr/>
            <p:nvPr/>
          </p:nvSpPr>
          <p:spPr bwMode="auto">
            <a:xfrm>
              <a:off x="4097338" y="1620838"/>
              <a:ext cx="446087" cy="128587"/>
            </a:xfrm>
            <a:custGeom>
              <a:avLst/>
              <a:gdLst>
                <a:gd name="T0" fmla="*/ 446087 w 199"/>
                <a:gd name="T1" fmla="*/ 101516 h 57"/>
                <a:gd name="T2" fmla="*/ 421429 w 199"/>
                <a:gd name="T3" fmla="*/ 128587 h 57"/>
                <a:gd name="T4" fmla="*/ 24658 w 199"/>
                <a:gd name="T5" fmla="*/ 128587 h 57"/>
                <a:gd name="T6" fmla="*/ 0 w 199"/>
                <a:gd name="T7" fmla="*/ 101516 h 57"/>
                <a:gd name="T8" fmla="*/ 0 w 199"/>
                <a:gd name="T9" fmla="*/ 24815 h 57"/>
                <a:gd name="T10" fmla="*/ 24658 w 199"/>
                <a:gd name="T11" fmla="*/ 0 h 57"/>
                <a:gd name="T12" fmla="*/ 421429 w 199"/>
                <a:gd name="T13" fmla="*/ 0 h 57"/>
                <a:gd name="T14" fmla="*/ 446087 w 199"/>
                <a:gd name="T15" fmla="*/ 24815 h 57"/>
                <a:gd name="T16" fmla="*/ 446087 w 199"/>
                <a:gd name="T17" fmla="*/ 101516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5" name="Freeform 66"/>
            <p:cNvSpPr/>
            <p:nvPr/>
          </p:nvSpPr>
          <p:spPr bwMode="auto">
            <a:xfrm>
              <a:off x="4097338" y="1816100"/>
              <a:ext cx="446087" cy="128588"/>
            </a:xfrm>
            <a:custGeom>
              <a:avLst/>
              <a:gdLst>
                <a:gd name="T0" fmla="*/ 446087 w 199"/>
                <a:gd name="T1" fmla="*/ 101517 h 57"/>
                <a:gd name="T2" fmla="*/ 421429 w 199"/>
                <a:gd name="T3" fmla="*/ 128588 h 57"/>
                <a:gd name="T4" fmla="*/ 24658 w 199"/>
                <a:gd name="T5" fmla="*/ 128588 h 57"/>
                <a:gd name="T6" fmla="*/ 0 w 199"/>
                <a:gd name="T7" fmla="*/ 101517 h 57"/>
                <a:gd name="T8" fmla="*/ 0 w 199"/>
                <a:gd name="T9" fmla="*/ 24815 h 57"/>
                <a:gd name="T10" fmla="*/ 24658 w 199"/>
                <a:gd name="T11" fmla="*/ 0 h 57"/>
                <a:gd name="T12" fmla="*/ 421429 w 199"/>
                <a:gd name="T13" fmla="*/ 0 h 57"/>
                <a:gd name="T14" fmla="*/ 446087 w 199"/>
                <a:gd name="T15" fmla="*/ 24815 h 57"/>
                <a:gd name="T16" fmla="*/ 446087 w 199"/>
                <a:gd name="T17" fmla="*/ 101517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6" name="Freeform 67"/>
            <p:cNvSpPr/>
            <p:nvPr/>
          </p:nvSpPr>
          <p:spPr bwMode="auto">
            <a:xfrm>
              <a:off x="4097338" y="201136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7" name="Freeform 68"/>
            <p:cNvSpPr/>
            <p:nvPr/>
          </p:nvSpPr>
          <p:spPr bwMode="auto">
            <a:xfrm>
              <a:off x="4097338" y="2206625"/>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C0C0C0">
                <a:alpha val="20000"/>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8" name="Freeform 69"/>
            <p:cNvSpPr/>
            <p:nvPr/>
          </p:nvSpPr>
          <p:spPr bwMode="auto">
            <a:xfrm>
              <a:off x="4097338" y="2401888"/>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69" name="Freeform 70"/>
            <p:cNvSpPr/>
            <p:nvPr/>
          </p:nvSpPr>
          <p:spPr bwMode="auto">
            <a:xfrm>
              <a:off x="4097338" y="2597150"/>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0" name="Freeform 71"/>
            <p:cNvSpPr/>
            <p:nvPr/>
          </p:nvSpPr>
          <p:spPr bwMode="auto">
            <a:xfrm>
              <a:off x="4097338" y="2792413"/>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1" name="Freeform 72"/>
            <p:cNvSpPr/>
            <p:nvPr/>
          </p:nvSpPr>
          <p:spPr bwMode="auto">
            <a:xfrm>
              <a:off x="4097338" y="2987675"/>
              <a:ext cx="446087" cy="127000"/>
            </a:xfrm>
            <a:custGeom>
              <a:avLst/>
              <a:gdLst>
                <a:gd name="T0" fmla="*/ 446087 w 199"/>
                <a:gd name="T1" fmla="*/ 102491 h 57"/>
                <a:gd name="T2" fmla="*/ 421429 w 199"/>
                <a:gd name="T3" fmla="*/ 127000 h 57"/>
                <a:gd name="T4" fmla="*/ 24658 w 199"/>
                <a:gd name="T5" fmla="*/ 127000 h 57"/>
                <a:gd name="T6" fmla="*/ 0 w 199"/>
                <a:gd name="T7" fmla="*/ 102491 h 57"/>
                <a:gd name="T8" fmla="*/ 0 w 199"/>
                <a:gd name="T9" fmla="*/ 24509 h 57"/>
                <a:gd name="T10" fmla="*/ 24658 w 199"/>
                <a:gd name="T11" fmla="*/ 0 h 57"/>
                <a:gd name="T12" fmla="*/ 421429 w 199"/>
                <a:gd name="T13" fmla="*/ 0 h 57"/>
                <a:gd name="T14" fmla="*/ 446087 w 199"/>
                <a:gd name="T15" fmla="*/ 24509 h 57"/>
                <a:gd name="T16" fmla="*/ 446087 w 199"/>
                <a:gd name="T17" fmla="*/ 102491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2" name="Freeform 73"/>
            <p:cNvSpPr/>
            <p:nvPr/>
          </p:nvSpPr>
          <p:spPr bwMode="auto">
            <a:xfrm>
              <a:off x="4097338" y="3181350"/>
              <a:ext cx="446087" cy="128588"/>
            </a:xfrm>
            <a:custGeom>
              <a:avLst/>
              <a:gdLst>
                <a:gd name="T0" fmla="*/ 446087 w 199"/>
                <a:gd name="T1" fmla="*/ 103773 h 57"/>
                <a:gd name="T2" fmla="*/ 421429 w 199"/>
                <a:gd name="T3" fmla="*/ 128588 h 57"/>
                <a:gd name="T4" fmla="*/ 24658 w 199"/>
                <a:gd name="T5" fmla="*/ 128588 h 57"/>
                <a:gd name="T6" fmla="*/ 0 w 199"/>
                <a:gd name="T7" fmla="*/ 103773 h 57"/>
                <a:gd name="T8" fmla="*/ 0 w 199"/>
                <a:gd name="T9" fmla="*/ 24815 h 57"/>
                <a:gd name="T10" fmla="*/ 24658 w 199"/>
                <a:gd name="T11" fmla="*/ 0 h 57"/>
                <a:gd name="T12" fmla="*/ 421429 w 199"/>
                <a:gd name="T13" fmla="*/ 0 h 57"/>
                <a:gd name="T14" fmla="*/ 446087 w 199"/>
                <a:gd name="T15" fmla="*/ 24815 h 57"/>
                <a:gd name="T16" fmla="*/ 446087 w 199"/>
                <a:gd name="T17" fmla="*/ 103773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3" name="Freeform 74"/>
            <p:cNvSpPr/>
            <p:nvPr/>
          </p:nvSpPr>
          <p:spPr bwMode="auto">
            <a:xfrm>
              <a:off x="4097338" y="3376613"/>
              <a:ext cx="446087" cy="128587"/>
            </a:xfrm>
            <a:custGeom>
              <a:avLst/>
              <a:gdLst>
                <a:gd name="T0" fmla="*/ 446087 w 199"/>
                <a:gd name="T1" fmla="*/ 103772 h 57"/>
                <a:gd name="T2" fmla="*/ 421429 w 199"/>
                <a:gd name="T3" fmla="*/ 128587 h 57"/>
                <a:gd name="T4" fmla="*/ 24658 w 199"/>
                <a:gd name="T5" fmla="*/ 128587 h 57"/>
                <a:gd name="T6" fmla="*/ 0 w 199"/>
                <a:gd name="T7" fmla="*/ 103772 h 57"/>
                <a:gd name="T8" fmla="*/ 0 w 199"/>
                <a:gd name="T9" fmla="*/ 24815 h 57"/>
                <a:gd name="T10" fmla="*/ 24658 w 199"/>
                <a:gd name="T11" fmla="*/ 0 h 57"/>
                <a:gd name="T12" fmla="*/ 421429 w 199"/>
                <a:gd name="T13" fmla="*/ 0 h 57"/>
                <a:gd name="T14" fmla="*/ 446087 w 199"/>
                <a:gd name="T15" fmla="*/ 24815 h 57"/>
                <a:gd name="T16" fmla="*/ 446087 w 199"/>
                <a:gd name="T17" fmla="*/ 103772 h 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gradFill>
              <a:gsLst>
                <a:gs pos="0">
                  <a:srgbClr val="720000"/>
                </a:gs>
                <a:gs pos="100000">
                  <a:srgbClr val="BE0000"/>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solidFill>
                  <a:srgbClr val="7F7F7F"/>
                </a:solidFill>
              </a:endParaRPr>
            </a:p>
          </p:txBody>
        </p:sp>
        <p:sp>
          <p:nvSpPr>
            <p:cNvPr id="74" name="Rectangle 75"/>
            <p:cNvSpPr>
              <a:spLocks noChangeArrowheads="1"/>
            </p:cNvSpPr>
            <p:nvPr/>
          </p:nvSpPr>
          <p:spPr bwMode="auto">
            <a:xfrm>
              <a:off x="769277" y="3633788"/>
              <a:ext cx="218810"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SUN</a:t>
              </a:r>
              <a:endParaRPr lang="zh-CN" altLang="zh-CN" sz="1067">
                <a:solidFill>
                  <a:srgbClr val="7F7F7F"/>
                </a:solidFill>
              </a:endParaRPr>
            </a:p>
          </p:txBody>
        </p:sp>
        <p:sp>
          <p:nvSpPr>
            <p:cNvPr id="75" name="Rectangle 76"/>
            <p:cNvSpPr>
              <a:spLocks noChangeArrowheads="1"/>
            </p:cNvSpPr>
            <p:nvPr/>
          </p:nvSpPr>
          <p:spPr bwMode="auto">
            <a:xfrm>
              <a:off x="1337369" y="3633788"/>
              <a:ext cx="266900"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MON</a:t>
              </a:r>
              <a:endParaRPr lang="zh-CN" altLang="zh-CN" sz="1067">
                <a:solidFill>
                  <a:srgbClr val="7F7F7F"/>
                </a:solidFill>
              </a:endParaRPr>
            </a:p>
          </p:txBody>
        </p:sp>
        <p:sp>
          <p:nvSpPr>
            <p:cNvPr id="76" name="Rectangle 77"/>
            <p:cNvSpPr>
              <a:spLocks noChangeArrowheads="1"/>
            </p:cNvSpPr>
            <p:nvPr/>
          </p:nvSpPr>
          <p:spPr bwMode="auto">
            <a:xfrm>
              <a:off x="1929469" y="3633788"/>
              <a:ext cx="192360"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TUE</a:t>
              </a:r>
              <a:endParaRPr lang="zh-CN" altLang="zh-CN" sz="1067">
                <a:solidFill>
                  <a:srgbClr val="7F7F7F"/>
                </a:solidFill>
              </a:endParaRPr>
            </a:p>
          </p:txBody>
        </p:sp>
        <p:sp>
          <p:nvSpPr>
            <p:cNvPr id="77" name="Rectangle 78"/>
            <p:cNvSpPr>
              <a:spLocks noChangeArrowheads="1"/>
            </p:cNvSpPr>
            <p:nvPr/>
          </p:nvSpPr>
          <p:spPr bwMode="auto">
            <a:xfrm>
              <a:off x="2481495" y="3633788"/>
              <a:ext cx="239249"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WED</a:t>
              </a:r>
              <a:endParaRPr lang="zh-CN" altLang="zh-CN" sz="1067">
                <a:solidFill>
                  <a:srgbClr val="7F7F7F"/>
                </a:solidFill>
              </a:endParaRPr>
            </a:p>
          </p:txBody>
        </p:sp>
        <p:sp>
          <p:nvSpPr>
            <p:cNvPr id="78" name="Rectangle 79"/>
            <p:cNvSpPr>
              <a:spLocks noChangeArrowheads="1"/>
            </p:cNvSpPr>
            <p:nvPr/>
          </p:nvSpPr>
          <p:spPr bwMode="auto">
            <a:xfrm>
              <a:off x="3090417" y="3633788"/>
              <a:ext cx="215204"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THU</a:t>
              </a:r>
              <a:endParaRPr lang="zh-CN" altLang="zh-CN" sz="1067">
                <a:solidFill>
                  <a:srgbClr val="7F7F7F"/>
                </a:solidFill>
              </a:endParaRPr>
            </a:p>
          </p:txBody>
        </p:sp>
        <p:sp>
          <p:nvSpPr>
            <p:cNvPr id="79" name="Rectangle 80"/>
            <p:cNvSpPr>
              <a:spLocks noChangeArrowheads="1"/>
            </p:cNvSpPr>
            <p:nvPr/>
          </p:nvSpPr>
          <p:spPr bwMode="auto">
            <a:xfrm>
              <a:off x="3658852" y="3633788"/>
              <a:ext cx="151484"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FRI</a:t>
              </a:r>
              <a:endParaRPr lang="zh-CN" altLang="zh-CN" sz="1067">
                <a:solidFill>
                  <a:srgbClr val="7F7F7F"/>
                </a:solidFill>
              </a:endParaRPr>
            </a:p>
          </p:txBody>
        </p:sp>
        <p:sp>
          <p:nvSpPr>
            <p:cNvPr id="80" name="Rectangle 81"/>
            <p:cNvSpPr>
              <a:spLocks noChangeArrowheads="1"/>
            </p:cNvSpPr>
            <p:nvPr/>
          </p:nvSpPr>
          <p:spPr bwMode="auto">
            <a:xfrm>
              <a:off x="4228579" y="3633788"/>
              <a:ext cx="189956" cy="12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1067">
                  <a:solidFill>
                    <a:srgbClr val="7F7F7F"/>
                  </a:solidFill>
                  <a:latin typeface="微软雅黑" panose="020B0503020204020204" pitchFamily="34" charset="-122"/>
                  <a:ea typeface="微软雅黑" panose="020B0503020204020204" pitchFamily="34" charset="-122"/>
                </a:rPr>
                <a:t>SAT</a:t>
              </a:r>
              <a:endParaRPr lang="zh-CN" altLang="zh-CN" sz="1067">
                <a:solidFill>
                  <a:srgbClr val="7F7F7F"/>
                </a:solidFill>
              </a:endParaRPr>
            </a:p>
          </p:txBody>
        </p:sp>
      </p:grpSp>
      <p:grpSp>
        <p:nvGrpSpPr>
          <p:cNvPr id="81" name="Group 82"/>
          <p:cNvGrpSpPr/>
          <p:nvPr/>
        </p:nvGrpSpPr>
        <p:grpSpPr bwMode="auto">
          <a:xfrm>
            <a:off x="6807200" y="2108200"/>
            <a:ext cx="4639733" cy="3126317"/>
            <a:chOff x="0" y="0"/>
            <a:chExt cx="2724" cy="1835"/>
          </a:xfrm>
        </p:grpSpPr>
        <p:sp>
          <p:nvSpPr>
            <p:cNvPr id="82" name="Oval 83"/>
            <p:cNvSpPr>
              <a:spLocks noChangeArrowheads="1"/>
            </p:cNvSpPr>
            <p:nvPr/>
          </p:nvSpPr>
          <p:spPr bwMode="auto">
            <a:xfrm flipV="1">
              <a:off x="0" y="1755"/>
              <a:ext cx="2724" cy="80"/>
            </a:xfrm>
            <a:prstGeom prst="ellipse">
              <a:avLst/>
            </a:prstGeom>
            <a:gradFill rotWithShape="1">
              <a:gsLst>
                <a:gs pos="0">
                  <a:schemeClr val="tx1">
                    <a:alpha val="20000"/>
                  </a:schemeClr>
                </a:gs>
                <a:gs pos="100000">
                  <a:schemeClr val="tx1">
                    <a:gamma/>
                    <a:shade val="46275"/>
                    <a:invGamma/>
                    <a:alpha val="0"/>
                  </a:scheme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solidFill>
                  <a:srgbClr val="7F7F7F"/>
                </a:solidFill>
                <a:latin typeface="Arial" panose="020B0604020202020204" pitchFamily="34" charset="0"/>
                <a:ea typeface="宋体" panose="02010600030101010101" pitchFamily="2" charset="-122"/>
              </a:endParaRPr>
            </a:p>
          </p:txBody>
        </p:sp>
        <p:grpSp>
          <p:nvGrpSpPr>
            <p:cNvPr id="83" name="Group 84"/>
            <p:cNvGrpSpPr/>
            <p:nvPr/>
          </p:nvGrpSpPr>
          <p:grpSpPr bwMode="auto">
            <a:xfrm>
              <a:off x="240" y="0"/>
              <a:ext cx="2246" cy="1810"/>
              <a:chOff x="0" y="0"/>
              <a:chExt cx="2556" cy="1958"/>
            </a:xfrm>
          </p:grpSpPr>
          <p:pic>
            <p:nvPicPr>
              <p:cNvPr id="84" name="Picture 85" descr="apple icons"/>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Rectangle 86"/>
              <p:cNvSpPr>
                <a:spLocks noChangeArrowheads="1"/>
              </p:cNvSpPr>
              <p:nvPr/>
            </p:nvSpPr>
            <p:spPr bwMode="auto">
              <a:xfrm>
                <a:off x="99" y="100"/>
                <a:ext cx="2358" cy="1336"/>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solidFill>
                    <a:srgbClr val="7F7F7F"/>
                  </a:solidFill>
                  <a:latin typeface="Arial" panose="020B0604020202020204" pitchFamily="34" charset="0"/>
                  <a:ea typeface="宋体" panose="02010600030101010101" pitchFamily="2" charset="-122"/>
                </a:endParaRPr>
              </a:p>
            </p:txBody>
          </p:sp>
        </p:grpSp>
      </p:grpSp>
      <p:sp>
        <p:nvSpPr>
          <p:cNvPr id="86" name="Rectangle 87"/>
          <p:cNvSpPr>
            <a:spLocks noChangeArrowheads="1"/>
          </p:cNvSpPr>
          <p:nvPr/>
        </p:nvSpPr>
        <p:spPr bwMode="auto">
          <a:xfrm>
            <a:off x="757767" y="5539318"/>
            <a:ext cx="10945284" cy="486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 typeface="Arial" pitchFamily="34" charset="0"/>
              <a:buNone/>
            </a:pPr>
            <a:r>
              <a:rPr lang="zh-CN" altLang="en-US" sz="1067"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Tree>
    <p:extLst>
      <p:ext uri="{BB962C8B-B14F-4D97-AF65-F5344CB8AC3E}">
        <p14:creationId xmlns:p14="http://schemas.microsoft.com/office/powerpoint/2010/main" val="20397992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additive="base">
                                        <p:cTn id="13" dur="500" fill="hold"/>
                                        <p:tgtEl>
                                          <p:spTgt spid="81"/>
                                        </p:tgtEl>
                                        <p:attrNameLst>
                                          <p:attrName>ppt_x</p:attrName>
                                        </p:attrNameLst>
                                      </p:cBhvr>
                                      <p:tavLst>
                                        <p:tav tm="0">
                                          <p:val>
                                            <p:strVal val="1+#ppt_w/2"/>
                                          </p:val>
                                        </p:tav>
                                        <p:tav tm="100000">
                                          <p:val>
                                            <p:strVal val="#ppt_x"/>
                                          </p:val>
                                        </p:tav>
                                      </p:tavLst>
                                    </p:anim>
                                    <p:anim calcmode="lin" valueType="num">
                                      <p:cBhvr additive="base">
                                        <p:cTn id="14" dur="500" fill="hold"/>
                                        <p:tgtEl>
                                          <p:spTgt spid="81"/>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1000"/>
                                        <p:tgtEl>
                                          <p:spTgt spid="86"/>
                                        </p:tgtEl>
                                      </p:cBhvr>
                                    </p:animEffect>
                                    <p:anim calcmode="lin" valueType="num">
                                      <p:cBhvr>
                                        <p:cTn id="19" dur="1000" fill="hold"/>
                                        <p:tgtEl>
                                          <p:spTgt spid="86"/>
                                        </p:tgtEl>
                                        <p:attrNameLst>
                                          <p:attrName>ppt_x</p:attrName>
                                        </p:attrNameLst>
                                      </p:cBhvr>
                                      <p:tavLst>
                                        <p:tav tm="0">
                                          <p:val>
                                            <p:strVal val="#ppt_x"/>
                                          </p:val>
                                        </p:tav>
                                        <p:tav tm="100000">
                                          <p:val>
                                            <p:strVal val="#ppt_x"/>
                                          </p:val>
                                        </p:tav>
                                      </p:tavLst>
                                    </p:anim>
                                    <p:anim calcmode="lin" valueType="num">
                                      <p:cBhvr>
                                        <p:cTn id="2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sp>
        <p:nvSpPr>
          <p:cNvPr id="3" name="Rectangle 6"/>
          <p:cNvSpPr>
            <a:spLocks noChangeArrowheads="1"/>
          </p:cNvSpPr>
          <p:nvPr/>
        </p:nvSpPr>
        <p:spPr bwMode="auto">
          <a:xfrm>
            <a:off x="0" y="1976967"/>
            <a:ext cx="12192000" cy="353906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sz="3200">
              <a:latin typeface="Arial" panose="020B0604020202020204" pitchFamily="34" charset="0"/>
              <a:ea typeface="宋体" panose="02010600030101010101" pitchFamily="2" charset="-122"/>
            </a:endParaRPr>
          </a:p>
        </p:txBody>
      </p:sp>
      <p:sp>
        <p:nvSpPr>
          <p:cNvPr id="4" name="Rectangle 7"/>
          <p:cNvSpPr>
            <a:spLocks noChangeArrowheads="1"/>
          </p:cNvSpPr>
          <p:nvPr/>
        </p:nvSpPr>
        <p:spPr bwMode="auto">
          <a:xfrm>
            <a:off x="0" y="1981201"/>
            <a:ext cx="12192000" cy="3528484"/>
          </a:xfrm>
          <a:prstGeom prst="rect">
            <a:avLst/>
          </a:prstGeom>
          <a:gradFill>
            <a:gsLst>
              <a:gs pos="0">
                <a:srgbClr val="013A6F"/>
              </a:gs>
              <a:gs pos="100000">
                <a:srgbClr val="004989"/>
              </a:gs>
            </a:gsLst>
            <a:lin ang="5400000" scaled="1"/>
          </a:gradFill>
          <a:ln>
            <a:noFill/>
          </a:ln>
          <a:effectLst/>
        </p:spPr>
        <p:txBody>
          <a:bodyPr wrap="none" anchor="ctr"/>
          <a:lstStyle/>
          <a:p>
            <a:endParaRPr lang="zh-CN" altLang="en-US" sz="3200"/>
          </a:p>
        </p:txBody>
      </p:sp>
      <p:sp>
        <p:nvSpPr>
          <p:cNvPr id="5" name="Text Box 8"/>
          <p:cNvSpPr txBox="1">
            <a:spLocks noChangeArrowheads="1"/>
          </p:cNvSpPr>
          <p:nvPr/>
        </p:nvSpPr>
        <p:spPr bwMode="auto">
          <a:xfrm>
            <a:off x="1295401" y="2948518"/>
            <a:ext cx="3839633" cy="1569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YOUR TITLE HERE</a:t>
            </a:r>
          </a:p>
          <a:p>
            <a:pPr eaLnBrk="1" hangingPunct="1">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WHAT MAKES US</a:t>
            </a:r>
            <a:r>
              <a:rPr lang="zh-CN" altLang="en-US" sz="1867" dirty="0">
                <a:solidFill>
                  <a:schemeClr val="bg1"/>
                </a:solidFill>
                <a:latin typeface="微软雅黑" panose="020B0503020204020204" pitchFamily="34" charset="-122"/>
                <a:ea typeface="微软雅黑" panose="020B0503020204020204" pitchFamily="34" charset="-122"/>
              </a:rPr>
              <a:t> </a:t>
            </a:r>
            <a:r>
              <a:rPr lang="zh-CN" altLang="en-US" sz="2133" b="1" dirty="0">
                <a:solidFill>
                  <a:schemeClr val="bg1"/>
                </a:solidFill>
                <a:latin typeface="微软雅黑" panose="020B0503020204020204" pitchFamily="34" charset="-122"/>
                <a:ea typeface="微软雅黑" panose="020B0503020204020204" pitchFamily="34" charset="-122"/>
              </a:rPr>
              <a:t>DIFFERENT</a:t>
            </a:r>
            <a:r>
              <a:rPr lang="zh-CN" altLang="en-US" sz="1867" dirty="0">
                <a:solidFill>
                  <a:schemeClr val="bg1"/>
                </a:solidFill>
                <a:latin typeface="微软雅黑" panose="020B0503020204020204" pitchFamily="34" charset="-122"/>
                <a:ea typeface="微软雅黑" panose="020B0503020204020204" pitchFamily="34" charset="-122"/>
              </a:rPr>
              <a:t>？</a:t>
            </a:r>
          </a:p>
          <a:p>
            <a:pPr algn="just" eaLnBrk="1" hangingPunct="1">
              <a:lnSpc>
                <a:spcPct val="120000"/>
              </a:lnSpc>
            </a:pPr>
            <a:endParaRPr lang="zh-CN" altLang="en-US" sz="1067" dirty="0">
              <a:solidFill>
                <a:schemeClr val="bg1"/>
              </a:solidFill>
              <a:latin typeface="微软雅黑" panose="020B0503020204020204" pitchFamily="34" charset="-122"/>
              <a:ea typeface="微软雅黑" panose="020B0503020204020204" pitchFamily="34" charset="-122"/>
            </a:endParaRPr>
          </a:p>
          <a:p>
            <a:pPr algn="just" eaLnBrk="1" hangingPunct="1">
              <a:lnSpc>
                <a:spcPct val="120000"/>
              </a:lnSpc>
            </a:pPr>
            <a:r>
              <a:rPr lang="en-US" altLang="zh-CN" sz="1067" dirty="0">
                <a:solidFill>
                  <a:schemeClr val="bg1"/>
                </a:solidFill>
                <a:latin typeface="微软雅黑" panose="020B0503020204020204" pitchFamily="34" charset="-122"/>
                <a:ea typeface="微软雅黑" panose="020B0503020204020204" pitchFamily="34" charset="-122"/>
              </a:rPr>
              <a:t>We have many PowerPoint </a:t>
            </a:r>
            <a:r>
              <a:rPr lang="zh-CN" altLang="en-US" sz="1067" dirty="0">
                <a:solidFill>
                  <a:schemeClr val="bg1"/>
                </a:solidFill>
                <a:latin typeface="微软雅黑" panose="020B0503020204020204" pitchFamily="34" charset="-122"/>
                <a:ea typeface="微软雅黑" panose="020B0503020204020204" pitchFamily="34" charset="-122"/>
              </a:rPr>
              <a:t>templates</a:t>
            </a:r>
            <a:r>
              <a:rPr lang="en-US" altLang="zh-CN" sz="1067" dirty="0">
                <a:solidFill>
                  <a:schemeClr val="bg1"/>
                </a:solidFill>
                <a:latin typeface="微软雅黑" panose="020B0503020204020204" pitchFamily="34" charset="-122"/>
                <a:ea typeface="微软雅黑" panose="020B0503020204020204" pitchFamily="34" charset="-122"/>
              </a:rPr>
              <a:t> that has been specifically designed to help anyone that is stepping into the world of PowerPoint for the very first time.</a:t>
            </a:r>
          </a:p>
        </p:txBody>
      </p:sp>
      <p:sp>
        <p:nvSpPr>
          <p:cNvPr id="6" name="Oval 9"/>
          <p:cNvSpPr>
            <a:spLocks noChangeArrowheads="1"/>
          </p:cNvSpPr>
          <p:nvPr/>
        </p:nvSpPr>
        <p:spPr bwMode="auto">
          <a:xfrm>
            <a:off x="7620001" y="2717801"/>
            <a:ext cx="2154767" cy="2154767"/>
          </a:xfrm>
          <a:prstGeom prst="ellipse">
            <a:avLst/>
          </a:prstGeom>
          <a:gradFill>
            <a:gsLst>
              <a:gs pos="0">
                <a:srgbClr val="720000"/>
              </a:gs>
              <a:gs pos="100000">
                <a:srgbClr val="BE0000"/>
              </a:gs>
            </a:gsLst>
            <a:lin ang="5400000" scaled="1"/>
          </a:gradFill>
          <a:ln w="25400">
            <a:solidFill>
              <a:schemeClr val="bg1"/>
            </a:solidFill>
          </a:ln>
          <a:effectLst/>
        </p:spPr>
        <p:txBody>
          <a:bodyPr wrap="none" anchor="ctr"/>
          <a:lstStyle/>
          <a:p>
            <a:endParaRPr lang="zh-CN" altLang="en-US" sz="3200"/>
          </a:p>
        </p:txBody>
      </p:sp>
      <p:grpSp>
        <p:nvGrpSpPr>
          <p:cNvPr id="7" name="Group 10"/>
          <p:cNvGrpSpPr/>
          <p:nvPr/>
        </p:nvGrpSpPr>
        <p:grpSpPr bwMode="auto">
          <a:xfrm>
            <a:off x="8066618" y="3191934"/>
            <a:ext cx="1198033" cy="1159933"/>
            <a:chOff x="0" y="0"/>
            <a:chExt cx="484" cy="468"/>
          </a:xfrm>
        </p:grpSpPr>
        <p:sp>
          <p:nvSpPr>
            <p:cNvPr id="8" name="Freeform 11"/>
            <p:cNvSpPr/>
            <p:nvPr/>
          </p:nvSpPr>
          <p:spPr bwMode="auto">
            <a:xfrm>
              <a:off x="156" y="71"/>
              <a:ext cx="215" cy="180"/>
            </a:xfrm>
            <a:custGeom>
              <a:avLst/>
              <a:gdLst>
                <a:gd name="T0" fmla="*/ 24 w 91"/>
                <a:gd name="T1" fmla="*/ 78 h 76"/>
                <a:gd name="T2" fmla="*/ 14 w 91"/>
                <a:gd name="T3" fmla="*/ 76 h 76"/>
                <a:gd name="T4" fmla="*/ 0 w 91"/>
                <a:gd name="T5" fmla="*/ 92 h 76"/>
                <a:gd name="T6" fmla="*/ 14 w 91"/>
                <a:gd name="T7" fmla="*/ 109 h 76"/>
                <a:gd name="T8" fmla="*/ 28 w 91"/>
                <a:gd name="T9" fmla="*/ 104 h 76"/>
                <a:gd name="T10" fmla="*/ 104 w 91"/>
                <a:gd name="T11" fmla="*/ 156 h 76"/>
                <a:gd name="T12" fmla="*/ 104 w 91"/>
                <a:gd name="T13" fmla="*/ 163 h 76"/>
                <a:gd name="T14" fmla="*/ 120 w 91"/>
                <a:gd name="T15" fmla="*/ 180 h 76"/>
                <a:gd name="T16" fmla="*/ 139 w 91"/>
                <a:gd name="T17" fmla="*/ 163 h 76"/>
                <a:gd name="T18" fmla="*/ 120 w 91"/>
                <a:gd name="T19" fmla="*/ 147 h 76"/>
                <a:gd name="T20" fmla="*/ 109 w 91"/>
                <a:gd name="T21" fmla="*/ 152 h 76"/>
                <a:gd name="T22" fmla="*/ 31 w 91"/>
                <a:gd name="T23" fmla="*/ 97 h 76"/>
                <a:gd name="T24" fmla="*/ 31 w 91"/>
                <a:gd name="T25" fmla="*/ 92 h 76"/>
                <a:gd name="T26" fmla="*/ 28 w 91"/>
                <a:gd name="T27" fmla="*/ 83 h 76"/>
                <a:gd name="T28" fmla="*/ 71 w 91"/>
                <a:gd name="T29" fmla="*/ 43 h 76"/>
                <a:gd name="T30" fmla="*/ 80 w 91"/>
                <a:gd name="T31" fmla="*/ 45 h 76"/>
                <a:gd name="T32" fmla="*/ 87 w 91"/>
                <a:gd name="T33" fmla="*/ 43 h 76"/>
                <a:gd name="T34" fmla="*/ 120 w 91"/>
                <a:gd name="T35" fmla="*/ 81 h 76"/>
                <a:gd name="T36" fmla="*/ 120 w 91"/>
                <a:gd name="T37" fmla="*/ 88 h 76"/>
                <a:gd name="T38" fmla="*/ 135 w 91"/>
                <a:gd name="T39" fmla="*/ 104 h 76"/>
                <a:gd name="T40" fmla="*/ 151 w 91"/>
                <a:gd name="T41" fmla="*/ 88 h 76"/>
                <a:gd name="T42" fmla="*/ 146 w 91"/>
                <a:gd name="T43" fmla="*/ 78 h 76"/>
                <a:gd name="T44" fmla="*/ 194 w 91"/>
                <a:gd name="T45" fmla="*/ 33 h 76"/>
                <a:gd name="T46" fmla="*/ 198 w 91"/>
                <a:gd name="T47" fmla="*/ 33 h 76"/>
                <a:gd name="T48" fmla="*/ 215 w 91"/>
                <a:gd name="T49" fmla="*/ 17 h 76"/>
                <a:gd name="T50" fmla="*/ 198 w 91"/>
                <a:gd name="T51" fmla="*/ 0 h 76"/>
                <a:gd name="T52" fmla="*/ 182 w 91"/>
                <a:gd name="T53" fmla="*/ 17 h 76"/>
                <a:gd name="T54" fmla="*/ 187 w 91"/>
                <a:gd name="T55" fmla="*/ 28 h 76"/>
                <a:gd name="T56" fmla="*/ 142 w 91"/>
                <a:gd name="T57" fmla="*/ 73 h 76"/>
                <a:gd name="T58" fmla="*/ 135 w 91"/>
                <a:gd name="T59" fmla="*/ 73 h 76"/>
                <a:gd name="T60" fmla="*/ 128 w 91"/>
                <a:gd name="T61" fmla="*/ 76 h 76"/>
                <a:gd name="T62" fmla="*/ 92 w 91"/>
                <a:gd name="T63" fmla="*/ 36 h 76"/>
                <a:gd name="T64" fmla="*/ 95 w 91"/>
                <a:gd name="T65" fmla="*/ 28 h 76"/>
                <a:gd name="T66" fmla="*/ 80 w 91"/>
                <a:gd name="T67" fmla="*/ 12 h 76"/>
                <a:gd name="T68" fmla="*/ 64 w 91"/>
                <a:gd name="T69" fmla="*/ 28 h 76"/>
                <a:gd name="T70" fmla="*/ 66 w 91"/>
                <a:gd name="T71" fmla="*/ 36 h 76"/>
                <a:gd name="T72" fmla="*/ 24 w 91"/>
                <a:gd name="T73" fmla="*/ 78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1" h="76">
                  <a:moveTo>
                    <a:pt x="10" y="33"/>
                  </a:moveTo>
                  <a:cubicBezTo>
                    <a:pt x="9" y="33"/>
                    <a:pt x="8" y="32"/>
                    <a:pt x="6" y="32"/>
                  </a:cubicBezTo>
                  <a:cubicBezTo>
                    <a:pt x="3" y="32"/>
                    <a:pt x="0" y="36"/>
                    <a:pt x="0" y="39"/>
                  </a:cubicBezTo>
                  <a:cubicBezTo>
                    <a:pt x="0" y="43"/>
                    <a:pt x="3" y="46"/>
                    <a:pt x="6" y="46"/>
                  </a:cubicBezTo>
                  <a:cubicBezTo>
                    <a:pt x="9" y="46"/>
                    <a:pt x="11" y="45"/>
                    <a:pt x="12" y="44"/>
                  </a:cubicBezTo>
                  <a:cubicBezTo>
                    <a:pt x="44" y="66"/>
                    <a:pt x="44" y="66"/>
                    <a:pt x="44" y="66"/>
                  </a:cubicBezTo>
                  <a:cubicBezTo>
                    <a:pt x="44" y="67"/>
                    <a:pt x="44" y="68"/>
                    <a:pt x="44" y="69"/>
                  </a:cubicBezTo>
                  <a:cubicBezTo>
                    <a:pt x="44" y="73"/>
                    <a:pt x="47" y="76"/>
                    <a:pt x="51" y="76"/>
                  </a:cubicBezTo>
                  <a:cubicBezTo>
                    <a:pt x="55" y="76"/>
                    <a:pt x="59" y="73"/>
                    <a:pt x="59" y="69"/>
                  </a:cubicBezTo>
                  <a:cubicBezTo>
                    <a:pt x="59" y="65"/>
                    <a:pt x="55" y="62"/>
                    <a:pt x="51" y="62"/>
                  </a:cubicBezTo>
                  <a:cubicBezTo>
                    <a:pt x="49" y="62"/>
                    <a:pt x="47" y="63"/>
                    <a:pt x="46" y="64"/>
                  </a:cubicBezTo>
                  <a:cubicBezTo>
                    <a:pt x="13" y="41"/>
                    <a:pt x="13" y="41"/>
                    <a:pt x="13" y="41"/>
                  </a:cubicBezTo>
                  <a:cubicBezTo>
                    <a:pt x="13" y="41"/>
                    <a:pt x="13" y="40"/>
                    <a:pt x="13" y="39"/>
                  </a:cubicBezTo>
                  <a:cubicBezTo>
                    <a:pt x="13" y="38"/>
                    <a:pt x="13" y="36"/>
                    <a:pt x="12" y="35"/>
                  </a:cubicBezTo>
                  <a:cubicBezTo>
                    <a:pt x="30" y="18"/>
                    <a:pt x="30" y="18"/>
                    <a:pt x="30" y="18"/>
                  </a:cubicBezTo>
                  <a:cubicBezTo>
                    <a:pt x="31" y="18"/>
                    <a:pt x="32" y="19"/>
                    <a:pt x="34" y="19"/>
                  </a:cubicBezTo>
                  <a:cubicBezTo>
                    <a:pt x="35" y="19"/>
                    <a:pt x="36" y="18"/>
                    <a:pt x="37" y="18"/>
                  </a:cubicBezTo>
                  <a:cubicBezTo>
                    <a:pt x="51" y="34"/>
                    <a:pt x="51" y="34"/>
                    <a:pt x="51" y="34"/>
                  </a:cubicBezTo>
                  <a:cubicBezTo>
                    <a:pt x="51" y="35"/>
                    <a:pt x="51" y="36"/>
                    <a:pt x="51" y="37"/>
                  </a:cubicBezTo>
                  <a:cubicBezTo>
                    <a:pt x="51" y="41"/>
                    <a:pt x="54" y="44"/>
                    <a:pt x="57" y="44"/>
                  </a:cubicBezTo>
                  <a:cubicBezTo>
                    <a:pt x="61" y="44"/>
                    <a:pt x="64" y="41"/>
                    <a:pt x="64" y="37"/>
                  </a:cubicBezTo>
                  <a:cubicBezTo>
                    <a:pt x="64" y="36"/>
                    <a:pt x="64" y="34"/>
                    <a:pt x="62" y="33"/>
                  </a:cubicBezTo>
                  <a:cubicBezTo>
                    <a:pt x="82" y="14"/>
                    <a:pt x="82" y="14"/>
                    <a:pt x="82" y="14"/>
                  </a:cubicBezTo>
                  <a:cubicBezTo>
                    <a:pt x="82" y="14"/>
                    <a:pt x="83" y="14"/>
                    <a:pt x="84" y="14"/>
                  </a:cubicBezTo>
                  <a:cubicBezTo>
                    <a:pt x="88" y="14"/>
                    <a:pt x="91" y="11"/>
                    <a:pt x="91" y="7"/>
                  </a:cubicBezTo>
                  <a:cubicBezTo>
                    <a:pt x="91" y="3"/>
                    <a:pt x="88" y="0"/>
                    <a:pt x="84" y="0"/>
                  </a:cubicBezTo>
                  <a:cubicBezTo>
                    <a:pt x="80" y="0"/>
                    <a:pt x="77" y="3"/>
                    <a:pt x="77" y="7"/>
                  </a:cubicBezTo>
                  <a:cubicBezTo>
                    <a:pt x="77" y="9"/>
                    <a:pt x="78" y="11"/>
                    <a:pt x="79" y="12"/>
                  </a:cubicBezTo>
                  <a:cubicBezTo>
                    <a:pt x="60" y="31"/>
                    <a:pt x="60" y="31"/>
                    <a:pt x="60" y="31"/>
                  </a:cubicBezTo>
                  <a:cubicBezTo>
                    <a:pt x="59" y="31"/>
                    <a:pt x="58" y="31"/>
                    <a:pt x="57" y="31"/>
                  </a:cubicBezTo>
                  <a:cubicBezTo>
                    <a:pt x="56" y="31"/>
                    <a:pt x="55" y="31"/>
                    <a:pt x="54" y="32"/>
                  </a:cubicBezTo>
                  <a:cubicBezTo>
                    <a:pt x="39" y="15"/>
                    <a:pt x="39" y="15"/>
                    <a:pt x="39" y="15"/>
                  </a:cubicBezTo>
                  <a:cubicBezTo>
                    <a:pt x="40" y="14"/>
                    <a:pt x="40" y="13"/>
                    <a:pt x="40" y="12"/>
                  </a:cubicBezTo>
                  <a:cubicBezTo>
                    <a:pt x="40" y="8"/>
                    <a:pt x="37" y="5"/>
                    <a:pt x="34" y="5"/>
                  </a:cubicBezTo>
                  <a:cubicBezTo>
                    <a:pt x="30" y="5"/>
                    <a:pt x="27" y="8"/>
                    <a:pt x="27" y="12"/>
                  </a:cubicBezTo>
                  <a:cubicBezTo>
                    <a:pt x="27" y="13"/>
                    <a:pt x="27" y="14"/>
                    <a:pt x="28" y="15"/>
                  </a:cubicBezTo>
                  <a:lnTo>
                    <a:pt x="10" y="3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9" name="Freeform 12"/>
            <p:cNvSpPr/>
            <p:nvPr/>
          </p:nvSpPr>
          <p:spPr bwMode="auto">
            <a:xfrm>
              <a:off x="0" y="189"/>
              <a:ext cx="217" cy="161"/>
            </a:xfrm>
            <a:custGeom>
              <a:avLst/>
              <a:gdLst>
                <a:gd name="T0" fmla="*/ 167 w 92"/>
                <a:gd name="T1" fmla="*/ 0 h 68"/>
                <a:gd name="T2" fmla="*/ 120 w 92"/>
                <a:gd name="T3" fmla="*/ 78 h 68"/>
                <a:gd name="T4" fmla="*/ 116 w 92"/>
                <a:gd name="T5" fmla="*/ 43 h 68"/>
                <a:gd name="T6" fmla="*/ 123 w 92"/>
                <a:gd name="T7" fmla="*/ 31 h 68"/>
                <a:gd name="T8" fmla="*/ 109 w 92"/>
                <a:gd name="T9" fmla="*/ 17 h 68"/>
                <a:gd name="T10" fmla="*/ 94 w 92"/>
                <a:gd name="T11" fmla="*/ 31 h 68"/>
                <a:gd name="T12" fmla="*/ 101 w 92"/>
                <a:gd name="T13" fmla="*/ 43 h 68"/>
                <a:gd name="T14" fmla="*/ 97 w 92"/>
                <a:gd name="T15" fmla="*/ 78 h 68"/>
                <a:gd name="T16" fmla="*/ 50 w 92"/>
                <a:gd name="T17" fmla="*/ 0 h 68"/>
                <a:gd name="T18" fmla="*/ 2 w 92"/>
                <a:gd name="T19" fmla="*/ 50 h 68"/>
                <a:gd name="T20" fmla="*/ 0 w 92"/>
                <a:gd name="T21" fmla="*/ 149 h 68"/>
                <a:gd name="T22" fmla="*/ 109 w 92"/>
                <a:gd name="T23" fmla="*/ 161 h 68"/>
                <a:gd name="T24" fmla="*/ 217 w 92"/>
                <a:gd name="T25" fmla="*/ 149 h 68"/>
                <a:gd name="T26" fmla="*/ 217 w 92"/>
                <a:gd name="T27" fmla="*/ 50 h 68"/>
                <a:gd name="T28" fmla="*/ 167 w 92"/>
                <a:gd name="T29" fmla="*/ 0 h 6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2" h="68">
                  <a:moveTo>
                    <a:pt x="71" y="0"/>
                  </a:moveTo>
                  <a:cubicBezTo>
                    <a:pt x="51" y="33"/>
                    <a:pt x="51" y="33"/>
                    <a:pt x="51" y="33"/>
                  </a:cubicBezTo>
                  <a:cubicBezTo>
                    <a:pt x="49" y="18"/>
                    <a:pt x="49" y="18"/>
                    <a:pt x="49" y="18"/>
                  </a:cubicBezTo>
                  <a:cubicBezTo>
                    <a:pt x="51" y="17"/>
                    <a:pt x="52" y="15"/>
                    <a:pt x="52" y="13"/>
                  </a:cubicBezTo>
                  <a:cubicBezTo>
                    <a:pt x="52" y="10"/>
                    <a:pt x="49" y="7"/>
                    <a:pt x="46" y="7"/>
                  </a:cubicBezTo>
                  <a:cubicBezTo>
                    <a:pt x="43" y="7"/>
                    <a:pt x="40" y="10"/>
                    <a:pt x="40" y="13"/>
                  </a:cubicBezTo>
                  <a:cubicBezTo>
                    <a:pt x="40" y="15"/>
                    <a:pt x="41" y="17"/>
                    <a:pt x="43" y="18"/>
                  </a:cubicBezTo>
                  <a:cubicBezTo>
                    <a:pt x="41" y="33"/>
                    <a:pt x="41" y="33"/>
                    <a:pt x="41" y="33"/>
                  </a:cubicBezTo>
                  <a:cubicBezTo>
                    <a:pt x="21" y="0"/>
                    <a:pt x="21" y="0"/>
                    <a:pt x="21" y="0"/>
                  </a:cubicBezTo>
                  <a:cubicBezTo>
                    <a:pt x="10" y="4"/>
                    <a:pt x="2" y="12"/>
                    <a:pt x="1" y="21"/>
                  </a:cubicBezTo>
                  <a:cubicBezTo>
                    <a:pt x="0" y="63"/>
                    <a:pt x="0" y="63"/>
                    <a:pt x="0" y="63"/>
                  </a:cubicBezTo>
                  <a:cubicBezTo>
                    <a:pt x="0" y="63"/>
                    <a:pt x="24" y="68"/>
                    <a:pt x="46" y="68"/>
                  </a:cubicBezTo>
                  <a:cubicBezTo>
                    <a:pt x="68" y="68"/>
                    <a:pt x="92" y="63"/>
                    <a:pt x="92" y="63"/>
                  </a:cubicBezTo>
                  <a:cubicBezTo>
                    <a:pt x="92" y="21"/>
                    <a:pt x="92" y="21"/>
                    <a:pt x="92" y="21"/>
                  </a:cubicBezTo>
                  <a:cubicBezTo>
                    <a:pt x="90" y="12"/>
                    <a:pt x="82" y="4"/>
                    <a:pt x="71"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0" name="Freeform 13"/>
            <p:cNvSpPr/>
            <p:nvPr/>
          </p:nvSpPr>
          <p:spPr bwMode="auto">
            <a:xfrm>
              <a:off x="31" y="29"/>
              <a:ext cx="156" cy="163"/>
            </a:xfrm>
            <a:custGeom>
              <a:avLst/>
              <a:gdLst>
                <a:gd name="T0" fmla="*/ 21 w 66"/>
                <a:gd name="T1" fmla="*/ 102 h 69"/>
                <a:gd name="T2" fmla="*/ 21 w 66"/>
                <a:gd name="T3" fmla="*/ 102 h 69"/>
                <a:gd name="T4" fmla="*/ 78 w 66"/>
                <a:gd name="T5" fmla="*/ 163 h 69"/>
                <a:gd name="T6" fmla="*/ 135 w 66"/>
                <a:gd name="T7" fmla="*/ 102 h 69"/>
                <a:gd name="T8" fmla="*/ 135 w 66"/>
                <a:gd name="T9" fmla="*/ 102 h 69"/>
                <a:gd name="T10" fmla="*/ 154 w 66"/>
                <a:gd name="T11" fmla="*/ 85 h 69"/>
                <a:gd name="T12" fmla="*/ 144 w 66"/>
                <a:gd name="T13" fmla="*/ 61 h 69"/>
                <a:gd name="T14" fmla="*/ 142 w 66"/>
                <a:gd name="T15" fmla="*/ 61 h 69"/>
                <a:gd name="T16" fmla="*/ 142 w 66"/>
                <a:gd name="T17" fmla="*/ 59 h 69"/>
                <a:gd name="T18" fmla="*/ 78 w 66"/>
                <a:gd name="T19" fmla="*/ 0 h 69"/>
                <a:gd name="T20" fmla="*/ 17 w 66"/>
                <a:gd name="T21" fmla="*/ 59 h 69"/>
                <a:gd name="T22" fmla="*/ 17 w 66"/>
                <a:gd name="T23" fmla="*/ 61 h 69"/>
                <a:gd name="T24" fmla="*/ 12 w 66"/>
                <a:gd name="T25" fmla="*/ 61 h 69"/>
                <a:gd name="T26" fmla="*/ 2 w 66"/>
                <a:gd name="T27" fmla="*/ 85 h 69"/>
                <a:gd name="T28" fmla="*/ 21 w 66"/>
                <a:gd name="T29" fmla="*/ 102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 h="69">
                  <a:moveTo>
                    <a:pt x="9" y="43"/>
                  </a:moveTo>
                  <a:cubicBezTo>
                    <a:pt x="9" y="43"/>
                    <a:pt x="9" y="43"/>
                    <a:pt x="9" y="43"/>
                  </a:cubicBezTo>
                  <a:cubicBezTo>
                    <a:pt x="12" y="57"/>
                    <a:pt x="22" y="69"/>
                    <a:pt x="33" y="69"/>
                  </a:cubicBezTo>
                  <a:cubicBezTo>
                    <a:pt x="45" y="69"/>
                    <a:pt x="54" y="57"/>
                    <a:pt x="57" y="43"/>
                  </a:cubicBezTo>
                  <a:cubicBezTo>
                    <a:pt x="57" y="43"/>
                    <a:pt x="57" y="43"/>
                    <a:pt x="57" y="43"/>
                  </a:cubicBezTo>
                  <a:cubicBezTo>
                    <a:pt x="61" y="44"/>
                    <a:pt x="64" y="40"/>
                    <a:pt x="65" y="36"/>
                  </a:cubicBezTo>
                  <a:cubicBezTo>
                    <a:pt x="66" y="31"/>
                    <a:pt x="65" y="26"/>
                    <a:pt x="61" y="26"/>
                  </a:cubicBezTo>
                  <a:cubicBezTo>
                    <a:pt x="61" y="26"/>
                    <a:pt x="60" y="26"/>
                    <a:pt x="60" y="26"/>
                  </a:cubicBezTo>
                  <a:cubicBezTo>
                    <a:pt x="60" y="25"/>
                    <a:pt x="60" y="25"/>
                    <a:pt x="60" y="25"/>
                  </a:cubicBezTo>
                  <a:cubicBezTo>
                    <a:pt x="60" y="11"/>
                    <a:pt x="48" y="0"/>
                    <a:pt x="33" y="0"/>
                  </a:cubicBezTo>
                  <a:cubicBezTo>
                    <a:pt x="19" y="0"/>
                    <a:pt x="7" y="11"/>
                    <a:pt x="7" y="25"/>
                  </a:cubicBezTo>
                  <a:cubicBezTo>
                    <a:pt x="7" y="25"/>
                    <a:pt x="7" y="25"/>
                    <a:pt x="7" y="26"/>
                  </a:cubicBezTo>
                  <a:cubicBezTo>
                    <a:pt x="6" y="26"/>
                    <a:pt x="6" y="26"/>
                    <a:pt x="5" y="26"/>
                  </a:cubicBezTo>
                  <a:cubicBezTo>
                    <a:pt x="2" y="26"/>
                    <a:pt x="0" y="31"/>
                    <a:pt x="1" y="36"/>
                  </a:cubicBezTo>
                  <a:cubicBezTo>
                    <a:pt x="2" y="40"/>
                    <a:pt x="5" y="44"/>
                    <a:pt x="9"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1" name="Freeform 14"/>
            <p:cNvSpPr/>
            <p:nvPr/>
          </p:nvSpPr>
          <p:spPr bwMode="auto">
            <a:xfrm>
              <a:off x="340" y="109"/>
              <a:ext cx="144" cy="106"/>
            </a:xfrm>
            <a:custGeom>
              <a:avLst/>
              <a:gdLst>
                <a:gd name="T0" fmla="*/ 142 w 61"/>
                <a:gd name="T1" fmla="*/ 35 h 45"/>
                <a:gd name="T2" fmla="*/ 111 w 61"/>
                <a:gd name="T3" fmla="*/ 0 h 45"/>
                <a:gd name="T4" fmla="*/ 80 w 61"/>
                <a:gd name="T5" fmla="*/ 52 h 45"/>
                <a:gd name="T6" fmla="*/ 76 w 61"/>
                <a:gd name="T7" fmla="*/ 28 h 45"/>
                <a:gd name="T8" fmla="*/ 80 w 61"/>
                <a:gd name="T9" fmla="*/ 21 h 45"/>
                <a:gd name="T10" fmla="*/ 71 w 61"/>
                <a:gd name="T11" fmla="*/ 12 h 45"/>
                <a:gd name="T12" fmla="*/ 64 w 61"/>
                <a:gd name="T13" fmla="*/ 21 h 45"/>
                <a:gd name="T14" fmla="*/ 66 w 61"/>
                <a:gd name="T15" fmla="*/ 28 h 45"/>
                <a:gd name="T16" fmla="*/ 64 w 61"/>
                <a:gd name="T17" fmla="*/ 52 h 45"/>
                <a:gd name="T18" fmla="*/ 33 w 61"/>
                <a:gd name="T19" fmla="*/ 0 h 45"/>
                <a:gd name="T20" fmla="*/ 0 w 61"/>
                <a:gd name="T21" fmla="*/ 35 h 45"/>
                <a:gd name="T22" fmla="*/ 0 w 61"/>
                <a:gd name="T23" fmla="*/ 99 h 45"/>
                <a:gd name="T24" fmla="*/ 71 w 61"/>
                <a:gd name="T25" fmla="*/ 106 h 45"/>
                <a:gd name="T26" fmla="*/ 144 w 61"/>
                <a:gd name="T27" fmla="*/ 99 h 45"/>
                <a:gd name="T28" fmla="*/ 142 w 61"/>
                <a:gd name="T29" fmla="*/ 35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1" h="45">
                  <a:moveTo>
                    <a:pt x="60" y="15"/>
                  </a:moveTo>
                  <a:cubicBezTo>
                    <a:pt x="59" y="9"/>
                    <a:pt x="54" y="3"/>
                    <a:pt x="47" y="0"/>
                  </a:cubicBezTo>
                  <a:cubicBezTo>
                    <a:pt x="34" y="22"/>
                    <a:pt x="34" y="22"/>
                    <a:pt x="34" y="22"/>
                  </a:cubicBezTo>
                  <a:cubicBezTo>
                    <a:pt x="32" y="12"/>
                    <a:pt x="32" y="12"/>
                    <a:pt x="32" y="12"/>
                  </a:cubicBezTo>
                  <a:cubicBezTo>
                    <a:pt x="33" y="12"/>
                    <a:pt x="34" y="10"/>
                    <a:pt x="34" y="9"/>
                  </a:cubicBezTo>
                  <a:cubicBezTo>
                    <a:pt x="34" y="7"/>
                    <a:pt x="32" y="5"/>
                    <a:pt x="30" y="5"/>
                  </a:cubicBezTo>
                  <a:cubicBezTo>
                    <a:pt x="28" y="5"/>
                    <a:pt x="27" y="7"/>
                    <a:pt x="27" y="9"/>
                  </a:cubicBezTo>
                  <a:cubicBezTo>
                    <a:pt x="27" y="10"/>
                    <a:pt x="27" y="12"/>
                    <a:pt x="28" y="12"/>
                  </a:cubicBezTo>
                  <a:cubicBezTo>
                    <a:pt x="27" y="22"/>
                    <a:pt x="27" y="22"/>
                    <a:pt x="27" y="22"/>
                  </a:cubicBezTo>
                  <a:cubicBezTo>
                    <a:pt x="14" y="0"/>
                    <a:pt x="14" y="0"/>
                    <a:pt x="14" y="0"/>
                  </a:cubicBezTo>
                  <a:cubicBezTo>
                    <a:pt x="7" y="3"/>
                    <a:pt x="2" y="9"/>
                    <a:pt x="0" y="15"/>
                  </a:cubicBezTo>
                  <a:cubicBezTo>
                    <a:pt x="0" y="42"/>
                    <a:pt x="0" y="42"/>
                    <a:pt x="0" y="42"/>
                  </a:cubicBezTo>
                  <a:cubicBezTo>
                    <a:pt x="0" y="42"/>
                    <a:pt x="16" y="45"/>
                    <a:pt x="30" y="45"/>
                  </a:cubicBezTo>
                  <a:cubicBezTo>
                    <a:pt x="45" y="45"/>
                    <a:pt x="61" y="42"/>
                    <a:pt x="61" y="42"/>
                  </a:cubicBezTo>
                  <a:lnTo>
                    <a:pt x="6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2" name="Freeform 15"/>
            <p:cNvSpPr/>
            <p:nvPr/>
          </p:nvSpPr>
          <p:spPr bwMode="auto">
            <a:xfrm>
              <a:off x="359" y="0"/>
              <a:ext cx="104" cy="107"/>
            </a:xfrm>
            <a:custGeom>
              <a:avLst/>
              <a:gdLst>
                <a:gd name="T0" fmla="*/ 14 w 44"/>
                <a:gd name="T1" fmla="*/ 69 h 45"/>
                <a:gd name="T2" fmla="*/ 17 w 44"/>
                <a:gd name="T3" fmla="*/ 69 h 45"/>
                <a:gd name="T4" fmla="*/ 52 w 44"/>
                <a:gd name="T5" fmla="*/ 107 h 45"/>
                <a:gd name="T6" fmla="*/ 90 w 44"/>
                <a:gd name="T7" fmla="*/ 69 h 45"/>
                <a:gd name="T8" fmla="*/ 90 w 44"/>
                <a:gd name="T9" fmla="*/ 69 h 45"/>
                <a:gd name="T10" fmla="*/ 104 w 44"/>
                <a:gd name="T11" fmla="*/ 57 h 45"/>
                <a:gd name="T12" fmla="*/ 97 w 44"/>
                <a:gd name="T13" fmla="*/ 40 h 45"/>
                <a:gd name="T14" fmla="*/ 95 w 44"/>
                <a:gd name="T15" fmla="*/ 40 h 45"/>
                <a:gd name="T16" fmla="*/ 95 w 44"/>
                <a:gd name="T17" fmla="*/ 40 h 45"/>
                <a:gd name="T18" fmla="*/ 52 w 44"/>
                <a:gd name="T19" fmla="*/ 0 h 45"/>
                <a:gd name="T20" fmla="*/ 12 w 44"/>
                <a:gd name="T21" fmla="*/ 40 h 45"/>
                <a:gd name="T22" fmla="*/ 12 w 44"/>
                <a:gd name="T23" fmla="*/ 40 h 45"/>
                <a:gd name="T24" fmla="*/ 9 w 44"/>
                <a:gd name="T25" fmla="*/ 40 h 45"/>
                <a:gd name="T26" fmla="*/ 2 w 44"/>
                <a:gd name="T27" fmla="*/ 57 h 45"/>
                <a:gd name="T28" fmla="*/ 14 w 44"/>
                <a:gd name="T29" fmla="*/ 69 h 4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 h="45">
                  <a:moveTo>
                    <a:pt x="6" y="29"/>
                  </a:moveTo>
                  <a:cubicBezTo>
                    <a:pt x="6" y="29"/>
                    <a:pt x="7" y="29"/>
                    <a:pt x="7" y="29"/>
                  </a:cubicBezTo>
                  <a:cubicBezTo>
                    <a:pt x="9" y="38"/>
                    <a:pt x="15" y="45"/>
                    <a:pt x="22" y="45"/>
                  </a:cubicBezTo>
                  <a:cubicBezTo>
                    <a:pt x="30" y="45"/>
                    <a:pt x="36" y="38"/>
                    <a:pt x="38" y="29"/>
                  </a:cubicBezTo>
                  <a:cubicBezTo>
                    <a:pt x="38" y="29"/>
                    <a:pt x="38" y="29"/>
                    <a:pt x="38" y="29"/>
                  </a:cubicBezTo>
                  <a:cubicBezTo>
                    <a:pt x="41" y="29"/>
                    <a:pt x="43" y="27"/>
                    <a:pt x="44" y="24"/>
                  </a:cubicBezTo>
                  <a:cubicBezTo>
                    <a:pt x="44" y="21"/>
                    <a:pt x="43" y="18"/>
                    <a:pt x="41" y="17"/>
                  </a:cubicBezTo>
                  <a:cubicBezTo>
                    <a:pt x="41" y="17"/>
                    <a:pt x="40" y="17"/>
                    <a:pt x="40" y="17"/>
                  </a:cubicBezTo>
                  <a:cubicBezTo>
                    <a:pt x="40" y="17"/>
                    <a:pt x="40" y="17"/>
                    <a:pt x="40" y="17"/>
                  </a:cubicBezTo>
                  <a:cubicBezTo>
                    <a:pt x="40" y="7"/>
                    <a:pt x="32" y="0"/>
                    <a:pt x="22" y="0"/>
                  </a:cubicBezTo>
                  <a:cubicBezTo>
                    <a:pt x="13" y="0"/>
                    <a:pt x="5" y="7"/>
                    <a:pt x="5" y="17"/>
                  </a:cubicBezTo>
                  <a:cubicBezTo>
                    <a:pt x="5" y="17"/>
                    <a:pt x="5" y="17"/>
                    <a:pt x="5" y="17"/>
                  </a:cubicBezTo>
                  <a:cubicBezTo>
                    <a:pt x="5" y="17"/>
                    <a:pt x="4" y="17"/>
                    <a:pt x="4" y="17"/>
                  </a:cubicBezTo>
                  <a:cubicBezTo>
                    <a:pt x="2" y="18"/>
                    <a:pt x="0" y="21"/>
                    <a:pt x="1" y="24"/>
                  </a:cubicBezTo>
                  <a:cubicBezTo>
                    <a:pt x="2" y="27"/>
                    <a:pt x="4" y="29"/>
                    <a:pt x="6"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3" name="Freeform 16"/>
            <p:cNvSpPr/>
            <p:nvPr/>
          </p:nvSpPr>
          <p:spPr bwMode="auto">
            <a:xfrm>
              <a:off x="243" y="355"/>
              <a:ext cx="154" cy="113"/>
            </a:xfrm>
            <a:custGeom>
              <a:avLst/>
              <a:gdLst>
                <a:gd name="T0" fmla="*/ 118 w 65"/>
                <a:gd name="T1" fmla="*/ 0 h 48"/>
                <a:gd name="T2" fmla="*/ 85 w 65"/>
                <a:gd name="T3" fmla="*/ 54 h 48"/>
                <a:gd name="T4" fmla="*/ 83 w 65"/>
                <a:gd name="T5" fmla="*/ 31 h 48"/>
                <a:gd name="T6" fmla="*/ 85 w 65"/>
                <a:gd name="T7" fmla="*/ 21 h 48"/>
                <a:gd name="T8" fmla="*/ 76 w 65"/>
                <a:gd name="T9" fmla="*/ 14 h 48"/>
                <a:gd name="T10" fmla="*/ 66 w 65"/>
                <a:gd name="T11" fmla="*/ 21 h 48"/>
                <a:gd name="T12" fmla="*/ 71 w 65"/>
                <a:gd name="T13" fmla="*/ 31 h 48"/>
                <a:gd name="T14" fmla="*/ 69 w 65"/>
                <a:gd name="T15" fmla="*/ 54 h 48"/>
                <a:gd name="T16" fmla="*/ 36 w 65"/>
                <a:gd name="T17" fmla="*/ 0 h 48"/>
                <a:gd name="T18" fmla="*/ 2 w 65"/>
                <a:gd name="T19" fmla="*/ 35 h 48"/>
                <a:gd name="T20" fmla="*/ 0 w 65"/>
                <a:gd name="T21" fmla="*/ 104 h 48"/>
                <a:gd name="T22" fmla="*/ 76 w 65"/>
                <a:gd name="T23" fmla="*/ 113 h 48"/>
                <a:gd name="T24" fmla="*/ 154 w 65"/>
                <a:gd name="T25" fmla="*/ 104 h 48"/>
                <a:gd name="T26" fmla="*/ 152 w 65"/>
                <a:gd name="T27" fmla="*/ 35 h 48"/>
                <a:gd name="T28" fmla="*/ 118 w 65"/>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5" h="48">
                  <a:moveTo>
                    <a:pt x="50" y="0"/>
                  </a:moveTo>
                  <a:cubicBezTo>
                    <a:pt x="36" y="23"/>
                    <a:pt x="36" y="23"/>
                    <a:pt x="36" y="23"/>
                  </a:cubicBezTo>
                  <a:cubicBezTo>
                    <a:pt x="35" y="13"/>
                    <a:pt x="35" y="13"/>
                    <a:pt x="35" y="13"/>
                  </a:cubicBezTo>
                  <a:cubicBezTo>
                    <a:pt x="36" y="12"/>
                    <a:pt x="36" y="11"/>
                    <a:pt x="36" y="9"/>
                  </a:cubicBezTo>
                  <a:cubicBezTo>
                    <a:pt x="36" y="7"/>
                    <a:pt x="35" y="6"/>
                    <a:pt x="32" y="6"/>
                  </a:cubicBezTo>
                  <a:cubicBezTo>
                    <a:pt x="30" y="6"/>
                    <a:pt x="28" y="7"/>
                    <a:pt x="28" y="9"/>
                  </a:cubicBezTo>
                  <a:cubicBezTo>
                    <a:pt x="28" y="11"/>
                    <a:pt x="29" y="12"/>
                    <a:pt x="30" y="13"/>
                  </a:cubicBezTo>
                  <a:cubicBezTo>
                    <a:pt x="29" y="23"/>
                    <a:pt x="29" y="23"/>
                    <a:pt x="29" y="23"/>
                  </a:cubicBezTo>
                  <a:cubicBezTo>
                    <a:pt x="15" y="0"/>
                    <a:pt x="15" y="0"/>
                    <a:pt x="15" y="0"/>
                  </a:cubicBezTo>
                  <a:cubicBezTo>
                    <a:pt x="7" y="3"/>
                    <a:pt x="2" y="9"/>
                    <a:pt x="1" y="15"/>
                  </a:cubicBezTo>
                  <a:cubicBezTo>
                    <a:pt x="0" y="44"/>
                    <a:pt x="0" y="44"/>
                    <a:pt x="0" y="44"/>
                  </a:cubicBezTo>
                  <a:cubicBezTo>
                    <a:pt x="0" y="44"/>
                    <a:pt x="17" y="48"/>
                    <a:pt x="32" y="48"/>
                  </a:cubicBezTo>
                  <a:cubicBezTo>
                    <a:pt x="48" y="48"/>
                    <a:pt x="65" y="44"/>
                    <a:pt x="65" y="44"/>
                  </a:cubicBezTo>
                  <a:cubicBezTo>
                    <a:pt x="64" y="15"/>
                    <a:pt x="64" y="15"/>
                    <a:pt x="64" y="15"/>
                  </a:cubicBezTo>
                  <a:cubicBezTo>
                    <a:pt x="63" y="9"/>
                    <a:pt x="58" y="3"/>
                    <a:pt x="5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sp>
          <p:nvSpPr>
            <p:cNvPr id="14" name="Freeform 17"/>
            <p:cNvSpPr/>
            <p:nvPr/>
          </p:nvSpPr>
          <p:spPr bwMode="auto">
            <a:xfrm>
              <a:off x="264" y="239"/>
              <a:ext cx="112" cy="114"/>
            </a:xfrm>
            <a:custGeom>
              <a:avLst/>
              <a:gdLst>
                <a:gd name="T0" fmla="*/ 57 w 47"/>
                <a:gd name="T1" fmla="*/ 0 h 48"/>
                <a:gd name="T2" fmla="*/ 12 w 47"/>
                <a:gd name="T3" fmla="*/ 43 h 48"/>
                <a:gd name="T4" fmla="*/ 12 w 47"/>
                <a:gd name="T5" fmla="*/ 43 h 48"/>
                <a:gd name="T6" fmla="*/ 10 w 47"/>
                <a:gd name="T7" fmla="*/ 43 h 48"/>
                <a:gd name="T8" fmla="*/ 2 w 47"/>
                <a:gd name="T9" fmla="*/ 59 h 48"/>
                <a:gd name="T10" fmla="*/ 14 w 47"/>
                <a:gd name="T11" fmla="*/ 71 h 48"/>
                <a:gd name="T12" fmla="*/ 17 w 47"/>
                <a:gd name="T13" fmla="*/ 71 h 48"/>
                <a:gd name="T14" fmla="*/ 57 w 47"/>
                <a:gd name="T15" fmla="*/ 114 h 48"/>
                <a:gd name="T16" fmla="*/ 95 w 47"/>
                <a:gd name="T17" fmla="*/ 71 h 48"/>
                <a:gd name="T18" fmla="*/ 95 w 47"/>
                <a:gd name="T19" fmla="*/ 71 h 48"/>
                <a:gd name="T20" fmla="*/ 110 w 47"/>
                <a:gd name="T21" fmla="*/ 59 h 48"/>
                <a:gd name="T22" fmla="*/ 102 w 47"/>
                <a:gd name="T23" fmla="*/ 43 h 48"/>
                <a:gd name="T24" fmla="*/ 100 w 47"/>
                <a:gd name="T25" fmla="*/ 43 h 48"/>
                <a:gd name="T26" fmla="*/ 100 w 47"/>
                <a:gd name="T27" fmla="*/ 43 h 48"/>
                <a:gd name="T28" fmla="*/ 57 w 47"/>
                <a:gd name="T29" fmla="*/ 0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7" h="48">
                  <a:moveTo>
                    <a:pt x="24" y="0"/>
                  </a:moveTo>
                  <a:cubicBezTo>
                    <a:pt x="13" y="0"/>
                    <a:pt x="5" y="8"/>
                    <a:pt x="5" y="18"/>
                  </a:cubicBezTo>
                  <a:cubicBezTo>
                    <a:pt x="5" y="18"/>
                    <a:pt x="5" y="18"/>
                    <a:pt x="5" y="18"/>
                  </a:cubicBezTo>
                  <a:cubicBezTo>
                    <a:pt x="5" y="18"/>
                    <a:pt x="4" y="18"/>
                    <a:pt x="4" y="18"/>
                  </a:cubicBezTo>
                  <a:cubicBezTo>
                    <a:pt x="1" y="19"/>
                    <a:pt x="0" y="22"/>
                    <a:pt x="1" y="25"/>
                  </a:cubicBezTo>
                  <a:cubicBezTo>
                    <a:pt x="2" y="29"/>
                    <a:pt x="4" y="31"/>
                    <a:pt x="6" y="30"/>
                  </a:cubicBezTo>
                  <a:cubicBezTo>
                    <a:pt x="7" y="30"/>
                    <a:pt x="7" y="30"/>
                    <a:pt x="7" y="30"/>
                  </a:cubicBezTo>
                  <a:cubicBezTo>
                    <a:pt x="9" y="40"/>
                    <a:pt x="16" y="48"/>
                    <a:pt x="24" y="48"/>
                  </a:cubicBezTo>
                  <a:cubicBezTo>
                    <a:pt x="31" y="48"/>
                    <a:pt x="38" y="40"/>
                    <a:pt x="40" y="30"/>
                  </a:cubicBezTo>
                  <a:cubicBezTo>
                    <a:pt x="40" y="30"/>
                    <a:pt x="40" y="30"/>
                    <a:pt x="40" y="30"/>
                  </a:cubicBezTo>
                  <a:cubicBezTo>
                    <a:pt x="43" y="31"/>
                    <a:pt x="45" y="29"/>
                    <a:pt x="46" y="25"/>
                  </a:cubicBezTo>
                  <a:cubicBezTo>
                    <a:pt x="47" y="22"/>
                    <a:pt x="45" y="19"/>
                    <a:pt x="43" y="18"/>
                  </a:cubicBezTo>
                  <a:cubicBezTo>
                    <a:pt x="43" y="18"/>
                    <a:pt x="42" y="18"/>
                    <a:pt x="42" y="18"/>
                  </a:cubicBezTo>
                  <a:cubicBezTo>
                    <a:pt x="42" y="18"/>
                    <a:pt x="42" y="18"/>
                    <a:pt x="42" y="18"/>
                  </a:cubicBezTo>
                  <a:cubicBezTo>
                    <a:pt x="42" y="8"/>
                    <a:pt x="34"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200"/>
            </a:p>
          </p:txBody>
        </p:sp>
      </p:grpSp>
      <p:sp>
        <p:nvSpPr>
          <p:cNvPr id="15" name="Freeform 18"/>
          <p:cNvSpPr/>
          <p:nvPr/>
        </p:nvSpPr>
        <p:spPr bwMode="auto">
          <a:xfrm>
            <a:off x="9359900" y="2692401"/>
            <a:ext cx="958851" cy="810684"/>
          </a:xfrm>
          <a:custGeom>
            <a:avLst/>
            <a:gdLst>
              <a:gd name="T0" fmla="*/ 685690 w 258"/>
              <a:gd name="T1" fmla="*/ 0 h 218"/>
              <a:gd name="T2" fmla="*/ 33448 w 258"/>
              <a:gd name="T3" fmla="*/ 0 h 218"/>
              <a:gd name="T4" fmla="*/ 0 w 258"/>
              <a:gd name="T5" fmla="*/ 33469 h 218"/>
              <a:gd name="T6" fmla="*/ 0 w 258"/>
              <a:gd name="T7" fmla="*/ 437881 h 218"/>
              <a:gd name="T8" fmla="*/ 33448 w 258"/>
              <a:gd name="T9" fmla="*/ 468560 h 218"/>
              <a:gd name="T10" fmla="*/ 103132 w 258"/>
              <a:gd name="T11" fmla="*/ 468560 h 218"/>
              <a:gd name="T12" fmla="*/ 103132 w 258"/>
              <a:gd name="T13" fmla="*/ 608013 h 218"/>
              <a:gd name="T14" fmla="*/ 264799 w 258"/>
              <a:gd name="T15" fmla="*/ 468560 h 218"/>
              <a:gd name="T16" fmla="*/ 685690 w 258"/>
              <a:gd name="T17" fmla="*/ 468560 h 218"/>
              <a:gd name="T18" fmla="*/ 719138 w 258"/>
              <a:gd name="T19" fmla="*/ 437881 h 218"/>
              <a:gd name="T20" fmla="*/ 719138 w 258"/>
              <a:gd name="T21" fmla="*/ 33469 h 218"/>
              <a:gd name="T22" fmla="*/ 685690 w 258"/>
              <a:gd name="T23" fmla="*/ 0 h 2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58" h="218">
                <a:moveTo>
                  <a:pt x="246" y="0"/>
                </a:moveTo>
                <a:cubicBezTo>
                  <a:pt x="12" y="0"/>
                  <a:pt x="12" y="0"/>
                  <a:pt x="12" y="0"/>
                </a:cubicBezTo>
                <a:cubicBezTo>
                  <a:pt x="5" y="0"/>
                  <a:pt x="0" y="5"/>
                  <a:pt x="0" y="12"/>
                </a:cubicBezTo>
                <a:cubicBezTo>
                  <a:pt x="0" y="157"/>
                  <a:pt x="0" y="157"/>
                  <a:pt x="0" y="157"/>
                </a:cubicBezTo>
                <a:cubicBezTo>
                  <a:pt x="0" y="163"/>
                  <a:pt x="5" y="168"/>
                  <a:pt x="12" y="168"/>
                </a:cubicBezTo>
                <a:cubicBezTo>
                  <a:pt x="37" y="168"/>
                  <a:pt x="37" y="168"/>
                  <a:pt x="37" y="168"/>
                </a:cubicBezTo>
                <a:cubicBezTo>
                  <a:pt x="37" y="218"/>
                  <a:pt x="37" y="218"/>
                  <a:pt x="37" y="218"/>
                </a:cubicBezTo>
                <a:cubicBezTo>
                  <a:pt x="95" y="168"/>
                  <a:pt x="95" y="168"/>
                  <a:pt x="95" y="168"/>
                </a:cubicBezTo>
                <a:cubicBezTo>
                  <a:pt x="246" y="168"/>
                  <a:pt x="246" y="168"/>
                  <a:pt x="246" y="168"/>
                </a:cubicBezTo>
                <a:cubicBezTo>
                  <a:pt x="253" y="168"/>
                  <a:pt x="258" y="163"/>
                  <a:pt x="258" y="157"/>
                </a:cubicBezTo>
                <a:cubicBezTo>
                  <a:pt x="258" y="12"/>
                  <a:pt x="258" y="12"/>
                  <a:pt x="258" y="12"/>
                </a:cubicBezTo>
                <a:cubicBezTo>
                  <a:pt x="258" y="5"/>
                  <a:pt x="253" y="0"/>
                  <a:pt x="246" y="0"/>
                </a:cubicBezTo>
                <a:close/>
              </a:path>
            </a:pathLst>
          </a:custGeom>
          <a:gradFill>
            <a:gsLst>
              <a:gs pos="0">
                <a:srgbClr val="720000"/>
              </a:gs>
              <a:gs pos="100000">
                <a:srgbClr val="BE0000"/>
              </a:gs>
            </a:gsLst>
            <a:lin ang="5400000" scaled="1"/>
          </a:gradFill>
          <a:ln w="12700" cmpd="sng">
            <a:solidFill>
              <a:srgbClr val="FFFFFF"/>
            </a:solidFill>
            <a:round/>
          </a:ln>
        </p:spPr>
        <p:txBody>
          <a:bodyPr/>
          <a:lstStyle/>
          <a:p>
            <a:endParaRPr lang="zh-CN" altLang="en-US" sz="3200"/>
          </a:p>
        </p:txBody>
      </p:sp>
      <p:sp>
        <p:nvSpPr>
          <p:cNvPr id="16" name="Rectangle 19"/>
          <p:cNvSpPr>
            <a:spLocks noChangeArrowheads="1"/>
          </p:cNvSpPr>
          <p:nvPr/>
        </p:nvSpPr>
        <p:spPr bwMode="auto">
          <a:xfrm>
            <a:off x="9465734" y="2808817"/>
            <a:ext cx="702436" cy="379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867" b="1" dirty="0">
                <a:solidFill>
                  <a:schemeClr val="bg1"/>
                </a:solidFill>
                <a:latin typeface="微软雅黑" panose="020B0503020204020204" pitchFamily="34" charset="-122"/>
                <a:ea typeface="微软雅黑" panose="020B0503020204020204" pitchFamily="34" charset="-122"/>
              </a:rPr>
              <a:t>30%</a:t>
            </a:r>
          </a:p>
        </p:txBody>
      </p:sp>
    </p:spTree>
    <p:extLst>
      <p:ext uri="{BB962C8B-B14F-4D97-AF65-F5344CB8AC3E}">
        <p14:creationId xmlns:p14="http://schemas.microsoft.com/office/powerpoint/2010/main" val="12185225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par>
                          <p:cTn id="34" fill="hold">
                            <p:stCondLst>
                              <p:cond delay="3000"/>
                            </p:stCondLst>
                            <p:childTnLst>
                              <p:par>
                                <p:cTn id="35" presetID="14" presetClass="entr" presetSubtype="1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randombar(horizontal)">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15"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工作存在问题</a:t>
            </a:r>
          </a:p>
        </p:txBody>
      </p:sp>
      <p:sp>
        <p:nvSpPr>
          <p:cNvPr id="53" name="Freeform 5"/>
          <p:cNvSpPr>
            <a:spLocks noChangeArrowheads="1"/>
          </p:cNvSpPr>
          <p:nvPr/>
        </p:nvSpPr>
        <p:spPr bwMode="auto">
          <a:xfrm>
            <a:off x="2918983" y="3466460"/>
            <a:ext cx="1301749" cy="1826684"/>
          </a:xfrm>
          <a:custGeom>
            <a:avLst/>
            <a:gdLst>
              <a:gd name="T0" fmla="*/ 487362 w 615"/>
              <a:gd name="T1" fmla="*/ 0 h 863"/>
              <a:gd name="T2" fmla="*/ 731837 w 615"/>
              <a:gd name="T3" fmla="*/ 690563 h 863"/>
              <a:gd name="T4" fmla="*/ 976312 w 615"/>
              <a:gd name="T5" fmla="*/ 1370013 h 863"/>
              <a:gd name="T6" fmla="*/ 487362 w 615"/>
              <a:gd name="T7" fmla="*/ 1370013 h 863"/>
              <a:gd name="T8" fmla="*/ 0 w 615"/>
              <a:gd name="T9" fmla="*/ 1370013 h 863"/>
              <a:gd name="T10" fmla="*/ 244475 w 615"/>
              <a:gd name="T11" fmla="*/ 690563 h 863"/>
              <a:gd name="T12" fmla="*/ 487362 w 615"/>
              <a:gd name="T13" fmla="*/ 0 h 863"/>
              <a:gd name="T14" fmla="*/ 0 60000 65536"/>
              <a:gd name="T15" fmla="*/ 0 60000 65536"/>
              <a:gd name="T16" fmla="*/ 0 60000 65536"/>
              <a:gd name="T17" fmla="*/ 0 60000 65536"/>
              <a:gd name="T18" fmla="*/ 0 60000 65536"/>
              <a:gd name="T19" fmla="*/ 0 60000 65536"/>
              <a:gd name="T20" fmla="*/ 0 60000 65536"/>
              <a:gd name="T21" fmla="*/ 0 w 615"/>
              <a:gd name="T22" fmla="*/ 0 h 863"/>
              <a:gd name="T23" fmla="*/ 615 w 615"/>
              <a:gd name="T24" fmla="*/ 863 h 86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863">
                <a:moveTo>
                  <a:pt x="307" y="0"/>
                </a:moveTo>
                <a:lnTo>
                  <a:pt x="461" y="435"/>
                </a:lnTo>
                <a:lnTo>
                  <a:pt x="615" y="863"/>
                </a:lnTo>
                <a:lnTo>
                  <a:pt x="307" y="863"/>
                </a:lnTo>
                <a:lnTo>
                  <a:pt x="0" y="863"/>
                </a:lnTo>
                <a:lnTo>
                  <a:pt x="154" y="435"/>
                </a:lnTo>
                <a:lnTo>
                  <a:pt x="307" y="0"/>
                </a:lnTo>
                <a:close/>
              </a:path>
            </a:pathLst>
          </a:custGeom>
          <a:gradFill>
            <a:gsLst>
              <a:gs pos="0">
                <a:srgbClr val="720000"/>
              </a:gs>
              <a:gs pos="100000">
                <a:srgbClr val="BE0000"/>
              </a:gs>
            </a:gsLst>
            <a:lin ang="5400000" scaled="1"/>
          </a:gradFill>
          <a:ln>
            <a:noFill/>
          </a:ln>
        </p:spPr>
        <p:txBody>
          <a:bodyPr/>
          <a:lstStyle/>
          <a:p>
            <a:endParaRPr lang="zh-CN" altLang="en-US" sz="3200">
              <a:solidFill>
                <a:srgbClr val="7F7F7F"/>
              </a:solidFill>
            </a:endParaRPr>
          </a:p>
        </p:txBody>
      </p:sp>
      <p:sp>
        <p:nvSpPr>
          <p:cNvPr id="54" name="Freeform 6"/>
          <p:cNvSpPr>
            <a:spLocks noChangeArrowheads="1"/>
          </p:cNvSpPr>
          <p:nvPr/>
        </p:nvSpPr>
        <p:spPr bwMode="auto">
          <a:xfrm>
            <a:off x="1816199" y="4429543"/>
            <a:ext cx="1301751" cy="863600"/>
          </a:xfrm>
          <a:custGeom>
            <a:avLst/>
            <a:gdLst>
              <a:gd name="T0" fmla="*/ 488950 w 615"/>
              <a:gd name="T1" fmla="*/ 0 h 408"/>
              <a:gd name="T2" fmla="*/ 731838 w 615"/>
              <a:gd name="T3" fmla="*/ 319088 h 408"/>
              <a:gd name="T4" fmla="*/ 976313 w 615"/>
              <a:gd name="T5" fmla="*/ 647700 h 408"/>
              <a:gd name="T6" fmla="*/ 488950 w 615"/>
              <a:gd name="T7" fmla="*/ 647700 h 408"/>
              <a:gd name="T8" fmla="*/ 0 w 615"/>
              <a:gd name="T9" fmla="*/ 647700 h 408"/>
              <a:gd name="T10" fmla="*/ 244475 w 615"/>
              <a:gd name="T11" fmla="*/ 319088 h 408"/>
              <a:gd name="T12" fmla="*/ 488950 w 615"/>
              <a:gd name="T13" fmla="*/ 0 h 408"/>
              <a:gd name="T14" fmla="*/ 0 60000 65536"/>
              <a:gd name="T15" fmla="*/ 0 60000 65536"/>
              <a:gd name="T16" fmla="*/ 0 60000 65536"/>
              <a:gd name="T17" fmla="*/ 0 60000 65536"/>
              <a:gd name="T18" fmla="*/ 0 60000 65536"/>
              <a:gd name="T19" fmla="*/ 0 60000 65536"/>
              <a:gd name="T20" fmla="*/ 0 60000 65536"/>
              <a:gd name="T21" fmla="*/ 0 w 615"/>
              <a:gd name="T22" fmla="*/ 0 h 408"/>
              <a:gd name="T23" fmla="*/ 615 w 615"/>
              <a:gd name="T24" fmla="*/ 408 h 4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408">
                <a:moveTo>
                  <a:pt x="308" y="0"/>
                </a:moveTo>
                <a:lnTo>
                  <a:pt x="461" y="201"/>
                </a:lnTo>
                <a:lnTo>
                  <a:pt x="615" y="408"/>
                </a:lnTo>
                <a:lnTo>
                  <a:pt x="308" y="408"/>
                </a:lnTo>
                <a:lnTo>
                  <a:pt x="0" y="408"/>
                </a:lnTo>
                <a:lnTo>
                  <a:pt x="154" y="201"/>
                </a:lnTo>
                <a:lnTo>
                  <a:pt x="308" y="0"/>
                </a:lnTo>
                <a:close/>
              </a:path>
            </a:pathLst>
          </a:custGeom>
          <a:gradFill>
            <a:gsLst>
              <a:gs pos="0">
                <a:srgbClr val="004989"/>
              </a:gs>
              <a:gs pos="100000">
                <a:srgbClr val="013A6F"/>
              </a:gs>
            </a:gsLst>
            <a:lin ang="5400000" scaled="1"/>
          </a:gradFill>
          <a:ln>
            <a:noFill/>
          </a:ln>
        </p:spPr>
        <p:txBody>
          <a:bodyPr/>
          <a:lstStyle/>
          <a:p>
            <a:endParaRPr lang="zh-CN" altLang="en-US" sz="3200">
              <a:solidFill>
                <a:srgbClr val="7F7F7F"/>
              </a:solidFill>
            </a:endParaRPr>
          </a:p>
        </p:txBody>
      </p:sp>
      <p:sp>
        <p:nvSpPr>
          <p:cNvPr id="55" name="Freeform 7"/>
          <p:cNvSpPr>
            <a:spLocks noChangeArrowheads="1"/>
          </p:cNvSpPr>
          <p:nvPr/>
        </p:nvSpPr>
        <p:spPr bwMode="auto">
          <a:xfrm>
            <a:off x="757866" y="4861345"/>
            <a:ext cx="1299633" cy="431800"/>
          </a:xfrm>
          <a:custGeom>
            <a:avLst/>
            <a:gdLst>
              <a:gd name="T0" fmla="*/ 487363 w 614"/>
              <a:gd name="T1" fmla="*/ 0 h 107"/>
              <a:gd name="T2" fmla="*/ 730250 w 614"/>
              <a:gd name="T3" fmla="*/ 84138 h 107"/>
              <a:gd name="T4" fmla="*/ 974725 w 614"/>
              <a:gd name="T5" fmla="*/ 169863 h 107"/>
              <a:gd name="T6" fmla="*/ 487363 w 614"/>
              <a:gd name="T7" fmla="*/ 169863 h 107"/>
              <a:gd name="T8" fmla="*/ 0 w 614"/>
              <a:gd name="T9" fmla="*/ 169863 h 107"/>
              <a:gd name="T10" fmla="*/ 242888 w 614"/>
              <a:gd name="T11" fmla="*/ 84138 h 107"/>
              <a:gd name="T12" fmla="*/ 487363 w 614"/>
              <a:gd name="T13" fmla="*/ 0 h 107"/>
              <a:gd name="T14" fmla="*/ 0 60000 65536"/>
              <a:gd name="T15" fmla="*/ 0 60000 65536"/>
              <a:gd name="T16" fmla="*/ 0 60000 65536"/>
              <a:gd name="T17" fmla="*/ 0 60000 65536"/>
              <a:gd name="T18" fmla="*/ 0 60000 65536"/>
              <a:gd name="T19" fmla="*/ 0 60000 65536"/>
              <a:gd name="T20" fmla="*/ 0 60000 65536"/>
              <a:gd name="T21" fmla="*/ 0 w 614"/>
              <a:gd name="T22" fmla="*/ 0 h 107"/>
              <a:gd name="T23" fmla="*/ 614 w 614"/>
              <a:gd name="T24" fmla="*/ 107 h 1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07">
                <a:moveTo>
                  <a:pt x="307" y="0"/>
                </a:moveTo>
                <a:lnTo>
                  <a:pt x="460" y="53"/>
                </a:lnTo>
                <a:lnTo>
                  <a:pt x="614" y="107"/>
                </a:lnTo>
                <a:lnTo>
                  <a:pt x="307" y="107"/>
                </a:lnTo>
                <a:lnTo>
                  <a:pt x="0" y="107"/>
                </a:lnTo>
                <a:lnTo>
                  <a:pt x="153" y="53"/>
                </a:lnTo>
                <a:lnTo>
                  <a:pt x="307" y="0"/>
                </a:lnTo>
                <a:close/>
              </a:path>
            </a:pathLst>
          </a:custGeom>
          <a:gradFill>
            <a:gsLst>
              <a:gs pos="0">
                <a:srgbClr val="720000"/>
              </a:gs>
              <a:gs pos="100000">
                <a:srgbClr val="BE0000"/>
              </a:gs>
            </a:gsLst>
            <a:lin ang="5400000" scaled="1"/>
          </a:gradFill>
          <a:ln>
            <a:noFill/>
          </a:ln>
        </p:spPr>
        <p:txBody>
          <a:bodyPr/>
          <a:lstStyle/>
          <a:p>
            <a:endParaRPr lang="zh-CN" altLang="en-US" sz="3200">
              <a:solidFill>
                <a:srgbClr val="7F7F7F"/>
              </a:solidFill>
            </a:endParaRPr>
          </a:p>
        </p:txBody>
      </p:sp>
      <p:sp>
        <p:nvSpPr>
          <p:cNvPr id="56" name="Freeform 8"/>
          <p:cNvSpPr>
            <a:spLocks noChangeArrowheads="1"/>
          </p:cNvSpPr>
          <p:nvPr/>
        </p:nvSpPr>
        <p:spPr bwMode="auto">
          <a:xfrm>
            <a:off x="4021766" y="2403893"/>
            <a:ext cx="1299633" cy="2889251"/>
          </a:xfrm>
          <a:custGeom>
            <a:avLst/>
            <a:gdLst>
              <a:gd name="T0" fmla="*/ 487363 w 614"/>
              <a:gd name="T1" fmla="*/ 0 h 1365"/>
              <a:gd name="T2" fmla="*/ 731838 w 614"/>
              <a:gd name="T3" fmla="*/ 1082675 h 1365"/>
              <a:gd name="T4" fmla="*/ 974725 w 614"/>
              <a:gd name="T5" fmla="*/ 2166938 h 1365"/>
              <a:gd name="T6" fmla="*/ 487363 w 614"/>
              <a:gd name="T7" fmla="*/ 2166938 h 1365"/>
              <a:gd name="T8" fmla="*/ 0 w 614"/>
              <a:gd name="T9" fmla="*/ 2166938 h 1365"/>
              <a:gd name="T10" fmla="*/ 244475 w 614"/>
              <a:gd name="T11" fmla="*/ 1082675 h 1365"/>
              <a:gd name="T12" fmla="*/ 487363 w 614"/>
              <a:gd name="T13" fmla="*/ 0 h 1365"/>
              <a:gd name="T14" fmla="*/ 0 60000 65536"/>
              <a:gd name="T15" fmla="*/ 0 60000 65536"/>
              <a:gd name="T16" fmla="*/ 0 60000 65536"/>
              <a:gd name="T17" fmla="*/ 0 60000 65536"/>
              <a:gd name="T18" fmla="*/ 0 60000 65536"/>
              <a:gd name="T19" fmla="*/ 0 60000 65536"/>
              <a:gd name="T20" fmla="*/ 0 60000 65536"/>
              <a:gd name="T21" fmla="*/ 0 w 614"/>
              <a:gd name="T22" fmla="*/ 0 h 1365"/>
              <a:gd name="T23" fmla="*/ 614 w 614"/>
              <a:gd name="T24" fmla="*/ 1365 h 13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1365">
                <a:moveTo>
                  <a:pt x="307" y="0"/>
                </a:moveTo>
                <a:lnTo>
                  <a:pt x="461" y="682"/>
                </a:lnTo>
                <a:lnTo>
                  <a:pt x="614" y="1365"/>
                </a:lnTo>
                <a:lnTo>
                  <a:pt x="307" y="1365"/>
                </a:lnTo>
                <a:lnTo>
                  <a:pt x="0" y="1365"/>
                </a:lnTo>
                <a:lnTo>
                  <a:pt x="154" y="682"/>
                </a:lnTo>
                <a:lnTo>
                  <a:pt x="307" y="0"/>
                </a:lnTo>
                <a:close/>
              </a:path>
            </a:pathLst>
          </a:custGeom>
          <a:gradFill>
            <a:gsLst>
              <a:gs pos="0">
                <a:srgbClr val="004989"/>
              </a:gs>
              <a:gs pos="100000">
                <a:srgbClr val="013A6F"/>
              </a:gs>
            </a:gsLst>
            <a:lin ang="5400000" scaled="1"/>
          </a:gradFill>
          <a:ln>
            <a:noFill/>
          </a:ln>
        </p:spPr>
        <p:txBody>
          <a:bodyPr/>
          <a:lstStyle/>
          <a:p>
            <a:endParaRPr lang="zh-CN" altLang="en-US" sz="3200">
              <a:solidFill>
                <a:srgbClr val="7F7F7F"/>
              </a:solidFill>
            </a:endParaRPr>
          </a:p>
        </p:txBody>
      </p:sp>
      <p:sp>
        <p:nvSpPr>
          <p:cNvPr id="57" name="Freeform 9"/>
          <p:cNvSpPr>
            <a:spLocks noChangeArrowheads="1"/>
          </p:cNvSpPr>
          <p:nvPr/>
        </p:nvSpPr>
        <p:spPr bwMode="auto">
          <a:xfrm>
            <a:off x="5124550" y="3946943"/>
            <a:ext cx="1299633" cy="1346200"/>
          </a:xfrm>
          <a:custGeom>
            <a:avLst/>
            <a:gdLst>
              <a:gd name="T0" fmla="*/ 487363 w 614"/>
              <a:gd name="T1" fmla="*/ 0 h 636"/>
              <a:gd name="T2" fmla="*/ 731838 w 614"/>
              <a:gd name="T3" fmla="*/ 509588 h 636"/>
              <a:gd name="T4" fmla="*/ 974725 w 614"/>
              <a:gd name="T5" fmla="*/ 1009650 h 636"/>
              <a:gd name="T6" fmla="*/ 487363 w 614"/>
              <a:gd name="T7" fmla="*/ 1009650 h 636"/>
              <a:gd name="T8" fmla="*/ 0 w 614"/>
              <a:gd name="T9" fmla="*/ 1009650 h 636"/>
              <a:gd name="T10" fmla="*/ 244475 w 614"/>
              <a:gd name="T11" fmla="*/ 509588 h 636"/>
              <a:gd name="T12" fmla="*/ 487363 w 614"/>
              <a:gd name="T13" fmla="*/ 0 h 636"/>
              <a:gd name="T14" fmla="*/ 0 60000 65536"/>
              <a:gd name="T15" fmla="*/ 0 60000 65536"/>
              <a:gd name="T16" fmla="*/ 0 60000 65536"/>
              <a:gd name="T17" fmla="*/ 0 60000 65536"/>
              <a:gd name="T18" fmla="*/ 0 60000 65536"/>
              <a:gd name="T19" fmla="*/ 0 60000 65536"/>
              <a:gd name="T20" fmla="*/ 0 60000 65536"/>
              <a:gd name="T21" fmla="*/ 0 w 614"/>
              <a:gd name="T22" fmla="*/ 0 h 636"/>
              <a:gd name="T23" fmla="*/ 614 w 614"/>
              <a:gd name="T24" fmla="*/ 636 h 6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4" h="636">
                <a:moveTo>
                  <a:pt x="307" y="0"/>
                </a:moveTo>
                <a:lnTo>
                  <a:pt x="461" y="321"/>
                </a:lnTo>
                <a:lnTo>
                  <a:pt x="614" y="636"/>
                </a:lnTo>
                <a:lnTo>
                  <a:pt x="307" y="636"/>
                </a:lnTo>
                <a:lnTo>
                  <a:pt x="0" y="636"/>
                </a:lnTo>
                <a:lnTo>
                  <a:pt x="154" y="321"/>
                </a:lnTo>
                <a:lnTo>
                  <a:pt x="307" y="0"/>
                </a:lnTo>
                <a:close/>
              </a:path>
            </a:pathLst>
          </a:custGeom>
          <a:gradFill>
            <a:gsLst>
              <a:gs pos="0">
                <a:srgbClr val="720000"/>
              </a:gs>
              <a:gs pos="100000">
                <a:srgbClr val="BE0000"/>
              </a:gs>
            </a:gsLst>
            <a:lin ang="5400000" scaled="1"/>
          </a:gradFill>
          <a:ln>
            <a:noFill/>
          </a:ln>
        </p:spPr>
        <p:txBody>
          <a:bodyPr/>
          <a:lstStyle/>
          <a:p>
            <a:endParaRPr lang="zh-CN" altLang="en-US" sz="3200">
              <a:solidFill>
                <a:srgbClr val="7F7F7F"/>
              </a:solidFill>
            </a:endParaRPr>
          </a:p>
        </p:txBody>
      </p:sp>
      <p:sp>
        <p:nvSpPr>
          <p:cNvPr id="58" name="TextBox 282"/>
          <p:cNvSpPr>
            <a:spLocks noChangeArrowheads="1"/>
          </p:cNvSpPr>
          <p:nvPr/>
        </p:nvSpPr>
        <p:spPr bwMode="auto">
          <a:xfrm>
            <a:off x="1104999" y="4422102"/>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dirty="0">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18</a:t>
            </a:r>
            <a:endParaRPr lang="zh-CN" altLang="en-US" sz="2133" dirty="0">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59" name="TextBox 283"/>
          <p:cNvSpPr>
            <a:spLocks noChangeArrowheads="1"/>
          </p:cNvSpPr>
          <p:nvPr/>
        </p:nvSpPr>
        <p:spPr bwMode="auto">
          <a:xfrm>
            <a:off x="1054277"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0" name="TextBox 285"/>
          <p:cNvSpPr>
            <a:spLocks noChangeArrowheads="1"/>
          </p:cNvSpPr>
          <p:nvPr/>
        </p:nvSpPr>
        <p:spPr bwMode="auto">
          <a:xfrm>
            <a:off x="2079802"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1" name="TextBox 286"/>
          <p:cNvSpPr>
            <a:spLocks noChangeArrowheads="1"/>
          </p:cNvSpPr>
          <p:nvPr/>
        </p:nvSpPr>
        <p:spPr bwMode="auto">
          <a:xfrm>
            <a:off x="3081966"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p>
        </p:txBody>
      </p:sp>
      <p:sp>
        <p:nvSpPr>
          <p:cNvPr id="62" name="TextBox 287"/>
          <p:cNvSpPr>
            <a:spLocks noChangeArrowheads="1"/>
          </p:cNvSpPr>
          <p:nvPr/>
        </p:nvSpPr>
        <p:spPr bwMode="auto">
          <a:xfrm>
            <a:off x="4286428"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3" name="TextBox 288"/>
          <p:cNvSpPr>
            <a:spLocks noChangeArrowheads="1"/>
          </p:cNvSpPr>
          <p:nvPr/>
        </p:nvSpPr>
        <p:spPr bwMode="auto">
          <a:xfrm>
            <a:off x="5428369" y="5451893"/>
            <a:ext cx="66236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867">
                <a:solidFill>
                  <a:srgbClr val="7F7F7F"/>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3200">
              <a:solidFill>
                <a:srgbClr val="7F7F7F"/>
              </a:solidFill>
            </a:endParaRPr>
          </a:p>
        </p:txBody>
      </p:sp>
      <p:sp>
        <p:nvSpPr>
          <p:cNvPr id="64" name="TextBox 289"/>
          <p:cNvSpPr>
            <a:spLocks noChangeArrowheads="1"/>
          </p:cNvSpPr>
          <p:nvPr/>
        </p:nvSpPr>
        <p:spPr bwMode="auto">
          <a:xfrm>
            <a:off x="2150632" y="3982926"/>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38</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5" name="TextBox 290"/>
          <p:cNvSpPr>
            <a:spLocks noChangeArrowheads="1"/>
          </p:cNvSpPr>
          <p:nvPr/>
        </p:nvSpPr>
        <p:spPr bwMode="auto">
          <a:xfrm>
            <a:off x="3234365" y="2924593"/>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97</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6" name="TextBox 291"/>
          <p:cNvSpPr>
            <a:spLocks noChangeArrowheads="1"/>
          </p:cNvSpPr>
          <p:nvPr/>
        </p:nvSpPr>
        <p:spPr bwMode="auto">
          <a:xfrm>
            <a:off x="4356199" y="1965743"/>
            <a:ext cx="593432"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125</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7" name="TextBox 292"/>
          <p:cNvSpPr>
            <a:spLocks noChangeArrowheads="1"/>
          </p:cNvSpPr>
          <p:nvPr/>
        </p:nvSpPr>
        <p:spPr bwMode="auto">
          <a:xfrm>
            <a:off x="5478032" y="3474926"/>
            <a:ext cx="4571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rPr>
              <a:t>55</a:t>
            </a:r>
            <a:endParaRPr lang="zh-CN" altLang="en-US" sz="2133">
              <a:solidFill>
                <a:srgbClr val="7F7F7F"/>
              </a:solidFill>
              <a:latin typeface="方正中等线简体" panose="03000509000000000000" pitchFamily="2" charset="-122"/>
              <a:ea typeface="方正中等线简体" panose="03000509000000000000" pitchFamily="2" charset="-122"/>
              <a:sym typeface="Arial" panose="020B0604020202020204" pitchFamily="34" charset="0"/>
            </a:endParaRPr>
          </a:p>
        </p:txBody>
      </p:sp>
      <p:sp>
        <p:nvSpPr>
          <p:cNvPr id="68" name="Subtitle 2"/>
          <p:cNvSpPr txBox="1">
            <a:spLocks/>
          </p:cNvSpPr>
          <p:nvPr/>
        </p:nvSpPr>
        <p:spPr bwMode="auto">
          <a:xfrm>
            <a:off x="7577995" y="2264064"/>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9" name="TextBox 46"/>
          <p:cNvSpPr txBox="1">
            <a:spLocks noChangeArrowheads="1"/>
          </p:cNvSpPr>
          <p:nvPr/>
        </p:nvSpPr>
        <p:spPr bwMode="auto">
          <a:xfrm>
            <a:off x="7577995" y="1927516"/>
            <a:ext cx="2330137" cy="369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70" name="Subtitle 2"/>
          <p:cNvSpPr txBox="1">
            <a:spLocks/>
          </p:cNvSpPr>
          <p:nvPr/>
        </p:nvSpPr>
        <p:spPr bwMode="auto">
          <a:xfrm>
            <a:off x="7577995" y="3630208"/>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1" name="TextBox 46"/>
          <p:cNvSpPr txBox="1">
            <a:spLocks noChangeArrowheads="1"/>
          </p:cNvSpPr>
          <p:nvPr/>
        </p:nvSpPr>
        <p:spPr bwMode="auto">
          <a:xfrm>
            <a:off x="7577995" y="3293658"/>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72" name="Subtitle 2"/>
          <p:cNvSpPr txBox="1">
            <a:spLocks/>
          </p:cNvSpPr>
          <p:nvPr/>
        </p:nvSpPr>
        <p:spPr bwMode="auto">
          <a:xfrm>
            <a:off x="7577995" y="4862108"/>
            <a:ext cx="3126952" cy="502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3" tIns="45706" rIns="91413" bIns="45706">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pPr defTabSz="1216666">
              <a:spcBef>
                <a:spcPct val="20000"/>
              </a:spcBef>
              <a:defRPr/>
            </a:pPr>
            <a:r>
              <a:rPr lang="zh-CN" altLang="en-US"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333"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3" name="TextBox 46"/>
          <p:cNvSpPr txBox="1">
            <a:spLocks noChangeArrowheads="1"/>
          </p:cNvSpPr>
          <p:nvPr/>
        </p:nvSpPr>
        <p:spPr bwMode="auto">
          <a:xfrm>
            <a:off x="7577995" y="4525558"/>
            <a:ext cx="2330137" cy="369189"/>
          </a:xfrm>
          <a:prstGeom prst="rect">
            <a:avLst/>
          </a:prstGeom>
        </p:spPr>
        <p:txBody>
          <a:bodyPr lIns="121906" tIns="60953" rIns="121906" bIns="60953">
            <a:spAutoFit/>
          </a:bodyPr>
          <a:lstStyle>
            <a:lvl1pPr>
              <a:defRPr>
                <a:solidFill>
                  <a:schemeClr val="tx1"/>
                </a:solidFill>
                <a:latin typeface="Lato Light"/>
                <a:ea typeface="MS PGothic" panose="020B0600070205080204" pitchFamily="34" charset="-128"/>
              </a:defRPr>
            </a:lvl1pPr>
            <a:lvl2pPr marL="742950" indent="-285750">
              <a:defRPr>
                <a:solidFill>
                  <a:schemeClr val="tx1"/>
                </a:solidFill>
                <a:latin typeface="Lato Light"/>
                <a:ea typeface="MS PGothic" panose="020B0600070205080204" pitchFamily="34" charset="-128"/>
              </a:defRPr>
            </a:lvl2pPr>
            <a:lvl3pPr marL="1143000" indent="-228600">
              <a:defRPr>
                <a:solidFill>
                  <a:schemeClr val="tx1"/>
                </a:solidFill>
                <a:latin typeface="Lato Light"/>
                <a:ea typeface="MS PGothic" panose="020B0600070205080204" pitchFamily="34" charset="-128"/>
              </a:defRPr>
            </a:lvl3pPr>
            <a:lvl4pPr marL="1600200" indent="-228600">
              <a:defRPr>
                <a:solidFill>
                  <a:schemeClr val="tx1"/>
                </a:solidFill>
                <a:latin typeface="Lato Light"/>
                <a:ea typeface="MS PGothic" panose="020B0600070205080204" pitchFamily="34" charset="-128"/>
              </a:defRPr>
            </a:lvl4pPr>
            <a:lvl5pPr marL="2057400" indent="-228600">
              <a:defRPr>
                <a:solidFill>
                  <a:schemeClr val="tx1"/>
                </a:solidFill>
                <a:latin typeface="Lato Light"/>
                <a:ea typeface="MS PGothic" panose="020B0600070205080204" pitchFamily="34" charset="-128"/>
              </a:defRPr>
            </a:lvl5pPr>
            <a:lvl6pPr marL="25146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6pPr>
            <a:lvl7pPr marL="29718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7pPr>
            <a:lvl8pPr marL="34290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8pPr>
            <a:lvl9pPr marL="3886200" indent="-228600" defTabSz="912813" eaLnBrk="0" fontAlgn="base" hangingPunct="0">
              <a:spcBef>
                <a:spcPct val="0"/>
              </a:spcBef>
              <a:spcAft>
                <a:spcPct val="0"/>
              </a:spcAft>
              <a:defRPr>
                <a:solidFill>
                  <a:schemeClr val="tx1"/>
                </a:solidFill>
                <a:latin typeface="Lato Light"/>
                <a:ea typeface="MS PGothic" panose="020B0600070205080204" pitchFamily="34" charset="-128"/>
              </a:defRPr>
            </a:lvl9pPr>
          </a:lstStyle>
          <a:p>
            <a:r>
              <a:rPr lang="zh-CN" altLang="en-US" sz="1599"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Tree>
    <p:extLst>
      <p:ext uri="{BB962C8B-B14F-4D97-AF65-F5344CB8AC3E}">
        <p14:creationId xmlns:p14="http://schemas.microsoft.com/office/powerpoint/2010/main" val="39744745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65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5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35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1000"/>
                                        <p:tgtEl>
                                          <p:spTgt spid="57"/>
                                        </p:tgtEl>
                                      </p:cBhvr>
                                    </p:animEffect>
                                    <p:anim calcmode="lin" valueType="num">
                                      <p:cBhvr>
                                        <p:cTn id="28" dur="1000" fill="hold"/>
                                        <p:tgtEl>
                                          <p:spTgt spid="57"/>
                                        </p:tgtEl>
                                        <p:attrNameLst>
                                          <p:attrName>ppt_x</p:attrName>
                                        </p:attrNameLst>
                                      </p:cBhvr>
                                      <p:tavLst>
                                        <p:tav tm="0">
                                          <p:val>
                                            <p:strVal val="#ppt_x"/>
                                          </p:val>
                                        </p:tav>
                                        <p:tav tm="100000">
                                          <p:val>
                                            <p:strVal val="#ppt_x"/>
                                          </p:val>
                                        </p:tav>
                                      </p:tavLst>
                                    </p:anim>
                                    <p:anim calcmode="lin" valueType="num">
                                      <p:cBhvr>
                                        <p:cTn id="29" dur="1000" fill="hold"/>
                                        <p:tgtEl>
                                          <p:spTgt spid="57"/>
                                        </p:tgtEl>
                                        <p:attrNameLst>
                                          <p:attrName>ppt_y</p:attrName>
                                        </p:attrNameLst>
                                      </p:cBhvr>
                                      <p:tavLst>
                                        <p:tav tm="0">
                                          <p:val>
                                            <p:strVal val="#ppt_y+.1"/>
                                          </p:val>
                                        </p:tav>
                                        <p:tav tm="100000">
                                          <p:val>
                                            <p:strVal val="#ppt_y"/>
                                          </p:val>
                                        </p:tav>
                                      </p:tavLst>
                                    </p:anim>
                                  </p:childTnLst>
                                </p:cTn>
                              </p:par>
                            </p:childTnLst>
                          </p:cTn>
                        </p:par>
                        <p:par>
                          <p:cTn id="30" fill="hold">
                            <p:stCondLst>
                              <p:cond delay="2350"/>
                            </p:stCondLst>
                            <p:childTnLst>
                              <p:par>
                                <p:cTn id="31" presetID="2" presetClass="entr" presetSubtype="12" fill="hold" grpId="0" nodeType="after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fill="hold"/>
                                        <p:tgtEl>
                                          <p:spTgt spid="58"/>
                                        </p:tgtEl>
                                        <p:attrNameLst>
                                          <p:attrName>ppt_x</p:attrName>
                                        </p:attrNameLst>
                                      </p:cBhvr>
                                      <p:tavLst>
                                        <p:tav tm="0">
                                          <p:val>
                                            <p:strVal val="0-#ppt_w/2"/>
                                          </p:val>
                                        </p:tav>
                                        <p:tav tm="100000">
                                          <p:val>
                                            <p:strVal val="#ppt_x"/>
                                          </p:val>
                                        </p:tav>
                                      </p:tavLst>
                                    </p:anim>
                                    <p:anim calcmode="lin" valueType="num">
                                      <p:cBhvr additive="base">
                                        <p:cTn id="34" dur="500" fill="hold"/>
                                        <p:tgtEl>
                                          <p:spTgt spid="58"/>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additive="base">
                                        <p:cTn id="37" dur="500" fill="hold"/>
                                        <p:tgtEl>
                                          <p:spTgt spid="64"/>
                                        </p:tgtEl>
                                        <p:attrNameLst>
                                          <p:attrName>ppt_x</p:attrName>
                                        </p:attrNameLst>
                                      </p:cBhvr>
                                      <p:tavLst>
                                        <p:tav tm="0">
                                          <p:val>
                                            <p:strVal val="0-#ppt_w/2"/>
                                          </p:val>
                                        </p:tav>
                                        <p:tav tm="100000">
                                          <p:val>
                                            <p:strVal val="#ppt_x"/>
                                          </p:val>
                                        </p:tav>
                                      </p:tavLst>
                                    </p:anim>
                                    <p:anim calcmode="lin" valueType="num">
                                      <p:cBhvr additive="base">
                                        <p:cTn id="38" dur="500" fill="hold"/>
                                        <p:tgtEl>
                                          <p:spTgt spid="64"/>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additive="base">
                                        <p:cTn id="41" dur="500" fill="hold"/>
                                        <p:tgtEl>
                                          <p:spTgt spid="65"/>
                                        </p:tgtEl>
                                        <p:attrNameLst>
                                          <p:attrName>ppt_x</p:attrName>
                                        </p:attrNameLst>
                                      </p:cBhvr>
                                      <p:tavLst>
                                        <p:tav tm="0">
                                          <p:val>
                                            <p:strVal val="0-#ppt_w/2"/>
                                          </p:val>
                                        </p:tav>
                                        <p:tav tm="100000">
                                          <p:val>
                                            <p:strVal val="#ppt_x"/>
                                          </p:val>
                                        </p:tav>
                                      </p:tavLst>
                                    </p:anim>
                                    <p:anim calcmode="lin" valueType="num">
                                      <p:cBhvr additive="base">
                                        <p:cTn id="42" dur="500" fill="hold"/>
                                        <p:tgtEl>
                                          <p:spTgt spid="65"/>
                                        </p:tgtEl>
                                        <p:attrNameLst>
                                          <p:attrName>ppt_y</p:attrName>
                                        </p:attrNameLst>
                                      </p:cBhvr>
                                      <p:tavLst>
                                        <p:tav tm="0">
                                          <p:val>
                                            <p:strVal val="1+#ppt_h/2"/>
                                          </p:val>
                                        </p:tav>
                                        <p:tav tm="100000">
                                          <p:val>
                                            <p:strVal val="#ppt_y"/>
                                          </p:val>
                                        </p:tav>
                                      </p:tavLst>
                                    </p:anim>
                                  </p:childTnLst>
                                </p:cTn>
                              </p:par>
                              <p:par>
                                <p:cTn id="43" presetID="2" presetClass="entr" presetSubtype="12"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additive="base">
                                        <p:cTn id="45" dur="500" fill="hold"/>
                                        <p:tgtEl>
                                          <p:spTgt spid="66"/>
                                        </p:tgtEl>
                                        <p:attrNameLst>
                                          <p:attrName>ppt_x</p:attrName>
                                        </p:attrNameLst>
                                      </p:cBhvr>
                                      <p:tavLst>
                                        <p:tav tm="0">
                                          <p:val>
                                            <p:strVal val="0-#ppt_w/2"/>
                                          </p:val>
                                        </p:tav>
                                        <p:tav tm="100000">
                                          <p:val>
                                            <p:strVal val="#ppt_x"/>
                                          </p:val>
                                        </p:tav>
                                      </p:tavLst>
                                    </p:anim>
                                    <p:anim calcmode="lin" valueType="num">
                                      <p:cBhvr additive="base">
                                        <p:cTn id="46" dur="500" fill="hold"/>
                                        <p:tgtEl>
                                          <p:spTgt spid="66"/>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additive="base">
                                        <p:cTn id="49" dur="500" fill="hold"/>
                                        <p:tgtEl>
                                          <p:spTgt spid="67"/>
                                        </p:tgtEl>
                                        <p:attrNameLst>
                                          <p:attrName>ppt_x</p:attrName>
                                        </p:attrNameLst>
                                      </p:cBhvr>
                                      <p:tavLst>
                                        <p:tav tm="0">
                                          <p:val>
                                            <p:strVal val="0-#ppt_w/2"/>
                                          </p:val>
                                        </p:tav>
                                        <p:tav tm="100000">
                                          <p:val>
                                            <p:strVal val="#ppt_x"/>
                                          </p:val>
                                        </p:tav>
                                      </p:tavLst>
                                    </p:anim>
                                    <p:anim calcmode="lin" valueType="num">
                                      <p:cBhvr additive="base">
                                        <p:cTn id="50" dur="500" fill="hold"/>
                                        <p:tgtEl>
                                          <p:spTgt spid="67"/>
                                        </p:tgtEl>
                                        <p:attrNameLst>
                                          <p:attrName>ppt_y</p:attrName>
                                        </p:attrNameLst>
                                      </p:cBhvr>
                                      <p:tavLst>
                                        <p:tav tm="0">
                                          <p:val>
                                            <p:strVal val="1+#ppt_h/2"/>
                                          </p:val>
                                        </p:tav>
                                        <p:tav tm="100000">
                                          <p:val>
                                            <p:strVal val="#ppt_y"/>
                                          </p:val>
                                        </p:tav>
                                      </p:tavLst>
                                    </p:anim>
                                  </p:childTnLst>
                                </p:cTn>
                              </p:par>
                              <p:par>
                                <p:cTn id="51" presetID="2" presetClass="entr" presetSubtype="12"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fill="hold"/>
                                        <p:tgtEl>
                                          <p:spTgt spid="59"/>
                                        </p:tgtEl>
                                        <p:attrNameLst>
                                          <p:attrName>ppt_x</p:attrName>
                                        </p:attrNameLst>
                                      </p:cBhvr>
                                      <p:tavLst>
                                        <p:tav tm="0">
                                          <p:val>
                                            <p:strVal val="0-#ppt_w/2"/>
                                          </p:val>
                                        </p:tav>
                                        <p:tav tm="100000">
                                          <p:val>
                                            <p:strVal val="#ppt_x"/>
                                          </p:val>
                                        </p:tav>
                                      </p:tavLst>
                                    </p:anim>
                                    <p:anim calcmode="lin" valueType="num">
                                      <p:cBhvr additive="base">
                                        <p:cTn id="54" dur="500" fill="hold"/>
                                        <p:tgtEl>
                                          <p:spTgt spid="59"/>
                                        </p:tgtEl>
                                        <p:attrNameLst>
                                          <p:attrName>ppt_y</p:attrName>
                                        </p:attrNameLst>
                                      </p:cBhvr>
                                      <p:tavLst>
                                        <p:tav tm="0">
                                          <p:val>
                                            <p:strVal val="1+#ppt_h/2"/>
                                          </p:val>
                                        </p:tav>
                                        <p:tav tm="100000">
                                          <p:val>
                                            <p:strVal val="#ppt_y"/>
                                          </p:val>
                                        </p:tav>
                                      </p:tavLst>
                                    </p:anim>
                                  </p:childTnLst>
                                </p:cTn>
                              </p:par>
                              <p:par>
                                <p:cTn id="55" presetID="2" presetClass="entr" presetSubtype="12"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anim calcmode="lin" valueType="num">
                                      <p:cBhvr additive="base">
                                        <p:cTn id="57" dur="500" fill="hold"/>
                                        <p:tgtEl>
                                          <p:spTgt spid="60"/>
                                        </p:tgtEl>
                                        <p:attrNameLst>
                                          <p:attrName>ppt_x</p:attrName>
                                        </p:attrNameLst>
                                      </p:cBhvr>
                                      <p:tavLst>
                                        <p:tav tm="0">
                                          <p:val>
                                            <p:strVal val="0-#ppt_w/2"/>
                                          </p:val>
                                        </p:tav>
                                        <p:tav tm="100000">
                                          <p:val>
                                            <p:strVal val="#ppt_x"/>
                                          </p:val>
                                        </p:tav>
                                      </p:tavLst>
                                    </p:anim>
                                    <p:anim calcmode="lin" valueType="num">
                                      <p:cBhvr additive="base">
                                        <p:cTn id="58" dur="500" fill="hold"/>
                                        <p:tgtEl>
                                          <p:spTgt spid="60"/>
                                        </p:tgtEl>
                                        <p:attrNameLst>
                                          <p:attrName>ppt_y</p:attrName>
                                        </p:attrNameLst>
                                      </p:cBhvr>
                                      <p:tavLst>
                                        <p:tav tm="0">
                                          <p:val>
                                            <p:strVal val="1+#ppt_h/2"/>
                                          </p:val>
                                        </p:tav>
                                        <p:tav tm="100000">
                                          <p:val>
                                            <p:strVal val="#ppt_y"/>
                                          </p:val>
                                        </p:tav>
                                      </p:tavLst>
                                    </p:anim>
                                  </p:childTnLst>
                                </p:cTn>
                              </p:par>
                              <p:par>
                                <p:cTn id="59" presetID="2" presetClass="entr" presetSubtype="12"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500" fill="hold"/>
                                        <p:tgtEl>
                                          <p:spTgt spid="61"/>
                                        </p:tgtEl>
                                        <p:attrNameLst>
                                          <p:attrName>ppt_x</p:attrName>
                                        </p:attrNameLst>
                                      </p:cBhvr>
                                      <p:tavLst>
                                        <p:tav tm="0">
                                          <p:val>
                                            <p:strVal val="0-#ppt_w/2"/>
                                          </p:val>
                                        </p:tav>
                                        <p:tav tm="100000">
                                          <p:val>
                                            <p:strVal val="#ppt_x"/>
                                          </p:val>
                                        </p:tav>
                                      </p:tavLst>
                                    </p:anim>
                                    <p:anim calcmode="lin" valueType="num">
                                      <p:cBhvr additive="base">
                                        <p:cTn id="62" dur="500" fill="hold"/>
                                        <p:tgtEl>
                                          <p:spTgt spid="61"/>
                                        </p:tgtEl>
                                        <p:attrNameLst>
                                          <p:attrName>ppt_y</p:attrName>
                                        </p:attrNameLst>
                                      </p:cBhvr>
                                      <p:tavLst>
                                        <p:tav tm="0">
                                          <p:val>
                                            <p:strVal val="1+#ppt_h/2"/>
                                          </p:val>
                                        </p:tav>
                                        <p:tav tm="100000">
                                          <p:val>
                                            <p:strVal val="#ppt_y"/>
                                          </p:val>
                                        </p:tav>
                                      </p:tavLst>
                                    </p:anim>
                                  </p:childTnLst>
                                </p:cTn>
                              </p:par>
                              <p:par>
                                <p:cTn id="63" presetID="2" presetClass="entr" presetSubtype="12"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anim calcmode="lin" valueType="num">
                                      <p:cBhvr additive="base">
                                        <p:cTn id="65" dur="500" fill="hold"/>
                                        <p:tgtEl>
                                          <p:spTgt spid="62"/>
                                        </p:tgtEl>
                                        <p:attrNameLst>
                                          <p:attrName>ppt_x</p:attrName>
                                        </p:attrNameLst>
                                      </p:cBhvr>
                                      <p:tavLst>
                                        <p:tav tm="0">
                                          <p:val>
                                            <p:strVal val="0-#ppt_w/2"/>
                                          </p:val>
                                        </p:tav>
                                        <p:tav tm="100000">
                                          <p:val>
                                            <p:strVal val="#ppt_x"/>
                                          </p:val>
                                        </p:tav>
                                      </p:tavLst>
                                    </p:anim>
                                    <p:anim calcmode="lin" valueType="num">
                                      <p:cBhvr additive="base">
                                        <p:cTn id="66" dur="500" fill="hold"/>
                                        <p:tgtEl>
                                          <p:spTgt spid="62"/>
                                        </p:tgtEl>
                                        <p:attrNameLst>
                                          <p:attrName>ppt_y</p:attrName>
                                        </p:attrNameLst>
                                      </p:cBhvr>
                                      <p:tavLst>
                                        <p:tav tm="0">
                                          <p:val>
                                            <p:strVal val="1+#ppt_h/2"/>
                                          </p:val>
                                        </p:tav>
                                        <p:tav tm="100000">
                                          <p:val>
                                            <p:strVal val="#ppt_y"/>
                                          </p:val>
                                        </p:tav>
                                      </p:tavLst>
                                    </p:anim>
                                  </p:childTnLst>
                                </p:cTn>
                              </p:par>
                              <p:par>
                                <p:cTn id="67" presetID="2" presetClass="entr" presetSubtype="12"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500" fill="hold"/>
                                        <p:tgtEl>
                                          <p:spTgt spid="63"/>
                                        </p:tgtEl>
                                        <p:attrNameLst>
                                          <p:attrName>ppt_x</p:attrName>
                                        </p:attrNameLst>
                                      </p:cBhvr>
                                      <p:tavLst>
                                        <p:tav tm="0">
                                          <p:val>
                                            <p:strVal val="0-#ppt_w/2"/>
                                          </p:val>
                                        </p:tav>
                                        <p:tav tm="100000">
                                          <p:val>
                                            <p:strVal val="#ppt_x"/>
                                          </p:val>
                                        </p:tav>
                                      </p:tavLst>
                                    </p:anim>
                                    <p:anim calcmode="lin" valueType="num">
                                      <p:cBhvr additive="base">
                                        <p:cTn id="70" dur="500" fill="hold"/>
                                        <p:tgtEl>
                                          <p:spTgt spid="63"/>
                                        </p:tgtEl>
                                        <p:attrNameLst>
                                          <p:attrName>ppt_y</p:attrName>
                                        </p:attrNameLst>
                                      </p:cBhvr>
                                      <p:tavLst>
                                        <p:tav tm="0">
                                          <p:val>
                                            <p:strVal val="1+#ppt_h/2"/>
                                          </p:val>
                                        </p:tav>
                                        <p:tav tm="100000">
                                          <p:val>
                                            <p:strVal val="#ppt_y"/>
                                          </p:val>
                                        </p:tav>
                                      </p:tavLst>
                                    </p:anim>
                                  </p:childTnLst>
                                </p:cTn>
                              </p:par>
                            </p:childTnLst>
                          </p:cTn>
                        </p:par>
                        <p:par>
                          <p:cTn id="71" fill="hold">
                            <p:stCondLst>
                              <p:cond delay="2850"/>
                            </p:stCondLst>
                            <p:childTnLst>
                              <p:par>
                                <p:cTn id="72" presetID="42" presetClass="entr" presetSubtype="0" fill="hold" grpId="0" nodeType="afterEffect">
                                  <p:stCondLst>
                                    <p:cond delay="0"/>
                                  </p:stCondLst>
                                  <p:childTnLst>
                                    <p:set>
                                      <p:cBhvr>
                                        <p:cTn id="73" dur="1" fill="hold">
                                          <p:stCondLst>
                                            <p:cond delay="0"/>
                                          </p:stCondLst>
                                        </p:cTn>
                                        <p:tgtEl>
                                          <p:spTgt spid="69"/>
                                        </p:tgtEl>
                                        <p:attrNameLst>
                                          <p:attrName>style.visibility</p:attrName>
                                        </p:attrNameLst>
                                      </p:cBhvr>
                                      <p:to>
                                        <p:strVal val="visible"/>
                                      </p:to>
                                    </p:set>
                                    <p:animEffect transition="in" filter="fade">
                                      <p:cBhvr>
                                        <p:cTn id="74" dur="1000"/>
                                        <p:tgtEl>
                                          <p:spTgt spid="69"/>
                                        </p:tgtEl>
                                      </p:cBhvr>
                                    </p:animEffect>
                                    <p:anim calcmode="lin" valueType="num">
                                      <p:cBhvr>
                                        <p:cTn id="75" dur="1000" fill="hold"/>
                                        <p:tgtEl>
                                          <p:spTgt spid="69"/>
                                        </p:tgtEl>
                                        <p:attrNameLst>
                                          <p:attrName>ppt_x</p:attrName>
                                        </p:attrNameLst>
                                      </p:cBhvr>
                                      <p:tavLst>
                                        <p:tav tm="0">
                                          <p:val>
                                            <p:strVal val="#ppt_x"/>
                                          </p:val>
                                        </p:tav>
                                        <p:tav tm="100000">
                                          <p:val>
                                            <p:strVal val="#ppt_x"/>
                                          </p:val>
                                        </p:tav>
                                      </p:tavLst>
                                    </p:anim>
                                    <p:anim calcmode="lin" valueType="num">
                                      <p:cBhvr>
                                        <p:cTn id="76" dur="1000" fill="hold"/>
                                        <p:tgtEl>
                                          <p:spTgt spid="6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anim calcmode="lin" valueType="num">
                                      <p:cBhvr>
                                        <p:cTn id="80" dur="1000" fill="hold"/>
                                        <p:tgtEl>
                                          <p:spTgt spid="68"/>
                                        </p:tgtEl>
                                        <p:attrNameLst>
                                          <p:attrName>ppt_x</p:attrName>
                                        </p:attrNameLst>
                                      </p:cBhvr>
                                      <p:tavLst>
                                        <p:tav tm="0">
                                          <p:val>
                                            <p:strVal val="#ppt_x"/>
                                          </p:val>
                                        </p:tav>
                                        <p:tav tm="100000">
                                          <p:val>
                                            <p:strVal val="#ppt_x"/>
                                          </p:val>
                                        </p:tav>
                                      </p:tavLst>
                                    </p:anim>
                                    <p:anim calcmode="lin" valueType="num">
                                      <p:cBhvr>
                                        <p:cTn id="81" dur="1000" fill="hold"/>
                                        <p:tgtEl>
                                          <p:spTgt spid="68"/>
                                        </p:tgtEl>
                                        <p:attrNameLst>
                                          <p:attrName>ppt_y</p:attrName>
                                        </p:attrNameLst>
                                      </p:cBhvr>
                                      <p:tavLst>
                                        <p:tav tm="0">
                                          <p:val>
                                            <p:strVal val="#ppt_y+.1"/>
                                          </p:val>
                                        </p:tav>
                                        <p:tav tm="100000">
                                          <p:val>
                                            <p:strVal val="#ppt_y"/>
                                          </p:val>
                                        </p:tav>
                                      </p:tavLst>
                                    </p:anim>
                                  </p:childTnLst>
                                </p:cTn>
                              </p:par>
                            </p:childTnLst>
                          </p:cTn>
                        </p:par>
                        <p:par>
                          <p:cTn id="82" fill="hold">
                            <p:stCondLst>
                              <p:cond delay="3850"/>
                            </p:stCondLst>
                            <p:childTnLst>
                              <p:par>
                                <p:cTn id="83" presetID="42" presetClass="entr" presetSubtype="0" fill="hold" grpId="0" nodeType="afterEffect">
                                  <p:stCondLst>
                                    <p:cond delay="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1000"/>
                                        <p:tgtEl>
                                          <p:spTgt spid="71"/>
                                        </p:tgtEl>
                                      </p:cBhvr>
                                    </p:animEffect>
                                    <p:anim calcmode="lin" valueType="num">
                                      <p:cBhvr>
                                        <p:cTn id="86" dur="1000" fill="hold"/>
                                        <p:tgtEl>
                                          <p:spTgt spid="71"/>
                                        </p:tgtEl>
                                        <p:attrNameLst>
                                          <p:attrName>ppt_x</p:attrName>
                                        </p:attrNameLst>
                                      </p:cBhvr>
                                      <p:tavLst>
                                        <p:tav tm="0">
                                          <p:val>
                                            <p:strVal val="#ppt_x"/>
                                          </p:val>
                                        </p:tav>
                                        <p:tav tm="100000">
                                          <p:val>
                                            <p:strVal val="#ppt_x"/>
                                          </p:val>
                                        </p:tav>
                                      </p:tavLst>
                                    </p:anim>
                                    <p:anim calcmode="lin" valueType="num">
                                      <p:cBhvr>
                                        <p:cTn id="87" dur="1000" fill="hold"/>
                                        <p:tgtEl>
                                          <p:spTgt spid="71"/>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1000"/>
                                        <p:tgtEl>
                                          <p:spTgt spid="70"/>
                                        </p:tgtEl>
                                      </p:cBhvr>
                                    </p:animEffect>
                                    <p:anim calcmode="lin" valueType="num">
                                      <p:cBhvr>
                                        <p:cTn id="91" dur="1000" fill="hold"/>
                                        <p:tgtEl>
                                          <p:spTgt spid="70"/>
                                        </p:tgtEl>
                                        <p:attrNameLst>
                                          <p:attrName>ppt_x</p:attrName>
                                        </p:attrNameLst>
                                      </p:cBhvr>
                                      <p:tavLst>
                                        <p:tav tm="0">
                                          <p:val>
                                            <p:strVal val="#ppt_x"/>
                                          </p:val>
                                        </p:tav>
                                        <p:tav tm="100000">
                                          <p:val>
                                            <p:strVal val="#ppt_x"/>
                                          </p:val>
                                        </p:tav>
                                      </p:tavLst>
                                    </p:anim>
                                    <p:anim calcmode="lin" valueType="num">
                                      <p:cBhvr>
                                        <p:cTn id="92" dur="1000" fill="hold"/>
                                        <p:tgtEl>
                                          <p:spTgt spid="70"/>
                                        </p:tgtEl>
                                        <p:attrNameLst>
                                          <p:attrName>ppt_y</p:attrName>
                                        </p:attrNameLst>
                                      </p:cBhvr>
                                      <p:tavLst>
                                        <p:tav tm="0">
                                          <p:val>
                                            <p:strVal val="#ppt_y+.1"/>
                                          </p:val>
                                        </p:tav>
                                        <p:tav tm="100000">
                                          <p:val>
                                            <p:strVal val="#ppt_y"/>
                                          </p:val>
                                        </p:tav>
                                      </p:tavLst>
                                    </p:anim>
                                  </p:childTnLst>
                                </p:cTn>
                              </p:par>
                            </p:childTnLst>
                          </p:cTn>
                        </p:par>
                        <p:par>
                          <p:cTn id="93" fill="hold">
                            <p:stCondLst>
                              <p:cond delay="4850"/>
                            </p:stCondLst>
                            <p:childTnLst>
                              <p:par>
                                <p:cTn id="94" presetID="42" presetClass="entr" presetSubtype="0"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fade">
                                      <p:cBhvr>
                                        <p:cTn id="101" dur="1000"/>
                                        <p:tgtEl>
                                          <p:spTgt spid="72"/>
                                        </p:tgtEl>
                                      </p:cBhvr>
                                    </p:animEffect>
                                    <p:anim calcmode="lin" valueType="num">
                                      <p:cBhvr>
                                        <p:cTn id="102" dur="1000" fill="hold"/>
                                        <p:tgtEl>
                                          <p:spTgt spid="72"/>
                                        </p:tgtEl>
                                        <p:attrNameLst>
                                          <p:attrName>ppt_x</p:attrName>
                                        </p:attrNameLst>
                                      </p:cBhvr>
                                      <p:tavLst>
                                        <p:tav tm="0">
                                          <p:val>
                                            <p:strVal val="#ppt_x"/>
                                          </p:val>
                                        </p:tav>
                                        <p:tav tm="100000">
                                          <p:val>
                                            <p:strVal val="#ppt_x"/>
                                          </p:val>
                                        </p:tav>
                                      </p:tavLst>
                                    </p:anim>
                                    <p:anim calcmode="lin" valueType="num">
                                      <p:cBhvr>
                                        <p:cTn id="103"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93D3DBE-1467-4785-BF99-254D46681D3C}"/>
              </a:ext>
            </a:extLst>
          </p:cNvPr>
          <p:cNvSpPr txBox="1"/>
          <p:nvPr/>
        </p:nvSpPr>
        <p:spPr>
          <a:xfrm>
            <a:off x="1413113" y="2774933"/>
            <a:ext cx="5097095" cy="1107996"/>
          </a:xfrm>
          <a:prstGeom prst="rect">
            <a:avLst/>
          </a:prstGeom>
          <a:noFill/>
        </p:spPr>
        <p:txBody>
          <a:bodyPr wrap="square" rtlCol="0" anchor="ctr">
            <a:spAutoFit/>
          </a:bodyPr>
          <a:lstStyle/>
          <a:p>
            <a:pPr algn="ctr"/>
            <a:r>
              <a:rPr lang="en-US" altLang="zh-CN" sz="6600" b="1" dirty="0">
                <a:solidFill>
                  <a:schemeClr val="bg1"/>
                </a:solidFill>
                <a:latin typeface="Microsoft YaHei" charset="-122"/>
                <a:ea typeface="Microsoft YaHei" charset="-122"/>
                <a:cs typeface="Microsoft YaHei" charset="-122"/>
              </a:rPr>
              <a:t>PART 04</a:t>
            </a:r>
            <a:endParaRPr lang="zh-CN" altLang="en-US" sz="6600" b="1" dirty="0">
              <a:solidFill>
                <a:schemeClr val="bg1"/>
              </a:solidFill>
              <a:latin typeface="Microsoft YaHei" charset="-122"/>
              <a:ea typeface="Microsoft YaHei" charset="-122"/>
              <a:cs typeface="Microsoft YaHei" charset="-122"/>
            </a:endParaRPr>
          </a:p>
        </p:txBody>
      </p:sp>
      <p:cxnSp>
        <p:nvCxnSpPr>
          <p:cNvPr id="3" name="直接连接符 6">
            <a:extLst>
              <a:ext uri="{FF2B5EF4-FFF2-40B4-BE49-F238E27FC236}">
                <a16:creationId xmlns:a16="http://schemas.microsoft.com/office/drawing/2014/main" id="{DFD47C1D-75E4-4CC0-ACD6-1191D42BF952}"/>
              </a:ext>
            </a:extLst>
          </p:cNvPr>
          <p:cNvCxnSpPr/>
          <p:nvPr/>
        </p:nvCxnSpPr>
        <p:spPr>
          <a:xfrm>
            <a:off x="1374201" y="2158587"/>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接连接符 21">
            <a:extLst>
              <a:ext uri="{FF2B5EF4-FFF2-40B4-BE49-F238E27FC236}">
                <a16:creationId xmlns:a16="http://schemas.microsoft.com/office/drawing/2014/main" id="{39AAE28C-E821-436B-AF56-45575270F304}"/>
              </a:ext>
            </a:extLst>
          </p:cNvPr>
          <p:cNvCxnSpPr>
            <a:cxnSpLocks/>
          </p:cNvCxnSpPr>
          <p:nvPr/>
        </p:nvCxnSpPr>
        <p:spPr>
          <a:xfrm>
            <a:off x="1374200" y="2158587"/>
            <a:ext cx="0" cy="22757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24">
            <a:extLst>
              <a:ext uri="{FF2B5EF4-FFF2-40B4-BE49-F238E27FC236}">
                <a16:creationId xmlns:a16="http://schemas.microsoft.com/office/drawing/2014/main" id="{0EFAD3A3-2A60-4C06-9376-8ECBC4E6B696}"/>
              </a:ext>
            </a:extLst>
          </p:cNvPr>
          <p:cNvCxnSpPr/>
          <p:nvPr/>
        </p:nvCxnSpPr>
        <p:spPr>
          <a:xfrm>
            <a:off x="1374201" y="4434291"/>
            <a:ext cx="29578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25">
            <a:extLst>
              <a:ext uri="{FF2B5EF4-FFF2-40B4-BE49-F238E27FC236}">
                <a16:creationId xmlns:a16="http://schemas.microsoft.com/office/drawing/2014/main" id="{A9A5C798-6974-4F00-B00D-8F2107749CA2}"/>
              </a:ext>
            </a:extLst>
          </p:cNvPr>
          <p:cNvCxnSpPr>
            <a:cxnSpLocks/>
          </p:cNvCxnSpPr>
          <p:nvPr/>
        </p:nvCxnSpPr>
        <p:spPr>
          <a:xfrm>
            <a:off x="4332052" y="2158587"/>
            <a:ext cx="0" cy="5359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27">
            <a:extLst>
              <a:ext uri="{FF2B5EF4-FFF2-40B4-BE49-F238E27FC236}">
                <a16:creationId xmlns:a16="http://schemas.microsoft.com/office/drawing/2014/main" id="{D1373358-9929-43A3-9CD2-B8DEBD72D0DF}"/>
              </a:ext>
            </a:extLst>
          </p:cNvPr>
          <p:cNvCxnSpPr>
            <a:cxnSpLocks/>
          </p:cNvCxnSpPr>
          <p:nvPr/>
        </p:nvCxnSpPr>
        <p:spPr>
          <a:xfrm>
            <a:off x="4314759" y="3839183"/>
            <a:ext cx="0" cy="5951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id="{ACE01AA8-B343-41E8-B789-09DD278E3D54}"/>
              </a:ext>
            </a:extLst>
          </p:cNvPr>
          <p:cNvSpPr txBox="1"/>
          <p:nvPr/>
        </p:nvSpPr>
        <p:spPr>
          <a:xfrm>
            <a:off x="6510208" y="2889032"/>
            <a:ext cx="5006303" cy="830997"/>
          </a:xfrm>
          <a:prstGeom prst="rect">
            <a:avLst/>
          </a:prstGeom>
          <a:noFill/>
        </p:spPr>
        <p:txBody>
          <a:bodyPr wrap="square" rtlCol="0" anchor="ctr">
            <a:spAutoFit/>
          </a:bodyPr>
          <a:lstStyle/>
          <a:p>
            <a:pPr algn="ctr"/>
            <a:r>
              <a:rPr lang="zh-CN" altLang="en-US" sz="4800" b="1" spc="400" dirty="0">
                <a:solidFill>
                  <a:schemeClr val="bg1"/>
                </a:solidFill>
                <a:latin typeface="Microsoft YaHei" charset="-122"/>
                <a:ea typeface="Microsoft YaHei" charset="-122"/>
                <a:cs typeface="Microsoft YaHei" charset="-122"/>
              </a:rPr>
              <a:t>明年工作计划</a:t>
            </a:r>
          </a:p>
        </p:txBody>
      </p:sp>
      <p:sp>
        <p:nvSpPr>
          <p:cNvPr id="9" name="矩形 8">
            <a:extLst>
              <a:ext uri="{FF2B5EF4-FFF2-40B4-BE49-F238E27FC236}">
                <a16:creationId xmlns:a16="http://schemas.microsoft.com/office/drawing/2014/main" id="{6367CF89-B90C-4BC6-A907-6049DE3F2DEB}"/>
              </a:ext>
            </a:extLst>
          </p:cNvPr>
          <p:cNvSpPr/>
          <p:nvPr/>
        </p:nvSpPr>
        <p:spPr>
          <a:xfrm>
            <a:off x="6686861" y="3765227"/>
            <a:ext cx="4681090" cy="256545"/>
          </a:xfrm>
          <a:prstGeom prst="rect">
            <a:avLst/>
          </a:prstGeom>
        </p:spPr>
        <p:txBody>
          <a:bodyPr wrap="none">
            <a:spAutoFit/>
          </a:bodyPr>
          <a:lstStyle/>
          <a:p>
            <a:r>
              <a:rPr lang="zh-CN" altLang="en-US" sz="1067" b="1" dirty="0">
                <a:solidFill>
                  <a:schemeClr val="bg1"/>
                </a:solidFill>
                <a:latin typeface="+mj-ea"/>
                <a:ea typeface="+mj-ea"/>
                <a:cs typeface="Microsoft YaHei" charset="-122"/>
              </a:rPr>
              <a:t>点击添加相关标题文字，点击添加相关标题文字，点击添加相关标题文字，</a:t>
            </a:r>
            <a:endParaRPr lang="zh-CN" altLang="en-US" sz="3200" b="1" dirty="0">
              <a:solidFill>
                <a:schemeClr val="bg1"/>
              </a:solidFill>
              <a:latin typeface="+mj-ea"/>
              <a:ea typeface="+mj-ea"/>
              <a:cs typeface="Microsoft YaHei" charset="-122"/>
            </a:endParaRPr>
          </a:p>
        </p:txBody>
      </p:sp>
      <p:cxnSp>
        <p:nvCxnSpPr>
          <p:cNvPr id="10" name="直接连接符 11">
            <a:extLst>
              <a:ext uri="{FF2B5EF4-FFF2-40B4-BE49-F238E27FC236}">
                <a16:creationId xmlns:a16="http://schemas.microsoft.com/office/drawing/2014/main" id="{FCEC335A-67E1-4EA4-9320-52A23BD74822}"/>
              </a:ext>
            </a:extLst>
          </p:cNvPr>
          <p:cNvCxnSpPr/>
          <p:nvPr/>
        </p:nvCxnSpPr>
        <p:spPr>
          <a:xfrm>
            <a:off x="6813491" y="3714339"/>
            <a:ext cx="444878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82057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par>
                          <p:cTn id="32" fill="hold">
                            <p:stCondLst>
                              <p:cond delay="3500"/>
                            </p:stCondLst>
                            <p:childTnLst>
                              <p:par>
                                <p:cTn id="33" presetID="16" presetClass="entr" presetSubtype="21"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childTnLst>
                          </p:cTn>
                        </p:par>
                        <p:par>
                          <p:cTn id="36" fill="hold">
                            <p:stCondLst>
                              <p:cond delay="4000"/>
                            </p:stCondLst>
                            <p:childTnLst>
                              <p:par>
                                <p:cTn id="37" presetID="16" presetClass="entr" presetSubtype="21"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inVertical)">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dirty="0">
                <a:solidFill>
                  <a:schemeClr val="tx1"/>
                </a:solidFill>
                <a:effectLst/>
                <a:latin typeface="Microsoft YaHei" charset="-122"/>
                <a:ea typeface="Microsoft YaHei" charset="-122"/>
                <a:cs typeface="Microsoft YaHei" charset="-122"/>
              </a:rPr>
              <a:t>明年工作计划</a:t>
            </a:r>
          </a:p>
        </p:txBody>
      </p:sp>
      <p:sp>
        <p:nvSpPr>
          <p:cNvPr id="41" name="TextBox 39"/>
          <p:cNvSpPr txBox="1"/>
          <p:nvPr/>
        </p:nvSpPr>
        <p:spPr>
          <a:xfrm>
            <a:off x="1394300" y="3067576"/>
            <a:ext cx="4053104" cy="905312"/>
          </a:xfrm>
          <a:prstGeom prst="rect">
            <a:avLst/>
          </a:prstGeom>
          <a:noFill/>
        </p:spPr>
        <p:txBody>
          <a:bodyPr wrap="square" lIns="0" tIns="0" rIns="0" bIns="0" rtlCol="0">
            <a:spAutoFit/>
          </a:bodyPr>
          <a:lstStyle/>
          <a:p>
            <a:pPr algn="just"/>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75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2" name="TextBox 39"/>
          <p:cNvSpPr txBox="1"/>
          <p:nvPr/>
        </p:nvSpPr>
        <p:spPr>
          <a:xfrm>
            <a:off x="1394300" y="4745901"/>
            <a:ext cx="4053104" cy="905312"/>
          </a:xfrm>
          <a:prstGeom prst="rect">
            <a:avLst/>
          </a:prstGeom>
          <a:noFill/>
        </p:spPr>
        <p:txBody>
          <a:bodyPr wrap="square" lIns="0" tIns="0" rIns="0" bIns="0" rtlCol="0">
            <a:spAutoFit/>
          </a:bodyPr>
          <a:lstStyle/>
          <a:p>
            <a:pPr algn="just"/>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759"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43" name="TextBox 39"/>
          <p:cNvSpPr txBox="1"/>
          <p:nvPr/>
        </p:nvSpPr>
        <p:spPr>
          <a:xfrm>
            <a:off x="1394301" y="2400655"/>
            <a:ext cx="2163799" cy="350224"/>
          </a:xfrm>
          <a:prstGeom prst="rect">
            <a:avLst/>
          </a:prstGeom>
          <a:noFill/>
        </p:spPr>
        <p:txBody>
          <a:bodyPr wrap="square" lIns="0" tIns="0" rIns="0" bIns="0" rtlCol="0">
            <a:spAutoFit/>
          </a:bodyPr>
          <a:lstStyle/>
          <a:p>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44" name="组合 8"/>
          <p:cNvGrpSpPr/>
          <p:nvPr/>
        </p:nvGrpSpPr>
        <p:grpSpPr>
          <a:xfrm>
            <a:off x="6311906" y="1244978"/>
            <a:ext cx="4703555" cy="4914429"/>
            <a:chOff x="7195062" y="1168053"/>
            <a:chExt cx="4960780" cy="5446888"/>
          </a:xfrm>
          <a:blipFill dpi="0" rotWithShape="1">
            <a:blip r:embed="rId3" cstate="print">
              <a:extLst>
                <a:ext uri="{28A0092B-C50C-407E-A947-70E740481C1C}">
                  <a14:useLocalDpi xmlns:a14="http://schemas.microsoft.com/office/drawing/2010/main" val="0"/>
                </a:ext>
              </a:extLst>
            </a:blip>
            <a:srcRect/>
            <a:stretch>
              <a:fillRect/>
            </a:stretch>
          </a:blipFill>
        </p:grpSpPr>
        <p:sp>
          <p:nvSpPr>
            <p:cNvPr id="45" name="矩形 44"/>
            <p:cNvSpPr/>
            <p:nvPr/>
          </p:nvSpPr>
          <p:spPr>
            <a:xfrm>
              <a:off x="8915221" y="294253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7195062"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a:off x="7195062" y="49833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8" name="矩形 47"/>
            <p:cNvSpPr/>
            <p:nvPr/>
          </p:nvSpPr>
          <p:spPr>
            <a:xfrm>
              <a:off x="8915221" y="1168053"/>
              <a:ext cx="1538569" cy="1631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9" name="矩形 48"/>
            <p:cNvSpPr/>
            <p:nvPr/>
          </p:nvSpPr>
          <p:spPr>
            <a:xfrm>
              <a:off x="10617273" y="1168053"/>
              <a:ext cx="1538569" cy="36724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矩形 49"/>
          <p:cNvSpPr/>
          <p:nvPr/>
        </p:nvSpPr>
        <p:spPr>
          <a:xfrm>
            <a:off x="9556668" y="4670099"/>
            <a:ext cx="1458792" cy="1512299"/>
          </a:xfrm>
          <a:prstGeom prst="rect">
            <a:avLst/>
          </a:prstGeom>
          <a:gradFill>
            <a:gsLst>
              <a:gs pos="0">
                <a:srgbClr val="013A6F"/>
              </a:gs>
              <a:gs pos="100000">
                <a:srgbClr val="004989"/>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39"/>
          <p:cNvSpPr txBox="1"/>
          <p:nvPr/>
        </p:nvSpPr>
        <p:spPr>
          <a:xfrm>
            <a:off x="9665042" y="4909022"/>
            <a:ext cx="1219392" cy="766492"/>
          </a:xfrm>
          <a:prstGeom prst="rect">
            <a:avLst/>
          </a:prstGeom>
          <a:noFill/>
        </p:spPr>
        <p:txBody>
          <a:bodyPr wrap="square" lIns="0" tIns="0" rIns="0" bIns="0" rtlCol="0">
            <a:spAutoFit/>
          </a:bodyPr>
          <a:lstStyle/>
          <a:p>
            <a:pPr algn="just">
              <a:lnSpc>
                <a:spcPct val="150000"/>
              </a:lnSpc>
            </a:pPr>
            <a:r>
              <a:rPr lang="zh-CN" altLang="en-US" sz="1043"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p>
        </p:txBody>
      </p:sp>
    </p:spTree>
    <p:extLst>
      <p:ext uri="{BB962C8B-B14F-4D97-AF65-F5344CB8AC3E}">
        <p14:creationId xmlns:p14="http://schemas.microsoft.com/office/powerpoint/2010/main" val="19111774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500"/>
                                        <p:tgtEl>
                                          <p:spTgt spid="4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up)">
                                      <p:cBhvr>
                                        <p:cTn id="15" dur="500"/>
                                        <p:tgtEl>
                                          <p:spTgt spid="42"/>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1000"/>
                                        <p:tgtEl>
                                          <p:spTgt spid="44"/>
                                        </p:tgtEl>
                                      </p:cBhvr>
                                    </p:animEffect>
                                    <p:anim calcmode="lin" valueType="num">
                                      <p:cBhvr>
                                        <p:cTn id="20" dur="1000" fill="hold"/>
                                        <p:tgtEl>
                                          <p:spTgt spid="44"/>
                                        </p:tgtEl>
                                        <p:attrNameLst>
                                          <p:attrName>ppt_x</p:attrName>
                                        </p:attrNameLst>
                                      </p:cBhvr>
                                      <p:tavLst>
                                        <p:tav tm="0">
                                          <p:val>
                                            <p:strVal val="#ppt_x"/>
                                          </p:val>
                                        </p:tav>
                                        <p:tav tm="100000">
                                          <p:val>
                                            <p:strVal val="#ppt_x"/>
                                          </p:val>
                                        </p:tav>
                                      </p:tavLst>
                                    </p:anim>
                                    <p:anim calcmode="lin" valueType="num">
                                      <p:cBhvr>
                                        <p:cTn id="21" dur="1000" fill="hold"/>
                                        <p:tgtEl>
                                          <p:spTgt spid="4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anim calcmode="lin" valueType="num">
                                      <p:cBhvr>
                                        <p:cTn id="25" dur="1000" fill="hold"/>
                                        <p:tgtEl>
                                          <p:spTgt spid="50"/>
                                        </p:tgtEl>
                                        <p:attrNameLst>
                                          <p:attrName>ppt_x</p:attrName>
                                        </p:attrNameLst>
                                      </p:cBhvr>
                                      <p:tavLst>
                                        <p:tav tm="0">
                                          <p:val>
                                            <p:strVal val="#ppt_x"/>
                                          </p:val>
                                        </p:tav>
                                        <p:tav tm="100000">
                                          <p:val>
                                            <p:strVal val="#ppt_x"/>
                                          </p:val>
                                        </p:tav>
                                      </p:tavLst>
                                    </p:anim>
                                    <p:anim calcmode="lin" valueType="num">
                                      <p:cBhvr>
                                        <p:cTn id="26" dur="1000" fill="hold"/>
                                        <p:tgtEl>
                                          <p:spTgt spid="50"/>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50" grpId="0" animBg="1"/>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明年工作计划</a:t>
            </a:r>
            <a:endParaRPr lang="zh-CN" altLang="en-US" sz="1600" dirty="0">
              <a:solidFill>
                <a:schemeClr val="tx1"/>
              </a:solidFill>
              <a:effectLst/>
              <a:latin typeface="Microsoft YaHei" charset="-122"/>
              <a:ea typeface="Microsoft YaHei" charset="-122"/>
              <a:cs typeface="Microsoft YaHei" charset="-122"/>
            </a:endParaRPr>
          </a:p>
        </p:txBody>
      </p:sp>
      <p:grpSp>
        <p:nvGrpSpPr>
          <p:cNvPr id="3" name="Group 1"/>
          <p:cNvGrpSpPr>
            <a:grpSpLocks/>
          </p:cNvGrpSpPr>
          <p:nvPr/>
        </p:nvGrpSpPr>
        <p:grpSpPr bwMode="auto">
          <a:xfrm>
            <a:off x="1095333" y="1803401"/>
            <a:ext cx="315815" cy="315913"/>
            <a:chOff x="1066800" y="2209799"/>
            <a:chExt cx="315279" cy="315280"/>
          </a:xfrm>
          <a:gradFill>
            <a:gsLst>
              <a:gs pos="0">
                <a:srgbClr val="013A6F"/>
              </a:gs>
              <a:gs pos="100000">
                <a:srgbClr val="004989"/>
              </a:gs>
            </a:gsLst>
            <a:lin ang="2700000" scaled="1"/>
          </a:gradFill>
        </p:grpSpPr>
        <p:sp>
          <p:nvSpPr>
            <p:cNvPr id="4"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5" name="Shape 797"/>
            <p:cNvSpPr>
              <a:spLocks/>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6" name="Group 4"/>
          <p:cNvGrpSpPr>
            <a:grpSpLocks/>
          </p:cNvGrpSpPr>
          <p:nvPr/>
        </p:nvGrpSpPr>
        <p:grpSpPr bwMode="auto">
          <a:xfrm>
            <a:off x="4672453" y="1803401"/>
            <a:ext cx="315815" cy="315913"/>
            <a:chOff x="4645616" y="2209799"/>
            <a:chExt cx="315279" cy="315280"/>
          </a:xfrm>
          <a:gradFill>
            <a:gsLst>
              <a:gs pos="0">
                <a:srgbClr val="720000"/>
              </a:gs>
              <a:gs pos="100000">
                <a:srgbClr val="BE0000"/>
              </a:gs>
            </a:gsLst>
            <a:lin ang="2700000" scaled="1"/>
          </a:gradFill>
        </p:grpSpPr>
        <p:sp>
          <p:nvSpPr>
            <p:cNvPr id="7"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8" name="Shape 802"/>
            <p:cNvSpPr>
              <a:spLocks/>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9" name="Group 7"/>
          <p:cNvGrpSpPr>
            <a:grpSpLocks/>
          </p:cNvGrpSpPr>
          <p:nvPr/>
        </p:nvGrpSpPr>
        <p:grpSpPr bwMode="auto">
          <a:xfrm>
            <a:off x="8278141" y="1803401"/>
            <a:ext cx="315815" cy="315913"/>
            <a:chOff x="8251931" y="2209799"/>
            <a:chExt cx="315279" cy="315280"/>
          </a:xfrm>
          <a:gradFill>
            <a:gsLst>
              <a:gs pos="0">
                <a:srgbClr val="013A6F"/>
              </a:gs>
              <a:gs pos="100000">
                <a:srgbClr val="004989"/>
              </a:gs>
            </a:gsLst>
            <a:lin ang="2700000" scaled="1"/>
          </a:gradFill>
        </p:grpSpPr>
        <p:sp>
          <p:nvSpPr>
            <p:cNvPr id="10" name="Shape 806"/>
            <p:cNvSpPr/>
            <p:nvPr/>
          </p:nvSpPr>
          <p:spPr>
            <a:xfrm>
              <a:off x="8251931"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11" name="Shape 807"/>
            <p:cNvSpPr>
              <a:spLocks/>
            </p:cNvSpPr>
            <p:nvPr/>
          </p:nvSpPr>
          <p:spPr bwMode="auto">
            <a:xfrm>
              <a:off x="8324278"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12" name="Group 10"/>
          <p:cNvGrpSpPr>
            <a:grpSpLocks/>
          </p:cNvGrpSpPr>
          <p:nvPr/>
        </p:nvGrpSpPr>
        <p:grpSpPr bwMode="auto">
          <a:xfrm>
            <a:off x="1095333" y="3255963"/>
            <a:ext cx="315815" cy="315912"/>
            <a:chOff x="1066800" y="3675945"/>
            <a:chExt cx="315279" cy="315279"/>
          </a:xfrm>
          <a:gradFill>
            <a:gsLst>
              <a:gs pos="0">
                <a:srgbClr val="013A6F"/>
              </a:gs>
              <a:gs pos="100000">
                <a:srgbClr val="004989"/>
              </a:gs>
            </a:gsLst>
            <a:lin ang="2700000" scaled="1"/>
          </a:gradFill>
        </p:grpSpPr>
        <p:sp>
          <p:nvSpPr>
            <p:cNvPr id="13"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14" name="Shape 812"/>
            <p:cNvSpPr>
              <a:spLocks/>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15" name="Group 13"/>
          <p:cNvGrpSpPr>
            <a:grpSpLocks/>
          </p:cNvGrpSpPr>
          <p:nvPr/>
        </p:nvGrpSpPr>
        <p:grpSpPr bwMode="auto">
          <a:xfrm>
            <a:off x="4672453" y="3255963"/>
            <a:ext cx="315815" cy="315912"/>
            <a:chOff x="4645616" y="3675945"/>
            <a:chExt cx="315279" cy="315279"/>
          </a:xfrm>
          <a:gradFill>
            <a:gsLst>
              <a:gs pos="0">
                <a:srgbClr val="720000"/>
              </a:gs>
              <a:gs pos="100000">
                <a:srgbClr val="BE0000"/>
              </a:gs>
            </a:gsLst>
            <a:lin ang="2700000" scaled="1"/>
          </a:gradFill>
        </p:grpSpPr>
        <p:sp>
          <p:nvSpPr>
            <p:cNvPr id="16"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17" name="Shape 817"/>
            <p:cNvSpPr>
              <a:spLocks/>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18" name="Group 16"/>
          <p:cNvGrpSpPr>
            <a:grpSpLocks/>
          </p:cNvGrpSpPr>
          <p:nvPr/>
        </p:nvGrpSpPr>
        <p:grpSpPr bwMode="auto">
          <a:xfrm>
            <a:off x="8278141" y="3255963"/>
            <a:ext cx="315815" cy="315912"/>
            <a:chOff x="8251931" y="3675945"/>
            <a:chExt cx="315279" cy="315279"/>
          </a:xfrm>
          <a:gradFill>
            <a:gsLst>
              <a:gs pos="0">
                <a:srgbClr val="013A6F"/>
              </a:gs>
              <a:gs pos="100000">
                <a:srgbClr val="004989"/>
              </a:gs>
            </a:gsLst>
            <a:lin ang="2700000" scaled="1"/>
          </a:gradFill>
        </p:grpSpPr>
        <p:sp>
          <p:nvSpPr>
            <p:cNvPr id="19" name="Shape 821"/>
            <p:cNvSpPr/>
            <p:nvPr/>
          </p:nvSpPr>
          <p:spPr>
            <a:xfrm>
              <a:off x="8251931"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20" name="Shape 822"/>
            <p:cNvSpPr>
              <a:spLocks/>
            </p:cNvSpPr>
            <p:nvPr/>
          </p:nvSpPr>
          <p:spPr bwMode="auto">
            <a:xfrm>
              <a:off x="8324278" y="3761629"/>
              <a:ext cx="170584" cy="143910"/>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21" name="Group 19"/>
          <p:cNvGrpSpPr>
            <a:grpSpLocks/>
          </p:cNvGrpSpPr>
          <p:nvPr/>
        </p:nvGrpSpPr>
        <p:grpSpPr bwMode="auto">
          <a:xfrm>
            <a:off x="1095333" y="4784726"/>
            <a:ext cx="315815" cy="315913"/>
            <a:chOff x="1066800" y="5218290"/>
            <a:chExt cx="315279" cy="315280"/>
          </a:xfrm>
          <a:gradFill>
            <a:gsLst>
              <a:gs pos="0">
                <a:srgbClr val="013A6F"/>
              </a:gs>
              <a:gs pos="100000">
                <a:srgbClr val="004989"/>
              </a:gs>
            </a:gsLst>
            <a:lin ang="2700000" scaled="1"/>
          </a:gradFill>
        </p:grpSpPr>
        <p:sp>
          <p:nvSpPr>
            <p:cNvPr id="22" name="Shape 826"/>
            <p:cNvSpPr/>
            <p:nvPr/>
          </p:nvSpPr>
          <p:spPr>
            <a:xfrm>
              <a:off x="1066800"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23" name="Shape 827"/>
            <p:cNvSpPr>
              <a:spLocks/>
            </p:cNvSpPr>
            <p:nvPr/>
          </p:nvSpPr>
          <p:spPr bwMode="auto">
            <a:xfrm>
              <a:off x="1139147"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24" name="Group 22"/>
          <p:cNvGrpSpPr>
            <a:grpSpLocks/>
          </p:cNvGrpSpPr>
          <p:nvPr/>
        </p:nvGrpSpPr>
        <p:grpSpPr bwMode="auto">
          <a:xfrm>
            <a:off x="4672453" y="4784726"/>
            <a:ext cx="315815" cy="315913"/>
            <a:chOff x="4645616" y="5218290"/>
            <a:chExt cx="315279" cy="315280"/>
          </a:xfrm>
          <a:gradFill>
            <a:gsLst>
              <a:gs pos="0">
                <a:srgbClr val="720000"/>
              </a:gs>
              <a:gs pos="100000">
                <a:srgbClr val="BE0000"/>
              </a:gs>
            </a:gsLst>
            <a:lin ang="2700000" scaled="1"/>
          </a:gradFill>
        </p:grpSpPr>
        <p:sp>
          <p:nvSpPr>
            <p:cNvPr id="25" name="Shape 831"/>
            <p:cNvSpPr/>
            <p:nvPr/>
          </p:nvSpPr>
          <p:spPr>
            <a:xfrm>
              <a:off x="4645616"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lIns="67712" tIns="67712" rIns="67712" bIns="67712" anchor="ctr"/>
            <a:lstStyle/>
            <a:p>
              <a:pPr defTabSz="914080">
                <a:defRPr/>
              </a:pPr>
              <a:endParaRPr sz="2399"/>
            </a:p>
          </p:txBody>
        </p:sp>
        <p:sp>
          <p:nvSpPr>
            <p:cNvPr id="26" name="Shape 832"/>
            <p:cNvSpPr>
              <a:spLocks/>
            </p:cNvSpPr>
            <p:nvPr/>
          </p:nvSpPr>
          <p:spPr bwMode="auto">
            <a:xfrm>
              <a:off x="4717963"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27" name="Group 25"/>
          <p:cNvGrpSpPr>
            <a:grpSpLocks/>
          </p:cNvGrpSpPr>
          <p:nvPr/>
        </p:nvGrpSpPr>
        <p:grpSpPr bwMode="auto">
          <a:xfrm>
            <a:off x="8278141" y="4784726"/>
            <a:ext cx="315815" cy="315913"/>
            <a:chOff x="8251931" y="5218290"/>
            <a:chExt cx="315279" cy="315280"/>
          </a:xfrm>
          <a:gradFill>
            <a:gsLst>
              <a:gs pos="0">
                <a:srgbClr val="013A6F"/>
              </a:gs>
              <a:gs pos="100000">
                <a:srgbClr val="004989"/>
              </a:gs>
            </a:gsLst>
            <a:lin ang="2700000" scaled="1"/>
          </a:gradFill>
        </p:grpSpPr>
        <p:sp>
          <p:nvSpPr>
            <p:cNvPr id="28" name="Shape 836"/>
            <p:cNvSpPr/>
            <p:nvPr/>
          </p:nvSpPr>
          <p:spPr>
            <a:xfrm>
              <a:off x="8251931"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solidFill>
                <a:schemeClr val="accent2"/>
              </a:solidFill>
              <a:miter lim="400000"/>
            </a:ln>
            <a:effectLst/>
          </p:spPr>
          <p:txBody>
            <a:bodyPr lIns="67712" tIns="67712" rIns="67712" bIns="67712" anchor="ctr"/>
            <a:lstStyle/>
            <a:p>
              <a:pPr defTabSz="914080">
                <a:defRPr/>
              </a:pPr>
              <a:endParaRPr sz="2399"/>
            </a:p>
          </p:txBody>
        </p:sp>
        <p:sp>
          <p:nvSpPr>
            <p:cNvPr id="29" name="Shape 837"/>
            <p:cNvSpPr>
              <a:spLocks/>
            </p:cNvSpPr>
            <p:nvPr/>
          </p:nvSpPr>
          <p:spPr bwMode="auto">
            <a:xfrm>
              <a:off x="8324278" y="5303975"/>
              <a:ext cx="170584" cy="143909"/>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grp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0" tIns="0" rIns="0" bIns="0"/>
            <a:lstStyle/>
            <a:p>
              <a:endParaRPr lang="zh-CN" altLang="en-US" sz="2399"/>
            </a:p>
          </p:txBody>
        </p:sp>
      </p:grpSp>
      <p:grpSp>
        <p:nvGrpSpPr>
          <p:cNvPr id="30" name="Group 46"/>
          <p:cNvGrpSpPr>
            <a:grpSpLocks/>
          </p:cNvGrpSpPr>
          <p:nvPr/>
        </p:nvGrpSpPr>
        <p:grpSpPr bwMode="auto">
          <a:xfrm>
            <a:off x="1498432" y="1811338"/>
            <a:ext cx="2747115" cy="885825"/>
            <a:chOff x="1497673" y="1811884"/>
            <a:chExt cx="2746668" cy="884673"/>
          </a:xfrm>
        </p:grpSpPr>
        <p:sp>
          <p:nvSpPr>
            <p:cNvPr id="31" name="Text Placeholder 8"/>
            <p:cNvSpPr txBox="1">
              <a:spLocks/>
            </p:cNvSpPr>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 Placeholder 1"/>
            <p:cNvSpPr txBox="1">
              <a:spLocks/>
            </p:cNvSpPr>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3" name="Group 47"/>
          <p:cNvGrpSpPr>
            <a:grpSpLocks/>
          </p:cNvGrpSpPr>
          <p:nvPr/>
        </p:nvGrpSpPr>
        <p:grpSpPr bwMode="auto">
          <a:xfrm>
            <a:off x="5075555" y="1811338"/>
            <a:ext cx="2745527" cy="885825"/>
            <a:chOff x="5075151" y="1811883"/>
            <a:chExt cx="2746667" cy="884674"/>
          </a:xfrm>
        </p:grpSpPr>
        <p:sp>
          <p:nvSpPr>
            <p:cNvPr id="34" name="Text Placeholder 8"/>
            <p:cNvSpPr txBox="1">
              <a:spLocks/>
            </p:cNvSpPr>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Text Placeholder 1"/>
            <p:cNvSpPr txBox="1">
              <a:spLocks/>
            </p:cNvSpPr>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6" name="Group 48"/>
          <p:cNvGrpSpPr>
            <a:grpSpLocks/>
          </p:cNvGrpSpPr>
          <p:nvPr/>
        </p:nvGrpSpPr>
        <p:grpSpPr bwMode="auto">
          <a:xfrm>
            <a:off x="8660610" y="1804989"/>
            <a:ext cx="2762985" cy="885825"/>
            <a:chOff x="8661238" y="1805533"/>
            <a:chExt cx="2763812" cy="884674"/>
          </a:xfrm>
        </p:grpSpPr>
        <p:sp>
          <p:nvSpPr>
            <p:cNvPr id="37" name="Text Placeholder 8"/>
            <p:cNvSpPr txBox="1">
              <a:spLocks/>
            </p:cNvSpPr>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 Placeholder 1"/>
            <p:cNvSpPr txBox="1">
              <a:spLocks/>
            </p:cNvSpPr>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7" name="Group 46"/>
          <p:cNvGrpSpPr>
            <a:grpSpLocks/>
          </p:cNvGrpSpPr>
          <p:nvPr/>
        </p:nvGrpSpPr>
        <p:grpSpPr bwMode="auto">
          <a:xfrm>
            <a:off x="1498432" y="3246307"/>
            <a:ext cx="2747115" cy="885825"/>
            <a:chOff x="1497673" y="1811884"/>
            <a:chExt cx="2746668" cy="884673"/>
          </a:xfrm>
        </p:grpSpPr>
        <p:sp>
          <p:nvSpPr>
            <p:cNvPr id="58" name="Text Placeholder 8"/>
            <p:cNvSpPr txBox="1">
              <a:spLocks/>
            </p:cNvSpPr>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Text Placeholder 1"/>
            <p:cNvSpPr txBox="1">
              <a:spLocks/>
            </p:cNvSpPr>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0" name="Group 47"/>
          <p:cNvGrpSpPr>
            <a:grpSpLocks/>
          </p:cNvGrpSpPr>
          <p:nvPr/>
        </p:nvGrpSpPr>
        <p:grpSpPr bwMode="auto">
          <a:xfrm>
            <a:off x="5075555" y="3246307"/>
            <a:ext cx="2745527" cy="885825"/>
            <a:chOff x="5075151" y="1811883"/>
            <a:chExt cx="2746667" cy="884674"/>
          </a:xfrm>
        </p:grpSpPr>
        <p:sp>
          <p:nvSpPr>
            <p:cNvPr id="61" name="Text Placeholder 8"/>
            <p:cNvSpPr txBox="1">
              <a:spLocks/>
            </p:cNvSpPr>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 Placeholder 1"/>
            <p:cNvSpPr txBox="1">
              <a:spLocks/>
            </p:cNvSpPr>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3" name="Group 48"/>
          <p:cNvGrpSpPr>
            <a:grpSpLocks/>
          </p:cNvGrpSpPr>
          <p:nvPr/>
        </p:nvGrpSpPr>
        <p:grpSpPr bwMode="auto">
          <a:xfrm>
            <a:off x="8660610" y="3239958"/>
            <a:ext cx="2762985" cy="885825"/>
            <a:chOff x="8661238" y="1805533"/>
            <a:chExt cx="2763812" cy="884674"/>
          </a:xfrm>
        </p:grpSpPr>
        <p:sp>
          <p:nvSpPr>
            <p:cNvPr id="64" name="Text Placeholder 8"/>
            <p:cNvSpPr txBox="1">
              <a:spLocks/>
            </p:cNvSpPr>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Text Placeholder 1"/>
            <p:cNvSpPr txBox="1">
              <a:spLocks/>
            </p:cNvSpPr>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6" name="Group 46"/>
          <p:cNvGrpSpPr>
            <a:grpSpLocks/>
          </p:cNvGrpSpPr>
          <p:nvPr/>
        </p:nvGrpSpPr>
        <p:grpSpPr bwMode="auto">
          <a:xfrm>
            <a:off x="1498432" y="4657726"/>
            <a:ext cx="2747115" cy="885825"/>
            <a:chOff x="1497673" y="1811884"/>
            <a:chExt cx="2746668" cy="884673"/>
          </a:xfrm>
        </p:grpSpPr>
        <p:sp>
          <p:nvSpPr>
            <p:cNvPr id="67" name="Text Placeholder 8"/>
            <p:cNvSpPr txBox="1">
              <a:spLocks/>
            </p:cNvSpPr>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Text Placeholder 1"/>
            <p:cNvSpPr txBox="1">
              <a:spLocks/>
            </p:cNvSpPr>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9" name="Group 47"/>
          <p:cNvGrpSpPr>
            <a:grpSpLocks/>
          </p:cNvGrpSpPr>
          <p:nvPr/>
        </p:nvGrpSpPr>
        <p:grpSpPr bwMode="auto">
          <a:xfrm>
            <a:off x="5075555" y="4657726"/>
            <a:ext cx="2745527" cy="885825"/>
            <a:chOff x="5075151" y="1811883"/>
            <a:chExt cx="2746667" cy="884674"/>
          </a:xfrm>
        </p:grpSpPr>
        <p:sp>
          <p:nvSpPr>
            <p:cNvPr id="70" name="Text Placeholder 8"/>
            <p:cNvSpPr txBox="1">
              <a:spLocks/>
            </p:cNvSpPr>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Text Placeholder 1"/>
            <p:cNvSpPr txBox="1">
              <a:spLocks/>
            </p:cNvSpPr>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2" name="Group 48"/>
          <p:cNvGrpSpPr>
            <a:grpSpLocks/>
          </p:cNvGrpSpPr>
          <p:nvPr/>
        </p:nvGrpSpPr>
        <p:grpSpPr bwMode="auto">
          <a:xfrm>
            <a:off x="8660610" y="4651377"/>
            <a:ext cx="2762985" cy="885825"/>
            <a:chOff x="8661238" y="1805533"/>
            <a:chExt cx="2763812" cy="884674"/>
          </a:xfrm>
        </p:grpSpPr>
        <p:sp>
          <p:nvSpPr>
            <p:cNvPr id="73" name="Text Placeholder 8"/>
            <p:cNvSpPr txBox="1">
              <a:spLocks/>
            </p:cNvSpPr>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Text Placeholder 1"/>
            <p:cNvSpPr txBox="1">
              <a:spLocks/>
            </p:cNvSpPr>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450469">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extLst>
      <p:ext uri="{BB962C8B-B14F-4D97-AF65-F5344CB8AC3E}">
        <p14:creationId xmlns:p14="http://schemas.microsoft.com/office/powerpoint/2010/main" val="13943036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wipe(left)">
                                      <p:cBhvr>
                                        <p:cTn id="55" dur="500"/>
                                        <p:tgtEl>
                                          <p:spTgt spid="5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Effect transition="in" filter="wipe(left)">
                                      <p:cBhvr>
                                        <p:cTn id="59" dur="500"/>
                                        <p:tgtEl>
                                          <p:spTgt spid="6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wipe(left)">
                                      <p:cBhvr>
                                        <p:cTn id="67" dur="500"/>
                                        <p:tgtEl>
                                          <p:spTgt spid="6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wipe(left)">
                                      <p:cBhvr>
                                        <p:cTn id="75"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明年工作计划</a:t>
            </a:r>
            <a:endParaRPr lang="zh-CN" altLang="en-US" sz="1600" dirty="0">
              <a:solidFill>
                <a:schemeClr val="tx1"/>
              </a:solidFill>
              <a:effectLst/>
              <a:latin typeface="Microsoft YaHei" charset="-122"/>
              <a:ea typeface="Microsoft YaHei" charset="-122"/>
              <a:cs typeface="Microsoft YaHei" charset="-122"/>
            </a:endParaRPr>
          </a:p>
        </p:txBody>
      </p:sp>
      <p:sp>
        <p:nvSpPr>
          <p:cNvPr id="3" name="Oval 106"/>
          <p:cNvSpPr/>
          <p:nvPr/>
        </p:nvSpPr>
        <p:spPr>
          <a:xfrm>
            <a:off x="8262271" y="4217989"/>
            <a:ext cx="585605" cy="585787"/>
          </a:xfrm>
          <a:prstGeom prst="ellipse">
            <a:avLst/>
          </a:prstGeom>
          <a:gradFill>
            <a:gsLst>
              <a:gs pos="0">
                <a:srgbClr val="004989"/>
              </a:gs>
              <a:gs pos="100000">
                <a:srgbClr val="013A6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4" name="Group 107"/>
          <p:cNvGrpSpPr>
            <a:grpSpLocks/>
          </p:cNvGrpSpPr>
          <p:nvPr/>
        </p:nvGrpSpPr>
        <p:grpSpPr bwMode="auto">
          <a:xfrm>
            <a:off x="8920879" y="4114798"/>
            <a:ext cx="2432888" cy="709057"/>
            <a:chOff x="1603804" y="2220559"/>
            <a:chExt cx="2433815" cy="708668"/>
          </a:xfrm>
        </p:grpSpPr>
        <p:sp>
          <p:nvSpPr>
            <p:cNvPr id="5" name="Text Placeholder 2"/>
            <p:cNvSpPr txBox="1">
              <a:spLocks/>
            </p:cNvSpPr>
            <p:nvPr/>
          </p:nvSpPr>
          <p:spPr>
            <a:xfrm>
              <a:off x="1603804" y="2220559"/>
              <a:ext cx="2013096"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 name="TextBox 109"/>
            <p:cNvSpPr txBox="1"/>
            <p:nvPr/>
          </p:nvSpPr>
          <p:spPr>
            <a:xfrm>
              <a:off x="1680010" y="2560098"/>
              <a:ext cx="2357609" cy="369129"/>
            </a:xfrm>
            <a:prstGeom prst="rect">
              <a:avLst/>
            </a:prstGeom>
            <a:noFill/>
          </p:spPr>
          <p:txBody>
            <a:bodyPr lIns="0" tIns="0" rIns="0" bIns="0">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7" name="Oval 98"/>
          <p:cNvSpPr/>
          <p:nvPr/>
        </p:nvSpPr>
        <p:spPr>
          <a:xfrm>
            <a:off x="3331430" y="4764088"/>
            <a:ext cx="585607" cy="585787"/>
          </a:xfrm>
          <a:prstGeom prst="ellipse">
            <a:avLst/>
          </a:prstGeom>
          <a:gradFill>
            <a:gsLst>
              <a:gs pos="0">
                <a:srgbClr val="720000"/>
              </a:gs>
              <a:gs pos="100000">
                <a:srgbClr val="BE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8" name="Group 99"/>
          <p:cNvGrpSpPr>
            <a:grpSpLocks/>
          </p:cNvGrpSpPr>
          <p:nvPr/>
        </p:nvGrpSpPr>
        <p:grpSpPr bwMode="auto">
          <a:xfrm>
            <a:off x="819194" y="4654549"/>
            <a:ext cx="2426537" cy="709057"/>
            <a:chOff x="1494367" y="2220559"/>
            <a:chExt cx="2427694" cy="708668"/>
          </a:xfrm>
        </p:grpSpPr>
        <p:sp>
          <p:nvSpPr>
            <p:cNvPr id="9" name="Text Placeholder 2"/>
            <p:cNvSpPr txBox="1">
              <a:spLocks/>
            </p:cNvSpPr>
            <p:nvPr/>
          </p:nvSpPr>
          <p:spPr>
            <a:xfrm>
              <a:off x="1908773" y="2220559"/>
              <a:ext cx="2013288" cy="26179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0" name="TextBox 101"/>
            <p:cNvSpPr txBox="1"/>
            <p:nvPr/>
          </p:nvSpPr>
          <p:spPr>
            <a:xfrm>
              <a:off x="1494367" y="2560098"/>
              <a:ext cx="2324490" cy="369129"/>
            </a:xfrm>
            <a:prstGeom prst="rect">
              <a:avLst/>
            </a:prstGeom>
            <a:noFill/>
          </p:spPr>
          <p:txBody>
            <a:bodyPr lIns="0" tIns="0" rIns="0" bIns="0">
              <a:spAutoFit/>
            </a:bodyPr>
            <a:lstStyle/>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1" name="Oval 93"/>
          <p:cNvSpPr/>
          <p:nvPr/>
        </p:nvSpPr>
        <p:spPr>
          <a:xfrm>
            <a:off x="3331430" y="3578226"/>
            <a:ext cx="585607" cy="585788"/>
          </a:xfrm>
          <a:prstGeom prst="ellipse">
            <a:avLst/>
          </a:prstGeom>
          <a:gradFill>
            <a:gsLst>
              <a:gs pos="0">
                <a:srgbClr val="720000"/>
              </a:gs>
              <a:gs pos="100000">
                <a:srgbClr val="BE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12" name="Group 94"/>
          <p:cNvGrpSpPr>
            <a:grpSpLocks/>
          </p:cNvGrpSpPr>
          <p:nvPr/>
        </p:nvGrpSpPr>
        <p:grpSpPr bwMode="auto">
          <a:xfrm>
            <a:off x="819194" y="3468687"/>
            <a:ext cx="2426537" cy="709057"/>
            <a:chOff x="1494367" y="2220559"/>
            <a:chExt cx="2427694" cy="708668"/>
          </a:xfrm>
        </p:grpSpPr>
        <p:sp>
          <p:nvSpPr>
            <p:cNvPr id="13" name="Text Placeholder 2"/>
            <p:cNvSpPr txBox="1">
              <a:spLocks/>
            </p:cNvSpPr>
            <p:nvPr/>
          </p:nvSpPr>
          <p:spPr>
            <a:xfrm>
              <a:off x="1908773" y="2220559"/>
              <a:ext cx="2013288"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4" name="TextBox 96"/>
            <p:cNvSpPr txBox="1"/>
            <p:nvPr/>
          </p:nvSpPr>
          <p:spPr>
            <a:xfrm>
              <a:off x="1494367" y="2560098"/>
              <a:ext cx="2324490" cy="369129"/>
            </a:xfrm>
            <a:prstGeom prst="rect">
              <a:avLst/>
            </a:prstGeom>
            <a:noFill/>
          </p:spPr>
          <p:txBody>
            <a:bodyPr lIns="0" tIns="0" rIns="0" bIns="0">
              <a:spAutoFit/>
            </a:bodyPr>
            <a:lstStyle/>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5" name="Oval 50"/>
          <p:cNvSpPr/>
          <p:nvPr/>
        </p:nvSpPr>
        <p:spPr>
          <a:xfrm>
            <a:off x="3331430" y="2414588"/>
            <a:ext cx="585607" cy="585787"/>
          </a:xfrm>
          <a:prstGeom prst="ellipse">
            <a:avLst/>
          </a:prstGeom>
          <a:gradFill>
            <a:gsLst>
              <a:gs pos="0">
                <a:srgbClr val="720000"/>
              </a:gs>
              <a:gs pos="100000">
                <a:srgbClr val="BE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16" name="Group 89"/>
          <p:cNvGrpSpPr>
            <a:grpSpLocks/>
          </p:cNvGrpSpPr>
          <p:nvPr/>
        </p:nvGrpSpPr>
        <p:grpSpPr bwMode="auto">
          <a:xfrm>
            <a:off x="819194" y="2305052"/>
            <a:ext cx="2426537" cy="707470"/>
            <a:chOff x="1494367" y="2220559"/>
            <a:chExt cx="2427694" cy="708339"/>
          </a:xfrm>
        </p:grpSpPr>
        <p:sp>
          <p:nvSpPr>
            <p:cNvPr id="17" name="Text Placeholder 2"/>
            <p:cNvSpPr txBox="1">
              <a:spLocks/>
            </p:cNvSpPr>
            <p:nvPr/>
          </p:nvSpPr>
          <p:spPr>
            <a:xfrm>
              <a:off x="1908773" y="2220559"/>
              <a:ext cx="2013288" cy="262260"/>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8" name="TextBox 91"/>
            <p:cNvSpPr txBox="1"/>
            <p:nvPr/>
          </p:nvSpPr>
          <p:spPr>
            <a:xfrm>
              <a:off x="1494367" y="2559113"/>
              <a:ext cx="2324490" cy="369785"/>
            </a:xfrm>
            <a:prstGeom prst="rect">
              <a:avLst/>
            </a:prstGeom>
            <a:noFill/>
          </p:spPr>
          <p:txBody>
            <a:bodyPr lIns="0" tIns="0" rIns="0" bIns="0">
              <a:spAutoFit/>
            </a:bodyPr>
            <a:lstStyle/>
            <a:p>
              <a:pPr algn="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9" name="Oval 77"/>
          <p:cNvSpPr/>
          <p:nvPr/>
        </p:nvSpPr>
        <p:spPr>
          <a:xfrm>
            <a:off x="8262271" y="2917826"/>
            <a:ext cx="585605" cy="585788"/>
          </a:xfrm>
          <a:prstGeom prst="ellipse">
            <a:avLst/>
          </a:prstGeom>
          <a:gradFill>
            <a:gsLst>
              <a:gs pos="0">
                <a:srgbClr val="004989"/>
              </a:gs>
              <a:gs pos="100000">
                <a:srgbClr val="013A6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5" rIns="91412" bIns="45705"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1600">
              <a:solidFill>
                <a:schemeClr val="bg1"/>
              </a:solidFill>
            </a:endParaRPr>
          </a:p>
        </p:txBody>
      </p:sp>
      <p:grpSp>
        <p:nvGrpSpPr>
          <p:cNvPr id="20" name="Group 102"/>
          <p:cNvGrpSpPr>
            <a:grpSpLocks/>
          </p:cNvGrpSpPr>
          <p:nvPr/>
        </p:nvGrpSpPr>
        <p:grpSpPr bwMode="auto">
          <a:xfrm>
            <a:off x="8920879" y="2814638"/>
            <a:ext cx="2432888" cy="709057"/>
            <a:chOff x="1603804" y="2220559"/>
            <a:chExt cx="2433815" cy="708668"/>
          </a:xfrm>
        </p:grpSpPr>
        <p:sp>
          <p:nvSpPr>
            <p:cNvPr id="21" name="Text Placeholder 2"/>
            <p:cNvSpPr txBox="1">
              <a:spLocks/>
            </p:cNvSpPr>
            <p:nvPr/>
          </p:nvSpPr>
          <p:spPr>
            <a:xfrm>
              <a:off x="1603804" y="2220559"/>
              <a:ext cx="2013096" cy="26179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080">
                <a:defRPr/>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600"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22" name="TextBox 104"/>
            <p:cNvSpPr txBox="1"/>
            <p:nvPr/>
          </p:nvSpPr>
          <p:spPr>
            <a:xfrm>
              <a:off x="1680010" y="2560098"/>
              <a:ext cx="2357609" cy="369129"/>
            </a:xfrm>
            <a:prstGeom prst="rect">
              <a:avLst/>
            </a:prstGeom>
            <a:noFill/>
          </p:spPr>
          <p:txBody>
            <a:bodyPr lIns="0" tIns="0" rIns="0" bIns="0">
              <a:spAutoFit/>
            </a:bodyPr>
            <a:lstStyle/>
            <a:p>
              <a:pPr defTabSz="1450469">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3" name="Group 3"/>
          <p:cNvGrpSpPr>
            <a:grpSpLocks/>
          </p:cNvGrpSpPr>
          <p:nvPr/>
        </p:nvGrpSpPr>
        <p:grpSpPr bwMode="auto">
          <a:xfrm>
            <a:off x="3953537" y="1663699"/>
            <a:ext cx="4316668" cy="4222751"/>
            <a:chOff x="3952326" y="1663700"/>
            <a:chExt cx="4318722" cy="4222750"/>
          </a:xfrm>
        </p:grpSpPr>
        <p:graphicFrame>
          <p:nvGraphicFramePr>
            <p:cNvPr id="24" name="Diagram 1"/>
            <p:cNvGraphicFramePr/>
            <p:nvPr>
              <p:extLst>
                <p:ext uri="{D42A27DB-BD31-4B8C-83A1-F6EECF244321}">
                  <p14:modId xmlns:p14="http://schemas.microsoft.com/office/powerpoint/2010/main" val="1337209027"/>
                </p:ext>
              </p:extLst>
            </p:nvPr>
          </p:nvGraphicFramePr>
          <p:xfrm>
            <a:off x="3952326" y="1663700"/>
            <a:ext cx="4318722" cy="422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5" name="Group 2"/>
            <p:cNvGrpSpPr>
              <a:grpSpLocks/>
            </p:cNvGrpSpPr>
            <p:nvPr/>
          </p:nvGrpSpPr>
          <p:grpSpPr bwMode="auto">
            <a:xfrm>
              <a:off x="4705497" y="2552778"/>
              <a:ext cx="2657088" cy="2717967"/>
              <a:chOff x="4705497" y="2552778"/>
              <a:chExt cx="2657088" cy="2717967"/>
            </a:xfrm>
          </p:grpSpPr>
          <p:sp>
            <p:nvSpPr>
              <p:cNvPr id="26" name="Freeform 11"/>
              <p:cNvSpPr>
                <a:spLocks noEditPoints="1"/>
              </p:cNvSpPr>
              <p:nvPr/>
            </p:nvSpPr>
            <p:spPr bwMode="auto">
              <a:xfrm>
                <a:off x="6499861" y="2552778"/>
                <a:ext cx="582728" cy="517750"/>
              </a:xfrm>
              <a:custGeom>
                <a:avLst/>
                <a:gdLst>
                  <a:gd name="T0" fmla="*/ 578379 w 134"/>
                  <a:gd name="T1" fmla="*/ 69613 h 119"/>
                  <a:gd name="T2" fmla="*/ 526195 w 134"/>
                  <a:gd name="T3" fmla="*/ 21754 h 119"/>
                  <a:gd name="T4" fmla="*/ 500102 w 134"/>
                  <a:gd name="T5" fmla="*/ 21754 h 119"/>
                  <a:gd name="T6" fmla="*/ 495754 w 134"/>
                  <a:gd name="T7" fmla="*/ 34807 h 119"/>
                  <a:gd name="T8" fmla="*/ 482708 w 134"/>
                  <a:gd name="T9" fmla="*/ 39158 h 119"/>
                  <a:gd name="T10" fmla="*/ 482708 w 134"/>
                  <a:gd name="T11" fmla="*/ 39158 h 119"/>
                  <a:gd name="T12" fmla="*/ 352246 w 134"/>
                  <a:gd name="T13" fmla="*/ 169683 h 119"/>
                  <a:gd name="T14" fmla="*/ 343549 w 134"/>
                  <a:gd name="T15" fmla="*/ 204489 h 119"/>
                  <a:gd name="T16" fmla="*/ 356595 w 134"/>
                  <a:gd name="T17" fmla="*/ 217542 h 119"/>
                  <a:gd name="T18" fmla="*/ 356595 w 134"/>
                  <a:gd name="T19" fmla="*/ 217542 h 119"/>
                  <a:gd name="T20" fmla="*/ 360943 w 134"/>
                  <a:gd name="T21" fmla="*/ 221893 h 119"/>
                  <a:gd name="T22" fmla="*/ 330502 w 134"/>
                  <a:gd name="T23" fmla="*/ 247998 h 119"/>
                  <a:gd name="T24" fmla="*/ 234831 w 134"/>
                  <a:gd name="T25" fmla="*/ 152279 h 119"/>
                  <a:gd name="T26" fmla="*/ 204390 w 134"/>
                  <a:gd name="T27" fmla="*/ 43508 h 119"/>
                  <a:gd name="T28" fmla="*/ 91323 w 134"/>
                  <a:gd name="T29" fmla="*/ 13053 h 119"/>
                  <a:gd name="T30" fmla="*/ 156554 w 134"/>
                  <a:gd name="T31" fmla="*/ 78315 h 119"/>
                  <a:gd name="T32" fmla="*/ 139159 w 134"/>
                  <a:gd name="T33" fmla="*/ 139227 h 119"/>
                  <a:gd name="T34" fmla="*/ 78277 w 134"/>
                  <a:gd name="T35" fmla="*/ 156630 h 119"/>
                  <a:gd name="T36" fmla="*/ 13046 w 134"/>
                  <a:gd name="T37" fmla="*/ 91368 h 119"/>
                  <a:gd name="T38" fmla="*/ 43487 w 134"/>
                  <a:gd name="T39" fmla="*/ 204489 h 119"/>
                  <a:gd name="T40" fmla="*/ 156554 w 134"/>
                  <a:gd name="T41" fmla="*/ 230595 h 119"/>
                  <a:gd name="T42" fmla="*/ 160903 w 134"/>
                  <a:gd name="T43" fmla="*/ 230595 h 119"/>
                  <a:gd name="T44" fmla="*/ 252226 w 134"/>
                  <a:gd name="T45" fmla="*/ 326313 h 119"/>
                  <a:gd name="T46" fmla="*/ 165251 w 134"/>
                  <a:gd name="T47" fmla="*/ 417681 h 119"/>
                  <a:gd name="T48" fmla="*/ 156554 w 134"/>
                  <a:gd name="T49" fmla="*/ 413330 h 119"/>
                  <a:gd name="T50" fmla="*/ 134810 w 134"/>
                  <a:gd name="T51" fmla="*/ 430733 h 119"/>
                  <a:gd name="T52" fmla="*/ 91323 w 134"/>
                  <a:gd name="T53" fmla="*/ 500347 h 119"/>
                  <a:gd name="T54" fmla="*/ 100020 w 134"/>
                  <a:gd name="T55" fmla="*/ 509048 h 119"/>
                  <a:gd name="T56" fmla="*/ 169600 w 134"/>
                  <a:gd name="T57" fmla="*/ 465540 h 119"/>
                  <a:gd name="T58" fmla="*/ 186995 w 134"/>
                  <a:gd name="T59" fmla="*/ 439435 h 119"/>
                  <a:gd name="T60" fmla="*/ 182646 w 134"/>
                  <a:gd name="T61" fmla="*/ 435084 h 119"/>
                  <a:gd name="T62" fmla="*/ 273969 w 134"/>
                  <a:gd name="T63" fmla="*/ 348067 h 119"/>
                  <a:gd name="T64" fmla="*/ 426174 w 134"/>
                  <a:gd name="T65" fmla="*/ 500347 h 119"/>
                  <a:gd name="T66" fmla="*/ 465313 w 134"/>
                  <a:gd name="T67" fmla="*/ 517750 h 119"/>
                  <a:gd name="T68" fmla="*/ 504451 w 134"/>
                  <a:gd name="T69" fmla="*/ 500347 h 119"/>
                  <a:gd name="T70" fmla="*/ 504451 w 134"/>
                  <a:gd name="T71" fmla="*/ 422032 h 119"/>
                  <a:gd name="T72" fmla="*/ 352246 w 134"/>
                  <a:gd name="T73" fmla="*/ 269752 h 119"/>
                  <a:gd name="T74" fmla="*/ 378338 w 134"/>
                  <a:gd name="T75" fmla="*/ 243647 h 119"/>
                  <a:gd name="T76" fmla="*/ 391384 w 134"/>
                  <a:gd name="T77" fmla="*/ 256700 h 119"/>
                  <a:gd name="T78" fmla="*/ 426174 w 134"/>
                  <a:gd name="T79" fmla="*/ 247998 h 119"/>
                  <a:gd name="T80" fmla="*/ 556636 w 134"/>
                  <a:gd name="T81" fmla="*/ 113122 h 119"/>
                  <a:gd name="T82" fmla="*/ 556636 w 134"/>
                  <a:gd name="T83" fmla="*/ 113122 h 119"/>
                  <a:gd name="T84" fmla="*/ 556636 w 134"/>
                  <a:gd name="T85" fmla="*/ 113122 h 119"/>
                  <a:gd name="T86" fmla="*/ 560984 w 134"/>
                  <a:gd name="T87" fmla="*/ 100069 h 119"/>
                  <a:gd name="T88" fmla="*/ 578379 w 134"/>
                  <a:gd name="T89" fmla="*/ 95718 h 119"/>
                  <a:gd name="T90" fmla="*/ 578379 w 134"/>
                  <a:gd name="T91" fmla="*/ 69613 h 119"/>
                  <a:gd name="T92" fmla="*/ 469661 w 134"/>
                  <a:gd name="T93" fmla="*/ 448137 h 119"/>
                  <a:gd name="T94" fmla="*/ 491405 w 134"/>
                  <a:gd name="T95" fmla="*/ 469891 h 119"/>
                  <a:gd name="T96" fmla="*/ 469661 w 134"/>
                  <a:gd name="T97" fmla="*/ 491645 h 119"/>
                  <a:gd name="T98" fmla="*/ 447918 w 134"/>
                  <a:gd name="T99" fmla="*/ 469891 h 119"/>
                  <a:gd name="T100" fmla="*/ 469661 w 134"/>
                  <a:gd name="T101" fmla="*/ 448137 h 119"/>
                  <a:gd name="T102" fmla="*/ 395733 w 134"/>
                  <a:gd name="T103" fmla="*/ 178384 h 119"/>
                  <a:gd name="T104" fmla="*/ 387036 w 134"/>
                  <a:gd name="T105" fmla="*/ 169683 h 119"/>
                  <a:gd name="T106" fmla="*/ 487056 w 134"/>
                  <a:gd name="T107" fmla="*/ 73964 h 119"/>
                  <a:gd name="T108" fmla="*/ 495754 w 134"/>
                  <a:gd name="T109" fmla="*/ 82666 h 119"/>
                  <a:gd name="T110" fmla="*/ 395733 w 134"/>
                  <a:gd name="T111" fmla="*/ 178384 h 119"/>
                  <a:gd name="T112" fmla="*/ 426174 w 134"/>
                  <a:gd name="T113" fmla="*/ 208840 h 119"/>
                  <a:gd name="T114" fmla="*/ 417477 w 134"/>
                  <a:gd name="T115" fmla="*/ 204489 h 119"/>
                  <a:gd name="T116" fmla="*/ 517497 w 134"/>
                  <a:gd name="T117" fmla="*/ 104420 h 119"/>
                  <a:gd name="T118" fmla="*/ 526195 w 134"/>
                  <a:gd name="T119" fmla="*/ 113122 h 119"/>
                  <a:gd name="T120" fmla="*/ 426174 w 134"/>
                  <a:gd name="T121" fmla="*/ 208840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sp>
            <p:nvSpPr>
              <p:cNvPr id="27" name="Freeform 5"/>
              <p:cNvSpPr>
                <a:spLocks noEditPoints="1"/>
              </p:cNvSpPr>
              <p:nvPr/>
            </p:nvSpPr>
            <p:spPr bwMode="auto">
              <a:xfrm>
                <a:off x="6809101" y="4015216"/>
                <a:ext cx="553484" cy="436598"/>
              </a:xfrm>
              <a:custGeom>
                <a:avLst/>
                <a:gdLst>
                  <a:gd name="T0" fmla="*/ 552137 w 411"/>
                  <a:gd name="T1" fmla="*/ 416385 h 324"/>
                  <a:gd name="T2" fmla="*/ 552137 w 411"/>
                  <a:gd name="T3" fmla="*/ 61986 h 324"/>
                  <a:gd name="T4" fmla="*/ 531937 w 411"/>
                  <a:gd name="T5" fmla="*/ 43121 h 324"/>
                  <a:gd name="T6" fmla="*/ 282802 w 411"/>
                  <a:gd name="T7" fmla="*/ 43121 h 324"/>
                  <a:gd name="T8" fmla="*/ 269335 w 411"/>
                  <a:gd name="T9" fmla="*/ 22908 h 324"/>
                  <a:gd name="T10" fmla="*/ 269335 w 411"/>
                  <a:gd name="T11" fmla="*/ 20213 h 324"/>
                  <a:gd name="T12" fmla="*/ 247788 w 411"/>
                  <a:gd name="T13" fmla="*/ 0 h 324"/>
                  <a:gd name="T14" fmla="*/ 115814 w 411"/>
                  <a:gd name="T15" fmla="*/ 0 h 324"/>
                  <a:gd name="T16" fmla="*/ 94267 w 411"/>
                  <a:gd name="T17" fmla="*/ 20213 h 324"/>
                  <a:gd name="T18" fmla="*/ 94267 w 411"/>
                  <a:gd name="T19" fmla="*/ 22908 h 324"/>
                  <a:gd name="T20" fmla="*/ 80801 w 411"/>
                  <a:gd name="T21" fmla="*/ 43121 h 324"/>
                  <a:gd name="T22" fmla="*/ 80801 w 411"/>
                  <a:gd name="T23" fmla="*/ 43121 h 324"/>
                  <a:gd name="T24" fmla="*/ 61947 w 411"/>
                  <a:gd name="T25" fmla="*/ 61986 h 324"/>
                  <a:gd name="T26" fmla="*/ 61947 w 411"/>
                  <a:gd name="T27" fmla="*/ 164398 h 324"/>
                  <a:gd name="T28" fmla="*/ 18853 w 411"/>
                  <a:gd name="T29" fmla="*/ 164398 h 324"/>
                  <a:gd name="T30" fmla="*/ 6733 w 411"/>
                  <a:gd name="T31" fmla="*/ 185958 h 324"/>
                  <a:gd name="T32" fmla="*/ 51174 w 411"/>
                  <a:gd name="T33" fmla="*/ 416385 h 324"/>
                  <a:gd name="T34" fmla="*/ 71374 w 411"/>
                  <a:gd name="T35" fmla="*/ 436598 h 324"/>
                  <a:gd name="T36" fmla="*/ 542711 w 411"/>
                  <a:gd name="T37" fmla="*/ 436598 h 324"/>
                  <a:gd name="T38" fmla="*/ 552137 w 411"/>
                  <a:gd name="T39" fmla="*/ 416385 h 324"/>
                  <a:gd name="T40" fmla="*/ 527897 w 411"/>
                  <a:gd name="T41" fmla="*/ 194044 h 324"/>
                  <a:gd name="T42" fmla="*/ 527897 w 411"/>
                  <a:gd name="T43" fmla="*/ 425818 h 324"/>
                  <a:gd name="T44" fmla="*/ 483457 w 411"/>
                  <a:gd name="T45" fmla="*/ 177873 h 324"/>
                  <a:gd name="T46" fmla="*/ 464603 w 411"/>
                  <a:gd name="T47" fmla="*/ 165746 h 324"/>
                  <a:gd name="T48" fmla="*/ 86187 w 411"/>
                  <a:gd name="T49" fmla="*/ 165746 h 324"/>
                  <a:gd name="T50" fmla="*/ 86187 w 411"/>
                  <a:gd name="T51" fmla="*/ 86242 h 324"/>
                  <a:gd name="T52" fmla="*/ 527897 w 411"/>
                  <a:gd name="T53" fmla="*/ 86242 h 324"/>
                  <a:gd name="T54" fmla="*/ 527897 w 411"/>
                  <a:gd name="T55" fmla="*/ 194044 h 3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11" h="324">
                    <a:moveTo>
                      <a:pt x="410" y="309"/>
                    </a:moveTo>
                    <a:cubicBezTo>
                      <a:pt x="410" y="46"/>
                      <a:pt x="410" y="46"/>
                      <a:pt x="410" y="46"/>
                    </a:cubicBezTo>
                    <a:cubicBezTo>
                      <a:pt x="410" y="38"/>
                      <a:pt x="403" y="32"/>
                      <a:pt x="395" y="32"/>
                    </a:cubicBezTo>
                    <a:cubicBezTo>
                      <a:pt x="210" y="32"/>
                      <a:pt x="210" y="32"/>
                      <a:pt x="210" y="32"/>
                    </a:cubicBezTo>
                    <a:cubicBezTo>
                      <a:pt x="204" y="32"/>
                      <a:pt x="200" y="21"/>
                      <a:pt x="200" y="17"/>
                    </a:cubicBezTo>
                    <a:cubicBezTo>
                      <a:pt x="200" y="15"/>
                      <a:pt x="200" y="15"/>
                      <a:pt x="200" y="15"/>
                    </a:cubicBezTo>
                    <a:cubicBezTo>
                      <a:pt x="200" y="7"/>
                      <a:pt x="193" y="0"/>
                      <a:pt x="184" y="0"/>
                    </a:cubicBezTo>
                    <a:cubicBezTo>
                      <a:pt x="86" y="0"/>
                      <a:pt x="86" y="0"/>
                      <a:pt x="86" y="0"/>
                    </a:cubicBezTo>
                    <a:cubicBezTo>
                      <a:pt x="77" y="0"/>
                      <a:pt x="70" y="7"/>
                      <a:pt x="70" y="15"/>
                    </a:cubicBezTo>
                    <a:cubicBezTo>
                      <a:pt x="70" y="17"/>
                      <a:pt x="70" y="17"/>
                      <a:pt x="70" y="17"/>
                    </a:cubicBezTo>
                    <a:cubicBezTo>
                      <a:pt x="70" y="21"/>
                      <a:pt x="66" y="32"/>
                      <a:pt x="60" y="32"/>
                    </a:cubicBezTo>
                    <a:cubicBezTo>
                      <a:pt x="60" y="32"/>
                      <a:pt x="60" y="32"/>
                      <a:pt x="60" y="32"/>
                    </a:cubicBezTo>
                    <a:cubicBezTo>
                      <a:pt x="52" y="32"/>
                      <a:pt x="46" y="38"/>
                      <a:pt x="46" y="46"/>
                    </a:cubicBezTo>
                    <a:cubicBezTo>
                      <a:pt x="46" y="122"/>
                      <a:pt x="46" y="122"/>
                      <a:pt x="46" y="122"/>
                    </a:cubicBezTo>
                    <a:cubicBezTo>
                      <a:pt x="14" y="122"/>
                      <a:pt x="14" y="122"/>
                      <a:pt x="14" y="122"/>
                    </a:cubicBezTo>
                    <a:cubicBezTo>
                      <a:pt x="14" y="122"/>
                      <a:pt x="0" y="122"/>
                      <a:pt x="5" y="138"/>
                    </a:cubicBezTo>
                    <a:cubicBezTo>
                      <a:pt x="38" y="309"/>
                      <a:pt x="38" y="309"/>
                      <a:pt x="38" y="309"/>
                    </a:cubicBezTo>
                    <a:cubicBezTo>
                      <a:pt x="38" y="317"/>
                      <a:pt x="44" y="324"/>
                      <a:pt x="53" y="324"/>
                    </a:cubicBezTo>
                    <a:cubicBezTo>
                      <a:pt x="403" y="324"/>
                      <a:pt x="403" y="324"/>
                      <a:pt x="403" y="324"/>
                    </a:cubicBezTo>
                    <a:cubicBezTo>
                      <a:pt x="411" y="324"/>
                      <a:pt x="410" y="309"/>
                      <a:pt x="410" y="309"/>
                    </a:cubicBezTo>
                    <a:close/>
                    <a:moveTo>
                      <a:pt x="392" y="144"/>
                    </a:moveTo>
                    <a:cubicBezTo>
                      <a:pt x="392" y="316"/>
                      <a:pt x="392" y="316"/>
                      <a:pt x="392" y="316"/>
                    </a:cubicBezTo>
                    <a:cubicBezTo>
                      <a:pt x="359" y="132"/>
                      <a:pt x="359" y="132"/>
                      <a:pt x="359" y="132"/>
                    </a:cubicBezTo>
                    <a:cubicBezTo>
                      <a:pt x="356" y="122"/>
                      <a:pt x="345" y="123"/>
                      <a:pt x="345" y="123"/>
                    </a:cubicBezTo>
                    <a:cubicBezTo>
                      <a:pt x="64" y="123"/>
                      <a:pt x="64" y="123"/>
                      <a:pt x="64" y="123"/>
                    </a:cubicBezTo>
                    <a:cubicBezTo>
                      <a:pt x="64" y="64"/>
                      <a:pt x="64" y="64"/>
                      <a:pt x="64" y="64"/>
                    </a:cubicBezTo>
                    <a:cubicBezTo>
                      <a:pt x="392" y="64"/>
                      <a:pt x="392" y="64"/>
                      <a:pt x="392" y="64"/>
                    </a:cubicBezTo>
                    <a:lnTo>
                      <a:pt x="392" y="1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endParaRPr lang="zh-CN" altLang="en-US" sz="2399"/>
              </a:p>
            </p:txBody>
          </p:sp>
          <p:grpSp>
            <p:nvGrpSpPr>
              <p:cNvPr id="28" name="Group 115"/>
              <p:cNvGrpSpPr/>
              <p:nvPr/>
            </p:nvGrpSpPr>
            <p:grpSpPr>
              <a:xfrm>
                <a:off x="5142179" y="2713172"/>
                <a:ext cx="614678" cy="524726"/>
                <a:chOff x="3440113" y="1050925"/>
                <a:chExt cx="390525" cy="333376"/>
              </a:xfrm>
              <a:solidFill>
                <a:schemeClr val="bg1"/>
              </a:solidFill>
            </p:grpSpPr>
            <p:sp>
              <p:nvSpPr>
                <p:cNvPr id="42" name="Freeform 8"/>
                <p:cNvSpPr>
                  <a:spLocks/>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09" tIns="81255" rIns="162509" bIns="81255"/>
                <a:lstStyle/>
                <a:p>
                  <a:pPr defTabSz="914080">
                    <a:defRPr/>
                  </a:pPr>
                  <a:endParaRPr lang="en-US" sz="2399"/>
                </a:p>
              </p:txBody>
            </p:sp>
            <p:sp>
              <p:nvSpPr>
                <p:cNvPr id="44" name="Freeform 10"/>
                <p:cNvSpPr>
                  <a:spLocks/>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5" name="Freeform 11"/>
                <p:cNvSpPr>
                  <a:spLocks/>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6" name="Freeform 12"/>
                <p:cNvSpPr>
                  <a:spLocks/>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47" name="Freeform 13"/>
                <p:cNvSpPr>
                  <a:spLocks/>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grpSp>
            <p:nvGrpSpPr>
              <p:cNvPr id="29" name="Group 122"/>
              <p:cNvGrpSpPr/>
              <p:nvPr/>
            </p:nvGrpSpPr>
            <p:grpSpPr>
              <a:xfrm>
                <a:off x="5875020" y="4688943"/>
                <a:ext cx="439203" cy="581802"/>
                <a:chOff x="8235951" y="2905126"/>
                <a:chExt cx="244475" cy="323850"/>
              </a:xfrm>
              <a:solidFill>
                <a:schemeClr val="bg1"/>
              </a:solidFill>
            </p:grpSpPr>
            <p:sp>
              <p:nvSpPr>
                <p:cNvPr id="34" name="Freeform 121"/>
                <p:cNvSpPr>
                  <a:spLocks/>
                </p:cNvSpPr>
                <p:nvPr/>
              </p:nvSpPr>
              <p:spPr bwMode="auto">
                <a:xfrm>
                  <a:off x="8291513" y="30226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5" name="Freeform 122"/>
                <p:cNvSpPr>
                  <a:spLocks/>
                </p:cNvSpPr>
                <p:nvPr/>
              </p:nvSpPr>
              <p:spPr bwMode="auto">
                <a:xfrm>
                  <a:off x="8291513" y="3060701"/>
                  <a:ext cx="131763" cy="11113"/>
                </a:xfrm>
                <a:custGeom>
                  <a:avLst/>
                  <a:gdLst>
                    <a:gd name="T0" fmla="*/ 33 w 35"/>
                    <a:gd name="T1" fmla="*/ 0 h 3"/>
                    <a:gd name="T2" fmla="*/ 1 w 35"/>
                    <a:gd name="T3" fmla="*/ 0 h 3"/>
                    <a:gd name="T4" fmla="*/ 0 w 35"/>
                    <a:gd name="T5" fmla="*/ 1 h 3"/>
                    <a:gd name="T6" fmla="*/ 1 w 35"/>
                    <a:gd name="T7" fmla="*/ 3 h 3"/>
                    <a:gd name="T8" fmla="*/ 33 w 35"/>
                    <a:gd name="T9" fmla="*/ 3 h 3"/>
                    <a:gd name="T10" fmla="*/ 35 w 35"/>
                    <a:gd name="T11" fmla="*/ 1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0"/>
                        <a:pt x="0" y="1"/>
                      </a:cubicBezTo>
                      <a:cubicBezTo>
                        <a:pt x="0" y="2"/>
                        <a:pt x="1" y="3"/>
                        <a:pt x="1" y="3"/>
                      </a:cubicBezTo>
                      <a:cubicBezTo>
                        <a:pt x="33" y="3"/>
                        <a:pt x="33" y="3"/>
                        <a:pt x="33" y="3"/>
                      </a:cubicBezTo>
                      <a:cubicBezTo>
                        <a:pt x="34" y="3"/>
                        <a:pt x="35" y="2"/>
                        <a:pt x="35" y="1"/>
                      </a:cubicBezTo>
                      <a:cubicBezTo>
                        <a:pt x="35" y="0"/>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6" name="Freeform 123"/>
                <p:cNvSpPr>
                  <a:spLocks/>
                </p:cNvSpPr>
                <p:nvPr/>
              </p:nvSpPr>
              <p:spPr bwMode="auto">
                <a:xfrm>
                  <a:off x="8291513" y="30940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7" name="Freeform 124"/>
                <p:cNvSpPr>
                  <a:spLocks/>
                </p:cNvSpPr>
                <p:nvPr/>
              </p:nvSpPr>
              <p:spPr bwMode="auto">
                <a:xfrm>
                  <a:off x="8291513" y="3132138"/>
                  <a:ext cx="131763" cy="14288"/>
                </a:xfrm>
                <a:custGeom>
                  <a:avLst/>
                  <a:gdLst>
                    <a:gd name="T0" fmla="*/ 33 w 35"/>
                    <a:gd name="T1" fmla="*/ 0 h 4"/>
                    <a:gd name="T2" fmla="*/ 1 w 35"/>
                    <a:gd name="T3" fmla="*/ 0 h 4"/>
                    <a:gd name="T4" fmla="*/ 0 w 35"/>
                    <a:gd name="T5" fmla="*/ 2 h 4"/>
                    <a:gd name="T6" fmla="*/ 1 w 35"/>
                    <a:gd name="T7" fmla="*/ 4 h 4"/>
                    <a:gd name="T8" fmla="*/ 33 w 35"/>
                    <a:gd name="T9" fmla="*/ 4 h 4"/>
                    <a:gd name="T10" fmla="*/ 35 w 35"/>
                    <a:gd name="T11" fmla="*/ 2 h 4"/>
                    <a:gd name="T12" fmla="*/ 33 w 3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5" h="4">
                      <a:moveTo>
                        <a:pt x="33" y="0"/>
                      </a:moveTo>
                      <a:cubicBezTo>
                        <a:pt x="1" y="0"/>
                        <a:pt x="1" y="0"/>
                        <a:pt x="1" y="0"/>
                      </a:cubicBezTo>
                      <a:cubicBezTo>
                        <a:pt x="1" y="0"/>
                        <a:pt x="0" y="1"/>
                        <a:pt x="0" y="2"/>
                      </a:cubicBezTo>
                      <a:cubicBezTo>
                        <a:pt x="0" y="3"/>
                        <a:pt x="1" y="4"/>
                        <a:pt x="1" y="4"/>
                      </a:cubicBezTo>
                      <a:cubicBezTo>
                        <a:pt x="33" y="4"/>
                        <a:pt x="33" y="4"/>
                        <a:pt x="33" y="4"/>
                      </a:cubicBezTo>
                      <a:cubicBezTo>
                        <a:pt x="34" y="4"/>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8" name="Freeform 125"/>
                <p:cNvSpPr>
                  <a:spLocks/>
                </p:cNvSpPr>
                <p:nvPr/>
              </p:nvSpPr>
              <p:spPr bwMode="auto">
                <a:xfrm>
                  <a:off x="8235951" y="2916238"/>
                  <a:ext cx="244475" cy="312738"/>
                </a:xfrm>
                <a:custGeom>
                  <a:avLst/>
                  <a:gdLst>
                    <a:gd name="T0" fmla="*/ 60 w 65"/>
                    <a:gd name="T1" fmla="*/ 0 h 83"/>
                    <a:gd name="T2" fmla="*/ 46 w 65"/>
                    <a:gd name="T3" fmla="*/ 0 h 83"/>
                    <a:gd name="T4" fmla="*/ 46 w 65"/>
                    <a:gd name="T5" fmla="*/ 8 h 83"/>
                    <a:gd name="T6" fmla="*/ 57 w 65"/>
                    <a:gd name="T7" fmla="*/ 8 h 83"/>
                    <a:gd name="T8" fmla="*/ 57 w 65"/>
                    <a:gd name="T9" fmla="*/ 14 h 83"/>
                    <a:gd name="T10" fmla="*/ 57 w 65"/>
                    <a:gd name="T11" fmla="*/ 75 h 83"/>
                    <a:gd name="T12" fmla="*/ 8 w 65"/>
                    <a:gd name="T13" fmla="*/ 75 h 83"/>
                    <a:gd name="T14" fmla="*/ 8 w 65"/>
                    <a:gd name="T15" fmla="*/ 8 h 83"/>
                    <a:gd name="T16" fmla="*/ 19 w 65"/>
                    <a:gd name="T17" fmla="*/ 8 h 83"/>
                    <a:gd name="T18" fmla="*/ 19 w 65"/>
                    <a:gd name="T19" fmla="*/ 0 h 83"/>
                    <a:gd name="T20" fmla="*/ 5 w 65"/>
                    <a:gd name="T21" fmla="*/ 0 h 83"/>
                    <a:gd name="T22" fmla="*/ 0 w 65"/>
                    <a:gd name="T23" fmla="*/ 4 h 83"/>
                    <a:gd name="T24" fmla="*/ 0 w 65"/>
                    <a:gd name="T25" fmla="*/ 79 h 83"/>
                    <a:gd name="T26" fmla="*/ 5 w 65"/>
                    <a:gd name="T27" fmla="*/ 83 h 83"/>
                    <a:gd name="T28" fmla="*/ 60 w 65"/>
                    <a:gd name="T29" fmla="*/ 83 h 83"/>
                    <a:gd name="T30" fmla="*/ 65 w 65"/>
                    <a:gd name="T31" fmla="*/ 79 h 83"/>
                    <a:gd name="T32" fmla="*/ 65 w 65"/>
                    <a:gd name="T33" fmla="*/ 4 h 83"/>
                    <a:gd name="T34" fmla="*/ 60 w 65"/>
                    <a:gd name="T3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 h="83">
                      <a:moveTo>
                        <a:pt x="60" y="0"/>
                      </a:moveTo>
                      <a:cubicBezTo>
                        <a:pt x="46" y="0"/>
                        <a:pt x="46" y="0"/>
                        <a:pt x="46" y="0"/>
                      </a:cubicBezTo>
                      <a:cubicBezTo>
                        <a:pt x="46" y="8"/>
                        <a:pt x="46" y="8"/>
                        <a:pt x="46" y="8"/>
                      </a:cubicBezTo>
                      <a:cubicBezTo>
                        <a:pt x="57" y="8"/>
                        <a:pt x="57" y="8"/>
                        <a:pt x="57" y="8"/>
                      </a:cubicBezTo>
                      <a:cubicBezTo>
                        <a:pt x="57" y="14"/>
                        <a:pt x="57" y="14"/>
                        <a:pt x="57" y="14"/>
                      </a:cubicBezTo>
                      <a:cubicBezTo>
                        <a:pt x="57" y="75"/>
                        <a:pt x="57" y="75"/>
                        <a:pt x="57" y="75"/>
                      </a:cubicBezTo>
                      <a:cubicBezTo>
                        <a:pt x="8" y="75"/>
                        <a:pt x="8" y="75"/>
                        <a:pt x="8" y="75"/>
                      </a:cubicBezTo>
                      <a:cubicBezTo>
                        <a:pt x="8" y="8"/>
                        <a:pt x="8" y="8"/>
                        <a:pt x="8" y="8"/>
                      </a:cubicBezTo>
                      <a:cubicBezTo>
                        <a:pt x="19" y="8"/>
                        <a:pt x="19" y="8"/>
                        <a:pt x="19" y="8"/>
                      </a:cubicBezTo>
                      <a:cubicBezTo>
                        <a:pt x="19" y="0"/>
                        <a:pt x="19" y="0"/>
                        <a:pt x="19" y="0"/>
                      </a:cubicBezTo>
                      <a:cubicBezTo>
                        <a:pt x="5" y="0"/>
                        <a:pt x="5" y="0"/>
                        <a:pt x="5" y="0"/>
                      </a:cubicBezTo>
                      <a:cubicBezTo>
                        <a:pt x="2" y="0"/>
                        <a:pt x="0" y="2"/>
                        <a:pt x="0" y="4"/>
                      </a:cubicBezTo>
                      <a:cubicBezTo>
                        <a:pt x="0" y="79"/>
                        <a:pt x="0" y="79"/>
                        <a:pt x="0" y="79"/>
                      </a:cubicBezTo>
                      <a:cubicBezTo>
                        <a:pt x="0" y="81"/>
                        <a:pt x="2" y="83"/>
                        <a:pt x="5" y="83"/>
                      </a:cubicBezTo>
                      <a:cubicBezTo>
                        <a:pt x="60" y="83"/>
                        <a:pt x="60" y="83"/>
                        <a:pt x="60" y="83"/>
                      </a:cubicBezTo>
                      <a:cubicBezTo>
                        <a:pt x="63" y="83"/>
                        <a:pt x="65" y="81"/>
                        <a:pt x="65" y="79"/>
                      </a:cubicBezTo>
                      <a:cubicBezTo>
                        <a:pt x="65" y="4"/>
                        <a:pt x="65" y="4"/>
                        <a:pt x="65" y="4"/>
                      </a:cubicBezTo>
                      <a:cubicBezTo>
                        <a:pt x="65" y="2"/>
                        <a:pt x="63"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39" name="Freeform 126"/>
                <p:cNvSpPr>
                  <a:spLocks/>
                </p:cNvSpPr>
                <p:nvPr/>
              </p:nvSpPr>
              <p:spPr bwMode="auto">
                <a:xfrm>
                  <a:off x="8329613" y="2924176"/>
                  <a:ext cx="55563" cy="22225"/>
                </a:xfrm>
                <a:custGeom>
                  <a:avLst/>
                  <a:gdLst>
                    <a:gd name="T0" fmla="*/ 15 w 15"/>
                    <a:gd name="T1" fmla="*/ 1 h 6"/>
                    <a:gd name="T2" fmla="*/ 15 w 15"/>
                    <a:gd name="T3" fmla="*/ 0 h 6"/>
                    <a:gd name="T4" fmla="*/ 14 w 15"/>
                    <a:gd name="T5" fmla="*/ 0 h 6"/>
                    <a:gd name="T6" fmla="*/ 1 w 15"/>
                    <a:gd name="T7" fmla="*/ 0 h 6"/>
                    <a:gd name="T8" fmla="*/ 0 w 15"/>
                    <a:gd name="T9" fmla="*/ 0 h 6"/>
                    <a:gd name="T10" fmla="*/ 0 w 15"/>
                    <a:gd name="T11" fmla="*/ 1 h 6"/>
                    <a:gd name="T12" fmla="*/ 0 w 15"/>
                    <a:gd name="T13" fmla="*/ 6 h 6"/>
                    <a:gd name="T14" fmla="*/ 15 w 15"/>
                    <a:gd name="T15" fmla="*/ 6 h 6"/>
                    <a:gd name="T16" fmla="*/ 15 w 15"/>
                    <a:gd name="T17"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6">
                      <a:moveTo>
                        <a:pt x="15" y="1"/>
                      </a:moveTo>
                      <a:cubicBezTo>
                        <a:pt x="15" y="1"/>
                        <a:pt x="15" y="0"/>
                        <a:pt x="15" y="0"/>
                      </a:cubicBezTo>
                      <a:cubicBezTo>
                        <a:pt x="15" y="0"/>
                        <a:pt x="14" y="0"/>
                        <a:pt x="14" y="0"/>
                      </a:cubicBezTo>
                      <a:cubicBezTo>
                        <a:pt x="1" y="0"/>
                        <a:pt x="1" y="0"/>
                        <a:pt x="1" y="0"/>
                      </a:cubicBezTo>
                      <a:cubicBezTo>
                        <a:pt x="1" y="0"/>
                        <a:pt x="0" y="0"/>
                        <a:pt x="0" y="0"/>
                      </a:cubicBezTo>
                      <a:cubicBezTo>
                        <a:pt x="0" y="0"/>
                        <a:pt x="0" y="1"/>
                        <a:pt x="0" y="1"/>
                      </a:cubicBezTo>
                      <a:cubicBezTo>
                        <a:pt x="0" y="6"/>
                        <a:pt x="0" y="6"/>
                        <a:pt x="0" y="6"/>
                      </a:cubicBezTo>
                      <a:cubicBezTo>
                        <a:pt x="15" y="6"/>
                        <a:pt x="15" y="6"/>
                        <a:pt x="15" y="6"/>
                      </a:cubicBezTo>
                      <a:lnTo>
                        <a:pt x="15"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40" name="Freeform 127"/>
                <p:cNvSpPr>
                  <a:spLocks noEditPoints="1"/>
                </p:cNvSpPr>
                <p:nvPr/>
              </p:nvSpPr>
              <p:spPr bwMode="auto">
                <a:xfrm>
                  <a:off x="8310563" y="2905126"/>
                  <a:ext cx="93663" cy="60325"/>
                </a:xfrm>
                <a:custGeom>
                  <a:avLst/>
                  <a:gdLst>
                    <a:gd name="T0" fmla="*/ 4 w 25"/>
                    <a:gd name="T1" fmla="*/ 16 h 16"/>
                    <a:gd name="T2" fmla="*/ 21 w 25"/>
                    <a:gd name="T3" fmla="*/ 16 h 16"/>
                    <a:gd name="T4" fmla="*/ 24 w 25"/>
                    <a:gd name="T5" fmla="*/ 15 h 16"/>
                    <a:gd name="T6" fmla="*/ 25 w 25"/>
                    <a:gd name="T7" fmla="*/ 13 h 16"/>
                    <a:gd name="T8" fmla="*/ 25 w 25"/>
                    <a:gd name="T9" fmla="*/ 2 h 16"/>
                    <a:gd name="T10" fmla="*/ 24 w 25"/>
                    <a:gd name="T11" fmla="*/ 1 h 16"/>
                    <a:gd name="T12" fmla="*/ 21 w 25"/>
                    <a:gd name="T13" fmla="*/ 0 h 16"/>
                    <a:gd name="T14" fmla="*/ 4 w 25"/>
                    <a:gd name="T15" fmla="*/ 0 h 16"/>
                    <a:gd name="T16" fmla="*/ 1 w 25"/>
                    <a:gd name="T17" fmla="*/ 1 h 16"/>
                    <a:gd name="T18" fmla="*/ 0 w 25"/>
                    <a:gd name="T19" fmla="*/ 2 h 16"/>
                    <a:gd name="T20" fmla="*/ 0 w 25"/>
                    <a:gd name="T21" fmla="*/ 13 h 16"/>
                    <a:gd name="T22" fmla="*/ 1 w 25"/>
                    <a:gd name="T23" fmla="*/ 15 h 16"/>
                    <a:gd name="T24" fmla="*/ 4 w 25"/>
                    <a:gd name="T25" fmla="*/ 16 h 16"/>
                    <a:gd name="T26" fmla="*/ 3 w 25"/>
                    <a:gd name="T27" fmla="*/ 6 h 16"/>
                    <a:gd name="T28" fmla="*/ 4 w 25"/>
                    <a:gd name="T29" fmla="*/ 4 h 16"/>
                    <a:gd name="T30" fmla="*/ 4 w 25"/>
                    <a:gd name="T31" fmla="*/ 4 h 16"/>
                    <a:gd name="T32" fmla="*/ 6 w 25"/>
                    <a:gd name="T33" fmla="*/ 3 h 16"/>
                    <a:gd name="T34" fmla="*/ 19 w 25"/>
                    <a:gd name="T35" fmla="*/ 3 h 16"/>
                    <a:gd name="T36" fmla="*/ 21 w 25"/>
                    <a:gd name="T37" fmla="*/ 4 h 16"/>
                    <a:gd name="T38" fmla="*/ 21 w 25"/>
                    <a:gd name="T39" fmla="*/ 4 h 16"/>
                    <a:gd name="T40" fmla="*/ 22 w 25"/>
                    <a:gd name="T41" fmla="*/ 6 h 16"/>
                    <a:gd name="T42" fmla="*/ 22 w 25"/>
                    <a:gd name="T43" fmla="*/ 9 h 16"/>
                    <a:gd name="T44" fmla="*/ 21 w 25"/>
                    <a:gd name="T45" fmla="*/ 11 h 16"/>
                    <a:gd name="T46" fmla="*/ 19 w 25"/>
                    <a:gd name="T47" fmla="*/ 12 h 16"/>
                    <a:gd name="T48" fmla="*/ 6 w 25"/>
                    <a:gd name="T49" fmla="*/ 12 h 16"/>
                    <a:gd name="T50" fmla="*/ 4 w 25"/>
                    <a:gd name="T51" fmla="*/ 11 h 16"/>
                    <a:gd name="T52" fmla="*/ 3 w 25"/>
                    <a:gd name="T53" fmla="*/ 9 h 16"/>
                    <a:gd name="T54" fmla="*/ 3 w 25"/>
                    <a:gd name="T55"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 h="16">
                      <a:moveTo>
                        <a:pt x="4" y="16"/>
                      </a:moveTo>
                      <a:cubicBezTo>
                        <a:pt x="21" y="16"/>
                        <a:pt x="21" y="16"/>
                        <a:pt x="21" y="16"/>
                      </a:cubicBezTo>
                      <a:cubicBezTo>
                        <a:pt x="22" y="16"/>
                        <a:pt x="23" y="16"/>
                        <a:pt x="24" y="15"/>
                      </a:cubicBezTo>
                      <a:cubicBezTo>
                        <a:pt x="24" y="15"/>
                        <a:pt x="25" y="14"/>
                        <a:pt x="25" y="13"/>
                      </a:cubicBezTo>
                      <a:cubicBezTo>
                        <a:pt x="25" y="2"/>
                        <a:pt x="25" y="2"/>
                        <a:pt x="25" y="2"/>
                      </a:cubicBezTo>
                      <a:cubicBezTo>
                        <a:pt x="25" y="2"/>
                        <a:pt x="24" y="1"/>
                        <a:pt x="24" y="1"/>
                      </a:cubicBezTo>
                      <a:cubicBezTo>
                        <a:pt x="23" y="0"/>
                        <a:pt x="22" y="0"/>
                        <a:pt x="21" y="0"/>
                      </a:cubicBezTo>
                      <a:cubicBezTo>
                        <a:pt x="4" y="0"/>
                        <a:pt x="4" y="0"/>
                        <a:pt x="4" y="0"/>
                      </a:cubicBezTo>
                      <a:cubicBezTo>
                        <a:pt x="3" y="0"/>
                        <a:pt x="2" y="0"/>
                        <a:pt x="1" y="1"/>
                      </a:cubicBezTo>
                      <a:cubicBezTo>
                        <a:pt x="1" y="1"/>
                        <a:pt x="0" y="2"/>
                        <a:pt x="0" y="2"/>
                      </a:cubicBezTo>
                      <a:cubicBezTo>
                        <a:pt x="0" y="13"/>
                        <a:pt x="0" y="13"/>
                        <a:pt x="0" y="13"/>
                      </a:cubicBezTo>
                      <a:cubicBezTo>
                        <a:pt x="0" y="14"/>
                        <a:pt x="1" y="15"/>
                        <a:pt x="1" y="15"/>
                      </a:cubicBezTo>
                      <a:cubicBezTo>
                        <a:pt x="2" y="16"/>
                        <a:pt x="3" y="16"/>
                        <a:pt x="4" y="16"/>
                      </a:cubicBezTo>
                      <a:close/>
                      <a:moveTo>
                        <a:pt x="3" y="6"/>
                      </a:moveTo>
                      <a:cubicBezTo>
                        <a:pt x="3" y="5"/>
                        <a:pt x="3" y="4"/>
                        <a:pt x="4" y="4"/>
                      </a:cubicBezTo>
                      <a:cubicBezTo>
                        <a:pt x="4" y="4"/>
                        <a:pt x="4" y="4"/>
                        <a:pt x="4" y="4"/>
                      </a:cubicBezTo>
                      <a:cubicBezTo>
                        <a:pt x="5" y="4"/>
                        <a:pt x="5" y="3"/>
                        <a:pt x="6" y="3"/>
                      </a:cubicBezTo>
                      <a:cubicBezTo>
                        <a:pt x="19" y="3"/>
                        <a:pt x="19" y="3"/>
                        <a:pt x="19" y="3"/>
                      </a:cubicBezTo>
                      <a:cubicBezTo>
                        <a:pt x="20" y="3"/>
                        <a:pt x="20" y="4"/>
                        <a:pt x="21" y="4"/>
                      </a:cubicBezTo>
                      <a:cubicBezTo>
                        <a:pt x="21" y="4"/>
                        <a:pt x="21" y="4"/>
                        <a:pt x="21" y="4"/>
                      </a:cubicBezTo>
                      <a:cubicBezTo>
                        <a:pt x="21" y="4"/>
                        <a:pt x="22" y="5"/>
                        <a:pt x="22" y="6"/>
                      </a:cubicBezTo>
                      <a:cubicBezTo>
                        <a:pt x="22" y="9"/>
                        <a:pt x="22" y="9"/>
                        <a:pt x="22" y="9"/>
                      </a:cubicBezTo>
                      <a:cubicBezTo>
                        <a:pt x="22" y="10"/>
                        <a:pt x="21" y="11"/>
                        <a:pt x="21" y="11"/>
                      </a:cubicBezTo>
                      <a:cubicBezTo>
                        <a:pt x="20" y="12"/>
                        <a:pt x="20" y="12"/>
                        <a:pt x="19" y="12"/>
                      </a:cubicBezTo>
                      <a:cubicBezTo>
                        <a:pt x="6" y="12"/>
                        <a:pt x="6" y="12"/>
                        <a:pt x="6" y="12"/>
                      </a:cubicBezTo>
                      <a:cubicBezTo>
                        <a:pt x="5" y="12"/>
                        <a:pt x="5" y="12"/>
                        <a:pt x="4" y="11"/>
                      </a:cubicBezTo>
                      <a:cubicBezTo>
                        <a:pt x="4" y="11"/>
                        <a:pt x="3" y="10"/>
                        <a:pt x="3" y="9"/>
                      </a:cubicBezTo>
                      <a:lnTo>
                        <a:pt x="3"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sp>
              <p:nvSpPr>
                <p:cNvPr id="41" name="Freeform 128"/>
                <p:cNvSpPr>
                  <a:spLocks/>
                </p:cNvSpPr>
                <p:nvPr/>
              </p:nvSpPr>
              <p:spPr bwMode="auto">
                <a:xfrm>
                  <a:off x="8291513" y="3165476"/>
                  <a:ext cx="131763" cy="11113"/>
                </a:xfrm>
                <a:custGeom>
                  <a:avLst/>
                  <a:gdLst>
                    <a:gd name="T0" fmla="*/ 33 w 35"/>
                    <a:gd name="T1" fmla="*/ 0 h 3"/>
                    <a:gd name="T2" fmla="*/ 1 w 35"/>
                    <a:gd name="T3" fmla="*/ 0 h 3"/>
                    <a:gd name="T4" fmla="*/ 0 w 35"/>
                    <a:gd name="T5" fmla="*/ 2 h 3"/>
                    <a:gd name="T6" fmla="*/ 1 w 35"/>
                    <a:gd name="T7" fmla="*/ 3 h 3"/>
                    <a:gd name="T8" fmla="*/ 33 w 35"/>
                    <a:gd name="T9" fmla="*/ 3 h 3"/>
                    <a:gd name="T10" fmla="*/ 35 w 35"/>
                    <a:gd name="T11" fmla="*/ 2 h 3"/>
                    <a:gd name="T12" fmla="*/ 33 w 3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5" h="3">
                      <a:moveTo>
                        <a:pt x="33" y="0"/>
                      </a:moveTo>
                      <a:cubicBezTo>
                        <a:pt x="1" y="0"/>
                        <a:pt x="1" y="0"/>
                        <a:pt x="1" y="0"/>
                      </a:cubicBezTo>
                      <a:cubicBezTo>
                        <a:pt x="1" y="0"/>
                        <a:pt x="0" y="1"/>
                        <a:pt x="0" y="2"/>
                      </a:cubicBezTo>
                      <a:cubicBezTo>
                        <a:pt x="0" y="3"/>
                        <a:pt x="1" y="3"/>
                        <a:pt x="1" y="3"/>
                      </a:cubicBezTo>
                      <a:cubicBezTo>
                        <a:pt x="33" y="3"/>
                        <a:pt x="33" y="3"/>
                        <a:pt x="33" y="3"/>
                      </a:cubicBezTo>
                      <a:cubicBezTo>
                        <a:pt x="34" y="3"/>
                        <a:pt x="35" y="3"/>
                        <a:pt x="35" y="2"/>
                      </a:cubicBezTo>
                      <a:cubicBezTo>
                        <a:pt x="35" y="1"/>
                        <a:pt x="34" y="0"/>
                        <a:pt x="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080">
                    <a:defRPr/>
                  </a:pPr>
                  <a:endParaRPr lang="en-US" sz="2399"/>
                </a:p>
              </p:txBody>
            </p:sp>
          </p:grpSp>
          <p:grpSp>
            <p:nvGrpSpPr>
              <p:cNvPr id="30" name="Group 131"/>
              <p:cNvGrpSpPr/>
              <p:nvPr/>
            </p:nvGrpSpPr>
            <p:grpSpPr>
              <a:xfrm>
                <a:off x="4705497" y="3884065"/>
                <a:ext cx="607504" cy="608640"/>
                <a:chOff x="4160838" y="-23813"/>
                <a:chExt cx="849313" cy="850901"/>
              </a:xfrm>
              <a:solidFill>
                <a:schemeClr val="bg1"/>
              </a:solidFill>
            </p:grpSpPr>
            <p:sp>
              <p:nvSpPr>
                <p:cNvPr id="31" name="Freeform 59"/>
                <p:cNvSpPr>
                  <a:spLocks noEditPoints="1"/>
                </p:cNvSpPr>
                <p:nvPr/>
              </p:nvSpPr>
              <p:spPr bwMode="auto">
                <a:xfrm>
                  <a:off x="4424363" y="-23813"/>
                  <a:ext cx="585788" cy="581025"/>
                </a:xfrm>
                <a:custGeom>
                  <a:avLst/>
                  <a:gdLst>
                    <a:gd name="T0" fmla="*/ 140 w 170"/>
                    <a:gd name="T1" fmla="*/ 30 h 170"/>
                    <a:gd name="T2" fmla="*/ 30 w 170"/>
                    <a:gd name="T3" fmla="*/ 30 h 170"/>
                    <a:gd name="T4" fmla="*/ 25 w 170"/>
                    <a:gd name="T5" fmla="*/ 134 h 170"/>
                    <a:gd name="T6" fmla="*/ 25 w 170"/>
                    <a:gd name="T7" fmla="*/ 135 h 170"/>
                    <a:gd name="T8" fmla="*/ 37 w 170"/>
                    <a:gd name="T9" fmla="*/ 146 h 170"/>
                    <a:gd name="T10" fmla="*/ 140 w 170"/>
                    <a:gd name="T11" fmla="*/ 140 h 170"/>
                    <a:gd name="T12" fmla="*/ 140 w 170"/>
                    <a:gd name="T13" fmla="*/ 30 h 170"/>
                    <a:gd name="T14" fmla="*/ 126 w 170"/>
                    <a:gd name="T15" fmla="*/ 126 h 170"/>
                    <a:gd name="T16" fmla="*/ 44 w 170"/>
                    <a:gd name="T17" fmla="*/ 126 h 170"/>
                    <a:gd name="T18" fmla="*/ 44 w 170"/>
                    <a:gd name="T19" fmla="*/ 44 h 170"/>
                    <a:gd name="T20" fmla="*/ 126 w 170"/>
                    <a:gd name="T21" fmla="*/ 44 h 170"/>
                    <a:gd name="T22" fmla="*/ 126 w 170"/>
                    <a:gd name="T23" fmla="*/ 12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0" h="170">
                      <a:moveTo>
                        <a:pt x="140" y="30"/>
                      </a:moveTo>
                      <a:cubicBezTo>
                        <a:pt x="110" y="0"/>
                        <a:pt x="61" y="0"/>
                        <a:pt x="30" y="30"/>
                      </a:cubicBezTo>
                      <a:cubicBezTo>
                        <a:pt x="1" y="58"/>
                        <a:pt x="0" y="104"/>
                        <a:pt x="25" y="134"/>
                      </a:cubicBezTo>
                      <a:cubicBezTo>
                        <a:pt x="25" y="135"/>
                        <a:pt x="25" y="135"/>
                        <a:pt x="25" y="135"/>
                      </a:cubicBezTo>
                      <a:cubicBezTo>
                        <a:pt x="30" y="141"/>
                        <a:pt x="32" y="143"/>
                        <a:pt x="37" y="146"/>
                      </a:cubicBezTo>
                      <a:cubicBezTo>
                        <a:pt x="67" y="170"/>
                        <a:pt x="112" y="168"/>
                        <a:pt x="140" y="140"/>
                      </a:cubicBezTo>
                      <a:cubicBezTo>
                        <a:pt x="170" y="110"/>
                        <a:pt x="170" y="61"/>
                        <a:pt x="140" y="30"/>
                      </a:cubicBezTo>
                      <a:close/>
                      <a:moveTo>
                        <a:pt x="126" y="126"/>
                      </a:moveTo>
                      <a:cubicBezTo>
                        <a:pt x="103" y="149"/>
                        <a:pt x="66" y="149"/>
                        <a:pt x="44" y="126"/>
                      </a:cubicBezTo>
                      <a:cubicBezTo>
                        <a:pt x="21" y="103"/>
                        <a:pt x="21" y="66"/>
                        <a:pt x="44" y="44"/>
                      </a:cubicBezTo>
                      <a:cubicBezTo>
                        <a:pt x="67" y="21"/>
                        <a:pt x="104" y="21"/>
                        <a:pt x="126" y="44"/>
                      </a:cubicBezTo>
                      <a:cubicBezTo>
                        <a:pt x="149" y="67"/>
                        <a:pt x="149" y="104"/>
                        <a:pt x="126" y="1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2" name="Freeform 60"/>
                <p:cNvSpPr>
                  <a:spLocks/>
                </p:cNvSpPr>
                <p:nvPr/>
              </p:nvSpPr>
              <p:spPr bwMode="auto">
                <a:xfrm>
                  <a:off x="4160838" y="465138"/>
                  <a:ext cx="358775" cy="361950"/>
                </a:xfrm>
                <a:custGeom>
                  <a:avLst/>
                  <a:gdLst>
                    <a:gd name="T0" fmla="*/ 0 w 226"/>
                    <a:gd name="T1" fmla="*/ 183 h 228"/>
                    <a:gd name="T2" fmla="*/ 44 w 226"/>
                    <a:gd name="T3" fmla="*/ 228 h 228"/>
                    <a:gd name="T4" fmla="*/ 226 w 226"/>
                    <a:gd name="T5" fmla="*/ 30 h 228"/>
                    <a:gd name="T6" fmla="*/ 196 w 226"/>
                    <a:gd name="T7" fmla="*/ 0 h 228"/>
                    <a:gd name="T8" fmla="*/ 0 w 226"/>
                    <a:gd name="T9" fmla="*/ 183 h 228"/>
                  </a:gdLst>
                  <a:ahLst/>
                  <a:cxnLst>
                    <a:cxn ang="0">
                      <a:pos x="T0" y="T1"/>
                    </a:cxn>
                    <a:cxn ang="0">
                      <a:pos x="T2" y="T3"/>
                    </a:cxn>
                    <a:cxn ang="0">
                      <a:pos x="T4" y="T5"/>
                    </a:cxn>
                    <a:cxn ang="0">
                      <a:pos x="T6" y="T7"/>
                    </a:cxn>
                    <a:cxn ang="0">
                      <a:pos x="T8" y="T9"/>
                    </a:cxn>
                  </a:cxnLst>
                  <a:rect l="0" t="0" r="r" b="b"/>
                  <a:pathLst>
                    <a:path w="226" h="228">
                      <a:moveTo>
                        <a:pt x="0" y="183"/>
                      </a:moveTo>
                      <a:lnTo>
                        <a:pt x="44" y="228"/>
                      </a:lnTo>
                      <a:lnTo>
                        <a:pt x="226" y="30"/>
                      </a:lnTo>
                      <a:lnTo>
                        <a:pt x="196" y="0"/>
                      </a:lnTo>
                      <a:lnTo>
                        <a:pt x="0"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sp>
              <p:nvSpPr>
                <p:cNvPr id="33" name="Freeform 61"/>
                <p:cNvSpPr>
                  <a:spLocks/>
                </p:cNvSpPr>
                <p:nvPr/>
              </p:nvSpPr>
              <p:spPr bwMode="auto">
                <a:xfrm>
                  <a:off x="4730751" y="163513"/>
                  <a:ext cx="223838" cy="266700"/>
                </a:xfrm>
                <a:custGeom>
                  <a:avLst/>
                  <a:gdLst>
                    <a:gd name="T0" fmla="*/ 34 w 65"/>
                    <a:gd name="T1" fmla="*/ 0 h 78"/>
                    <a:gd name="T2" fmla="*/ 0 w 65"/>
                    <a:gd name="T3" fmla="*/ 74 h 78"/>
                    <a:gd name="T4" fmla="*/ 12 w 65"/>
                    <a:gd name="T5" fmla="*/ 78 h 78"/>
                    <a:gd name="T6" fmla="*/ 34 w 65"/>
                    <a:gd name="T7" fmla="*/ 0 h 78"/>
                  </a:gdLst>
                  <a:ahLst/>
                  <a:cxnLst>
                    <a:cxn ang="0">
                      <a:pos x="T0" y="T1"/>
                    </a:cxn>
                    <a:cxn ang="0">
                      <a:pos x="T2" y="T3"/>
                    </a:cxn>
                    <a:cxn ang="0">
                      <a:pos x="T4" y="T5"/>
                    </a:cxn>
                    <a:cxn ang="0">
                      <a:pos x="T6" y="T7"/>
                    </a:cxn>
                  </a:cxnLst>
                  <a:rect l="0" t="0" r="r" b="b"/>
                  <a:pathLst>
                    <a:path w="65" h="78">
                      <a:moveTo>
                        <a:pt x="34" y="0"/>
                      </a:moveTo>
                      <a:cubicBezTo>
                        <a:pt x="45" y="57"/>
                        <a:pt x="0" y="74"/>
                        <a:pt x="0" y="74"/>
                      </a:cubicBezTo>
                      <a:cubicBezTo>
                        <a:pt x="12" y="78"/>
                        <a:pt x="12" y="78"/>
                        <a:pt x="12" y="78"/>
                      </a:cubicBezTo>
                      <a:cubicBezTo>
                        <a:pt x="65" y="45"/>
                        <a:pt x="34"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162509" tIns="81255" rIns="162509" bIns="81255"/>
                <a:lstStyle/>
                <a:p>
                  <a:pPr defTabSz="914080">
                    <a:defRPr/>
                  </a:pPr>
                  <a:endParaRPr lang="en-US" sz="2399"/>
                </a:p>
              </p:txBody>
            </p:sp>
          </p:grpSp>
        </p:grpSp>
      </p:grpSp>
    </p:spTree>
    <p:extLst>
      <p:ext uri="{BB962C8B-B14F-4D97-AF65-F5344CB8AC3E}">
        <p14:creationId xmlns:p14="http://schemas.microsoft.com/office/powerpoint/2010/main" val="30481621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right)">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right)">
                                      <p:cBhvr>
                                        <p:cTn id="43" dur="500"/>
                                        <p:tgtEl>
                                          <p:spTgt spid="8"/>
                                        </p:tgtEl>
                                      </p:cBhvr>
                                    </p:animEffect>
                                  </p:childTnLst>
                                </p:cTn>
                              </p:par>
                            </p:childTnLst>
                          </p:cTn>
                        </p:par>
                        <p:par>
                          <p:cTn id="44" fill="hold">
                            <p:stCondLst>
                              <p:cond delay="5000"/>
                            </p:stCondLst>
                            <p:childTnLst>
                              <p:par>
                                <p:cTn id="45" presetID="49" presetClass="entr" presetSubtype="0" decel="10000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 calcmode="lin" valueType="num">
                                      <p:cBhvr>
                                        <p:cTn id="49" dur="500" fill="hold"/>
                                        <p:tgtEl>
                                          <p:spTgt spid="23"/>
                                        </p:tgtEl>
                                        <p:attrNameLst>
                                          <p:attrName>style.rotation</p:attrName>
                                        </p:attrNameLst>
                                      </p:cBhvr>
                                      <p:tavLst>
                                        <p:tav tm="0">
                                          <p:val>
                                            <p:fltVal val="360"/>
                                          </p:val>
                                        </p:tav>
                                        <p:tav tm="100000">
                                          <p:val>
                                            <p:fltVal val="0"/>
                                          </p:val>
                                        </p:tav>
                                      </p:tavLst>
                                    </p:anim>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1" grpId="0" animBg="1"/>
      <p:bldP spid="15"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11724" y="1244225"/>
            <a:ext cx="3625774" cy="5248470"/>
          </a:xfrm>
          <a:prstGeom prst="rect">
            <a:avLst/>
          </a:prstGeom>
          <a:gradFill>
            <a:gsLst>
              <a:gs pos="0">
                <a:srgbClr val="004989"/>
              </a:gs>
              <a:gs pos="100000">
                <a:srgbClr val="013A6F"/>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sp>
        <p:nvSpPr>
          <p:cNvPr id="2" name="文本框 1">
            <a:extLst>
              <a:ext uri="{FF2B5EF4-FFF2-40B4-BE49-F238E27FC236}">
                <a16:creationId xmlns:a16="http://schemas.microsoft.com/office/drawing/2014/main" id="{CB2D64B0-89A6-4101-ADF9-860E82A66EB3}"/>
              </a:ext>
            </a:extLst>
          </p:cNvPr>
          <p:cNvSpPr txBox="1"/>
          <p:nvPr/>
        </p:nvSpPr>
        <p:spPr>
          <a:xfrm>
            <a:off x="918457" y="239666"/>
            <a:ext cx="3119040" cy="656548"/>
          </a:xfrm>
          <a:prstGeom prst="rect">
            <a:avLst/>
          </a:prstGeom>
          <a:noFill/>
        </p:spPr>
        <p:txBody>
          <a:bodyPr wrap="square" lIns="162519" tIns="81259" rIns="162519" bIns="81259"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600" dirty="0">
                <a:solidFill>
                  <a:schemeClr val="tx1"/>
                </a:solidFill>
                <a:effectLst/>
                <a:latin typeface="Microsoft YaHei" charset="-122"/>
                <a:ea typeface="Microsoft YaHei" charset="-122"/>
                <a:cs typeface="Microsoft YaHei" charset="-122"/>
              </a:rPr>
              <a:t>MORE THAN TEMPLATE</a:t>
            </a:r>
          </a:p>
          <a:p>
            <a:pPr algn="l"/>
            <a:r>
              <a:rPr lang="zh-CN" altLang="en-US" sz="1600">
                <a:solidFill>
                  <a:schemeClr val="tx1"/>
                </a:solidFill>
                <a:effectLst/>
                <a:latin typeface="Microsoft YaHei" charset="-122"/>
                <a:ea typeface="Microsoft YaHei" charset="-122"/>
                <a:cs typeface="Microsoft YaHei" charset="-122"/>
              </a:rPr>
              <a:t>明年工作计划</a:t>
            </a:r>
            <a:endParaRPr lang="zh-CN" altLang="en-US" sz="1600" dirty="0">
              <a:solidFill>
                <a:schemeClr val="tx1"/>
              </a:solidFill>
              <a:effectLst/>
              <a:latin typeface="Microsoft YaHei" charset="-122"/>
              <a:ea typeface="Microsoft YaHei" charset="-122"/>
              <a:cs typeface="Microsoft YaHei" charset="-122"/>
            </a:endParaRPr>
          </a:p>
        </p:txBody>
      </p:sp>
      <p:sp>
        <p:nvSpPr>
          <p:cNvPr id="3" name="矩形 2"/>
          <p:cNvSpPr/>
          <p:nvPr/>
        </p:nvSpPr>
        <p:spPr>
          <a:xfrm>
            <a:off x="4389145" y="4949620"/>
            <a:ext cx="7566087" cy="1543074"/>
          </a:xfrm>
          <a:prstGeom prst="rect">
            <a:avLst/>
          </a:prstGeom>
          <a:gradFill>
            <a:gsLst>
              <a:gs pos="0">
                <a:srgbClr val="BE0000"/>
              </a:gs>
              <a:gs pos="100000">
                <a:srgbClr val="720000"/>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7"/>
          </a:p>
        </p:txBody>
      </p:sp>
      <p:grpSp>
        <p:nvGrpSpPr>
          <p:cNvPr id="5" name="Group 20"/>
          <p:cNvGrpSpPr/>
          <p:nvPr/>
        </p:nvGrpSpPr>
        <p:grpSpPr>
          <a:xfrm>
            <a:off x="688635" y="2200066"/>
            <a:ext cx="3071952" cy="2580403"/>
            <a:chOff x="786438" y="5598942"/>
            <a:chExt cx="3072120" cy="2580546"/>
          </a:xfrm>
        </p:grpSpPr>
        <p:sp>
          <p:nvSpPr>
            <p:cNvPr id="6" name="TextBox 18"/>
            <p:cNvSpPr txBox="1"/>
            <p:nvPr/>
          </p:nvSpPr>
          <p:spPr>
            <a:xfrm>
              <a:off x="786438" y="5598942"/>
              <a:ext cx="1840348" cy="291763"/>
            </a:xfrm>
            <a:prstGeom prst="rect">
              <a:avLst/>
            </a:prstGeom>
            <a:noFill/>
          </p:spPr>
          <p:txBody>
            <a:bodyPr wrap="none" lIns="0" tIns="0" rIns="0" bIns="0" rtlCol="0">
              <a:spAutoFit/>
            </a:bodyPr>
            <a:lstStyle/>
            <a:p>
              <a:pPr algn="ctr"/>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7" name="Rectangle 19"/>
            <p:cNvSpPr/>
            <p:nvPr/>
          </p:nvSpPr>
          <p:spPr>
            <a:xfrm>
              <a:off x="787791" y="6076488"/>
              <a:ext cx="3070767" cy="2103000"/>
            </a:xfrm>
            <a:prstGeom prst="rect">
              <a:avLst/>
            </a:prstGeom>
          </p:spPr>
          <p:txBody>
            <a:bodyPr wrap="square" lIns="0" tIns="0" rIns="0" bIns="0">
              <a:spAutoFit/>
            </a:bodyPr>
            <a:lstStyle/>
            <a:p>
              <a:pPr>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21"/>
          <p:cNvGrpSpPr/>
          <p:nvPr/>
        </p:nvGrpSpPr>
        <p:grpSpPr>
          <a:xfrm>
            <a:off x="5135869" y="5092895"/>
            <a:ext cx="2260084" cy="1202308"/>
            <a:chOff x="787791" y="5598942"/>
            <a:chExt cx="2260209" cy="1202372"/>
          </a:xfrm>
        </p:grpSpPr>
        <p:sp>
          <p:nvSpPr>
            <p:cNvPr id="9" name="TextBox 22"/>
            <p:cNvSpPr txBox="1"/>
            <p:nvPr/>
          </p:nvSpPr>
          <p:spPr>
            <a:xfrm>
              <a:off x="993102" y="5598942"/>
              <a:ext cx="1840349" cy="291763"/>
            </a:xfrm>
            <a:prstGeom prst="rect">
              <a:avLst/>
            </a:prstGeom>
            <a:noFill/>
          </p:spPr>
          <p:txBody>
            <a:bodyPr wrap="none" lIns="0" tIns="0" rIns="0" bIns="0" rtlCol="0">
              <a:spAutoFit/>
            </a:bodyPr>
            <a:lstStyle/>
            <a:p>
              <a:pPr algn="ctr"/>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0" name="Rectangle 23"/>
            <p:cNvSpPr/>
            <p:nvPr/>
          </p:nvSpPr>
          <p:spPr>
            <a:xfrm>
              <a:off x="787791" y="6100315"/>
              <a:ext cx="2260209" cy="700999"/>
            </a:xfrm>
            <a:prstGeom prst="rect">
              <a:avLst/>
            </a:prstGeom>
          </p:spPr>
          <p:txBody>
            <a:bodyPr wrap="square" lIns="0" tIns="0" rIns="0" bIns="0">
              <a:spAutoFit/>
            </a:bodyPr>
            <a:lstStyle/>
            <a:p>
              <a:pPr>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24"/>
          <p:cNvGrpSpPr/>
          <p:nvPr/>
        </p:nvGrpSpPr>
        <p:grpSpPr>
          <a:xfrm>
            <a:off x="8485600" y="5092895"/>
            <a:ext cx="2260084" cy="1202308"/>
            <a:chOff x="787791" y="5598942"/>
            <a:chExt cx="2260209" cy="1202372"/>
          </a:xfrm>
        </p:grpSpPr>
        <p:sp>
          <p:nvSpPr>
            <p:cNvPr id="12" name="TextBox 25"/>
            <p:cNvSpPr txBox="1"/>
            <p:nvPr/>
          </p:nvSpPr>
          <p:spPr>
            <a:xfrm>
              <a:off x="997723" y="5598942"/>
              <a:ext cx="1840349" cy="291763"/>
            </a:xfrm>
            <a:prstGeom prst="rect">
              <a:avLst/>
            </a:prstGeom>
            <a:noFill/>
          </p:spPr>
          <p:txBody>
            <a:bodyPr wrap="none" lIns="0" tIns="0" rIns="0" bIns="0" rtlCol="0">
              <a:spAutoFit/>
            </a:bodyPr>
            <a:lstStyle/>
            <a:p>
              <a:pPr algn="ctr"/>
              <a:r>
                <a:rPr lang="zh-CN" alt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896"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3" name="Rectangle 26"/>
            <p:cNvSpPr/>
            <p:nvPr/>
          </p:nvSpPr>
          <p:spPr>
            <a:xfrm>
              <a:off x="787791" y="6100315"/>
              <a:ext cx="2260209" cy="700999"/>
            </a:xfrm>
            <a:prstGeom prst="rect">
              <a:avLst/>
            </a:prstGeom>
          </p:spPr>
          <p:txBody>
            <a:bodyPr wrap="square" lIns="0" tIns="0" rIns="0" bIns="0">
              <a:spAutoFit/>
            </a:bodyPr>
            <a:lstStyle/>
            <a:p>
              <a:pPr>
                <a:lnSpc>
                  <a:spcPct val="150000"/>
                </a:lnSpc>
              </a:pPr>
              <a:r>
                <a:rPr lang="zh-CN" altLang="en-US" sz="75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GB" altLang="zh-CN" sz="75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ectangle 10"/>
          <p:cNvSpPr/>
          <p:nvPr/>
        </p:nvSpPr>
        <p:spPr>
          <a:xfrm>
            <a:off x="4389145" y="1244225"/>
            <a:ext cx="7566087" cy="3600596"/>
          </a:xfrm>
          <a:prstGeom prst="rect">
            <a:avLst/>
          </a:prstGeom>
          <a:blipFill>
            <a:blip r:embed="rId3" cstate="screen">
              <a:extLst>
                <a:ext uri="{28A0092B-C50C-407E-A947-70E740481C1C}">
                  <a14:useLocalDpi xmlns:a14="http://schemas.microsoft.com/office/drawing/2010/main"/>
                </a:ext>
              </a:extLst>
            </a:blip>
            <a:srcRect/>
            <a:stretch>
              <a:fillRect/>
            </a:stretch>
          </a:blipFill>
          <a:ln w="25400" cap="flat" cmpd="sng" algn="ctr">
            <a:noFill/>
            <a:prstDash val="solid"/>
          </a:ln>
          <a:effectLst/>
        </p:spPr>
        <p:txBody>
          <a:bodyPr lIns="91436" tIns="45717" rIns="91436" bIns="45717" anchor="ctr"/>
          <a:lstStyle/>
          <a:p>
            <a:pPr algn="ctr" defTabSz="914346">
              <a:defRPr/>
            </a:pPr>
            <a:endParaRPr lang="zh-CN" altLang="zh-CN" sz="1867" kern="0" dirty="0">
              <a:solidFill>
                <a:srgbClr val="FFFFFF"/>
              </a:solidFill>
              <a:cs typeface="+mn-ea"/>
              <a:sym typeface="+mn-lt"/>
            </a:endParaRPr>
          </a:p>
        </p:txBody>
      </p:sp>
    </p:spTree>
    <p:extLst>
      <p:ext uri="{BB962C8B-B14F-4D97-AF65-F5344CB8AC3E}">
        <p14:creationId xmlns:p14="http://schemas.microsoft.com/office/powerpoint/2010/main" val="10832156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a:extLst>
              <a:ext uri="{FF2B5EF4-FFF2-40B4-BE49-F238E27FC236}">
                <a16:creationId xmlns:a16="http://schemas.microsoft.com/office/drawing/2014/main" id="{BDE86B50-4736-4DCE-A501-F169B881304E}"/>
              </a:ext>
            </a:extLst>
          </p:cNvPr>
          <p:cNvGrpSpPr/>
          <p:nvPr/>
        </p:nvGrpSpPr>
        <p:grpSpPr>
          <a:xfrm>
            <a:off x="2567643" y="2585419"/>
            <a:ext cx="7056740" cy="2295369"/>
            <a:chOff x="2567643" y="2450993"/>
            <a:chExt cx="7056740" cy="2295368"/>
          </a:xfrm>
        </p:grpSpPr>
        <p:sp>
          <p:nvSpPr>
            <p:cNvPr id="3" name="文本框 2">
              <a:extLst>
                <a:ext uri="{FF2B5EF4-FFF2-40B4-BE49-F238E27FC236}">
                  <a16:creationId xmlns:a16="http://schemas.microsoft.com/office/drawing/2014/main" id="{954118D9-837D-4602-9742-DE568E129C01}"/>
                </a:ext>
              </a:extLst>
            </p:cNvPr>
            <p:cNvSpPr txBox="1"/>
            <p:nvPr/>
          </p:nvSpPr>
          <p:spPr>
            <a:xfrm>
              <a:off x="2567643" y="2450993"/>
              <a:ext cx="7056740" cy="1015663"/>
            </a:xfrm>
            <a:prstGeom prst="rect">
              <a:avLst/>
            </a:prstGeom>
            <a:noFill/>
          </p:spPr>
          <p:txBody>
            <a:bodyPr wrap="none" rtlCol="0">
              <a:spAutoFit/>
            </a:bodyPr>
            <a:lstStyle/>
            <a:p>
              <a:pPr algn="ctr"/>
              <a:r>
                <a:rPr lang="zh-CN" altLang="en-US" sz="6000" b="1" dirty="0">
                  <a:solidFill>
                    <a:schemeClr val="bg1"/>
                  </a:solidFill>
                  <a:latin typeface="Microsoft YaHei" charset="-122"/>
                  <a:ea typeface="Microsoft YaHei" charset="-122"/>
                  <a:cs typeface="Microsoft YaHei" charset="-122"/>
                </a:rPr>
                <a:t> </a:t>
              </a:r>
              <a:r>
                <a:rPr lang="en-US" altLang="zh-CN" sz="6000" b="1" dirty="0">
                  <a:solidFill>
                    <a:schemeClr val="bg1"/>
                  </a:solidFill>
                  <a:latin typeface="Microsoft YaHei" charset="-122"/>
                  <a:ea typeface="Microsoft YaHei" charset="-122"/>
                  <a:cs typeface="Microsoft YaHei" charset="-122"/>
                </a:rPr>
                <a:t>THANK</a:t>
              </a:r>
              <a:r>
                <a:rPr lang="zh-CN" altLang="en-US" sz="6000" b="1" dirty="0">
                  <a:solidFill>
                    <a:schemeClr val="bg1"/>
                  </a:solidFill>
                  <a:latin typeface="Microsoft YaHei" charset="-122"/>
                  <a:ea typeface="Microsoft YaHei" charset="-122"/>
                  <a:cs typeface="Microsoft YaHei" charset="-122"/>
                </a:rPr>
                <a:t>   谢谢观看</a:t>
              </a:r>
            </a:p>
          </p:txBody>
        </p:sp>
        <p:sp>
          <p:nvSpPr>
            <p:cNvPr id="4" name="矩形 3">
              <a:extLst>
                <a:ext uri="{FF2B5EF4-FFF2-40B4-BE49-F238E27FC236}">
                  <a16:creationId xmlns:a16="http://schemas.microsoft.com/office/drawing/2014/main" id="{C7E8EBD5-55D2-4A51-A3D8-1A65B6030F3E}"/>
                </a:ext>
              </a:extLst>
            </p:cNvPr>
            <p:cNvSpPr>
              <a:spLocks noChangeArrowheads="1"/>
            </p:cNvSpPr>
            <p:nvPr/>
          </p:nvSpPr>
          <p:spPr bwMode="auto">
            <a:xfrm>
              <a:off x="2914063" y="3527734"/>
              <a:ext cx="6363877"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20000"/>
                </a:spcBef>
              </a:pPr>
              <a:r>
                <a:rPr lang="en-US" altLang="zh-CN" sz="1400" dirty="0">
                  <a:solidFill>
                    <a:schemeClr val="bg1"/>
                  </a:solidFill>
                  <a:latin typeface="+mj-lt"/>
                  <a:ea typeface="造字工房悦黑演示版常规体" pitchFamily="50" charset="-122"/>
                  <a:sym typeface="Arial" panose="020B0604020202020204" pitchFamily="34" charset="0"/>
                </a:rPr>
                <a:t>Add your words here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according to your need to draw the text box size</a:t>
              </a:r>
              <a:r>
                <a:rPr lang="zh-CN" altLang="en-US" sz="1400" dirty="0">
                  <a:solidFill>
                    <a:schemeClr val="bg1"/>
                  </a:solidFill>
                  <a:latin typeface="+mj-lt"/>
                  <a:ea typeface="造字工房悦黑演示版常规体" pitchFamily="50" charset="-122"/>
                  <a:sym typeface="Arial" panose="020B0604020202020204" pitchFamily="34" charset="0"/>
                </a:rPr>
                <a:t>。</a:t>
              </a:r>
              <a:r>
                <a:rPr lang="en-US" altLang="zh-CN" sz="1400" dirty="0">
                  <a:solidFill>
                    <a:schemeClr val="bg1"/>
                  </a:solidFill>
                  <a:latin typeface="+mj-lt"/>
                  <a:ea typeface="造字工房悦黑演示版常规体" pitchFamily="50" charset="-122"/>
                  <a:sym typeface="Arial" panose="020B0604020202020204" pitchFamily="34" charset="0"/>
                </a:rPr>
                <a:t>Please read the instructions and more work at the end of the manual template.</a:t>
              </a:r>
            </a:p>
          </p:txBody>
        </p:sp>
        <p:sp>
          <p:nvSpPr>
            <p:cNvPr id="5" name="文本框 4">
              <a:extLst>
                <a:ext uri="{FF2B5EF4-FFF2-40B4-BE49-F238E27FC236}">
                  <a16:creationId xmlns:a16="http://schemas.microsoft.com/office/drawing/2014/main" id="{5ADF16A9-D05A-4EB0-911E-4BD7990C9BC9}"/>
                </a:ext>
              </a:extLst>
            </p:cNvPr>
            <p:cNvSpPr txBox="1"/>
            <p:nvPr/>
          </p:nvSpPr>
          <p:spPr>
            <a:xfrm>
              <a:off x="6176179" y="4377029"/>
              <a:ext cx="184731" cy="369332"/>
            </a:xfrm>
            <a:prstGeom prst="rect">
              <a:avLst/>
            </a:prstGeom>
            <a:noFill/>
          </p:spPr>
          <p:txBody>
            <a:bodyPr wrap="none" rtlCol="0">
              <a:spAutoFit/>
            </a:bodyPr>
            <a:lstStyle/>
            <a:p>
              <a:pPr algn="ctr"/>
              <a:endParaRPr lang="zh-CN" altLang="en-US" sz="1800" b="1" dirty="0">
                <a:solidFill>
                  <a:schemeClr val="bg1"/>
                </a:solidFill>
                <a:latin typeface="Microsoft YaHei" charset="-122"/>
                <a:ea typeface="Microsoft YaHei" charset="-122"/>
                <a:cs typeface="Microsoft YaHei" charset="-122"/>
              </a:endParaRPr>
            </a:p>
          </p:txBody>
        </p:sp>
      </p:grpSp>
      <p:sp>
        <p:nvSpPr>
          <p:cNvPr id="6" name="矩形 5">
            <a:extLst>
              <a:ext uri="{FF2B5EF4-FFF2-40B4-BE49-F238E27FC236}">
                <a16:creationId xmlns:a16="http://schemas.microsoft.com/office/drawing/2014/main" id="{3756EE8A-1774-4A0B-A52A-6D30ABD6A171}"/>
              </a:ext>
            </a:extLst>
          </p:cNvPr>
          <p:cNvSpPr/>
          <p:nvPr/>
        </p:nvSpPr>
        <p:spPr>
          <a:xfrm>
            <a:off x="468831" y="282456"/>
            <a:ext cx="11254340" cy="60088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p>
        </p:txBody>
      </p:sp>
      <p:sp>
        <p:nvSpPr>
          <p:cNvPr id="7" name="文本框 6">
            <a:extLst>
              <a:ext uri="{FF2B5EF4-FFF2-40B4-BE49-F238E27FC236}">
                <a16:creationId xmlns:a16="http://schemas.microsoft.com/office/drawing/2014/main" id="{954118D9-837D-4602-9742-DE568E129C01}"/>
              </a:ext>
            </a:extLst>
          </p:cNvPr>
          <p:cNvSpPr txBox="1"/>
          <p:nvPr/>
        </p:nvSpPr>
        <p:spPr>
          <a:xfrm>
            <a:off x="4532568" y="1140311"/>
            <a:ext cx="3156634" cy="1446550"/>
          </a:xfrm>
          <a:prstGeom prst="rect">
            <a:avLst/>
          </a:prstGeom>
          <a:noFill/>
        </p:spPr>
        <p:txBody>
          <a:bodyPr wrap="none" rtlCol="0">
            <a:spAutoFit/>
          </a:bodyPr>
          <a:lstStyle/>
          <a:p>
            <a:pPr algn="ctr"/>
            <a:r>
              <a:rPr lang="en-US" altLang="zh-CN" sz="8800" b="1" dirty="0">
                <a:solidFill>
                  <a:schemeClr val="bg1"/>
                </a:solidFill>
                <a:latin typeface="Microsoft YaHei" charset="-122"/>
                <a:ea typeface="Microsoft YaHei" charset="-122"/>
                <a:cs typeface="Microsoft YaHei" charset="-122"/>
              </a:rPr>
              <a:t>20XX</a:t>
            </a:r>
            <a:endParaRPr lang="zh-CN" altLang="en-US" sz="8800" b="1" dirty="0">
              <a:solidFill>
                <a:schemeClr val="bg1"/>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256496429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计划"/>
</p:tagLst>
</file>

<file path=ppt/theme/theme1.xml><?xml version="1.0" encoding="utf-8"?>
<a:theme xmlns:a="http://schemas.openxmlformats.org/drawingml/2006/main" name="第一PPT，www.1ppt.com">
  <a:themeElements>
    <a:clrScheme name="自定义 8">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235</TotalTime>
  <Words>2692</Words>
  <Application>Microsoft Office PowerPoint</Application>
  <PresentationFormat>宽屏</PresentationFormat>
  <Paragraphs>312</Paragraphs>
  <Slides>26</Slides>
  <Notes>26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Impact MT Std</vt:lpstr>
      <vt:lpstr>Microsoft YaHei Light</vt:lpstr>
      <vt:lpstr>DengXian</vt:lpstr>
      <vt:lpstr>DengXian</vt:lpstr>
      <vt:lpstr>等线 Light</vt:lpstr>
      <vt:lpstr>方正中等线简体</vt:lpstr>
      <vt:lpstr>Microsoft YaHei</vt:lpstr>
      <vt:lpstr>Microsoft YaHei</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工作总结计划</dc:title>
  <dc:creator>第一PPT</dc:creator>
  <cp:keywords>www.1ppt.com</cp:keywords>
  <dc:description>www.1ppt.com</dc:description>
  <cp:lastModifiedBy>Administrator</cp:lastModifiedBy>
  <cp:revision>43</cp:revision>
  <dcterms:created xsi:type="dcterms:W3CDTF">2017-08-18T03:02:00Z</dcterms:created>
  <dcterms:modified xsi:type="dcterms:W3CDTF">2020-03-03T01:51:31Z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