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409" r:id="rId3"/>
    <p:sldId id="410" r:id="rId4"/>
    <p:sldId id="411" r:id="rId5"/>
    <p:sldId id="412" r:id="rId6"/>
    <p:sldId id="425" r:id="rId7"/>
    <p:sldId id="413" r:id="rId8"/>
    <p:sldId id="436" r:id="rId9"/>
    <p:sldId id="422" r:id="rId10"/>
    <p:sldId id="423" r:id="rId11"/>
    <p:sldId id="415" r:id="rId12"/>
    <p:sldId id="437" r:id="rId13"/>
    <p:sldId id="419" r:id="rId14"/>
    <p:sldId id="421" r:id="rId15"/>
    <p:sldId id="424" r:id="rId16"/>
    <p:sldId id="438" r:id="rId18"/>
    <p:sldId id="418" r:id="rId19"/>
    <p:sldId id="420" r:id="rId20"/>
    <p:sldId id="414" r:id="rId21"/>
    <p:sldId id="439" r:id="rId22"/>
    <p:sldId id="440"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04040"/>
    <a:srgbClr val="D2091C"/>
    <a:srgbClr val="C9AC95"/>
    <a:srgbClr val="DBC7B8"/>
    <a:srgbClr val="B38B69"/>
    <a:srgbClr val="DCDCDC"/>
    <a:srgbClr val="F0F0F0"/>
    <a:srgbClr val="E6E6E6"/>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88"/>
        <p:guide pos="3843"/>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notesMaster" Target="notesMasters/notesMaster1.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3.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4.xml"/><Relationship Id="rId2" Type="http://schemas.openxmlformats.org/officeDocument/2006/relationships/image" Target="../media/image2.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8.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9.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image" Target="../media/image2.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3.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4.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image" Target="../media/image2.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7.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79.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4.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5.xml"/><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6.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D:\图图图\商务类图\986827bcaf29e7c4c3ffdf0ecf5b5a0a182d8213854fc-cdh2oM_fw658.jpg986827bcaf29e7c4c3ffdf0ecf5b5a0a182d8213854fc-cdh2oM_fw658"/>
          <p:cNvPicPr>
            <a:picLocks noChangeAspect="1"/>
          </p:cNvPicPr>
          <p:nvPr/>
        </p:nvPicPr>
        <p:blipFill>
          <a:blip r:embed="rId1"/>
          <a:srcRect/>
          <a:stretch>
            <a:fillRect/>
          </a:stretch>
        </p:blipFill>
        <p:spPr>
          <a:xfrm>
            <a:off x="0" y="-5715"/>
            <a:ext cx="12192000" cy="6429375"/>
          </a:xfrm>
          <a:prstGeom prst="rect">
            <a:avLst/>
          </a:prstGeom>
        </p:spPr>
      </p:pic>
      <p:sp>
        <p:nvSpPr>
          <p:cNvPr id="20" name="五边形 3"/>
          <p:cNvSpPr/>
          <p:nvPr/>
        </p:nvSpPr>
        <p:spPr>
          <a:xfrm rot="16200000">
            <a:off x="3980815" y="-1348740"/>
            <a:ext cx="4239895" cy="12202160"/>
          </a:xfrm>
          <a:custGeom>
            <a:avLst/>
            <a:gdLst>
              <a:gd name="connsiteX0" fmla="*/ 0 w 5346833"/>
              <a:gd name="connsiteY0" fmla="*/ 0 h 12192001"/>
              <a:gd name="connsiteX1" fmla="*/ 2673417 w 5346833"/>
              <a:gd name="connsiteY1" fmla="*/ 0 h 12192001"/>
              <a:gd name="connsiteX2" fmla="*/ 5346833 w 5346833"/>
              <a:gd name="connsiteY2" fmla="*/ 6096001 h 12192001"/>
              <a:gd name="connsiteX3" fmla="*/ 2673417 w 5346833"/>
              <a:gd name="connsiteY3" fmla="*/ 12192001 h 12192001"/>
              <a:gd name="connsiteX4" fmla="*/ 0 w 5346833"/>
              <a:gd name="connsiteY4" fmla="*/ 12192001 h 12192001"/>
              <a:gd name="connsiteX5" fmla="*/ 0 w 5346833"/>
              <a:gd name="connsiteY5" fmla="*/ 0 h 12192001"/>
              <a:gd name="connsiteX0-1" fmla="*/ 0 w 3537284"/>
              <a:gd name="connsiteY0-2" fmla="*/ 0 h 12192001"/>
              <a:gd name="connsiteX1-3" fmla="*/ 2673417 w 3537284"/>
              <a:gd name="connsiteY1-4" fmla="*/ 0 h 12192001"/>
              <a:gd name="connsiteX2-5" fmla="*/ 3537284 w 3537284"/>
              <a:gd name="connsiteY2-6" fmla="*/ 6115252 h 12192001"/>
              <a:gd name="connsiteX3-7" fmla="*/ 2673417 w 3537284"/>
              <a:gd name="connsiteY3-8" fmla="*/ 12192001 h 12192001"/>
              <a:gd name="connsiteX4-9" fmla="*/ 0 w 3537284"/>
              <a:gd name="connsiteY4-10" fmla="*/ 12192001 h 12192001"/>
              <a:gd name="connsiteX5-11" fmla="*/ 0 w 3537284"/>
              <a:gd name="connsiteY5-12" fmla="*/ 0 h 12192001"/>
              <a:gd name="connsiteX0-13" fmla="*/ 0 w 3527659"/>
              <a:gd name="connsiteY0-14" fmla="*/ 0 h 12192001"/>
              <a:gd name="connsiteX1-15" fmla="*/ 2673417 w 3527659"/>
              <a:gd name="connsiteY1-16" fmla="*/ 0 h 12192001"/>
              <a:gd name="connsiteX2-17" fmla="*/ 3527659 w 3527659"/>
              <a:gd name="connsiteY2-18" fmla="*/ 6086376 h 12192001"/>
              <a:gd name="connsiteX3-19" fmla="*/ 2673417 w 3527659"/>
              <a:gd name="connsiteY3-20" fmla="*/ 12192001 h 12192001"/>
              <a:gd name="connsiteX4-21" fmla="*/ 0 w 3527659"/>
              <a:gd name="connsiteY4-22" fmla="*/ 12192001 h 12192001"/>
              <a:gd name="connsiteX5-23" fmla="*/ 0 w 3527659"/>
              <a:gd name="connsiteY5-24" fmla="*/ 0 h 12192001"/>
              <a:gd name="connsiteX0-25" fmla="*/ 0 w 3527659"/>
              <a:gd name="connsiteY0-26" fmla="*/ 0 h 12192001"/>
              <a:gd name="connsiteX1-27" fmla="*/ 2673417 w 3527659"/>
              <a:gd name="connsiteY1-28" fmla="*/ 0 h 12192001"/>
              <a:gd name="connsiteX2-29" fmla="*/ 3527659 w 3527659"/>
              <a:gd name="connsiteY2-30" fmla="*/ 6086376 h 12192001"/>
              <a:gd name="connsiteX3-31" fmla="*/ 2673417 w 3527659"/>
              <a:gd name="connsiteY3-32" fmla="*/ 12192001 h 12192001"/>
              <a:gd name="connsiteX4-33" fmla="*/ 0 w 3527659"/>
              <a:gd name="connsiteY4-34" fmla="*/ 12192001 h 12192001"/>
              <a:gd name="connsiteX5-35" fmla="*/ 0 w 3527659"/>
              <a:gd name="connsiteY5-36" fmla="*/ 0 h 12192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527659" h="12192001">
                <a:moveTo>
                  <a:pt x="0" y="0"/>
                </a:moveTo>
                <a:lnTo>
                  <a:pt x="2673417" y="0"/>
                </a:lnTo>
                <a:lnTo>
                  <a:pt x="3527659" y="6086376"/>
                </a:lnTo>
                <a:lnTo>
                  <a:pt x="2673417" y="12192001"/>
                </a:lnTo>
                <a:lnTo>
                  <a:pt x="0" y="12192001"/>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nvGrpSpPr>
          <p:cNvPr id="38" name="组合 37"/>
          <p:cNvGrpSpPr/>
          <p:nvPr/>
        </p:nvGrpSpPr>
        <p:grpSpPr>
          <a:xfrm>
            <a:off x="-72390" y="2307590"/>
            <a:ext cx="12334240" cy="1416050"/>
            <a:chOff x="-114" y="3634"/>
            <a:chExt cx="19424" cy="2230"/>
          </a:xfrm>
        </p:grpSpPr>
        <p:grpSp>
          <p:nvGrpSpPr>
            <p:cNvPr id="21" name="组合 20"/>
            <p:cNvGrpSpPr/>
            <p:nvPr/>
          </p:nvGrpSpPr>
          <p:grpSpPr>
            <a:xfrm>
              <a:off x="-114" y="3634"/>
              <a:ext cx="9721" cy="2230"/>
              <a:chOff x="-72388" y="2444816"/>
              <a:chExt cx="6172724" cy="1415983"/>
            </a:xfrm>
          </p:grpSpPr>
          <p:cxnSp>
            <p:nvCxnSpPr>
              <p:cNvPr id="22" name="直接连接符 21"/>
              <p:cNvCxnSpPr/>
              <p:nvPr/>
            </p:nvCxnSpPr>
            <p:spPr>
              <a:xfrm flipH="1">
                <a:off x="-72388" y="2444816"/>
                <a:ext cx="6172724" cy="141598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689612" y="2444816"/>
                <a:ext cx="5410724" cy="116198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a:off x="9590" y="3647"/>
              <a:ext cx="9721" cy="2016"/>
              <a:chOff x="-91440" y="2580636"/>
              <a:chExt cx="6172726" cy="1280164"/>
            </a:xfrm>
          </p:grpSpPr>
          <p:cxnSp>
            <p:nvCxnSpPr>
              <p:cNvPr id="28" name="直接连接符 27"/>
              <p:cNvCxnSpPr/>
              <p:nvPr/>
            </p:nvCxnSpPr>
            <p:spPr>
              <a:xfrm flipH="1">
                <a:off x="-91440" y="2580636"/>
                <a:ext cx="6172726" cy="128016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70560" y="2580636"/>
                <a:ext cx="5410726" cy="102616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30" name="组合 29"/>
          <p:cNvGrpSpPr/>
          <p:nvPr/>
        </p:nvGrpSpPr>
        <p:grpSpPr>
          <a:xfrm rot="0">
            <a:off x="2244725" y="3201670"/>
            <a:ext cx="7579360" cy="3221994"/>
            <a:chOff x="2306321" y="3116177"/>
            <a:chExt cx="7579360" cy="3221987"/>
          </a:xfrm>
        </p:grpSpPr>
        <p:sp>
          <p:nvSpPr>
            <p:cNvPr id="31" name="文本框 30"/>
            <p:cNvSpPr txBox="1"/>
            <p:nvPr/>
          </p:nvSpPr>
          <p:spPr>
            <a:xfrm>
              <a:off x="2306321" y="3814444"/>
              <a:ext cx="7579360" cy="1014728"/>
            </a:xfrm>
            <a:prstGeom prst="rect">
              <a:avLst/>
            </a:prstGeom>
            <a:noFill/>
          </p:spPr>
          <p:txBody>
            <a:bodyPr wrap="square" rtlCol="0">
              <a:spAutoFit/>
            </a:bodyPr>
            <a:p>
              <a:pPr algn="ctr"/>
              <a:r>
                <a:rPr lang="zh-CN" altLang="en-US" sz="60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简约</a:t>
              </a:r>
              <a:r>
                <a:rPr lang="zh-CN" altLang="en-US" sz="54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rPr>
                <a:t>风企业宣传</a:t>
              </a:r>
              <a:endParaRPr lang="zh-CN" altLang="en-US" sz="54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endParaRPr>
            </a:p>
          </p:txBody>
        </p:sp>
        <p:sp>
          <p:nvSpPr>
            <p:cNvPr id="33" name="文本框 32"/>
            <p:cNvSpPr txBox="1"/>
            <p:nvPr/>
          </p:nvSpPr>
          <p:spPr>
            <a:xfrm>
              <a:off x="3370981" y="5693005"/>
              <a:ext cx="5449456" cy="645159"/>
            </a:xfrm>
            <a:prstGeom prst="rect">
              <a:avLst/>
            </a:prstGeom>
            <a:noFill/>
          </p:spPr>
          <p:txBody>
            <a:bodyPr wrap="square" rtlCol="0">
              <a:spAutoFit/>
            </a:bodyPr>
            <a:p>
              <a:pPr algn="ctr">
                <a:lnSpc>
                  <a:spcPct val="150000"/>
                </a:lnSpc>
              </a:pPr>
              <a:r>
                <a:rPr lang="zh-CN" altLang="en-US" sz="1200"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 ，点击此处更换文本点击此处更换</a:t>
              </a:r>
              <a:endParaRPr lang="zh-CN" altLang="en-US" sz="1200"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
          <p:nvSpPr>
            <p:cNvPr id="35" name="圆角矩形 34"/>
            <p:cNvSpPr/>
            <p:nvPr/>
          </p:nvSpPr>
          <p:spPr>
            <a:xfrm>
              <a:off x="5354320" y="4829182"/>
              <a:ext cx="1483360" cy="59961"/>
            </a:xfrm>
            <a:prstGeom prst="roundRect">
              <a:avLst/>
            </a:prstGeom>
            <a:solidFill>
              <a:schemeClr val="bg2">
                <a:lumMod val="90000"/>
              </a:schemeClr>
            </a:solidFill>
            <a:ln>
              <a:noFill/>
            </a:ln>
            <a:effectLst>
              <a:outerShdw blurRad="50800" dist="38100" dir="5400000" algn="t"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6" name="文本框 35"/>
            <p:cNvSpPr txBox="1"/>
            <p:nvPr/>
          </p:nvSpPr>
          <p:spPr>
            <a:xfrm>
              <a:off x="2651061" y="3116177"/>
              <a:ext cx="7023000" cy="521969"/>
            </a:xfrm>
            <a:prstGeom prst="rect">
              <a:avLst/>
            </a:prstGeom>
            <a:noFill/>
          </p:spPr>
          <p:txBody>
            <a:bodyPr wrap="square" rtlCol="0">
              <a:spAutoFit/>
            </a:bodyPr>
            <a:p>
              <a:pPr algn="ctr"/>
              <a:r>
                <a:rPr lang="en-US" altLang="zh-CN" sz="2800" b="1" dirty="0">
                  <a:latin typeface="微软雅黑" panose="020B0503020204020204" pitchFamily="34" charset="-122"/>
                  <a:ea typeface="微软雅黑" panose="020B0503020204020204" pitchFamily="34" charset="-122"/>
                  <a:sym typeface="+mn-ea"/>
                </a:rPr>
                <a:t>BUSINESS POWERPOINT</a:t>
              </a:r>
              <a:endParaRPr lang="en-US" altLang="zh-CN" sz="28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sp>
        <p:nvSpPr>
          <p:cNvPr id="37" name="圆角矩形 36"/>
          <p:cNvSpPr/>
          <p:nvPr/>
        </p:nvSpPr>
        <p:spPr>
          <a:xfrm>
            <a:off x="4277360" y="5117465"/>
            <a:ext cx="3647440" cy="474980"/>
          </a:xfrm>
          <a:prstGeom prst="roundRect">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dirty="0">
                <a:latin typeface="思源黑体 CN Normal" panose="020B0400000000000000" charset="-122"/>
                <a:ea typeface="思源黑体 CN Normal" panose="020B0400000000000000" charset="-122"/>
                <a:sym typeface="印品黑体" panose="00000500000000000000" pitchFamily="2" charset="-122"/>
              </a:rPr>
              <a:t>汇报人：</a:t>
            </a:r>
            <a:r>
              <a:rPr lang="en-US" altLang="zh-CN" sz="2000" dirty="0">
                <a:latin typeface="思源黑体 CN Normal" panose="020B0400000000000000" charset="-122"/>
                <a:ea typeface="思源黑体 CN Normal" panose="020B0400000000000000" charset="-122"/>
                <a:sym typeface="印品黑体" panose="00000500000000000000" pitchFamily="2" charset="-122"/>
              </a:rPr>
              <a:t>PPTCN</a:t>
            </a:r>
            <a:endParaRPr lang="en-US" altLang="zh-CN" sz="2000" dirty="0">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9" name="图片 8" descr="7"/>
          <p:cNvPicPr>
            <a:picLocks noChangeAspect="1"/>
          </p:cNvPicPr>
          <p:nvPr/>
        </p:nvPicPr>
        <p:blipFill>
          <a:blip r:embed="rId2"/>
          <a:stretch>
            <a:fillRect/>
          </a:stretch>
        </p:blipFill>
        <p:spPr>
          <a:xfrm>
            <a:off x="-463550" y="-2283460"/>
            <a:ext cx="6096000" cy="6096000"/>
          </a:xfrm>
          <a:prstGeom prst="rect">
            <a:avLst/>
          </a:prstGeom>
        </p:spPr>
      </p:pic>
      <p:pic>
        <p:nvPicPr>
          <p:cNvPr id="2" name="图片 1" descr="7"/>
          <p:cNvPicPr>
            <a:picLocks noChangeAspect="1"/>
          </p:cNvPicPr>
          <p:nvPr/>
        </p:nvPicPr>
        <p:blipFill>
          <a:blip r:embed="rId2"/>
          <a:stretch>
            <a:fillRect/>
          </a:stretch>
        </p:blipFill>
        <p:spPr>
          <a:xfrm>
            <a:off x="7171055" y="-2092960"/>
            <a:ext cx="6096000" cy="6096000"/>
          </a:xfrm>
          <a:prstGeom prst="rect">
            <a:avLst/>
          </a:prstGeom>
        </p:spPr>
      </p:pic>
      <p:pic>
        <p:nvPicPr>
          <p:cNvPr id="3" name="图片 2" descr="7"/>
          <p:cNvPicPr>
            <a:picLocks noChangeAspect="1"/>
          </p:cNvPicPr>
          <p:nvPr/>
        </p:nvPicPr>
        <p:blipFill>
          <a:blip r:embed="rId2"/>
          <a:stretch>
            <a:fillRect/>
          </a:stretch>
        </p:blipFill>
        <p:spPr>
          <a:xfrm rot="4920000">
            <a:off x="2432050" y="-1976120"/>
            <a:ext cx="6096000" cy="609600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up)">
                                      <p:cBhvr>
                                        <p:cTn id="17" dur="500"/>
                                        <p:tgtEl>
                                          <p:spTgt spid="3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37"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3ac27845c5dc9298d77050dd4157d529"/>
          <p:cNvPicPr>
            <a:picLocks noChangeAspect="1"/>
          </p:cNvPicPr>
          <p:nvPr/>
        </p:nvPicPr>
        <p:blipFill>
          <a:blip r:embed="rId1"/>
          <a:stretch>
            <a:fillRect/>
          </a:stretch>
        </p:blipFill>
        <p:spPr>
          <a:xfrm>
            <a:off x="5930900" y="1974850"/>
            <a:ext cx="5876925" cy="3302635"/>
          </a:xfrm>
          <a:prstGeom prst="rect">
            <a:avLst/>
          </a:prstGeom>
        </p:spPr>
      </p:pic>
      <p:pic>
        <p:nvPicPr>
          <p:cNvPr id="12" name="图片 11" descr="7"/>
          <p:cNvPicPr>
            <a:picLocks noChangeAspect="1"/>
          </p:cNvPicPr>
          <p:nvPr/>
        </p:nvPicPr>
        <p:blipFill>
          <a:blip r:embed="rId2"/>
          <a:stretch>
            <a:fillRect/>
          </a:stretch>
        </p:blipFill>
        <p:spPr>
          <a:xfrm>
            <a:off x="6096000" y="381000"/>
            <a:ext cx="6096000" cy="6096000"/>
          </a:xfrm>
          <a:prstGeom prst="rect">
            <a:avLst/>
          </a:prstGeom>
        </p:spPr>
      </p:pic>
      <p:sp>
        <p:nvSpPr>
          <p:cNvPr id="4" name="矩形 3"/>
          <p:cNvSpPr/>
          <p:nvPr/>
        </p:nvSpPr>
        <p:spPr>
          <a:xfrm>
            <a:off x="6990080" y="2899410"/>
            <a:ext cx="3759200" cy="1452880"/>
          </a:xfrm>
          <a:prstGeom prst="rect">
            <a:avLst/>
          </a:prstGeom>
          <a:solidFill>
            <a:srgbClr val="D2091C"/>
          </a:solidFill>
          <a:ln>
            <a:noFill/>
          </a:ln>
          <a:effectLst>
            <a:outerShdw blurRad="508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 name="矩形 4"/>
          <p:cNvSpPr/>
          <p:nvPr/>
        </p:nvSpPr>
        <p:spPr>
          <a:xfrm>
            <a:off x="10246360" y="3849370"/>
            <a:ext cx="787400" cy="787400"/>
          </a:xfrm>
          <a:prstGeom prst="rect">
            <a:avLst/>
          </a:prstGeom>
          <a:noFill/>
          <a:ln w="381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 name="文本框 5"/>
          <p:cNvSpPr txBox="1"/>
          <p:nvPr/>
        </p:nvSpPr>
        <p:spPr>
          <a:xfrm>
            <a:off x="7497820" y="3256518"/>
            <a:ext cx="3022860" cy="1384995"/>
          </a:xfrm>
          <a:prstGeom prst="rect">
            <a:avLst/>
          </a:prstGeom>
          <a:noFill/>
        </p:spPr>
        <p:txBody>
          <a:bodyPr wrap="square" rtlCol="0">
            <a:spAutoFit/>
          </a:bodyPr>
          <a:p>
            <a:r>
              <a:rPr lang="en-US" altLang="zh-CN" sz="4200" spc="3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CONTENTS</a:t>
            </a:r>
            <a:endParaRPr lang="zh-CN" altLang="en-US" sz="4200" spc="3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p:txBody>
      </p:sp>
      <p:grpSp>
        <p:nvGrpSpPr>
          <p:cNvPr id="41" name="组合 40"/>
          <p:cNvGrpSpPr/>
          <p:nvPr/>
        </p:nvGrpSpPr>
        <p:grpSpPr>
          <a:xfrm>
            <a:off x="995680" y="5191125"/>
            <a:ext cx="5389880" cy="903605"/>
            <a:chOff x="2828" y="7854"/>
            <a:chExt cx="8488" cy="1423"/>
          </a:xfrm>
        </p:grpSpPr>
        <p:sp>
          <p:nvSpPr>
            <p:cNvPr id="8" name="Diamond 286"/>
            <p:cNvSpPr/>
            <p:nvPr/>
          </p:nvSpPr>
          <p:spPr>
            <a:xfrm>
              <a:off x="2828" y="7955"/>
              <a:ext cx="1196" cy="1196"/>
            </a:xfrm>
            <a:prstGeom prst="diamond">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p>
              <a:pPr algn="ctr"/>
              <a:r>
                <a:rPr lang="en-US" altLang="zh-CN" sz="16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04</a:t>
              </a:r>
              <a:endParaRPr lang="en-US" altLang="zh-CN" sz="16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 name="TextBox 300"/>
            <p:cNvSpPr txBox="1"/>
            <p:nvPr/>
          </p:nvSpPr>
          <p:spPr>
            <a:xfrm>
              <a:off x="3724" y="7854"/>
              <a:ext cx="7593" cy="881"/>
            </a:xfrm>
            <a:prstGeom prst="rect">
              <a:avLst/>
            </a:prstGeom>
            <a:noFill/>
          </p:spPr>
          <p:txBody>
            <a:bodyPr wrap="none" lIns="360000" tIns="0" rIns="0" bIns="0" anchor="b" anchorCtr="0">
              <a:noAutofit/>
            </a:bodyPr>
            <a:p>
              <a:pPr algn="l"/>
              <a:r>
                <a:rPr lang="zh-CN" altLang="en-US" sz="28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rPr>
                <a:t>输入标题内容</a:t>
              </a:r>
              <a:endParaRPr lang="zh-CN" altLang="en-US" sz="28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endParaRPr>
            </a:p>
          </p:txBody>
        </p:sp>
        <p:sp>
          <p:nvSpPr>
            <p:cNvPr id="10" name="TextBox 301"/>
            <p:cNvSpPr txBox="1"/>
            <p:nvPr/>
          </p:nvSpPr>
          <p:spPr>
            <a:xfrm>
              <a:off x="3724" y="8663"/>
              <a:ext cx="7593" cy="614"/>
            </a:xfrm>
            <a:prstGeom prst="rect">
              <a:avLst/>
            </a:prstGeom>
          </p:spPr>
          <p:txBody>
            <a:bodyPr vert="horz" wrap="square" lIns="360000" tIns="0" rIns="0" bIns="0" anchor="ctr" anchorCtr="0">
              <a:normAutofit/>
            </a:bodyPr>
            <a:p>
              <a:pPr algn="l">
                <a:lnSpc>
                  <a:spcPct val="120000"/>
                </a:lnSpc>
                <a:buClrTx/>
                <a:buSzTx/>
                <a:buFontTx/>
              </a:pPr>
              <a:r>
                <a:rPr lang="en-US" altLang="zh-CN" sz="1000" dirty="0">
                  <a:solidFill>
                    <a:schemeClr val="tx1">
                      <a:lumMod val="75000"/>
                      <a:lumOff val="25000"/>
                    </a:schemeClr>
                  </a:solidFill>
                  <a:latin typeface="思源黑体 CN Normal" panose="020B0400000000000000" charset="-122"/>
                  <a:ea typeface="思源黑体 CN Normal" panose="020B0400000000000000" charset="-122"/>
                  <a:cs typeface="+mn-ea"/>
                  <a:sym typeface="印品黑体" panose="00000500000000000000" pitchFamily="2" charset="-122"/>
                </a:rPr>
                <a:t>ADD YOUR TITLE HERE.ADD YOUR TITLE HERE</a:t>
              </a:r>
              <a:endParaRPr lang="en-US" altLang="zh-CN" sz="1000" dirty="0">
                <a:solidFill>
                  <a:schemeClr val="tx1">
                    <a:lumMod val="75000"/>
                    <a:lumOff val="25000"/>
                  </a:schemeClr>
                </a:solidFill>
                <a:latin typeface="思源黑体 CN Normal" panose="020B0400000000000000" charset="-122"/>
                <a:ea typeface="思源黑体 CN Normal" panose="020B0400000000000000" charset="-122"/>
                <a:cs typeface="+mn-ea"/>
                <a:sym typeface="印品黑体" panose="00000500000000000000" pitchFamily="2" charset="-122"/>
              </a:endParaRPr>
            </a:p>
          </p:txBody>
        </p:sp>
      </p:grpSp>
      <p:grpSp>
        <p:nvGrpSpPr>
          <p:cNvPr id="40" name="组合 39"/>
          <p:cNvGrpSpPr/>
          <p:nvPr/>
        </p:nvGrpSpPr>
        <p:grpSpPr>
          <a:xfrm>
            <a:off x="995680" y="3842385"/>
            <a:ext cx="5389880" cy="998855"/>
            <a:chOff x="2828" y="5751"/>
            <a:chExt cx="8488" cy="1573"/>
          </a:xfrm>
        </p:grpSpPr>
        <p:sp>
          <p:nvSpPr>
            <p:cNvPr id="11" name="Diamond 288"/>
            <p:cNvSpPr/>
            <p:nvPr/>
          </p:nvSpPr>
          <p:spPr>
            <a:xfrm>
              <a:off x="2828" y="5989"/>
              <a:ext cx="1196" cy="1196"/>
            </a:xfrm>
            <a:prstGeom prst="diamond">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p>
              <a:pPr algn="ctr"/>
              <a:r>
                <a:rPr lang="en-US" altLang="zh-CN" sz="16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03</a:t>
              </a:r>
              <a:endParaRPr lang="en-US" altLang="zh-CN" sz="16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3" name="TextBox 298"/>
            <p:cNvSpPr txBox="1"/>
            <p:nvPr/>
          </p:nvSpPr>
          <p:spPr>
            <a:xfrm>
              <a:off x="3724" y="5751"/>
              <a:ext cx="7593" cy="959"/>
            </a:xfrm>
            <a:prstGeom prst="rect">
              <a:avLst/>
            </a:prstGeom>
            <a:noFill/>
          </p:spPr>
          <p:txBody>
            <a:bodyPr wrap="none" lIns="360000" tIns="0" rIns="0" bIns="0" anchor="b" anchorCtr="0">
              <a:noAutofit/>
            </a:bodyPr>
            <a:p>
              <a:pPr algn="l">
                <a:buClrTx/>
                <a:buSzTx/>
                <a:buFontTx/>
              </a:pPr>
              <a:r>
                <a:rPr lang="zh-CN" altLang="en-US" sz="28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rPr>
                <a:t>输入标题内容</a:t>
              </a:r>
              <a:endParaRPr lang="zh-CN" altLang="en-US" sz="28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endParaRPr>
            </a:p>
          </p:txBody>
        </p:sp>
        <p:sp>
          <p:nvSpPr>
            <p:cNvPr id="14" name="TextBox 299"/>
            <p:cNvSpPr txBox="1"/>
            <p:nvPr/>
          </p:nvSpPr>
          <p:spPr>
            <a:xfrm>
              <a:off x="3724" y="6710"/>
              <a:ext cx="7593" cy="614"/>
            </a:xfrm>
            <a:prstGeom prst="rect">
              <a:avLst/>
            </a:prstGeom>
          </p:spPr>
          <p:txBody>
            <a:bodyPr vert="horz" wrap="square" lIns="360000" tIns="0" rIns="0" bIns="0" anchor="ctr" anchorCtr="0">
              <a:normAutofit/>
            </a:bodyPr>
            <a:p>
              <a:pPr algn="l">
                <a:lnSpc>
                  <a:spcPct val="120000"/>
                </a:lnSpc>
                <a:buClrTx/>
                <a:buSzTx/>
                <a:buFontTx/>
              </a:pPr>
              <a:r>
                <a:rPr lang="en-US" altLang="zh-CN" sz="1000" dirty="0">
                  <a:solidFill>
                    <a:schemeClr val="tx1">
                      <a:lumMod val="75000"/>
                      <a:lumOff val="25000"/>
                    </a:schemeClr>
                  </a:solidFill>
                  <a:latin typeface="思源黑体 CN Normal" panose="020B0400000000000000" charset="-122"/>
                  <a:ea typeface="思源黑体 CN Normal" panose="020B0400000000000000" charset="-122"/>
                  <a:cs typeface="+mn-ea"/>
                  <a:sym typeface="印品黑体" panose="00000500000000000000" pitchFamily="2" charset="-122"/>
                </a:rPr>
                <a:t>ADD YOUR TITLE HERE.ADD YOUR TITLE HERE</a:t>
              </a:r>
              <a:endParaRPr lang="en-US" altLang="zh-CN" sz="1000" dirty="0">
                <a:solidFill>
                  <a:schemeClr val="tx1">
                    <a:lumMod val="75000"/>
                    <a:lumOff val="25000"/>
                  </a:schemeClr>
                </a:solidFill>
                <a:latin typeface="思源黑体 CN Normal" panose="020B0400000000000000" charset="-122"/>
                <a:ea typeface="思源黑体 CN Normal" panose="020B0400000000000000" charset="-122"/>
                <a:cs typeface="+mn-ea"/>
                <a:sym typeface="印品黑体" panose="00000500000000000000" pitchFamily="2" charset="-122"/>
              </a:endParaRPr>
            </a:p>
          </p:txBody>
        </p:sp>
      </p:grpSp>
      <p:grpSp>
        <p:nvGrpSpPr>
          <p:cNvPr id="39" name="组合 38"/>
          <p:cNvGrpSpPr/>
          <p:nvPr/>
        </p:nvGrpSpPr>
        <p:grpSpPr>
          <a:xfrm>
            <a:off x="995680" y="2483485"/>
            <a:ext cx="5389880" cy="1009015"/>
            <a:chOff x="2828" y="3872"/>
            <a:chExt cx="8488" cy="1589"/>
          </a:xfrm>
        </p:grpSpPr>
        <p:sp>
          <p:nvSpPr>
            <p:cNvPr id="15" name="Diamond 290"/>
            <p:cNvSpPr/>
            <p:nvPr/>
          </p:nvSpPr>
          <p:spPr>
            <a:xfrm>
              <a:off x="2828" y="4113"/>
              <a:ext cx="1196" cy="1196"/>
            </a:xfrm>
            <a:prstGeom prst="diamond">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p>
              <a:pPr algn="ctr"/>
              <a:r>
                <a:rPr lang="en-US" altLang="zh-CN" sz="16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02</a:t>
              </a:r>
              <a:endParaRPr lang="en-US" altLang="zh-CN" sz="16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8" name="TextBox 296"/>
            <p:cNvSpPr txBox="1"/>
            <p:nvPr/>
          </p:nvSpPr>
          <p:spPr>
            <a:xfrm>
              <a:off x="3724" y="3872"/>
              <a:ext cx="7593" cy="975"/>
            </a:xfrm>
            <a:prstGeom prst="rect">
              <a:avLst/>
            </a:prstGeom>
            <a:noFill/>
          </p:spPr>
          <p:txBody>
            <a:bodyPr wrap="none" lIns="360000" tIns="0" rIns="0" bIns="0" anchor="b" anchorCtr="0">
              <a:noAutofit/>
            </a:bodyPr>
            <a:p>
              <a:pPr algn="l">
                <a:buClrTx/>
                <a:buSzTx/>
                <a:buFontTx/>
              </a:pPr>
              <a:r>
                <a:rPr lang="zh-CN" altLang="en-US" sz="28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rPr>
                <a:t>输入标题内容</a:t>
              </a:r>
              <a:endParaRPr lang="zh-CN" altLang="en-US" sz="28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endParaRPr>
            </a:p>
          </p:txBody>
        </p:sp>
        <p:sp>
          <p:nvSpPr>
            <p:cNvPr id="17" name="TextBox 297"/>
            <p:cNvSpPr txBox="1"/>
            <p:nvPr/>
          </p:nvSpPr>
          <p:spPr>
            <a:xfrm>
              <a:off x="3724" y="4847"/>
              <a:ext cx="7593" cy="614"/>
            </a:xfrm>
            <a:prstGeom prst="rect">
              <a:avLst/>
            </a:prstGeom>
          </p:spPr>
          <p:txBody>
            <a:bodyPr vert="horz" wrap="square" lIns="360000" tIns="0" rIns="0" bIns="0" anchor="ctr" anchorCtr="0">
              <a:normAutofit/>
            </a:bodyPr>
            <a:p>
              <a:pPr>
                <a:lnSpc>
                  <a:spcPct val="120000"/>
                </a:lnSpc>
              </a:pPr>
              <a:r>
                <a:rPr lang="en-US" altLang="zh-CN" sz="1000" dirty="0">
                  <a:solidFill>
                    <a:schemeClr val="tx1">
                      <a:lumMod val="75000"/>
                      <a:lumOff val="25000"/>
                    </a:schemeClr>
                  </a:solidFill>
                  <a:latin typeface="思源黑体 CN Normal" panose="020B0400000000000000" charset="-122"/>
                  <a:ea typeface="思源黑体 CN Normal" panose="020B0400000000000000" charset="-122"/>
                  <a:cs typeface="+mn-ea"/>
                  <a:sym typeface="印品黑体" panose="00000500000000000000" pitchFamily="2" charset="-122"/>
                </a:rPr>
                <a:t>ADD YOUR TITLE HERE.ADD YOUR TITLE HERE</a:t>
              </a:r>
              <a:endParaRPr lang="en-US" altLang="zh-CN" sz="1000" dirty="0">
                <a:solidFill>
                  <a:schemeClr val="tx1">
                    <a:lumMod val="75000"/>
                    <a:lumOff val="25000"/>
                  </a:schemeClr>
                </a:solidFill>
                <a:latin typeface="思源黑体 CN Normal" panose="020B0400000000000000" charset="-122"/>
                <a:ea typeface="思源黑体 CN Normal" panose="020B0400000000000000" charset="-122"/>
                <a:cs typeface="+mn-ea"/>
                <a:sym typeface="印品黑体" panose="00000500000000000000" pitchFamily="2" charset="-122"/>
              </a:endParaRPr>
            </a:p>
          </p:txBody>
        </p:sp>
      </p:grpSp>
      <p:grpSp>
        <p:nvGrpSpPr>
          <p:cNvPr id="34" name="组合 33"/>
          <p:cNvGrpSpPr/>
          <p:nvPr/>
        </p:nvGrpSpPr>
        <p:grpSpPr>
          <a:xfrm>
            <a:off x="995680" y="1097915"/>
            <a:ext cx="5389880" cy="1035685"/>
            <a:chOff x="2828" y="1409"/>
            <a:chExt cx="8488" cy="1631"/>
          </a:xfrm>
        </p:grpSpPr>
        <p:sp>
          <p:nvSpPr>
            <p:cNvPr id="24" name="Diamond 292"/>
            <p:cNvSpPr/>
            <p:nvPr/>
          </p:nvSpPr>
          <p:spPr>
            <a:xfrm>
              <a:off x="2828" y="1769"/>
              <a:ext cx="1196" cy="1196"/>
            </a:xfrm>
            <a:prstGeom prst="diamond">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p>
              <a:pPr algn="ctr"/>
              <a:r>
                <a:rPr lang="en-US" altLang="zh-CN" sz="16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rPr>
                <a:t>01</a:t>
              </a:r>
              <a:endParaRPr lang="en-US" altLang="zh-CN" sz="1600">
                <a:solidFill>
                  <a:schemeClr val="bg1"/>
                </a:solidFill>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26" name="TextBox 294"/>
            <p:cNvSpPr txBox="1"/>
            <p:nvPr/>
          </p:nvSpPr>
          <p:spPr>
            <a:xfrm>
              <a:off x="3724" y="1409"/>
              <a:ext cx="7593" cy="1107"/>
            </a:xfrm>
            <a:prstGeom prst="rect">
              <a:avLst/>
            </a:prstGeom>
            <a:noFill/>
          </p:spPr>
          <p:txBody>
            <a:bodyPr wrap="none" lIns="360000" tIns="0" rIns="0" bIns="0" anchor="b" anchorCtr="0">
              <a:noAutofit/>
            </a:bodyPr>
            <a:p>
              <a:r>
                <a:rPr lang="zh-CN" altLang="en-US" sz="28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rPr>
                <a:t>输入标题内容</a:t>
              </a:r>
              <a:endParaRPr lang="zh-CN" altLang="en-US" sz="28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endParaRPr>
            </a:p>
          </p:txBody>
        </p:sp>
        <p:sp>
          <p:nvSpPr>
            <p:cNvPr id="32" name="TextBox 295"/>
            <p:cNvSpPr txBox="1"/>
            <p:nvPr/>
          </p:nvSpPr>
          <p:spPr>
            <a:xfrm>
              <a:off x="3724" y="2426"/>
              <a:ext cx="7593" cy="614"/>
            </a:xfrm>
            <a:prstGeom prst="rect">
              <a:avLst/>
            </a:prstGeom>
          </p:spPr>
          <p:txBody>
            <a:bodyPr vert="horz" wrap="square" lIns="360000" tIns="0" rIns="0" bIns="0" anchor="ctr" anchorCtr="0">
              <a:normAutofit/>
            </a:bodyPr>
            <a:p>
              <a:pPr algn="l">
                <a:lnSpc>
                  <a:spcPct val="120000"/>
                </a:lnSpc>
              </a:pPr>
              <a:r>
                <a:rPr lang="en-US" altLang="zh-CN" sz="1000" dirty="0">
                  <a:solidFill>
                    <a:schemeClr val="tx1">
                      <a:lumMod val="75000"/>
                      <a:lumOff val="25000"/>
                    </a:schemeClr>
                  </a:solidFill>
                  <a:latin typeface="思源黑体 CN Normal" panose="020B0400000000000000" charset="-122"/>
                  <a:ea typeface="思源黑体 CN Normal" panose="020B0400000000000000" charset="-122"/>
                  <a:cs typeface="+mn-ea"/>
                  <a:sym typeface="印品黑体" panose="00000500000000000000" pitchFamily="2" charset="-122"/>
                </a:rPr>
                <a:t>ADD YOUR TITLE HERE.ADD YOUR TITLE HERE</a:t>
              </a:r>
              <a:endParaRPr lang="en-US" altLang="zh-CN" sz="1000" dirty="0">
                <a:solidFill>
                  <a:schemeClr val="tx1">
                    <a:lumMod val="75000"/>
                    <a:lumOff val="25000"/>
                  </a:schemeClr>
                </a:solidFill>
                <a:latin typeface="思源黑体 CN Normal" panose="020B0400000000000000" charset="-122"/>
                <a:ea typeface="思源黑体 CN Normal" panose="020B0400000000000000" charset="-122"/>
                <a:cs typeface="+mn-ea"/>
                <a:sym typeface="印品黑体" panose="00000500000000000000" pitchFamily="2" charset="-122"/>
              </a:endParaRPr>
            </a:p>
          </p:txBody>
        </p:sp>
      </p:grpSp>
    </p:spTree>
    <p:custDataLst>
      <p:tags r:id="rId3"/>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D:\图图图\商务类图\986827bcaf29e7c4c3ffdf0ecf5b5a0a182d8213854fc-cdh2oM_fw658.jpg986827bcaf29e7c4c3ffdf0ecf5b5a0a182d8213854fc-cdh2oM_fw658"/>
          <p:cNvPicPr>
            <a:picLocks noChangeAspect="1"/>
          </p:cNvPicPr>
          <p:nvPr/>
        </p:nvPicPr>
        <p:blipFill>
          <a:blip r:embed="rId1"/>
          <a:srcRect r="71088"/>
          <a:stretch>
            <a:fillRect/>
          </a:stretch>
        </p:blipFill>
        <p:spPr>
          <a:xfrm>
            <a:off x="0" y="0"/>
            <a:ext cx="3758565" cy="6855460"/>
          </a:xfrm>
          <a:prstGeom prst="rect">
            <a:avLst/>
          </a:prstGeom>
        </p:spPr>
      </p:pic>
      <p:pic>
        <p:nvPicPr>
          <p:cNvPr id="4" name="图片 3" descr="7"/>
          <p:cNvPicPr>
            <a:picLocks noChangeAspect="1"/>
          </p:cNvPicPr>
          <p:nvPr/>
        </p:nvPicPr>
        <p:blipFill>
          <a:blip r:embed="rId2"/>
          <a:stretch>
            <a:fillRect/>
          </a:stretch>
        </p:blipFill>
        <p:spPr>
          <a:xfrm>
            <a:off x="464820" y="86995"/>
            <a:ext cx="6096000" cy="6096000"/>
          </a:xfrm>
          <a:prstGeom prst="rect">
            <a:avLst/>
          </a:prstGeom>
        </p:spPr>
      </p:pic>
      <p:grpSp>
        <p:nvGrpSpPr>
          <p:cNvPr id="3" name="组合 2"/>
          <p:cNvGrpSpPr/>
          <p:nvPr/>
        </p:nvGrpSpPr>
        <p:grpSpPr>
          <a:xfrm>
            <a:off x="2072005" y="984250"/>
            <a:ext cx="3310890" cy="3441922"/>
            <a:chOff x="2363" y="81"/>
            <a:chExt cx="7130" cy="7411"/>
          </a:xfrm>
        </p:grpSpPr>
        <p:sp>
          <p:nvSpPr>
            <p:cNvPr id="16" name="直角三角形 15"/>
            <p:cNvSpPr/>
            <p:nvPr/>
          </p:nvSpPr>
          <p:spPr>
            <a:xfrm rot="18900000">
              <a:off x="2363" y="81"/>
              <a:ext cx="7130" cy="7411"/>
            </a:xfrm>
            <a:prstGeom prst="rtTriangle">
              <a:avLst/>
            </a:prstGeom>
            <a:solidFill>
              <a:srgbClr val="D2091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0" name="文本框 19"/>
            <p:cNvSpPr txBox="1"/>
            <p:nvPr/>
          </p:nvSpPr>
          <p:spPr>
            <a:xfrm>
              <a:off x="2744" y="4150"/>
              <a:ext cx="6608" cy="1124"/>
            </a:xfrm>
            <a:prstGeom prst="rect">
              <a:avLst/>
            </a:prstGeom>
            <a:noFill/>
          </p:spPr>
          <p:txBody>
            <a:bodyPr wrap="square" rtlCol="0">
              <a:spAutoFit/>
            </a:bodyPr>
            <a:p>
              <a:pPr algn="ctr"/>
              <a:r>
                <a:rPr lang="en-US" altLang="zh-CN" sz="2800" b="1"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rPr>
                <a:t>PART ONE</a:t>
              </a:r>
              <a:endParaRPr lang="en-US" altLang="zh-CN" sz="2800" b="1"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1" name="文本框 20"/>
            <p:cNvSpPr txBox="1"/>
            <p:nvPr/>
          </p:nvSpPr>
          <p:spPr>
            <a:xfrm>
              <a:off x="4496" y="5202"/>
              <a:ext cx="3104" cy="2185"/>
            </a:xfrm>
            <a:prstGeom prst="rect">
              <a:avLst/>
            </a:prstGeom>
            <a:noFill/>
          </p:spPr>
          <p:txBody>
            <a:bodyPr wrap="square" rtlCol="0">
              <a:spAutoFit/>
            </a:bodyPr>
            <a:p>
              <a:pPr algn="ctr"/>
              <a:r>
                <a:rPr lang="en-US" altLang="zh-CN" sz="6000"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rPr>
                <a:t>01</a:t>
              </a:r>
              <a:endParaRPr lang="en-US" altLang="zh-CN" sz="6000"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sp>
        <p:nvSpPr>
          <p:cNvPr id="22" name="文本框 21"/>
          <p:cNvSpPr txBox="1"/>
          <p:nvPr/>
        </p:nvSpPr>
        <p:spPr>
          <a:xfrm>
            <a:off x="6560820" y="2950218"/>
            <a:ext cx="4429760" cy="829945"/>
          </a:xfrm>
          <a:prstGeom prst="rect">
            <a:avLst/>
          </a:prstGeom>
          <a:noFill/>
        </p:spPr>
        <p:txBody>
          <a:bodyPr wrap="square" rtlCol="0">
            <a:spAutoFit/>
          </a:bodyPr>
          <a:lstStyle/>
          <a:p>
            <a:pPr algn="ctr"/>
            <a:r>
              <a:rPr lang="zh-CN" altLang="en-US" sz="4800" b="1"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4800" b="1"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3" name="MH_Title"/>
          <p:cNvSpPr txBox="1">
            <a:spLocks noChangeArrowheads="1"/>
          </p:cNvSpPr>
          <p:nvPr>
            <p:custDataLst>
              <p:tags r:id="rId3"/>
            </p:custDataLst>
          </p:nvPr>
        </p:nvSpPr>
        <p:spPr bwMode="auto">
          <a:xfrm>
            <a:off x="5836920" y="3992868"/>
            <a:ext cx="5852160" cy="101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 ，点击此处更换文本，点击此处更换文本点击此处更换文本点击此处更换文本点击此处更换文本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Tree>
    <p:custDataLst>
      <p:tags r:id="rId4"/>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58115" y="340995"/>
            <a:ext cx="4596765" cy="488950"/>
            <a:chOff x="249" y="537"/>
            <a:chExt cx="7239" cy="770"/>
          </a:xfrm>
        </p:grpSpPr>
        <p:sp>
          <p:nvSpPr>
            <p:cNvPr id="2" name="燕尾形箭头 1"/>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3" name="文本框 2"/>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sp>
        <p:nvSpPr>
          <p:cNvPr id="10" name="圆角矩形 9"/>
          <p:cNvSpPr/>
          <p:nvPr/>
        </p:nvSpPr>
        <p:spPr>
          <a:xfrm>
            <a:off x="1078230" y="2275840"/>
            <a:ext cx="2971165" cy="1395730"/>
          </a:xfrm>
          <a:prstGeom prst="roundRect">
            <a:avLst>
              <a:gd name="adj" fmla="val 1228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341755" y="2443480"/>
            <a:ext cx="2444115" cy="1075055"/>
          </a:xfrm>
          <a:prstGeom prst="rect">
            <a:avLst/>
          </a:prstGeom>
          <a:noFill/>
        </p:spPr>
        <p:txBody>
          <a:bodyPr wrap="square" rtlCol="0" anchor="t">
            <a:spAutoFit/>
          </a:bodyPr>
          <a:p>
            <a:pPr algn="ctr">
              <a:lnSpc>
                <a:spcPct val="150000"/>
              </a:lnSpc>
              <a:spcBef>
                <a:spcPts val="0"/>
              </a:spcBef>
              <a:spcAft>
                <a:spcPts val="0"/>
              </a:spcAft>
            </a:pPr>
            <a:r>
              <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方案执行标题</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lnSpc>
                <a:spcPct val="154000"/>
              </a:lnSpc>
            </a:pPr>
            <a:r>
              <a:rPr lang="zh-CN" altLang="en-US" sz="1200" dirty="0">
                <a:solidFill>
                  <a:schemeClr val="bg1"/>
                </a:solidFill>
                <a:latin typeface="微软雅黑" panose="020B0503020204020204" pitchFamily="34" charset="-122"/>
                <a:ea typeface="微软雅黑" panose="020B0503020204020204" pitchFamily="34" charset="-122"/>
                <a:sym typeface="+mn-ea"/>
              </a:rPr>
              <a:t>在此处添加详细描述文本，尽量与标题文本语言风格相符合。</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0" name="圆角矩形 19"/>
          <p:cNvSpPr/>
          <p:nvPr/>
        </p:nvSpPr>
        <p:spPr>
          <a:xfrm>
            <a:off x="4610735" y="2275840"/>
            <a:ext cx="2971165" cy="1395730"/>
          </a:xfrm>
          <a:prstGeom prst="roundRect">
            <a:avLst>
              <a:gd name="adj" fmla="val 12283"/>
            </a:avLst>
          </a:prstGeom>
          <a:solidFill>
            <a:srgbClr val="BF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4874260" y="2443480"/>
            <a:ext cx="2444115" cy="1075055"/>
          </a:xfrm>
          <a:prstGeom prst="rect">
            <a:avLst/>
          </a:prstGeom>
          <a:noFill/>
        </p:spPr>
        <p:txBody>
          <a:bodyPr wrap="square" rtlCol="0" anchor="t">
            <a:spAutoFit/>
          </a:bodyPr>
          <a:p>
            <a:pPr algn="ctr">
              <a:lnSpc>
                <a:spcPct val="150000"/>
              </a:lnSpc>
              <a:spcBef>
                <a:spcPts val="0"/>
              </a:spcBef>
              <a:spcAft>
                <a:spcPts val="0"/>
              </a:spcAft>
            </a:pPr>
            <a:r>
              <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方案执行标题</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lnSpc>
                <a:spcPct val="154000"/>
              </a:lnSpc>
            </a:pPr>
            <a:r>
              <a:rPr lang="zh-CN" altLang="en-US" sz="1200" dirty="0">
                <a:solidFill>
                  <a:schemeClr val="bg1"/>
                </a:solidFill>
                <a:latin typeface="微软雅黑" panose="020B0503020204020204" pitchFamily="34" charset="-122"/>
                <a:ea typeface="微软雅黑" panose="020B0503020204020204" pitchFamily="34" charset="-122"/>
                <a:sym typeface="+mn-ea"/>
              </a:rPr>
              <a:t>在此处添加详细描述文本，尽量与标题文本语言风格相符合。</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5" name="圆角矩形 24"/>
          <p:cNvSpPr/>
          <p:nvPr/>
        </p:nvSpPr>
        <p:spPr>
          <a:xfrm>
            <a:off x="8148955" y="2275840"/>
            <a:ext cx="2971165" cy="1395730"/>
          </a:xfrm>
          <a:prstGeom prst="roundRect">
            <a:avLst>
              <a:gd name="adj" fmla="val 1228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8412480" y="2443480"/>
            <a:ext cx="2444115" cy="1075055"/>
          </a:xfrm>
          <a:prstGeom prst="rect">
            <a:avLst/>
          </a:prstGeom>
          <a:noFill/>
        </p:spPr>
        <p:txBody>
          <a:bodyPr wrap="square" rtlCol="0" anchor="t">
            <a:spAutoFit/>
          </a:bodyPr>
          <a:p>
            <a:pPr algn="ctr">
              <a:lnSpc>
                <a:spcPct val="150000"/>
              </a:lnSpc>
              <a:spcBef>
                <a:spcPts val="0"/>
              </a:spcBef>
              <a:spcAft>
                <a:spcPts val="0"/>
              </a:spcAft>
            </a:pPr>
            <a:r>
              <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方案执行标题</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lnSpc>
                <a:spcPct val="154000"/>
              </a:lnSpc>
            </a:pPr>
            <a:r>
              <a:rPr lang="zh-CN" altLang="en-US" sz="1200" dirty="0">
                <a:solidFill>
                  <a:schemeClr val="bg1"/>
                </a:solidFill>
                <a:latin typeface="微软雅黑" panose="020B0503020204020204" pitchFamily="34" charset="-122"/>
                <a:ea typeface="微软雅黑" panose="020B0503020204020204" pitchFamily="34" charset="-122"/>
                <a:sym typeface="+mn-ea"/>
              </a:rPr>
              <a:t>在此处添加详细描述文本，尽量与标题文本语言风格相符合。</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7" name="圆角矩形 26"/>
          <p:cNvSpPr/>
          <p:nvPr/>
        </p:nvSpPr>
        <p:spPr>
          <a:xfrm>
            <a:off x="1078230" y="4229100"/>
            <a:ext cx="2971165" cy="1395730"/>
          </a:xfrm>
          <a:prstGeom prst="roundRect">
            <a:avLst>
              <a:gd name="adj" fmla="val 12283"/>
            </a:avLst>
          </a:prstGeom>
          <a:solidFill>
            <a:srgbClr val="BF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341755" y="4396740"/>
            <a:ext cx="2444115" cy="1075055"/>
          </a:xfrm>
          <a:prstGeom prst="rect">
            <a:avLst/>
          </a:prstGeom>
          <a:noFill/>
        </p:spPr>
        <p:txBody>
          <a:bodyPr wrap="square" rtlCol="0" anchor="t">
            <a:spAutoFit/>
          </a:bodyPr>
          <a:p>
            <a:pPr algn="ctr">
              <a:lnSpc>
                <a:spcPct val="150000"/>
              </a:lnSpc>
              <a:spcBef>
                <a:spcPts val="0"/>
              </a:spcBef>
              <a:spcAft>
                <a:spcPts val="0"/>
              </a:spcAft>
            </a:pPr>
            <a:r>
              <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方案执行标题</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lnSpc>
                <a:spcPct val="154000"/>
              </a:lnSpc>
            </a:pPr>
            <a:r>
              <a:rPr lang="zh-CN" altLang="en-US" sz="1200" dirty="0">
                <a:solidFill>
                  <a:schemeClr val="bg1"/>
                </a:solidFill>
                <a:latin typeface="微软雅黑" panose="020B0503020204020204" pitchFamily="34" charset="-122"/>
                <a:ea typeface="微软雅黑" panose="020B0503020204020204" pitchFamily="34" charset="-122"/>
                <a:sym typeface="+mn-ea"/>
              </a:rPr>
              <a:t>在此处添加详细描述文本，尽量与标题文本语言风格相符合。</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29" name="圆角矩形 28"/>
          <p:cNvSpPr/>
          <p:nvPr/>
        </p:nvSpPr>
        <p:spPr>
          <a:xfrm>
            <a:off x="4610735" y="4229100"/>
            <a:ext cx="2971165" cy="1395730"/>
          </a:xfrm>
          <a:prstGeom prst="roundRect">
            <a:avLst>
              <a:gd name="adj" fmla="val 12283"/>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4874260" y="4396740"/>
            <a:ext cx="2444115" cy="1075055"/>
          </a:xfrm>
          <a:prstGeom prst="rect">
            <a:avLst/>
          </a:prstGeom>
          <a:noFill/>
        </p:spPr>
        <p:txBody>
          <a:bodyPr wrap="square" rtlCol="0" anchor="t">
            <a:spAutoFit/>
          </a:bodyPr>
          <a:p>
            <a:pPr algn="ctr">
              <a:lnSpc>
                <a:spcPct val="150000"/>
              </a:lnSpc>
              <a:spcBef>
                <a:spcPts val="0"/>
              </a:spcBef>
              <a:spcAft>
                <a:spcPts val="0"/>
              </a:spcAft>
            </a:pPr>
            <a:r>
              <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方案执行标题</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lnSpc>
                <a:spcPct val="154000"/>
              </a:lnSpc>
            </a:pPr>
            <a:r>
              <a:rPr lang="zh-CN" altLang="en-US" sz="1200" dirty="0">
                <a:solidFill>
                  <a:schemeClr val="bg1"/>
                </a:solidFill>
                <a:latin typeface="微软雅黑" panose="020B0503020204020204" pitchFamily="34" charset="-122"/>
                <a:ea typeface="微软雅黑" panose="020B0503020204020204" pitchFamily="34" charset="-122"/>
                <a:sym typeface="+mn-ea"/>
              </a:rPr>
              <a:t>在此处添加详细描述文本，尽量与标题文本语言风格相符合。</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1" name="圆角矩形 30"/>
          <p:cNvSpPr/>
          <p:nvPr/>
        </p:nvSpPr>
        <p:spPr>
          <a:xfrm>
            <a:off x="8148955" y="4229100"/>
            <a:ext cx="2971165" cy="1395730"/>
          </a:xfrm>
          <a:prstGeom prst="roundRect">
            <a:avLst>
              <a:gd name="adj" fmla="val 12283"/>
            </a:avLst>
          </a:prstGeom>
          <a:solidFill>
            <a:srgbClr val="BF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412480" y="4396740"/>
            <a:ext cx="2444115" cy="1075055"/>
          </a:xfrm>
          <a:prstGeom prst="rect">
            <a:avLst/>
          </a:prstGeom>
          <a:noFill/>
        </p:spPr>
        <p:txBody>
          <a:bodyPr wrap="square" rtlCol="0" anchor="t">
            <a:spAutoFit/>
          </a:bodyPr>
          <a:p>
            <a:pPr algn="ctr">
              <a:lnSpc>
                <a:spcPct val="150000"/>
              </a:lnSpc>
              <a:spcBef>
                <a:spcPts val="0"/>
              </a:spcBef>
              <a:spcAft>
                <a:spcPts val="0"/>
              </a:spcAft>
            </a:pPr>
            <a:r>
              <a:rPr lang="zh-CN" altLang="en-US">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方案执行标题</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lnSpc>
                <a:spcPct val="154000"/>
              </a:lnSpc>
            </a:pPr>
            <a:r>
              <a:rPr lang="zh-CN" altLang="en-US" sz="1200" dirty="0">
                <a:solidFill>
                  <a:schemeClr val="bg1"/>
                </a:solidFill>
                <a:latin typeface="微软雅黑" panose="020B0503020204020204" pitchFamily="34" charset="-122"/>
                <a:ea typeface="微软雅黑" panose="020B0503020204020204" pitchFamily="34" charset="-122"/>
                <a:sym typeface="+mn-ea"/>
              </a:rPr>
              <a:t>在此处添加详细描述文本，尽量与标题文本语言风格相符合。</a:t>
            </a:r>
            <a:endParaRPr lang="zh-CN" altLang="en-US" sz="120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cxnSp>
        <p:nvCxnSpPr>
          <p:cNvPr id="16" name="直接连接符 15"/>
          <p:cNvCxnSpPr/>
          <p:nvPr/>
        </p:nvCxnSpPr>
        <p:spPr>
          <a:xfrm>
            <a:off x="-22860" y="6605270"/>
            <a:ext cx="1225105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8115" y="340995"/>
            <a:ext cx="4596765" cy="488950"/>
            <a:chOff x="249" y="537"/>
            <a:chExt cx="7239" cy="770"/>
          </a:xfrm>
        </p:grpSpPr>
        <p:sp>
          <p:nvSpPr>
            <p:cNvPr id="10" name="燕尾形箭头 9"/>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5" name="文本框 14"/>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grpSp>
        <p:nvGrpSpPr>
          <p:cNvPr id="42" name="组合 41"/>
          <p:cNvGrpSpPr/>
          <p:nvPr/>
        </p:nvGrpSpPr>
        <p:grpSpPr>
          <a:xfrm>
            <a:off x="1312184" y="2227866"/>
            <a:ext cx="435428" cy="505096"/>
            <a:chOff x="3548743" y="1729497"/>
            <a:chExt cx="1538514" cy="1784676"/>
          </a:xfrm>
        </p:grpSpPr>
        <p:sp>
          <p:nvSpPr>
            <p:cNvPr id="43" name="六边形 42"/>
            <p:cNvSpPr/>
            <p:nvPr/>
          </p:nvSpPr>
          <p:spPr>
            <a:xfrm rot="5400000">
              <a:off x="3425662" y="1852578"/>
              <a:ext cx="1784676" cy="1538514"/>
            </a:xfrm>
            <a:prstGeom prst="hexagon">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六边形 15"/>
            <p:cNvSpPr/>
            <p:nvPr/>
          </p:nvSpPr>
          <p:spPr>
            <a:xfrm>
              <a:off x="3758185" y="2069394"/>
              <a:ext cx="1119630" cy="1104879"/>
            </a:xfrm>
            <a:custGeom>
              <a:avLst/>
              <a:gdLst>
                <a:gd name="connsiteX0" fmla="*/ 187832 w 593296"/>
                <a:gd name="connsiteY0" fmla="*/ 230951 h 585478"/>
                <a:gd name="connsiteX1" fmla="*/ 309298 w 593296"/>
                <a:gd name="connsiteY1" fmla="*/ 230951 h 585478"/>
                <a:gd name="connsiteX2" fmla="*/ 332770 w 593296"/>
                <a:gd name="connsiteY2" fmla="*/ 254404 h 585478"/>
                <a:gd name="connsiteX3" fmla="*/ 309298 w 593296"/>
                <a:gd name="connsiteY3" fmla="*/ 277857 h 585478"/>
                <a:gd name="connsiteX4" fmla="*/ 187832 w 593296"/>
                <a:gd name="connsiteY4" fmla="*/ 277857 h 585478"/>
                <a:gd name="connsiteX5" fmla="*/ 164360 w 593296"/>
                <a:gd name="connsiteY5" fmla="*/ 254404 h 585478"/>
                <a:gd name="connsiteX6" fmla="*/ 187832 w 593296"/>
                <a:gd name="connsiteY6" fmla="*/ 230951 h 585478"/>
                <a:gd name="connsiteX7" fmla="*/ 248848 w 593296"/>
                <a:gd name="connsiteY7" fmla="*/ 134850 h 585478"/>
                <a:gd name="connsiteX8" fmla="*/ 135010 w 593296"/>
                <a:gd name="connsiteY8" fmla="*/ 248527 h 585478"/>
                <a:gd name="connsiteX9" fmla="*/ 248848 w 593296"/>
                <a:gd name="connsiteY9" fmla="*/ 361619 h 585478"/>
                <a:gd name="connsiteX10" fmla="*/ 362098 w 593296"/>
                <a:gd name="connsiteY10" fmla="*/ 248527 h 585478"/>
                <a:gd name="connsiteX11" fmla="*/ 248848 w 593296"/>
                <a:gd name="connsiteY11" fmla="*/ 134850 h 585478"/>
                <a:gd name="connsiteX12" fmla="*/ 248848 w 593296"/>
                <a:gd name="connsiteY12" fmla="*/ 87972 h 585478"/>
                <a:gd name="connsiteX13" fmla="*/ 409041 w 593296"/>
                <a:gd name="connsiteY13" fmla="*/ 248527 h 585478"/>
                <a:gd name="connsiteX14" fmla="*/ 248848 w 593296"/>
                <a:gd name="connsiteY14" fmla="*/ 408497 h 585478"/>
                <a:gd name="connsiteX15" fmla="*/ 88067 w 593296"/>
                <a:gd name="connsiteY15" fmla="*/ 248527 h 585478"/>
                <a:gd name="connsiteX16" fmla="*/ 248848 w 593296"/>
                <a:gd name="connsiteY16" fmla="*/ 87972 h 585478"/>
                <a:gd name="connsiteX17" fmla="*/ 248820 w 593296"/>
                <a:gd name="connsiteY17" fmla="*/ 46885 h 585478"/>
                <a:gd name="connsiteX18" fmla="*/ 46947 w 593296"/>
                <a:gd name="connsiteY18" fmla="*/ 248491 h 585478"/>
                <a:gd name="connsiteX19" fmla="*/ 248820 w 593296"/>
                <a:gd name="connsiteY19" fmla="*/ 449511 h 585478"/>
                <a:gd name="connsiteX20" fmla="*/ 363841 w 593296"/>
                <a:gd name="connsiteY20" fmla="*/ 413761 h 585478"/>
                <a:gd name="connsiteX21" fmla="*/ 477102 w 593296"/>
                <a:gd name="connsiteY21" fmla="*/ 526872 h 585478"/>
                <a:gd name="connsiteX22" fmla="*/ 505857 w 593296"/>
                <a:gd name="connsiteY22" fmla="*/ 538593 h 585478"/>
                <a:gd name="connsiteX23" fmla="*/ 534612 w 593296"/>
                <a:gd name="connsiteY23" fmla="*/ 526872 h 585478"/>
                <a:gd name="connsiteX24" fmla="*/ 534612 w 593296"/>
                <a:gd name="connsiteY24" fmla="*/ 470023 h 585478"/>
                <a:gd name="connsiteX25" fmla="*/ 419591 w 593296"/>
                <a:gd name="connsiteY25" fmla="*/ 355155 h 585478"/>
                <a:gd name="connsiteX26" fmla="*/ 450694 w 593296"/>
                <a:gd name="connsiteY26" fmla="*/ 248491 h 585478"/>
                <a:gd name="connsiteX27" fmla="*/ 248820 w 593296"/>
                <a:gd name="connsiteY27" fmla="*/ 46885 h 585478"/>
                <a:gd name="connsiteX28" fmla="*/ 248820 w 593296"/>
                <a:gd name="connsiteY28" fmla="*/ 0 h 585478"/>
                <a:gd name="connsiteX29" fmla="*/ 497641 w 593296"/>
                <a:gd name="connsiteY29" fmla="*/ 248491 h 585478"/>
                <a:gd name="connsiteX30" fmla="*/ 477102 w 593296"/>
                <a:gd name="connsiteY30" fmla="*/ 346364 h 585478"/>
                <a:gd name="connsiteX31" fmla="*/ 567475 w 593296"/>
                <a:gd name="connsiteY31" fmla="*/ 436618 h 585478"/>
                <a:gd name="connsiteX32" fmla="*/ 593296 w 593296"/>
                <a:gd name="connsiteY32" fmla="*/ 498154 h 585478"/>
                <a:gd name="connsiteX33" fmla="*/ 567475 w 593296"/>
                <a:gd name="connsiteY33" fmla="*/ 559691 h 585478"/>
                <a:gd name="connsiteX34" fmla="*/ 505857 w 593296"/>
                <a:gd name="connsiteY34" fmla="*/ 585478 h 585478"/>
                <a:gd name="connsiteX35" fmla="*/ 444238 w 593296"/>
                <a:gd name="connsiteY35" fmla="*/ 559691 h 585478"/>
                <a:gd name="connsiteX36" fmla="*/ 356212 w 593296"/>
                <a:gd name="connsiteY36" fmla="*/ 472368 h 585478"/>
                <a:gd name="connsiteX37" fmla="*/ 248820 w 593296"/>
                <a:gd name="connsiteY37" fmla="*/ 496396 h 585478"/>
                <a:gd name="connsiteX38" fmla="*/ 0 w 593296"/>
                <a:gd name="connsiteY38" fmla="*/ 248491 h 585478"/>
                <a:gd name="connsiteX39" fmla="*/ 248820 w 593296"/>
                <a:gd name="connsiteY39" fmla="*/ 0 h 58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93296" h="585478">
                  <a:moveTo>
                    <a:pt x="187832" y="230951"/>
                  </a:moveTo>
                  <a:lnTo>
                    <a:pt x="309298" y="230951"/>
                  </a:lnTo>
                  <a:cubicBezTo>
                    <a:pt x="322208" y="230951"/>
                    <a:pt x="332770" y="241505"/>
                    <a:pt x="332770" y="254404"/>
                  </a:cubicBezTo>
                  <a:cubicBezTo>
                    <a:pt x="332770" y="267889"/>
                    <a:pt x="322208" y="277857"/>
                    <a:pt x="309298" y="277857"/>
                  </a:cubicBezTo>
                  <a:lnTo>
                    <a:pt x="187832" y="277857"/>
                  </a:lnTo>
                  <a:cubicBezTo>
                    <a:pt x="174922" y="277857"/>
                    <a:pt x="164360" y="267889"/>
                    <a:pt x="164360" y="254404"/>
                  </a:cubicBezTo>
                  <a:cubicBezTo>
                    <a:pt x="164360" y="241505"/>
                    <a:pt x="174922" y="230951"/>
                    <a:pt x="187832" y="230951"/>
                  </a:cubicBezTo>
                  <a:close/>
                  <a:moveTo>
                    <a:pt x="248848" y="134850"/>
                  </a:moveTo>
                  <a:cubicBezTo>
                    <a:pt x="186061" y="134850"/>
                    <a:pt x="135010" y="185829"/>
                    <a:pt x="135010" y="248527"/>
                  </a:cubicBezTo>
                  <a:cubicBezTo>
                    <a:pt x="135010" y="310640"/>
                    <a:pt x="186061" y="361619"/>
                    <a:pt x="248848" y="361619"/>
                  </a:cubicBezTo>
                  <a:cubicBezTo>
                    <a:pt x="311634" y="361619"/>
                    <a:pt x="362685" y="310640"/>
                    <a:pt x="362098" y="248527"/>
                  </a:cubicBezTo>
                  <a:cubicBezTo>
                    <a:pt x="362098" y="185829"/>
                    <a:pt x="311634" y="134850"/>
                    <a:pt x="248848" y="134850"/>
                  </a:cubicBezTo>
                  <a:close/>
                  <a:moveTo>
                    <a:pt x="248848" y="87972"/>
                  </a:moveTo>
                  <a:cubicBezTo>
                    <a:pt x="337453" y="87972"/>
                    <a:pt x="409628" y="160046"/>
                    <a:pt x="409041" y="248527"/>
                  </a:cubicBezTo>
                  <a:cubicBezTo>
                    <a:pt x="409041" y="336423"/>
                    <a:pt x="337453" y="408497"/>
                    <a:pt x="248848" y="408497"/>
                  </a:cubicBezTo>
                  <a:cubicBezTo>
                    <a:pt x="160242" y="408497"/>
                    <a:pt x="88067" y="336423"/>
                    <a:pt x="88067" y="248527"/>
                  </a:cubicBezTo>
                  <a:cubicBezTo>
                    <a:pt x="88067" y="160046"/>
                    <a:pt x="160242" y="87972"/>
                    <a:pt x="248848" y="87972"/>
                  </a:cubicBezTo>
                  <a:close/>
                  <a:moveTo>
                    <a:pt x="248820" y="46885"/>
                  </a:moveTo>
                  <a:cubicBezTo>
                    <a:pt x="137321" y="46885"/>
                    <a:pt x="46947" y="137139"/>
                    <a:pt x="46947" y="248491"/>
                  </a:cubicBezTo>
                  <a:cubicBezTo>
                    <a:pt x="46947" y="359257"/>
                    <a:pt x="137321" y="449511"/>
                    <a:pt x="248820" y="449511"/>
                  </a:cubicBezTo>
                  <a:cubicBezTo>
                    <a:pt x="291660" y="449511"/>
                    <a:pt x="330978" y="436032"/>
                    <a:pt x="363841" y="413761"/>
                  </a:cubicBezTo>
                  <a:lnTo>
                    <a:pt x="477102" y="526872"/>
                  </a:lnTo>
                  <a:cubicBezTo>
                    <a:pt x="485317" y="534490"/>
                    <a:pt x="495294" y="538593"/>
                    <a:pt x="505857" y="538593"/>
                  </a:cubicBezTo>
                  <a:cubicBezTo>
                    <a:pt x="516420" y="538593"/>
                    <a:pt x="526396" y="534490"/>
                    <a:pt x="534612" y="526872"/>
                  </a:cubicBezTo>
                  <a:cubicBezTo>
                    <a:pt x="549870" y="511048"/>
                    <a:pt x="549870" y="485847"/>
                    <a:pt x="534612" y="470023"/>
                  </a:cubicBezTo>
                  <a:lnTo>
                    <a:pt x="419591" y="355155"/>
                  </a:lnTo>
                  <a:cubicBezTo>
                    <a:pt x="438957" y="324093"/>
                    <a:pt x="450694" y="287757"/>
                    <a:pt x="450694" y="248491"/>
                  </a:cubicBezTo>
                  <a:cubicBezTo>
                    <a:pt x="450694" y="137139"/>
                    <a:pt x="360320" y="46885"/>
                    <a:pt x="248820" y="46885"/>
                  </a:cubicBezTo>
                  <a:close/>
                  <a:moveTo>
                    <a:pt x="248820" y="0"/>
                  </a:moveTo>
                  <a:cubicBezTo>
                    <a:pt x="385554" y="0"/>
                    <a:pt x="497641" y="111352"/>
                    <a:pt x="497641" y="248491"/>
                  </a:cubicBezTo>
                  <a:cubicBezTo>
                    <a:pt x="497641" y="281897"/>
                    <a:pt x="490599" y="315302"/>
                    <a:pt x="477102" y="346364"/>
                  </a:cubicBezTo>
                  <a:lnTo>
                    <a:pt x="567475" y="436618"/>
                  </a:lnTo>
                  <a:cubicBezTo>
                    <a:pt x="583907" y="453028"/>
                    <a:pt x="593296" y="475298"/>
                    <a:pt x="593296" y="498154"/>
                  </a:cubicBezTo>
                  <a:cubicBezTo>
                    <a:pt x="593296" y="521597"/>
                    <a:pt x="583907" y="543281"/>
                    <a:pt x="567475" y="559691"/>
                  </a:cubicBezTo>
                  <a:cubicBezTo>
                    <a:pt x="551043" y="576687"/>
                    <a:pt x="529330" y="585478"/>
                    <a:pt x="505857" y="585478"/>
                  </a:cubicBezTo>
                  <a:cubicBezTo>
                    <a:pt x="482383" y="585478"/>
                    <a:pt x="460670" y="576687"/>
                    <a:pt x="444238" y="559691"/>
                  </a:cubicBezTo>
                  <a:lnTo>
                    <a:pt x="356212" y="472368"/>
                  </a:lnTo>
                  <a:cubicBezTo>
                    <a:pt x="322762" y="488191"/>
                    <a:pt x="286378" y="496396"/>
                    <a:pt x="248820" y="496396"/>
                  </a:cubicBezTo>
                  <a:cubicBezTo>
                    <a:pt x="111500" y="496396"/>
                    <a:pt x="0" y="385044"/>
                    <a:pt x="0" y="248491"/>
                  </a:cubicBezTo>
                  <a:cubicBezTo>
                    <a:pt x="0" y="111352"/>
                    <a:pt x="111500" y="0"/>
                    <a:pt x="2488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1312184" y="3142166"/>
            <a:ext cx="435428" cy="505096"/>
            <a:chOff x="3548743" y="1729497"/>
            <a:chExt cx="1538514" cy="1784676"/>
          </a:xfrm>
        </p:grpSpPr>
        <p:sp>
          <p:nvSpPr>
            <p:cNvPr id="46" name="六边形 45"/>
            <p:cNvSpPr/>
            <p:nvPr/>
          </p:nvSpPr>
          <p:spPr>
            <a:xfrm rot="5400000">
              <a:off x="3425662" y="1852578"/>
              <a:ext cx="1784676" cy="1538514"/>
            </a:xfrm>
            <a:prstGeom prst="hexagon">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六边形 18"/>
            <p:cNvSpPr/>
            <p:nvPr/>
          </p:nvSpPr>
          <p:spPr>
            <a:xfrm>
              <a:off x="3758185" y="2182231"/>
              <a:ext cx="1119630" cy="879208"/>
            </a:xfrm>
            <a:custGeom>
              <a:avLst/>
              <a:gdLst>
                <a:gd name="connsiteX0" fmla="*/ 187043 w 606298"/>
                <a:gd name="connsiteY0" fmla="*/ 364682 h 476105"/>
                <a:gd name="connsiteX1" fmla="*/ 307528 w 606298"/>
                <a:gd name="connsiteY1" fmla="*/ 364682 h 476105"/>
                <a:gd name="connsiteX2" fmla="*/ 325320 w 606298"/>
                <a:gd name="connsiteY2" fmla="*/ 382440 h 476105"/>
                <a:gd name="connsiteX3" fmla="*/ 325320 w 606298"/>
                <a:gd name="connsiteY3" fmla="*/ 389984 h 476105"/>
                <a:gd name="connsiteX4" fmla="*/ 575785 w 606298"/>
                <a:gd name="connsiteY4" fmla="*/ 389984 h 476105"/>
                <a:gd name="connsiteX5" fmla="*/ 606298 w 606298"/>
                <a:gd name="connsiteY5" fmla="*/ 420440 h 476105"/>
                <a:gd name="connsiteX6" fmla="*/ 575785 w 606298"/>
                <a:gd name="connsiteY6" fmla="*/ 450803 h 476105"/>
                <a:gd name="connsiteX7" fmla="*/ 325320 w 606298"/>
                <a:gd name="connsiteY7" fmla="*/ 450803 h 476105"/>
                <a:gd name="connsiteX8" fmla="*/ 325320 w 606298"/>
                <a:gd name="connsiteY8" fmla="*/ 458347 h 476105"/>
                <a:gd name="connsiteX9" fmla="*/ 307528 w 606298"/>
                <a:gd name="connsiteY9" fmla="*/ 476105 h 476105"/>
                <a:gd name="connsiteX10" fmla="*/ 187043 w 606298"/>
                <a:gd name="connsiteY10" fmla="*/ 476105 h 476105"/>
                <a:gd name="connsiteX11" fmla="*/ 169343 w 606298"/>
                <a:gd name="connsiteY11" fmla="*/ 458347 h 476105"/>
                <a:gd name="connsiteX12" fmla="*/ 169343 w 606298"/>
                <a:gd name="connsiteY12" fmla="*/ 450803 h 476105"/>
                <a:gd name="connsiteX13" fmla="*/ 30421 w 606298"/>
                <a:gd name="connsiteY13" fmla="*/ 450803 h 476105"/>
                <a:gd name="connsiteX14" fmla="*/ 0 w 606298"/>
                <a:gd name="connsiteY14" fmla="*/ 420440 h 476105"/>
                <a:gd name="connsiteX15" fmla="*/ 30421 w 606298"/>
                <a:gd name="connsiteY15" fmla="*/ 389984 h 476105"/>
                <a:gd name="connsiteX16" fmla="*/ 169343 w 606298"/>
                <a:gd name="connsiteY16" fmla="*/ 389984 h 476105"/>
                <a:gd name="connsiteX17" fmla="*/ 169343 w 606298"/>
                <a:gd name="connsiteY17" fmla="*/ 382440 h 476105"/>
                <a:gd name="connsiteX18" fmla="*/ 187043 w 606298"/>
                <a:gd name="connsiteY18" fmla="*/ 364682 h 476105"/>
                <a:gd name="connsiteX19" fmla="*/ 322185 w 606298"/>
                <a:gd name="connsiteY19" fmla="*/ 182341 h 476105"/>
                <a:gd name="connsiteX20" fmla="*/ 442671 w 606298"/>
                <a:gd name="connsiteY20" fmla="*/ 182341 h 476105"/>
                <a:gd name="connsiteX21" fmla="*/ 460370 w 606298"/>
                <a:gd name="connsiteY21" fmla="*/ 200099 h 476105"/>
                <a:gd name="connsiteX22" fmla="*/ 460370 w 606298"/>
                <a:gd name="connsiteY22" fmla="*/ 207643 h 476105"/>
                <a:gd name="connsiteX23" fmla="*/ 575785 w 606298"/>
                <a:gd name="connsiteY23" fmla="*/ 207643 h 476105"/>
                <a:gd name="connsiteX24" fmla="*/ 606298 w 606298"/>
                <a:gd name="connsiteY24" fmla="*/ 238006 h 476105"/>
                <a:gd name="connsiteX25" fmla="*/ 575785 w 606298"/>
                <a:gd name="connsiteY25" fmla="*/ 268369 h 476105"/>
                <a:gd name="connsiteX26" fmla="*/ 460370 w 606298"/>
                <a:gd name="connsiteY26" fmla="*/ 268369 h 476105"/>
                <a:gd name="connsiteX27" fmla="*/ 460370 w 606298"/>
                <a:gd name="connsiteY27" fmla="*/ 276006 h 476105"/>
                <a:gd name="connsiteX28" fmla="*/ 442671 w 606298"/>
                <a:gd name="connsiteY28" fmla="*/ 293764 h 476105"/>
                <a:gd name="connsiteX29" fmla="*/ 322185 w 606298"/>
                <a:gd name="connsiteY29" fmla="*/ 293764 h 476105"/>
                <a:gd name="connsiteX30" fmla="*/ 304394 w 606298"/>
                <a:gd name="connsiteY30" fmla="*/ 276006 h 476105"/>
                <a:gd name="connsiteX31" fmla="*/ 304394 w 606298"/>
                <a:gd name="connsiteY31" fmla="*/ 268369 h 476105"/>
                <a:gd name="connsiteX32" fmla="*/ 30421 w 606298"/>
                <a:gd name="connsiteY32" fmla="*/ 268369 h 476105"/>
                <a:gd name="connsiteX33" fmla="*/ 0 w 606298"/>
                <a:gd name="connsiteY33" fmla="*/ 238006 h 476105"/>
                <a:gd name="connsiteX34" fmla="*/ 30421 w 606298"/>
                <a:gd name="connsiteY34" fmla="*/ 207643 h 476105"/>
                <a:gd name="connsiteX35" fmla="*/ 304394 w 606298"/>
                <a:gd name="connsiteY35" fmla="*/ 207643 h 476105"/>
                <a:gd name="connsiteX36" fmla="*/ 304394 w 606298"/>
                <a:gd name="connsiteY36" fmla="*/ 200099 h 476105"/>
                <a:gd name="connsiteX37" fmla="*/ 322185 w 606298"/>
                <a:gd name="connsiteY37" fmla="*/ 182341 h 476105"/>
                <a:gd name="connsiteX38" fmla="*/ 109055 w 606298"/>
                <a:gd name="connsiteY38" fmla="*/ 0 h 476105"/>
                <a:gd name="connsiteX39" fmla="*/ 229540 w 606298"/>
                <a:gd name="connsiteY39" fmla="*/ 0 h 476105"/>
                <a:gd name="connsiteX40" fmla="*/ 247331 w 606298"/>
                <a:gd name="connsiteY40" fmla="*/ 17669 h 476105"/>
                <a:gd name="connsiteX41" fmla="*/ 247331 w 606298"/>
                <a:gd name="connsiteY41" fmla="*/ 25307 h 476105"/>
                <a:gd name="connsiteX42" fmla="*/ 575785 w 606298"/>
                <a:gd name="connsiteY42" fmla="*/ 25307 h 476105"/>
                <a:gd name="connsiteX43" fmla="*/ 606298 w 606298"/>
                <a:gd name="connsiteY43" fmla="*/ 55676 h 476105"/>
                <a:gd name="connsiteX44" fmla="*/ 575785 w 606298"/>
                <a:gd name="connsiteY44" fmla="*/ 86045 h 476105"/>
                <a:gd name="connsiteX45" fmla="*/ 247331 w 606298"/>
                <a:gd name="connsiteY45" fmla="*/ 86045 h 476105"/>
                <a:gd name="connsiteX46" fmla="*/ 247331 w 606298"/>
                <a:gd name="connsiteY46" fmla="*/ 93683 h 476105"/>
                <a:gd name="connsiteX47" fmla="*/ 229540 w 606298"/>
                <a:gd name="connsiteY47" fmla="*/ 111352 h 476105"/>
                <a:gd name="connsiteX48" fmla="*/ 109055 w 606298"/>
                <a:gd name="connsiteY48" fmla="*/ 111352 h 476105"/>
                <a:gd name="connsiteX49" fmla="*/ 91355 w 606298"/>
                <a:gd name="connsiteY49" fmla="*/ 93683 h 476105"/>
                <a:gd name="connsiteX50" fmla="*/ 91355 w 606298"/>
                <a:gd name="connsiteY50" fmla="*/ 86045 h 476105"/>
                <a:gd name="connsiteX51" fmla="*/ 30421 w 606298"/>
                <a:gd name="connsiteY51" fmla="*/ 86045 h 476105"/>
                <a:gd name="connsiteX52" fmla="*/ 0 w 606298"/>
                <a:gd name="connsiteY52" fmla="*/ 55676 h 476105"/>
                <a:gd name="connsiteX53" fmla="*/ 30421 w 606298"/>
                <a:gd name="connsiteY53" fmla="*/ 25307 h 476105"/>
                <a:gd name="connsiteX54" fmla="*/ 91355 w 606298"/>
                <a:gd name="connsiteY54" fmla="*/ 25307 h 476105"/>
                <a:gd name="connsiteX55" fmla="*/ 91355 w 606298"/>
                <a:gd name="connsiteY55" fmla="*/ 17669 h 476105"/>
                <a:gd name="connsiteX56" fmla="*/ 109055 w 606298"/>
                <a:gd name="connsiteY56" fmla="*/ 0 h 476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6298" h="476105">
                  <a:moveTo>
                    <a:pt x="187043" y="364682"/>
                  </a:moveTo>
                  <a:lnTo>
                    <a:pt x="307528" y="364682"/>
                  </a:lnTo>
                  <a:cubicBezTo>
                    <a:pt x="317392" y="364682"/>
                    <a:pt x="325320" y="372595"/>
                    <a:pt x="325320" y="382440"/>
                  </a:cubicBezTo>
                  <a:lnTo>
                    <a:pt x="325320" y="389984"/>
                  </a:lnTo>
                  <a:lnTo>
                    <a:pt x="575785" y="389984"/>
                  </a:lnTo>
                  <a:cubicBezTo>
                    <a:pt x="592655" y="389984"/>
                    <a:pt x="606298" y="403602"/>
                    <a:pt x="606298" y="420440"/>
                  </a:cubicBezTo>
                  <a:cubicBezTo>
                    <a:pt x="606298" y="437185"/>
                    <a:pt x="592655" y="450803"/>
                    <a:pt x="575785" y="450803"/>
                  </a:cubicBezTo>
                  <a:lnTo>
                    <a:pt x="325320" y="450803"/>
                  </a:lnTo>
                  <a:lnTo>
                    <a:pt x="325320" y="458347"/>
                  </a:lnTo>
                  <a:cubicBezTo>
                    <a:pt x="325320" y="468192"/>
                    <a:pt x="317392" y="476105"/>
                    <a:pt x="307528" y="476105"/>
                  </a:cubicBezTo>
                  <a:lnTo>
                    <a:pt x="187043" y="476105"/>
                  </a:lnTo>
                  <a:cubicBezTo>
                    <a:pt x="177271" y="476105"/>
                    <a:pt x="169343" y="468192"/>
                    <a:pt x="169343" y="458347"/>
                  </a:cubicBezTo>
                  <a:lnTo>
                    <a:pt x="169343" y="450803"/>
                  </a:lnTo>
                  <a:lnTo>
                    <a:pt x="30421" y="450803"/>
                  </a:lnTo>
                  <a:cubicBezTo>
                    <a:pt x="13644" y="450803"/>
                    <a:pt x="0" y="437185"/>
                    <a:pt x="0" y="420440"/>
                  </a:cubicBezTo>
                  <a:cubicBezTo>
                    <a:pt x="0" y="403602"/>
                    <a:pt x="13644" y="389984"/>
                    <a:pt x="30421" y="389984"/>
                  </a:cubicBezTo>
                  <a:lnTo>
                    <a:pt x="169343" y="389984"/>
                  </a:lnTo>
                  <a:lnTo>
                    <a:pt x="169343" y="382440"/>
                  </a:lnTo>
                  <a:cubicBezTo>
                    <a:pt x="169343" y="372595"/>
                    <a:pt x="177271" y="364682"/>
                    <a:pt x="187043" y="364682"/>
                  </a:cubicBezTo>
                  <a:close/>
                  <a:moveTo>
                    <a:pt x="322185" y="182341"/>
                  </a:moveTo>
                  <a:lnTo>
                    <a:pt x="442671" y="182341"/>
                  </a:lnTo>
                  <a:cubicBezTo>
                    <a:pt x="452442" y="182341"/>
                    <a:pt x="460370" y="190254"/>
                    <a:pt x="460370" y="200099"/>
                  </a:cubicBezTo>
                  <a:lnTo>
                    <a:pt x="460370" y="207643"/>
                  </a:lnTo>
                  <a:lnTo>
                    <a:pt x="575785" y="207643"/>
                  </a:lnTo>
                  <a:cubicBezTo>
                    <a:pt x="592655" y="207643"/>
                    <a:pt x="606298" y="221261"/>
                    <a:pt x="606298" y="238006"/>
                  </a:cubicBezTo>
                  <a:cubicBezTo>
                    <a:pt x="606298" y="254844"/>
                    <a:pt x="592655" y="268369"/>
                    <a:pt x="575785" y="268369"/>
                  </a:cubicBezTo>
                  <a:lnTo>
                    <a:pt x="460370" y="268369"/>
                  </a:lnTo>
                  <a:lnTo>
                    <a:pt x="460370" y="276006"/>
                  </a:lnTo>
                  <a:cubicBezTo>
                    <a:pt x="460370" y="285759"/>
                    <a:pt x="452442" y="293764"/>
                    <a:pt x="442671" y="293764"/>
                  </a:cubicBezTo>
                  <a:lnTo>
                    <a:pt x="322185" y="293764"/>
                  </a:lnTo>
                  <a:cubicBezTo>
                    <a:pt x="312322" y="293764"/>
                    <a:pt x="304394" y="285759"/>
                    <a:pt x="304394" y="276006"/>
                  </a:cubicBezTo>
                  <a:lnTo>
                    <a:pt x="304394" y="268369"/>
                  </a:lnTo>
                  <a:lnTo>
                    <a:pt x="30421" y="268369"/>
                  </a:lnTo>
                  <a:cubicBezTo>
                    <a:pt x="13644" y="268369"/>
                    <a:pt x="0" y="254844"/>
                    <a:pt x="0" y="238006"/>
                  </a:cubicBezTo>
                  <a:cubicBezTo>
                    <a:pt x="0" y="221261"/>
                    <a:pt x="13644" y="207643"/>
                    <a:pt x="30421" y="207643"/>
                  </a:cubicBezTo>
                  <a:lnTo>
                    <a:pt x="304394" y="207643"/>
                  </a:lnTo>
                  <a:lnTo>
                    <a:pt x="304394" y="200099"/>
                  </a:lnTo>
                  <a:cubicBezTo>
                    <a:pt x="304394" y="190254"/>
                    <a:pt x="312322" y="182341"/>
                    <a:pt x="322185" y="182341"/>
                  </a:cubicBezTo>
                  <a:close/>
                  <a:moveTo>
                    <a:pt x="109055" y="0"/>
                  </a:moveTo>
                  <a:lnTo>
                    <a:pt x="229540" y="0"/>
                  </a:lnTo>
                  <a:cubicBezTo>
                    <a:pt x="239404" y="0"/>
                    <a:pt x="247331" y="7914"/>
                    <a:pt x="247331" y="17669"/>
                  </a:cubicBezTo>
                  <a:lnTo>
                    <a:pt x="247331" y="25307"/>
                  </a:lnTo>
                  <a:lnTo>
                    <a:pt x="575785" y="25307"/>
                  </a:lnTo>
                  <a:cubicBezTo>
                    <a:pt x="592655" y="25307"/>
                    <a:pt x="606298" y="38927"/>
                    <a:pt x="606298" y="55676"/>
                  </a:cubicBezTo>
                  <a:cubicBezTo>
                    <a:pt x="606298" y="72425"/>
                    <a:pt x="592655" y="86045"/>
                    <a:pt x="575785" y="86045"/>
                  </a:cubicBezTo>
                  <a:lnTo>
                    <a:pt x="247331" y="86045"/>
                  </a:lnTo>
                  <a:lnTo>
                    <a:pt x="247331" y="93683"/>
                  </a:lnTo>
                  <a:cubicBezTo>
                    <a:pt x="247331" y="103438"/>
                    <a:pt x="239404" y="111352"/>
                    <a:pt x="229540" y="111352"/>
                  </a:cubicBezTo>
                  <a:lnTo>
                    <a:pt x="109055" y="111352"/>
                  </a:lnTo>
                  <a:cubicBezTo>
                    <a:pt x="99283" y="111352"/>
                    <a:pt x="91355" y="103438"/>
                    <a:pt x="91355" y="93683"/>
                  </a:cubicBezTo>
                  <a:lnTo>
                    <a:pt x="91355" y="86045"/>
                  </a:lnTo>
                  <a:lnTo>
                    <a:pt x="30421" y="86045"/>
                  </a:lnTo>
                  <a:cubicBezTo>
                    <a:pt x="13644" y="86045"/>
                    <a:pt x="0" y="72425"/>
                    <a:pt x="0" y="55676"/>
                  </a:cubicBezTo>
                  <a:cubicBezTo>
                    <a:pt x="0" y="38927"/>
                    <a:pt x="13644" y="25307"/>
                    <a:pt x="30421" y="25307"/>
                  </a:cubicBezTo>
                  <a:lnTo>
                    <a:pt x="91355" y="25307"/>
                  </a:lnTo>
                  <a:lnTo>
                    <a:pt x="91355" y="17669"/>
                  </a:lnTo>
                  <a:cubicBezTo>
                    <a:pt x="91355" y="7914"/>
                    <a:pt x="99283" y="0"/>
                    <a:pt x="1090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1312184" y="4056466"/>
            <a:ext cx="435428" cy="505096"/>
            <a:chOff x="3548743" y="1729497"/>
            <a:chExt cx="1538514" cy="1784676"/>
          </a:xfrm>
        </p:grpSpPr>
        <p:sp>
          <p:nvSpPr>
            <p:cNvPr id="49" name="六边形 48"/>
            <p:cNvSpPr/>
            <p:nvPr/>
          </p:nvSpPr>
          <p:spPr>
            <a:xfrm rot="5400000">
              <a:off x="3425662" y="1852578"/>
              <a:ext cx="1784676" cy="1538514"/>
            </a:xfrm>
            <a:prstGeom prst="hexagon">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六边形 21"/>
            <p:cNvSpPr/>
            <p:nvPr/>
          </p:nvSpPr>
          <p:spPr>
            <a:xfrm>
              <a:off x="3758185" y="2062864"/>
              <a:ext cx="1119630" cy="1117942"/>
            </a:xfrm>
            <a:custGeom>
              <a:avLst/>
              <a:gdLst>
                <a:gd name="connsiteX0" fmla="*/ 176959 w 607356"/>
                <a:gd name="connsiteY0" fmla="*/ 452889 h 606439"/>
                <a:gd name="connsiteX1" fmla="*/ 284918 w 607356"/>
                <a:gd name="connsiteY1" fmla="*/ 593436 h 606439"/>
                <a:gd name="connsiteX2" fmla="*/ 287766 w 607356"/>
                <a:gd name="connsiteY2" fmla="*/ 595925 h 606439"/>
                <a:gd name="connsiteX3" fmla="*/ 82350 w 607356"/>
                <a:gd name="connsiteY3" fmla="*/ 503472 h 606439"/>
                <a:gd name="connsiteX4" fmla="*/ 89559 w 607356"/>
                <a:gd name="connsiteY4" fmla="*/ 498316 h 606439"/>
                <a:gd name="connsiteX5" fmla="*/ 176959 w 607356"/>
                <a:gd name="connsiteY5" fmla="*/ 452889 h 606439"/>
                <a:gd name="connsiteX6" fmla="*/ 288118 w 607356"/>
                <a:gd name="connsiteY6" fmla="*/ 432001 h 606439"/>
                <a:gd name="connsiteX7" fmla="*/ 288118 w 607356"/>
                <a:gd name="connsiteY7" fmla="*/ 568968 h 606439"/>
                <a:gd name="connsiteX8" fmla="*/ 196595 w 607356"/>
                <a:gd name="connsiteY8" fmla="*/ 446400 h 606439"/>
                <a:gd name="connsiteX9" fmla="*/ 288118 w 607356"/>
                <a:gd name="connsiteY9" fmla="*/ 432001 h 606439"/>
                <a:gd name="connsiteX10" fmla="*/ 473502 w 607356"/>
                <a:gd name="connsiteY10" fmla="*/ 400823 h 606439"/>
                <a:gd name="connsiteX11" fmla="*/ 463179 w 607356"/>
                <a:gd name="connsiteY11" fmla="*/ 411042 h 606439"/>
                <a:gd name="connsiteX12" fmla="*/ 463179 w 607356"/>
                <a:gd name="connsiteY12" fmla="*/ 462490 h 606439"/>
                <a:gd name="connsiteX13" fmla="*/ 411649 w 607356"/>
                <a:gd name="connsiteY13" fmla="*/ 462490 h 606439"/>
                <a:gd name="connsiteX14" fmla="*/ 401414 w 607356"/>
                <a:gd name="connsiteY14" fmla="*/ 472798 h 606439"/>
                <a:gd name="connsiteX15" fmla="*/ 411649 w 607356"/>
                <a:gd name="connsiteY15" fmla="*/ 483016 h 606439"/>
                <a:gd name="connsiteX16" fmla="*/ 463179 w 607356"/>
                <a:gd name="connsiteY16" fmla="*/ 483016 h 606439"/>
                <a:gd name="connsiteX17" fmla="*/ 463179 w 607356"/>
                <a:gd name="connsiteY17" fmla="*/ 534465 h 606439"/>
                <a:gd name="connsiteX18" fmla="*/ 473502 w 607356"/>
                <a:gd name="connsiteY18" fmla="*/ 544772 h 606439"/>
                <a:gd name="connsiteX19" fmla="*/ 483737 w 607356"/>
                <a:gd name="connsiteY19" fmla="*/ 534465 h 606439"/>
                <a:gd name="connsiteX20" fmla="*/ 483737 w 607356"/>
                <a:gd name="connsiteY20" fmla="*/ 483016 h 606439"/>
                <a:gd name="connsiteX21" fmla="*/ 535267 w 607356"/>
                <a:gd name="connsiteY21" fmla="*/ 483016 h 606439"/>
                <a:gd name="connsiteX22" fmla="*/ 545591 w 607356"/>
                <a:gd name="connsiteY22" fmla="*/ 472798 h 606439"/>
                <a:gd name="connsiteX23" fmla="*/ 535267 w 607356"/>
                <a:gd name="connsiteY23" fmla="*/ 462490 h 606439"/>
                <a:gd name="connsiteX24" fmla="*/ 483737 w 607356"/>
                <a:gd name="connsiteY24" fmla="*/ 462490 h 606439"/>
                <a:gd name="connsiteX25" fmla="*/ 483737 w 607356"/>
                <a:gd name="connsiteY25" fmla="*/ 411042 h 606439"/>
                <a:gd name="connsiteX26" fmla="*/ 473502 w 607356"/>
                <a:gd name="connsiteY26" fmla="*/ 400823 h 606439"/>
                <a:gd name="connsiteX27" fmla="*/ 473502 w 607356"/>
                <a:gd name="connsiteY27" fmla="*/ 339067 h 606439"/>
                <a:gd name="connsiteX28" fmla="*/ 607356 w 607356"/>
                <a:gd name="connsiteY28" fmla="*/ 472798 h 606439"/>
                <a:gd name="connsiteX29" fmla="*/ 473502 w 607356"/>
                <a:gd name="connsiteY29" fmla="*/ 606439 h 606439"/>
                <a:gd name="connsiteX30" fmla="*/ 339560 w 607356"/>
                <a:gd name="connsiteY30" fmla="*/ 472798 h 606439"/>
                <a:gd name="connsiteX31" fmla="*/ 473502 w 607356"/>
                <a:gd name="connsiteY31" fmla="*/ 339067 h 606439"/>
                <a:gd name="connsiteX32" fmla="*/ 452505 w 607356"/>
                <a:gd name="connsiteY32" fmla="*/ 308230 h 606439"/>
                <a:gd name="connsiteX33" fmla="*/ 596559 w 607356"/>
                <a:gd name="connsiteY33" fmla="*/ 308230 h 606439"/>
                <a:gd name="connsiteX34" fmla="*/ 588017 w 607356"/>
                <a:gd name="connsiteY34" fmla="*/ 369692 h 606439"/>
                <a:gd name="connsiteX35" fmla="*/ 473503 w 607356"/>
                <a:gd name="connsiteY35" fmla="*/ 318533 h 606439"/>
                <a:gd name="connsiteX36" fmla="*/ 451971 w 607356"/>
                <a:gd name="connsiteY36" fmla="*/ 320221 h 606439"/>
                <a:gd name="connsiteX37" fmla="*/ 452505 w 607356"/>
                <a:gd name="connsiteY37" fmla="*/ 308230 h 606439"/>
                <a:gd name="connsiteX38" fmla="*/ 308690 w 607356"/>
                <a:gd name="connsiteY38" fmla="*/ 308230 h 606439"/>
                <a:gd name="connsiteX39" fmla="*/ 431931 w 607356"/>
                <a:gd name="connsiteY39" fmla="*/ 308230 h 606439"/>
                <a:gd name="connsiteX40" fmla="*/ 431041 w 607356"/>
                <a:gd name="connsiteY40" fmla="*/ 324582 h 606439"/>
                <a:gd name="connsiteX41" fmla="*/ 319012 w 607356"/>
                <a:gd name="connsiteY41" fmla="*/ 472813 h 606439"/>
                <a:gd name="connsiteX42" fmla="*/ 370266 w 607356"/>
                <a:gd name="connsiteY42" fmla="*/ 587185 h 606439"/>
                <a:gd name="connsiteX43" fmla="*/ 318033 w 607356"/>
                <a:gd name="connsiteY43" fmla="*/ 595361 h 606439"/>
                <a:gd name="connsiteX44" fmla="*/ 308512 w 607356"/>
                <a:gd name="connsiteY44" fmla="*/ 586830 h 606439"/>
                <a:gd name="connsiteX45" fmla="*/ 308690 w 607356"/>
                <a:gd name="connsiteY45" fmla="*/ 585852 h 606439"/>
                <a:gd name="connsiteX46" fmla="*/ 164841 w 607356"/>
                <a:gd name="connsiteY46" fmla="*/ 308230 h 606439"/>
                <a:gd name="connsiteX47" fmla="*/ 288119 w 607356"/>
                <a:gd name="connsiteY47" fmla="*/ 308230 h 606439"/>
                <a:gd name="connsiteX48" fmla="*/ 288119 w 607356"/>
                <a:gd name="connsiteY48" fmla="*/ 411461 h 606439"/>
                <a:gd name="connsiteX49" fmla="*/ 188607 w 607356"/>
                <a:gd name="connsiteY49" fmla="*/ 427274 h 606439"/>
                <a:gd name="connsiteX50" fmla="*/ 164841 w 607356"/>
                <a:gd name="connsiteY50" fmla="*/ 308230 h 606439"/>
                <a:gd name="connsiteX51" fmla="*/ 0 w 607356"/>
                <a:gd name="connsiteY51" fmla="*/ 308230 h 606439"/>
                <a:gd name="connsiteX52" fmla="*/ 144159 w 607356"/>
                <a:gd name="connsiteY52" fmla="*/ 308230 h 606439"/>
                <a:gd name="connsiteX53" fmla="*/ 169075 w 607356"/>
                <a:gd name="connsiteY53" fmla="*/ 433891 h 606439"/>
                <a:gd name="connsiteX54" fmla="*/ 77508 w 607356"/>
                <a:gd name="connsiteY54" fmla="*/ 481614 h 606439"/>
                <a:gd name="connsiteX55" fmla="*/ 68520 w 607356"/>
                <a:gd name="connsiteY55" fmla="*/ 488101 h 606439"/>
                <a:gd name="connsiteX56" fmla="*/ 0 w 607356"/>
                <a:gd name="connsiteY56" fmla="*/ 308230 h 606439"/>
                <a:gd name="connsiteX57" fmla="*/ 404501 w 607356"/>
                <a:gd name="connsiteY57" fmla="*/ 159337 h 606439"/>
                <a:gd name="connsiteX58" fmla="*/ 432001 w 607356"/>
                <a:gd name="connsiteY58" fmla="*/ 287695 h 606439"/>
                <a:gd name="connsiteX59" fmla="*/ 308653 w 607356"/>
                <a:gd name="connsiteY59" fmla="*/ 287695 h 606439"/>
                <a:gd name="connsiteX60" fmla="*/ 308653 w 607356"/>
                <a:gd name="connsiteY60" fmla="*/ 174181 h 606439"/>
                <a:gd name="connsiteX61" fmla="*/ 404501 w 607356"/>
                <a:gd name="connsiteY61" fmla="*/ 159337 h 606439"/>
                <a:gd name="connsiteX62" fmla="*/ 192256 w 607356"/>
                <a:gd name="connsiteY62" fmla="*/ 159337 h 606439"/>
                <a:gd name="connsiteX63" fmla="*/ 288119 w 607356"/>
                <a:gd name="connsiteY63" fmla="*/ 174181 h 606439"/>
                <a:gd name="connsiteX64" fmla="*/ 288119 w 607356"/>
                <a:gd name="connsiteY64" fmla="*/ 287695 h 606439"/>
                <a:gd name="connsiteX65" fmla="*/ 164841 w 607356"/>
                <a:gd name="connsiteY65" fmla="*/ 287695 h 606439"/>
                <a:gd name="connsiteX66" fmla="*/ 192256 w 607356"/>
                <a:gd name="connsiteY66" fmla="*/ 159337 h 606439"/>
                <a:gd name="connsiteX67" fmla="*/ 73594 w 607356"/>
                <a:gd name="connsiteY67" fmla="*/ 101967 h 606439"/>
                <a:gd name="connsiteX68" fmla="*/ 83472 w 607356"/>
                <a:gd name="connsiteY68" fmla="*/ 108276 h 606439"/>
                <a:gd name="connsiteX69" fmla="*/ 172462 w 607356"/>
                <a:gd name="connsiteY69" fmla="*/ 153064 h 606439"/>
                <a:gd name="connsiteX70" fmla="*/ 144163 w 607356"/>
                <a:gd name="connsiteY70" fmla="*/ 287695 h 606439"/>
                <a:gd name="connsiteX71" fmla="*/ 0 w 607356"/>
                <a:gd name="connsiteY71" fmla="*/ 287695 h 606439"/>
                <a:gd name="connsiteX72" fmla="*/ 73594 w 607356"/>
                <a:gd name="connsiteY72" fmla="*/ 101967 h 606439"/>
                <a:gd name="connsiteX73" fmla="*/ 522554 w 607356"/>
                <a:gd name="connsiteY73" fmla="*/ 101261 h 606439"/>
                <a:gd name="connsiteX74" fmla="*/ 596771 w 607356"/>
                <a:gd name="connsiteY74" fmla="*/ 287695 h 606439"/>
                <a:gd name="connsiteX75" fmla="*/ 452608 w 607356"/>
                <a:gd name="connsiteY75" fmla="*/ 287695 h 606439"/>
                <a:gd name="connsiteX76" fmla="*/ 424309 w 607356"/>
                <a:gd name="connsiteY76" fmla="*/ 152979 h 606439"/>
                <a:gd name="connsiteX77" fmla="*/ 513744 w 607356"/>
                <a:gd name="connsiteY77" fmla="*/ 108014 h 606439"/>
                <a:gd name="connsiteX78" fmla="*/ 308653 w 607356"/>
                <a:gd name="connsiteY78" fmla="*/ 26956 h 606439"/>
                <a:gd name="connsiteX79" fmla="*/ 395942 w 607356"/>
                <a:gd name="connsiteY79" fmla="*/ 140402 h 606439"/>
                <a:gd name="connsiteX80" fmla="*/ 308653 w 607356"/>
                <a:gd name="connsiteY80" fmla="*/ 153550 h 606439"/>
                <a:gd name="connsiteX81" fmla="*/ 288119 w 607356"/>
                <a:gd name="connsiteY81" fmla="*/ 26956 h 606439"/>
                <a:gd name="connsiteX82" fmla="*/ 288119 w 607356"/>
                <a:gd name="connsiteY82" fmla="*/ 153550 h 606439"/>
                <a:gd name="connsiteX83" fmla="*/ 200900 w 607356"/>
                <a:gd name="connsiteY83" fmla="*/ 140402 h 606439"/>
                <a:gd name="connsiteX84" fmla="*/ 288119 w 607356"/>
                <a:gd name="connsiteY84" fmla="*/ 26956 h 606439"/>
                <a:gd name="connsiteX85" fmla="*/ 277985 w 607356"/>
                <a:gd name="connsiteY85" fmla="*/ 565 h 606439"/>
                <a:gd name="connsiteX86" fmla="*/ 282614 w 607356"/>
                <a:gd name="connsiteY86" fmla="*/ 4562 h 606439"/>
                <a:gd name="connsiteX87" fmla="*/ 180961 w 607356"/>
                <a:gd name="connsiteY87" fmla="*/ 134075 h 606439"/>
                <a:gd name="connsiteX88" fmla="*/ 94886 w 607356"/>
                <a:gd name="connsiteY88" fmla="*/ 91082 h 606439"/>
                <a:gd name="connsiteX89" fmla="*/ 87854 w 607356"/>
                <a:gd name="connsiteY89" fmla="*/ 86640 h 606439"/>
                <a:gd name="connsiteX90" fmla="*/ 277985 w 607356"/>
                <a:gd name="connsiteY90" fmla="*/ 565 h 606439"/>
                <a:gd name="connsiteX91" fmla="*/ 308935 w 607356"/>
                <a:gd name="connsiteY91" fmla="*/ 0 h 606439"/>
                <a:gd name="connsiteX92" fmla="*/ 508423 w 607356"/>
                <a:gd name="connsiteY92" fmla="*/ 86128 h 606439"/>
                <a:gd name="connsiteX93" fmla="*/ 501658 w 607356"/>
                <a:gd name="connsiteY93" fmla="*/ 91284 h 606439"/>
                <a:gd name="connsiteX94" fmla="*/ 415934 w 607356"/>
                <a:gd name="connsiteY94" fmla="*/ 134215 h 606439"/>
                <a:gd name="connsiteX95" fmla="*/ 311695 w 607356"/>
                <a:gd name="connsiteY95" fmla="*/ 240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607356" h="606439">
                  <a:moveTo>
                    <a:pt x="176959" y="452889"/>
                  </a:moveTo>
                  <a:cubicBezTo>
                    <a:pt x="201078" y="506850"/>
                    <a:pt x="237658" y="555121"/>
                    <a:pt x="284918" y="593436"/>
                  </a:cubicBezTo>
                  <a:lnTo>
                    <a:pt x="287766" y="595925"/>
                  </a:lnTo>
                  <a:cubicBezTo>
                    <a:pt x="207130" y="593081"/>
                    <a:pt x="134505" y="558144"/>
                    <a:pt x="82350" y="503472"/>
                  </a:cubicBezTo>
                  <a:lnTo>
                    <a:pt x="89559" y="498316"/>
                  </a:lnTo>
                  <a:cubicBezTo>
                    <a:pt x="116705" y="478936"/>
                    <a:pt x="146164" y="463913"/>
                    <a:pt x="176959" y="452889"/>
                  </a:cubicBezTo>
                  <a:close/>
                  <a:moveTo>
                    <a:pt x="288118" y="432001"/>
                  </a:moveTo>
                  <a:lnTo>
                    <a:pt x="288118" y="568968"/>
                  </a:lnTo>
                  <a:cubicBezTo>
                    <a:pt x="248589" y="534571"/>
                    <a:pt x="217695" y="492796"/>
                    <a:pt x="196595" y="446400"/>
                  </a:cubicBezTo>
                  <a:cubicBezTo>
                    <a:pt x="226153" y="437779"/>
                    <a:pt x="256779" y="432890"/>
                    <a:pt x="288118" y="432001"/>
                  </a:cubicBezTo>
                  <a:close/>
                  <a:moveTo>
                    <a:pt x="473502" y="400823"/>
                  </a:moveTo>
                  <a:cubicBezTo>
                    <a:pt x="467807" y="400823"/>
                    <a:pt x="463179" y="405355"/>
                    <a:pt x="463179" y="411042"/>
                  </a:cubicBezTo>
                  <a:lnTo>
                    <a:pt x="463179" y="462490"/>
                  </a:lnTo>
                  <a:lnTo>
                    <a:pt x="411649" y="462490"/>
                  </a:lnTo>
                  <a:cubicBezTo>
                    <a:pt x="405953" y="462490"/>
                    <a:pt x="401414" y="467111"/>
                    <a:pt x="401414" y="472798"/>
                  </a:cubicBezTo>
                  <a:cubicBezTo>
                    <a:pt x="401414" y="478485"/>
                    <a:pt x="405953" y="483016"/>
                    <a:pt x="411649" y="483016"/>
                  </a:cubicBezTo>
                  <a:lnTo>
                    <a:pt x="463179" y="483016"/>
                  </a:lnTo>
                  <a:lnTo>
                    <a:pt x="463179" y="534465"/>
                  </a:lnTo>
                  <a:cubicBezTo>
                    <a:pt x="463179" y="540152"/>
                    <a:pt x="467807" y="544772"/>
                    <a:pt x="473502" y="544772"/>
                  </a:cubicBezTo>
                  <a:cubicBezTo>
                    <a:pt x="479109" y="544772"/>
                    <a:pt x="483737" y="540152"/>
                    <a:pt x="483737" y="534465"/>
                  </a:cubicBezTo>
                  <a:lnTo>
                    <a:pt x="483737" y="483016"/>
                  </a:lnTo>
                  <a:lnTo>
                    <a:pt x="535267" y="483016"/>
                  </a:lnTo>
                  <a:cubicBezTo>
                    <a:pt x="540963" y="483016"/>
                    <a:pt x="545591" y="478485"/>
                    <a:pt x="545591" y="472798"/>
                  </a:cubicBezTo>
                  <a:cubicBezTo>
                    <a:pt x="545591" y="467111"/>
                    <a:pt x="540963" y="462490"/>
                    <a:pt x="535267" y="462490"/>
                  </a:cubicBezTo>
                  <a:lnTo>
                    <a:pt x="483737" y="462490"/>
                  </a:lnTo>
                  <a:lnTo>
                    <a:pt x="483737" y="411042"/>
                  </a:lnTo>
                  <a:cubicBezTo>
                    <a:pt x="483737" y="405355"/>
                    <a:pt x="479109" y="400823"/>
                    <a:pt x="473502" y="400823"/>
                  </a:cubicBezTo>
                  <a:close/>
                  <a:moveTo>
                    <a:pt x="473502" y="339067"/>
                  </a:moveTo>
                  <a:cubicBezTo>
                    <a:pt x="547282" y="339067"/>
                    <a:pt x="607356" y="399046"/>
                    <a:pt x="607356" y="472798"/>
                  </a:cubicBezTo>
                  <a:cubicBezTo>
                    <a:pt x="607356" y="546460"/>
                    <a:pt x="547282" y="606439"/>
                    <a:pt x="473502" y="606439"/>
                  </a:cubicBezTo>
                  <a:cubicBezTo>
                    <a:pt x="399634" y="606439"/>
                    <a:pt x="339560" y="546460"/>
                    <a:pt x="339560" y="472798"/>
                  </a:cubicBezTo>
                  <a:cubicBezTo>
                    <a:pt x="339560" y="399046"/>
                    <a:pt x="399634" y="339067"/>
                    <a:pt x="473502" y="339067"/>
                  </a:cubicBezTo>
                  <a:close/>
                  <a:moveTo>
                    <a:pt x="452505" y="308230"/>
                  </a:moveTo>
                  <a:lnTo>
                    <a:pt x="596559" y="308230"/>
                  </a:lnTo>
                  <a:cubicBezTo>
                    <a:pt x="595847" y="329014"/>
                    <a:pt x="592911" y="349619"/>
                    <a:pt x="588017" y="369692"/>
                  </a:cubicBezTo>
                  <a:cubicBezTo>
                    <a:pt x="559722" y="338340"/>
                    <a:pt x="518971" y="318533"/>
                    <a:pt x="473503" y="318533"/>
                  </a:cubicBezTo>
                  <a:cubicBezTo>
                    <a:pt x="466118" y="318533"/>
                    <a:pt x="459000" y="319244"/>
                    <a:pt x="451971" y="320221"/>
                  </a:cubicBezTo>
                  <a:cubicBezTo>
                    <a:pt x="452149" y="316224"/>
                    <a:pt x="452416" y="312227"/>
                    <a:pt x="452505" y="308230"/>
                  </a:cubicBezTo>
                  <a:close/>
                  <a:moveTo>
                    <a:pt x="308690" y="308230"/>
                  </a:moveTo>
                  <a:lnTo>
                    <a:pt x="431931" y="308230"/>
                  </a:lnTo>
                  <a:cubicBezTo>
                    <a:pt x="431753" y="313740"/>
                    <a:pt x="431486" y="319161"/>
                    <a:pt x="431041" y="324582"/>
                  </a:cubicBezTo>
                  <a:cubicBezTo>
                    <a:pt x="366529" y="343066"/>
                    <a:pt x="319012" y="402430"/>
                    <a:pt x="319012" y="472813"/>
                  </a:cubicBezTo>
                  <a:cubicBezTo>
                    <a:pt x="319012" y="518224"/>
                    <a:pt x="338855" y="558926"/>
                    <a:pt x="370266" y="587185"/>
                  </a:cubicBezTo>
                  <a:cubicBezTo>
                    <a:pt x="353092" y="591362"/>
                    <a:pt x="335652" y="594206"/>
                    <a:pt x="318033" y="595361"/>
                  </a:cubicBezTo>
                  <a:lnTo>
                    <a:pt x="308512" y="586830"/>
                  </a:lnTo>
                  <a:cubicBezTo>
                    <a:pt x="308512" y="586563"/>
                    <a:pt x="308690" y="586208"/>
                    <a:pt x="308690" y="585852"/>
                  </a:cubicBezTo>
                  <a:close/>
                  <a:moveTo>
                    <a:pt x="164841" y="308230"/>
                  </a:moveTo>
                  <a:lnTo>
                    <a:pt x="288119" y="308230"/>
                  </a:lnTo>
                  <a:lnTo>
                    <a:pt x="288119" y="411461"/>
                  </a:lnTo>
                  <a:cubicBezTo>
                    <a:pt x="254028" y="412349"/>
                    <a:pt x="220650" y="417680"/>
                    <a:pt x="188607" y="427274"/>
                  </a:cubicBezTo>
                  <a:cubicBezTo>
                    <a:pt x="174098" y="389695"/>
                    <a:pt x="165998" y="349540"/>
                    <a:pt x="164841" y="308230"/>
                  </a:cubicBezTo>
                  <a:close/>
                  <a:moveTo>
                    <a:pt x="0" y="308230"/>
                  </a:moveTo>
                  <a:lnTo>
                    <a:pt x="144159" y="308230"/>
                  </a:lnTo>
                  <a:cubicBezTo>
                    <a:pt x="145316" y="351865"/>
                    <a:pt x="153858" y="394256"/>
                    <a:pt x="169075" y="433891"/>
                  </a:cubicBezTo>
                  <a:cubicBezTo>
                    <a:pt x="136773" y="445533"/>
                    <a:pt x="105983" y="461352"/>
                    <a:pt x="77508" y="481614"/>
                  </a:cubicBezTo>
                  <a:lnTo>
                    <a:pt x="68520" y="488101"/>
                  </a:lnTo>
                  <a:cubicBezTo>
                    <a:pt x="27675" y="438957"/>
                    <a:pt x="2314" y="376482"/>
                    <a:pt x="0" y="308230"/>
                  </a:cubicBezTo>
                  <a:close/>
                  <a:moveTo>
                    <a:pt x="404501" y="159337"/>
                  </a:moveTo>
                  <a:cubicBezTo>
                    <a:pt x="421322" y="199604"/>
                    <a:pt x="430666" y="242983"/>
                    <a:pt x="432001" y="287695"/>
                  </a:cubicBezTo>
                  <a:lnTo>
                    <a:pt x="308653" y="287695"/>
                  </a:lnTo>
                  <a:lnTo>
                    <a:pt x="308653" y="174181"/>
                  </a:lnTo>
                  <a:cubicBezTo>
                    <a:pt x="341403" y="173293"/>
                    <a:pt x="373531" y="168315"/>
                    <a:pt x="404501" y="159337"/>
                  </a:cubicBezTo>
                  <a:close/>
                  <a:moveTo>
                    <a:pt x="192256" y="159337"/>
                  </a:moveTo>
                  <a:cubicBezTo>
                    <a:pt x="223231" y="168315"/>
                    <a:pt x="255364" y="173293"/>
                    <a:pt x="288119" y="174181"/>
                  </a:cubicBezTo>
                  <a:lnTo>
                    <a:pt x="288119" y="287695"/>
                  </a:lnTo>
                  <a:lnTo>
                    <a:pt x="164841" y="287695"/>
                  </a:lnTo>
                  <a:cubicBezTo>
                    <a:pt x="166087" y="242983"/>
                    <a:pt x="175433" y="199604"/>
                    <a:pt x="192256" y="159337"/>
                  </a:cubicBezTo>
                  <a:close/>
                  <a:moveTo>
                    <a:pt x="73594" y="101967"/>
                  </a:moveTo>
                  <a:lnTo>
                    <a:pt x="83472" y="108276"/>
                  </a:lnTo>
                  <a:cubicBezTo>
                    <a:pt x="111326" y="127293"/>
                    <a:pt x="141227" y="142134"/>
                    <a:pt x="172462" y="153064"/>
                  </a:cubicBezTo>
                  <a:cubicBezTo>
                    <a:pt x="155109" y="195275"/>
                    <a:pt x="145409" y="240774"/>
                    <a:pt x="144163" y="287695"/>
                  </a:cubicBezTo>
                  <a:lnTo>
                    <a:pt x="0" y="287695"/>
                  </a:lnTo>
                  <a:cubicBezTo>
                    <a:pt x="2403" y="216692"/>
                    <a:pt x="29812" y="151998"/>
                    <a:pt x="73594" y="101967"/>
                  </a:cubicBezTo>
                  <a:close/>
                  <a:moveTo>
                    <a:pt x="522554" y="101261"/>
                  </a:moveTo>
                  <a:cubicBezTo>
                    <a:pt x="566781" y="151379"/>
                    <a:pt x="594368" y="216338"/>
                    <a:pt x="596771" y="287695"/>
                  </a:cubicBezTo>
                  <a:lnTo>
                    <a:pt x="452608" y="287695"/>
                  </a:lnTo>
                  <a:cubicBezTo>
                    <a:pt x="451362" y="240775"/>
                    <a:pt x="441662" y="195278"/>
                    <a:pt x="424309" y="152979"/>
                  </a:cubicBezTo>
                  <a:cubicBezTo>
                    <a:pt x="455633" y="142049"/>
                    <a:pt x="485712" y="127120"/>
                    <a:pt x="513744" y="108014"/>
                  </a:cubicBezTo>
                  <a:close/>
                  <a:moveTo>
                    <a:pt x="308653" y="26956"/>
                  </a:moveTo>
                  <a:cubicBezTo>
                    <a:pt x="345580" y="59026"/>
                    <a:pt x="375032" y="97671"/>
                    <a:pt x="395942" y="140402"/>
                  </a:cubicBezTo>
                  <a:cubicBezTo>
                    <a:pt x="367646" y="148308"/>
                    <a:pt x="338461" y="152750"/>
                    <a:pt x="308653" y="153550"/>
                  </a:cubicBezTo>
                  <a:close/>
                  <a:moveTo>
                    <a:pt x="288119" y="26956"/>
                  </a:moveTo>
                  <a:lnTo>
                    <a:pt x="288119" y="153550"/>
                  </a:lnTo>
                  <a:cubicBezTo>
                    <a:pt x="258393" y="152750"/>
                    <a:pt x="229113" y="148308"/>
                    <a:pt x="200900" y="140402"/>
                  </a:cubicBezTo>
                  <a:cubicBezTo>
                    <a:pt x="221726" y="97671"/>
                    <a:pt x="251184" y="59115"/>
                    <a:pt x="288119" y="26956"/>
                  </a:cubicBezTo>
                  <a:close/>
                  <a:moveTo>
                    <a:pt x="277985" y="565"/>
                  </a:moveTo>
                  <a:lnTo>
                    <a:pt x="282614" y="4562"/>
                  </a:lnTo>
                  <a:cubicBezTo>
                    <a:pt x="238998" y="40538"/>
                    <a:pt x="204550" y="84686"/>
                    <a:pt x="180961" y="134075"/>
                  </a:cubicBezTo>
                  <a:cubicBezTo>
                    <a:pt x="150697" y="123682"/>
                    <a:pt x="121768" y="109469"/>
                    <a:pt x="94886" y="91082"/>
                  </a:cubicBezTo>
                  <a:lnTo>
                    <a:pt x="87854" y="86640"/>
                  </a:lnTo>
                  <a:cubicBezTo>
                    <a:pt x="137345" y="37518"/>
                    <a:pt x="204016" y="5539"/>
                    <a:pt x="277985" y="565"/>
                  </a:cubicBezTo>
                  <a:close/>
                  <a:moveTo>
                    <a:pt x="308935" y="0"/>
                  </a:moveTo>
                  <a:cubicBezTo>
                    <a:pt x="386558" y="2666"/>
                    <a:pt x="456704" y="35109"/>
                    <a:pt x="508423" y="86128"/>
                  </a:cubicBezTo>
                  <a:lnTo>
                    <a:pt x="501658" y="91284"/>
                  </a:lnTo>
                  <a:cubicBezTo>
                    <a:pt x="474952" y="109594"/>
                    <a:pt x="446111" y="123815"/>
                    <a:pt x="415934" y="134215"/>
                  </a:cubicBezTo>
                  <a:cubicBezTo>
                    <a:pt x="391810" y="83729"/>
                    <a:pt x="356559" y="38664"/>
                    <a:pt x="311695" y="24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1312184" y="4970766"/>
            <a:ext cx="435428" cy="505096"/>
            <a:chOff x="3548743" y="1729497"/>
            <a:chExt cx="1538514" cy="1784676"/>
          </a:xfrm>
        </p:grpSpPr>
        <p:sp>
          <p:nvSpPr>
            <p:cNvPr id="52" name="六边形 51"/>
            <p:cNvSpPr/>
            <p:nvPr/>
          </p:nvSpPr>
          <p:spPr>
            <a:xfrm rot="5400000">
              <a:off x="3425662" y="1852578"/>
              <a:ext cx="1784676" cy="1538514"/>
            </a:xfrm>
            <a:prstGeom prst="hexagon">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六边形 24"/>
            <p:cNvSpPr/>
            <p:nvPr/>
          </p:nvSpPr>
          <p:spPr>
            <a:xfrm>
              <a:off x="3758185" y="2183810"/>
              <a:ext cx="1119630" cy="876049"/>
            </a:xfrm>
            <a:custGeom>
              <a:avLst/>
              <a:gdLst>
                <a:gd name="T0" fmla="*/ 4604 w 5092"/>
                <a:gd name="T1" fmla="*/ 0 h 3990"/>
                <a:gd name="T2" fmla="*/ 487 w 5092"/>
                <a:gd name="T3" fmla="*/ 0 h 3990"/>
                <a:gd name="T4" fmla="*/ 0 w 5092"/>
                <a:gd name="T5" fmla="*/ 0 h 3990"/>
                <a:gd name="T6" fmla="*/ 0 w 5092"/>
                <a:gd name="T7" fmla="*/ 159 h 3990"/>
                <a:gd name="T8" fmla="*/ 487 w 5092"/>
                <a:gd name="T9" fmla="*/ 159 h 3990"/>
                <a:gd name="T10" fmla="*/ 487 w 5092"/>
                <a:gd name="T11" fmla="*/ 3043 h 3990"/>
                <a:gd name="T12" fmla="*/ 2354 w 5092"/>
                <a:gd name="T13" fmla="*/ 3043 h 3990"/>
                <a:gd name="T14" fmla="*/ 1520 w 5092"/>
                <a:gd name="T15" fmla="*/ 3877 h 3990"/>
                <a:gd name="T16" fmla="*/ 1633 w 5092"/>
                <a:gd name="T17" fmla="*/ 3990 h 3990"/>
                <a:gd name="T18" fmla="*/ 2466 w 5092"/>
                <a:gd name="T19" fmla="*/ 3156 h 3990"/>
                <a:gd name="T20" fmla="*/ 2466 w 5092"/>
                <a:gd name="T21" fmla="*/ 3978 h 3990"/>
                <a:gd name="T22" fmla="*/ 2625 w 5092"/>
                <a:gd name="T23" fmla="*/ 3978 h 3990"/>
                <a:gd name="T24" fmla="*/ 2625 w 5092"/>
                <a:gd name="T25" fmla="*/ 3156 h 3990"/>
                <a:gd name="T26" fmla="*/ 3437 w 5092"/>
                <a:gd name="T27" fmla="*/ 3967 h 3990"/>
                <a:gd name="T28" fmla="*/ 3549 w 5092"/>
                <a:gd name="T29" fmla="*/ 3855 h 3990"/>
                <a:gd name="T30" fmla="*/ 2738 w 5092"/>
                <a:gd name="T31" fmla="*/ 3043 h 3990"/>
                <a:gd name="T32" fmla="*/ 4604 w 5092"/>
                <a:gd name="T33" fmla="*/ 3043 h 3990"/>
                <a:gd name="T34" fmla="*/ 4604 w 5092"/>
                <a:gd name="T35" fmla="*/ 159 h 3990"/>
                <a:gd name="T36" fmla="*/ 5092 w 5092"/>
                <a:gd name="T37" fmla="*/ 159 h 3990"/>
                <a:gd name="T38" fmla="*/ 5092 w 5092"/>
                <a:gd name="T39" fmla="*/ 0 h 3990"/>
                <a:gd name="T40" fmla="*/ 4604 w 5092"/>
                <a:gd name="T41" fmla="*/ 0 h 3990"/>
                <a:gd name="T42" fmla="*/ 3532 w 5092"/>
                <a:gd name="T43" fmla="*/ 1615 h 3990"/>
                <a:gd name="T44" fmla="*/ 2748 w 5092"/>
                <a:gd name="T45" fmla="*/ 1401 h 3990"/>
                <a:gd name="T46" fmla="*/ 2283 w 5092"/>
                <a:gd name="T47" fmla="*/ 2078 h 3990"/>
                <a:gd name="T48" fmla="*/ 1439 w 5092"/>
                <a:gd name="T49" fmla="*/ 1631 h 3990"/>
                <a:gd name="T50" fmla="*/ 1057 w 5092"/>
                <a:gd name="T51" fmla="*/ 2460 h 3990"/>
                <a:gd name="T52" fmla="*/ 912 w 5092"/>
                <a:gd name="T53" fmla="*/ 2393 h 3990"/>
                <a:gd name="T54" fmla="*/ 1365 w 5092"/>
                <a:gd name="T55" fmla="*/ 1412 h 3990"/>
                <a:gd name="T56" fmla="*/ 2232 w 5092"/>
                <a:gd name="T57" fmla="*/ 1871 h 3990"/>
                <a:gd name="T58" fmla="*/ 2681 w 5092"/>
                <a:gd name="T59" fmla="*/ 1218 h 3990"/>
                <a:gd name="T60" fmla="*/ 3455 w 5092"/>
                <a:gd name="T61" fmla="*/ 1429 h 3990"/>
                <a:gd name="T62" fmla="*/ 4018 w 5092"/>
                <a:gd name="T63" fmla="*/ 448 h 3990"/>
                <a:gd name="T64" fmla="*/ 4156 w 5092"/>
                <a:gd name="T65" fmla="*/ 527 h 3990"/>
                <a:gd name="T66" fmla="*/ 3532 w 5092"/>
                <a:gd name="T67" fmla="*/ 1615 h 3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92" h="3990">
                  <a:moveTo>
                    <a:pt x="4604" y="0"/>
                  </a:moveTo>
                  <a:lnTo>
                    <a:pt x="487" y="0"/>
                  </a:lnTo>
                  <a:lnTo>
                    <a:pt x="0" y="0"/>
                  </a:lnTo>
                  <a:lnTo>
                    <a:pt x="0" y="159"/>
                  </a:lnTo>
                  <a:lnTo>
                    <a:pt x="487" y="159"/>
                  </a:lnTo>
                  <a:lnTo>
                    <a:pt x="487" y="3043"/>
                  </a:lnTo>
                  <a:lnTo>
                    <a:pt x="2354" y="3043"/>
                  </a:lnTo>
                  <a:lnTo>
                    <a:pt x="1520" y="3877"/>
                  </a:lnTo>
                  <a:lnTo>
                    <a:pt x="1633" y="3990"/>
                  </a:lnTo>
                  <a:lnTo>
                    <a:pt x="2466" y="3156"/>
                  </a:lnTo>
                  <a:lnTo>
                    <a:pt x="2466" y="3978"/>
                  </a:lnTo>
                  <a:lnTo>
                    <a:pt x="2625" y="3978"/>
                  </a:lnTo>
                  <a:lnTo>
                    <a:pt x="2625" y="3156"/>
                  </a:lnTo>
                  <a:lnTo>
                    <a:pt x="3437" y="3967"/>
                  </a:lnTo>
                  <a:lnTo>
                    <a:pt x="3549" y="3855"/>
                  </a:lnTo>
                  <a:lnTo>
                    <a:pt x="2738" y="3043"/>
                  </a:lnTo>
                  <a:lnTo>
                    <a:pt x="4604" y="3043"/>
                  </a:lnTo>
                  <a:lnTo>
                    <a:pt x="4604" y="159"/>
                  </a:lnTo>
                  <a:lnTo>
                    <a:pt x="5092" y="159"/>
                  </a:lnTo>
                  <a:lnTo>
                    <a:pt x="5092" y="0"/>
                  </a:lnTo>
                  <a:lnTo>
                    <a:pt x="4604" y="0"/>
                  </a:lnTo>
                  <a:close/>
                  <a:moveTo>
                    <a:pt x="3532" y="1615"/>
                  </a:moveTo>
                  <a:lnTo>
                    <a:pt x="2748" y="1401"/>
                  </a:lnTo>
                  <a:lnTo>
                    <a:pt x="2283" y="2078"/>
                  </a:lnTo>
                  <a:lnTo>
                    <a:pt x="1439" y="1631"/>
                  </a:lnTo>
                  <a:lnTo>
                    <a:pt x="1057" y="2460"/>
                  </a:lnTo>
                  <a:lnTo>
                    <a:pt x="912" y="2393"/>
                  </a:lnTo>
                  <a:lnTo>
                    <a:pt x="1365" y="1412"/>
                  </a:lnTo>
                  <a:lnTo>
                    <a:pt x="2232" y="1871"/>
                  </a:lnTo>
                  <a:lnTo>
                    <a:pt x="2681" y="1218"/>
                  </a:lnTo>
                  <a:lnTo>
                    <a:pt x="3455" y="1429"/>
                  </a:lnTo>
                  <a:lnTo>
                    <a:pt x="4018" y="448"/>
                  </a:lnTo>
                  <a:lnTo>
                    <a:pt x="4156" y="527"/>
                  </a:lnTo>
                  <a:lnTo>
                    <a:pt x="3532" y="16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865822" y="2098003"/>
            <a:ext cx="4134162" cy="969109"/>
            <a:chOff x="1525832" y="2349127"/>
            <a:chExt cx="4134162" cy="969109"/>
          </a:xfrm>
        </p:grpSpPr>
        <p:sp>
          <p:nvSpPr>
            <p:cNvPr id="16" name="文本框 15"/>
            <p:cNvSpPr txBox="1"/>
            <p:nvPr/>
          </p:nvSpPr>
          <p:spPr>
            <a:xfrm>
              <a:off x="1525832"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1525832" y="2659106"/>
              <a:ext cx="4134162" cy="659130"/>
            </a:xfrm>
            <a:prstGeom prst="rect">
              <a:avLst/>
            </a:prstGeom>
            <a:noFill/>
          </p:spPr>
          <p:txBody>
            <a:bodyPr wrap="square" rtlCol="0">
              <a:spAutoFit/>
              <a:scene3d>
                <a:camera prst="orthographicFront"/>
                <a:lightRig rig="threePt" dir="t"/>
              </a:scene3d>
              <a:sp3d contourW="12700"/>
            </a:bodyPr>
            <a:lstStyle/>
            <a:p>
              <a:pPr algn="l">
                <a:lnSpc>
                  <a:spcPct val="15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25" name="组合 24"/>
          <p:cNvGrpSpPr/>
          <p:nvPr/>
        </p:nvGrpSpPr>
        <p:grpSpPr>
          <a:xfrm>
            <a:off x="1865822" y="3018125"/>
            <a:ext cx="4134162" cy="969109"/>
            <a:chOff x="1525832" y="2349127"/>
            <a:chExt cx="4134162" cy="969109"/>
          </a:xfrm>
        </p:grpSpPr>
        <p:sp>
          <p:nvSpPr>
            <p:cNvPr id="26" name="文本框 25"/>
            <p:cNvSpPr txBox="1"/>
            <p:nvPr/>
          </p:nvSpPr>
          <p:spPr>
            <a:xfrm>
              <a:off x="1525832"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525832" y="2659106"/>
              <a:ext cx="4134162" cy="659130"/>
            </a:xfrm>
            <a:prstGeom prst="rect">
              <a:avLst/>
            </a:prstGeom>
            <a:noFill/>
          </p:spPr>
          <p:txBody>
            <a:bodyPr wrap="square" rtlCol="0">
              <a:spAutoFit/>
              <a:scene3d>
                <a:camera prst="orthographicFront"/>
                <a:lightRig rig="threePt" dir="t"/>
              </a:scene3d>
              <a:sp3d contourW="12700"/>
            </a:bodyPr>
            <a:lstStyle/>
            <a:p>
              <a:pPr algn="l">
                <a:lnSpc>
                  <a:spcPct val="15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35" name="组合 34"/>
          <p:cNvGrpSpPr/>
          <p:nvPr/>
        </p:nvGrpSpPr>
        <p:grpSpPr>
          <a:xfrm>
            <a:off x="1865822" y="3932425"/>
            <a:ext cx="4134162" cy="969109"/>
            <a:chOff x="1525832" y="2349127"/>
            <a:chExt cx="4134162" cy="969109"/>
          </a:xfrm>
        </p:grpSpPr>
        <p:sp>
          <p:nvSpPr>
            <p:cNvPr id="36" name="文本框 35"/>
            <p:cNvSpPr txBox="1"/>
            <p:nvPr/>
          </p:nvSpPr>
          <p:spPr>
            <a:xfrm>
              <a:off x="1525832"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525832" y="2659106"/>
              <a:ext cx="4134162" cy="659130"/>
            </a:xfrm>
            <a:prstGeom prst="rect">
              <a:avLst/>
            </a:prstGeom>
            <a:noFill/>
          </p:spPr>
          <p:txBody>
            <a:bodyPr wrap="square" rtlCol="0">
              <a:spAutoFit/>
              <a:scene3d>
                <a:camera prst="orthographicFront"/>
                <a:lightRig rig="threePt" dir="t"/>
              </a:scene3d>
              <a:sp3d contourW="12700"/>
            </a:bodyPr>
            <a:lstStyle/>
            <a:p>
              <a:pPr algn="l">
                <a:lnSpc>
                  <a:spcPct val="154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38" name="组合 37"/>
          <p:cNvGrpSpPr/>
          <p:nvPr/>
        </p:nvGrpSpPr>
        <p:grpSpPr>
          <a:xfrm>
            <a:off x="1865822" y="4846725"/>
            <a:ext cx="4134162" cy="969109"/>
            <a:chOff x="1525832" y="2349127"/>
            <a:chExt cx="4134162" cy="969109"/>
          </a:xfrm>
        </p:grpSpPr>
        <p:sp>
          <p:nvSpPr>
            <p:cNvPr id="39" name="文本框 38"/>
            <p:cNvSpPr txBox="1"/>
            <p:nvPr/>
          </p:nvSpPr>
          <p:spPr>
            <a:xfrm>
              <a:off x="1525832"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1525832" y="2659106"/>
              <a:ext cx="4134162" cy="659130"/>
            </a:xfrm>
            <a:prstGeom prst="rect">
              <a:avLst/>
            </a:prstGeom>
            <a:noFill/>
          </p:spPr>
          <p:txBody>
            <a:bodyPr wrap="square" rtlCol="0">
              <a:spAutoFit/>
              <a:scene3d>
                <a:camera prst="orthographicFront"/>
                <a:lightRig rig="threePt" dir="t"/>
              </a:scene3d>
              <a:sp3d contourW="12700"/>
            </a:bodyPr>
            <a:lstStyle/>
            <a:p>
              <a:pPr algn="l">
                <a:lnSpc>
                  <a:spcPct val="154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T</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54" name="组合 53"/>
          <p:cNvGrpSpPr/>
          <p:nvPr/>
        </p:nvGrpSpPr>
        <p:grpSpPr>
          <a:xfrm>
            <a:off x="6312806" y="1820863"/>
            <a:ext cx="5124450" cy="3684975"/>
            <a:chOff x="5792106" y="1808163"/>
            <a:chExt cx="5124450" cy="3684975"/>
          </a:xfrm>
        </p:grpSpPr>
        <p:grpSp>
          <p:nvGrpSpPr>
            <p:cNvPr id="27" name="组合 26"/>
            <p:cNvGrpSpPr/>
            <p:nvPr/>
          </p:nvGrpSpPr>
          <p:grpSpPr>
            <a:xfrm>
              <a:off x="5792106" y="1808163"/>
              <a:ext cx="5124450" cy="3684975"/>
              <a:chOff x="5681510" y="1161384"/>
              <a:chExt cx="6264636" cy="4504879"/>
            </a:xfrm>
          </p:grpSpPr>
          <p:grpSp>
            <p:nvGrpSpPr>
              <p:cNvPr id="28" name="ïṡľïďè"/>
              <p:cNvGrpSpPr/>
              <p:nvPr/>
            </p:nvGrpSpPr>
            <p:grpSpPr>
              <a:xfrm>
                <a:off x="5681510" y="2420888"/>
                <a:ext cx="6264636" cy="3245375"/>
                <a:chOff x="2459596" y="1610580"/>
                <a:chExt cx="7272808" cy="3767656"/>
              </a:xfrm>
            </p:grpSpPr>
            <p:sp>
              <p:nvSpPr>
                <p:cNvPr id="41" name="iš1îde"/>
                <p:cNvSpPr/>
                <p:nvPr/>
              </p:nvSpPr>
              <p:spPr>
                <a:xfrm>
                  <a:off x="3215253" y="1628800"/>
                  <a:ext cx="5761494" cy="3651552"/>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a:p>
              </p:txBody>
            </p:sp>
            <p:sp>
              <p:nvSpPr>
                <p:cNvPr id="55" name="iṣļîḋè"/>
                <p:cNvSpPr/>
                <p:nvPr/>
              </p:nvSpPr>
              <p:spPr>
                <a:xfrm>
                  <a:off x="3228835" y="1644767"/>
                  <a:ext cx="5734330" cy="3619617"/>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dirty="0"/>
                </a:p>
              </p:txBody>
            </p:sp>
            <p:sp>
              <p:nvSpPr>
                <p:cNvPr id="56" name="îŝľidé"/>
                <p:cNvSpPr/>
                <p:nvPr/>
              </p:nvSpPr>
              <p:spPr>
                <a:xfrm>
                  <a:off x="6040055" y="1707676"/>
                  <a:ext cx="111889" cy="111889"/>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a:p>
              </p:txBody>
            </p:sp>
            <p:grpSp>
              <p:nvGrpSpPr>
                <p:cNvPr id="57" name="iṣlíďè"/>
                <p:cNvGrpSpPr/>
                <p:nvPr/>
              </p:nvGrpSpPr>
              <p:grpSpPr>
                <a:xfrm>
                  <a:off x="2459596" y="5232543"/>
                  <a:ext cx="7272808" cy="145693"/>
                  <a:chOff x="-1348120" y="5777968"/>
                  <a:chExt cx="9361040" cy="187524"/>
                </a:xfrm>
              </p:grpSpPr>
              <p:sp>
                <p:nvSpPr>
                  <p:cNvPr id="58" name="ïṩļiḋe"/>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a:p>
                </p:txBody>
              </p:sp>
              <p:sp>
                <p:nvSpPr>
                  <p:cNvPr id="59" name="ïśļïḓè"/>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a:p>
                </p:txBody>
              </p:sp>
            </p:grpSp>
            <p:sp>
              <p:nvSpPr>
                <p:cNvPr id="60" name="iš1íḓè"/>
                <p:cNvSpPr/>
                <p:nvPr/>
              </p:nvSpPr>
              <p:spPr>
                <a:xfrm>
                  <a:off x="3359694" y="1849104"/>
                  <a:ext cx="5439351" cy="3186713"/>
                </a:xfrm>
                <a:prstGeom prst="rect">
                  <a:avLst/>
                </a:prstGeom>
                <a:blipFill>
                  <a:blip r:embed="rId1">
                    <a:grayscl/>
                  </a:blip>
                  <a:srcRect/>
                  <a:stretch>
                    <a:fillRect t="-6913" b="-6835"/>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1" name="í$ļîḍê"/>
                <p:cNvSpPr/>
                <p:nvPr/>
              </p:nvSpPr>
              <p:spPr>
                <a:xfrm>
                  <a:off x="7010658" y="1610580"/>
                  <a:ext cx="1966089" cy="3651552"/>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90" dirty="0"/>
                </a:p>
              </p:txBody>
            </p:sp>
          </p:grpSp>
          <p:sp>
            <p:nvSpPr>
              <p:cNvPr id="62" name="ïṣḷíḑe"/>
              <p:cNvSpPr/>
              <p:nvPr/>
            </p:nvSpPr>
            <p:spPr bwMode="auto">
              <a:xfrm>
                <a:off x="9838943" y="1161384"/>
                <a:ext cx="1674861" cy="1646682"/>
              </a:xfrm>
              <a:prstGeom prst="wedgeEllipseCallout">
                <a:avLst>
                  <a:gd name="adj1" fmla="val -41402"/>
                  <a:gd name="adj2" fmla="val 50111"/>
                </a:avLst>
              </a:prstGeom>
              <a:solidFill>
                <a:srgbClr val="D2091C"/>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lstStyle/>
              <a:p>
                <a:pPr algn="ctr"/>
                <a:endParaRPr lang="zh-CN" altLang="en-US">
                  <a:solidFill>
                    <a:schemeClr val="dk1"/>
                  </a:solidFill>
                </a:endParaRPr>
              </a:p>
            </p:txBody>
          </p:sp>
          <p:sp>
            <p:nvSpPr>
              <p:cNvPr id="63" name="íşḷîḓè"/>
              <p:cNvSpPr>
                <a:spLocks noChangeAspect="1"/>
              </p:cNvSpPr>
              <p:nvPr/>
            </p:nvSpPr>
            <p:spPr bwMode="auto">
              <a:xfrm>
                <a:off x="10247199" y="1514124"/>
                <a:ext cx="849691" cy="579814"/>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82270 w 607639"/>
                  <a:gd name="connsiteY14" fmla="*/ 262926 h 414642"/>
                  <a:gd name="connsiteX15" fmla="*/ 192432 w 607639"/>
                  <a:gd name="connsiteY15" fmla="*/ 262926 h 414642"/>
                  <a:gd name="connsiteX16" fmla="*/ 202593 w 607639"/>
                  <a:gd name="connsiteY16" fmla="*/ 273052 h 414642"/>
                  <a:gd name="connsiteX17" fmla="*/ 192432 w 607639"/>
                  <a:gd name="connsiteY17" fmla="*/ 283178 h 414642"/>
                  <a:gd name="connsiteX18" fmla="*/ 182270 w 607639"/>
                  <a:gd name="connsiteY18" fmla="*/ 283178 h 414642"/>
                  <a:gd name="connsiteX19" fmla="*/ 172109 w 607639"/>
                  <a:gd name="connsiteY19" fmla="*/ 273052 h 414642"/>
                  <a:gd name="connsiteX20" fmla="*/ 182270 w 607639"/>
                  <a:gd name="connsiteY20" fmla="*/ 262926 h 414642"/>
                  <a:gd name="connsiteX21" fmla="*/ 91153 w 607639"/>
                  <a:gd name="connsiteY21" fmla="*/ 262926 h 414642"/>
                  <a:gd name="connsiteX22" fmla="*/ 141783 w 607639"/>
                  <a:gd name="connsiteY22" fmla="*/ 262926 h 414642"/>
                  <a:gd name="connsiteX23" fmla="*/ 151927 w 607639"/>
                  <a:gd name="connsiteY23" fmla="*/ 273052 h 414642"/>
                  <a:gd name="connsiteX24" fmla="*/ 141783 w 607639"/>
                  <a:gd name="connsiteY24" fmla="*/ 283178 h 414642"/>
                  <a:gd name="connsiteX25" fmla="*/ 91153 w 607639"/>
                  <a:gd name="connsiteY25" fmla="*/ 283178 h 414642"/>
                  <a:gd name="connsiteX26" fmla="*/ 81009 w 607639"/>
                  <a:gd name="connsiteY26" fmla="*/ 273052 h 414642"/>
                  <a:gd name="connsiteX27" fmla="*/ 91153 w 607639"/>
                  <a:gd name="connsiteY27" fmla="*/ 262926 h 414642"/>
                  <a:gd name="connsiteX28" fmla="*/ 161988 w 607639"/>
                  <a:gd name="connsiteY28" fmla="*/ 222493 h 414642"/>
                  <a:gd name="connsiteX29" fmla="*/ 232948 w 607639"/>
                  <a:gd name="connsiteY29" fmla="*/ 222493 h 414642"/>
                  <a:gd name="connsiteX30" fmla="*/ 243098 w 607639"/>
                  <a:gd name="connsiteY30" fmla="*/ 232619 h 414642"/>
                  <a:gd name="connsiteX31" fmla="*/ 232948 w 607639"/>
                  <a:gd name="connsiteY31" fmla="*/ 242745 h 414642"/>
                  <a:gd name="connsiteX32" fmla="*/ 161988 w 607639"/>
                  <a:gd name="connsiteY32" fmla="*/ 242745 h 414642"/>
                  <a:gd name="connsiteX33" fmla="*/ 151927 w 607639"/>
                  <a:gd name="connsiteY33" fmla="*/ 232619 h 414642"/>
                  <a:gd name="connsiteX34" fmla="*/ 161988 w 607639"/>
                  <a:gd name="connsiteY34" fmla="*/ 222493 h 414642"/>
                  <a:gd name="connsiteX35" fmla="*/ 91146 w 607639"/>
                  <a:gd name="connsiteY35" fmla="*/ 222493 h 414642"/>
                  <a:gd name="connsiteX36" fmla="*/ 121467 w 607639"/>
                  <a:gd name="connsiteY36" fmla="*/ 222493 h 414642"/>
                  <a:gd name="connsiteX37" fmla="*/ 131604 w 607639"/>
                  <a:gd name="connsiteY37" fmla="*/ 232619 h 414642"/>
                  <a:gd name="connsiteX38" fmla="*/ 121467 w 607639"/>
                  <a:gd name="connsiteY38" fmla="*/ 242745 h 414642"/>
                  <a:gd name="connsiteX39" fmla="*/ 91146 w 607639"/>
                  <a:gd name="connsiteY39" fmla="*/ 242745 h 414642"/>
                  <a:gd name="connsiteX40" fmla="*/ 81009 w 607639"/>
                  <a:gd name="connsiteY40" fmla="*/ 232619 h 414642"/>
                  <a:gd name="connsiteX41" fmla="*/ 91146 w 607639"/>
                  <a:gd name="connsiteY41" fmla="*/ 222493 h 414642"/>
                  <a:gd name="connsiteX42" fmla="*/ 182270 w 607639"/>
                  <a:gd name="connsiteY42" fmla="*/ 182059 h 414642"/>
                  <a:gd name="connsiteX43" fmla="*/ 192432 w 607639"/>
                  <a:gd name="connsiteY43" fmla="*/ 182059 h 414642"/>
                  <a:gd name="connsiteX44" fmla="*/ 202593 w 607639"/>
                  <a:gd name="connsiteY44" fmla="*/ 192195 h 414642"/>
                  <a:gd name="connsiteX45" fmla="*/ 192432 w 607639"/>
                  <a:gd name="connsiteY45" fmla="*/ 202241 h 414642"/>
                  <a:gd name="connsiteX46" fmla="*/ 182270 w 607639"/>
                  <a:gd name="connsiteY46" fmla="*/ 202241 h 414642"/>
                  <a:gd name="connsiteX47" fmla="*/ 172109 w 607639"/>
                  <a:gd name="connsiteY47" fmla="*/ 192195 h 414642"/>
                  <a:gd name="connsiteX48" fmla="*/ 182270 w 607639"/>
                  <a:gd name="connsiteY48" fmla="*/ 182059 h 414642"/>
                  <a:gd name="connsiteX49" fmla="*/ 91153 w 607639"/>
                  <a:gd name="connsiteY49" fmla="*/ 182059 h 414642"/>
                  <a:gd name="connsiteX50" fmla="*/ 141783 w 607639"/>
                  <a:gd name="connsiteY50" fmla="*/ 182059 h 414642"/>
                  <a:gd name="connsiteX51" fmla="*/ 151927 w 607639"/>
                  <a:gd name="connsiteY51" fmla="*/ 192195 h 414642"/>
                  <a:gd name="connsiteX52" fmla="*/ 141783 w 607639"/>
                  <a:gd name="connsiteY52" fmla="*/ 202241 h 414642"/>
                  <a:gd name="connsiteX53" fmla="*/ 91153 w 607639"/>
                  <a:gd name="connsiteY53" fmla="*/ 202241 h 414642"/>
                  <a:gd name="connsiteX54" fmla="*/ 81009 w 607639"/>
                  <a:gd name="connsiteY54" fmla="*/ 192195 h 414642"/>
                  <a:gd name="connsiteX55" fmla="*/ 91153 w 607639"/>
                  <a:gd name="connsiteY55" fmla="*/ 182059 h 414642"/>
                  <a:gd name="connsiteX56" fmla="*/ 161988 w 607639"/>
                  <a:gd name="connsiteY56" fmla="*/ 141625 h 414642"/>
                  <a:gd name="connsiteX57" fmla="*/ 232948 w 607639"/>
                  <a:gd name="connsiteY57" fmla="*/ 141625 h 414642"/>
                  <a:gd name="connsiteX58" fmla="*/ 243098 w 607639"/>
                  <a:gd name="connsiteY58" fmla="*/ 151761 h 414642"/>
                  <a:gd name="connsiteX59" fmla="*/ 232948 w 607639"/>
                  <a:gd name="connsiteY59" fmla="*/ 161807 h 414642"/>
                  <a:gd name="connsiteX60" fmla="*/ 161988 w 607639"/>
                  <a:gd name="connsiteY60" fmla="*/ 161807 h 414642"/>
                  <a:gd name="connsiteX61" fmla="*/ 151927 w 607639"/>
                  <a:gd name="connsiteY61" fmla="*/ 151761 h 414642"/>
                  <a:gd name="connsiteX62" fmla="*/ 161988 w 607639"/>
                  <a:gd name="connsiteY62" fmla="*/ 141625 h 414642"/>
                  <a:gd name="connsiteX63" fmla="*/ 91146 w 607639"/>
                  <a:gd name="connsiteY63" fmla="*/ 141625 h 414642"/>
                  <a:gd name="connsiteX64" fmla="*/ 121467 w 607639"/>
                  <a:gd name="connsiteY64" fmla="*/ 141625 h 414642"/>
                  <a:gd name="connsiteX65" fmla="*/ 131604 w 607639"/>
                  <a:gd name="connsiteY65" fmla="*/ 151761 h 414642"/>
                  <a:gd name="connsiteX66" fmla="*/ 121467 w 607639"/>
                  <a:gd name="connsiteY66" fmla="*/ 161807 h 414642"/>
                  <a:gd name="connsiteX67" fmla="*/ 91146 w 607639"/>
                  <a:gd name="connsiteY67" fmla="*/ 161807 h 414642"/>
                  <a:gd name="connsiteX68" fmla="*/ 81009 w 607639"/>
                  <a:gd name="connsiteY68" fmla="*/ 151761 h 414642"/>
                  <a:gd name="connsiteX69" fmla="*/ 91146 w 607639"/>
                  <a:gd name="connsiteY69" fmla="*/ 141625 h 414642"/>
                  <a:gd name="connsiteX70" fmla="*/ 364566 w 607639"/>
                  <a:gd name="connsiteY70" fmla="*/ 102176 h 414642"/>
                  <a:gd name="connsiteX71" fmla="*/ 283573 w 607639"/>
                  <a:gd name="connsiteY71" fmla="*/ 192194 h 414642"/>
                  <a:gd name="connsiteX72" fmla="*/ 374712 w 607639"/>
                  <a:gd name="connsiteY72" fmla="*/ 283188 h 414642"/>
                  <a:gd name="connsiteX73" fmla="*/ 464783 w 607639"/>
                  <a:gd name="connsiteY73" fmla="*/ 202235 h 414642"/>
                  <a:gd name="connsiteX74" fmla="*/ 374712 w 607639"/>
                  <a:gd name="connsiteY74" fmla="*/ 202235 h 414642"/>
                  <a:gd name="connsiteX75" fmla="*/ 364566 w 607639"/>
                  <a:gd name="connsiteY75" fmla="*/ 192194 h 414642"/>
                  <a:gd name="connsiteX76" fmla="*/ 182270 w 607639"/>
                  <a:gd name="connsiteY76" fmla="*/ 101191 h 414642"/>
                  <a:gd name="connsiteX77" fmla="*/ 192432 w 607639"/>
                  <a:gd name="connsiteY77" fmla="*/ 101191 h 414642"/>
                  <a:gd name="connsiteX78" fmla="*/ 202593 w 607639"/>
                  <a:gd name="connsiteY78" fmla="*/ 111238 h 414642"/>
                  <a:gd name="connsiteX79" fmla="*/ 192432 w 607639"/>
                  <a:gd name="connsiteY79" fmla="*/ 121373 h 414642"/>
                  <a:gd name="connsiteX80" fmla="*/ 182270 w 607639"/>
                  <a:gd name="connsiteY80" fmla="*/ 121373 h 414642"/>
                  <a:gd name="connsiteX81" fmla="*/ 172109 w 607639"/>
                  <a:gd name="connsiteY81" fmla="*/ 111238 h 414642"/>
                  <a:gd name="connsiteX82" fmla="*/ 182270 w 607639"/>
                  <a:gd name="connsiteY82" fmla="*/ 101191 h 414642"/>
                  <a:gd name="connsiteX83" fmla="*/ 91153 w 607639"/>
                  <a:gd name="connsiteY83" fmla="*/ 101191 h 414642"/>
                  <a:gd name="connsiteX84" fmla="*/ 141783 w 607639"/>
                  <a:gd name="connsiteY84" fmla="*/ 101191 h 414642"/>
                  <a:gd name="connsiteX85" fmla="*/ 151927 w 607639"/>
                  <a:gd name="connsiteY85" fmla="*/ 111238 h 414642"/>
                  <a:gd name="connsiteX86" fmla="*/ 141783 w 607639"/>
                  <a:gd name="connsiteY86" fmla="*/ 121373 h 414642"/>
                  <a:gd name="connsiteX87" fmla="*/ 91153 w 607639"/>
                  <a:gd name="connsiteY87" fmla="*/ 121373 h 414642"/>
                  <a:gd name="connsiteX88" fmla="*/ 81009 w 607639"/>
                  <a:gd name="connsiteY88" fmla="*/ 111238 h 414642"/>
                  <a:gd name="connsiteX89" fmla="*/ 91153 w 607639"/>
                  <a:gd name="connsiteY89" fmla="*/ 101191 h 414642"/>
                  <a:gd name="connsiteX90" fmla="*/ 374712 w 607639"/>
                  <a:gd name="connsiteY90" fmla="*/ 80938 h 414642"/>
                  <a:gd name="connsiteX91" fmla="*/ 384858 w 607639"/>
                  <a:gd name="connsiteY91" fmla="*/ 91068 h 414642"/>
                  <a:gd name="connsiteX92" fmla="*/ 384858 w 607639"/>
                  <a:gd name="connsiteY92" fmla="*/ 182063 h 414642"/>
                  <a:gd name="connsiteX93" fmla="*/ 475998 w 607639"/>
                  <a:gd name="connsiteY93" fmla="*/ 182063 h 414642"/>
                  <a:gd name="connsiteX94" fmla="*/ 486055 w 607639"/>
                  <a:gd name="connsiteY94" fmla="*/ 192194 h 414642"/>
                  <a:gd name="connsiteX95" fmla="*/ 374712 w 607639"/>
                  <a:gd name="connsiteY95" fmla="*/ 303360 h 414642"/>
                  <a:gd name="connsiteX96" fmla="*/ 263280 w 607639"/>
                  <a:gd name="connsiteY96" fmla="*/ 192194 h 414642"/>
                  <a:gd name="connsiteX97" fmla="*/ 374712 w 607639"/>
                  <a:gd name="connsiteY97" fmla="*/ 80938 h 414642"/>
                  <a:gd name="connsiteX98" fmla="*/ 425343 w 607639"/>
                  <a:gd name="connsiteY98" fmla="*/ 61744 h 414642"/>
                  <a:gd name="connsiteX99" fmla="*/ 425343 w 607639"/>
                  <a:gd name="connsiteY99" fmla="*/ 141635 h 414642"/>
                  <a:gd name="connsiteX100" fmla="*/ 505373 w 607639"/>
                  <a:gd name="connsiteY100" fmla="*/ 141635 h 414642"/>
                  <a:gd name="connsiteX101" fmla="*/ 425343 w 607639"/>
                  <a:gd name="connsiteY101" fmla="*/ 61744 h 414642"/>
                  <a:gd name="connsiteX102" fmla="*/ 161988 w 607639"/>
                  <a:gd name="connsiteY102" fmla="*/ 60757 h 414642"/>
                  <a:gd name="connsiteX103" fmla="*/ 232948 w 607639"/>
                  <a:gd name="connsiteY103" fmla="*/ 60757 h 414642"/>
                  <a:gd name="connsiteX104" fmla="*/ 243098 w 607639"/>
                  <a:gd name="connsiteY104" fmla="*/ 70804 h 414642"/>
                  <a:gd name="connsiteX105" fmla="*/ 232948 w 607639"/>
                  <a:gd name="connsiteY105" fmla="*/ 80939 h 414642"/>
                  <a:gd name="connsiteX106" fmla="*/ 161988 w 607639"/>
                  <a:gd name="connsiteY106" fmla="*/ 80939 h 414642"/>
                  <a:gd name="connsiteX107" fmla="*/ 151927 w 607639"/>
                  <a:gd name="connsiteY107" fmla="*/ 70804 h 414642"/>
                  <a:gd name="connsiteX108" fmla="*/ 161988 w 607639"/>
                  <a:gd name="connsiteY108" fmla="*/ 60757 h 414642"/>
                  <a:gd name="connsiteX109" fmla="*/ 91146 w 607639"/>
                  <a:gd name="connsiteY109" fmla="*/ 60757 h 414642"/>
                  <a:gd name="connsiteX110" fmla="*/ 121467 w 607639"/>
                  <a:gd name="connsiteY110" fmla="*/ 60757 h 414642"/>
                  <a:gd name="connsiteX111" fmla="*/ 131604 w 607639"/>
                  <a:gd name="connsiteY111" fmla="*/ 70804 h 414642"/>
                  <a:gd name="connsiteX112" fmla="*/ 121467 w 607639"/>
                  <a:gd name="connsiteY112" fmla="*/ 80939 h 414642"/>
                  <a:gd name="connsiteX113" fmla="*/ 91146 w 607639"/>
                  <a:gd name="connsiteY113" fmla="*/ 80939 h 414642"/>
                  <a:gd name="connsiteX114" fmla="*/ 81009 w 607639"/>
                  <a:gd name="connsiteY114" fmla="*/ 70804 h 414642"/>
                  <a:gd name="connsiteX115" fmla="*/ 91146 w 607639"/>
                  <a:gd name="connsiteY115" fmla="*/ 60757 h 414642"/>
                  <a:gd name="connsiteX116" fmla="*/ 415194 w 607639"/>
                  <a:gd name="connsiteY116" fmla="*/ 40505 h 414642"/>
                  <a:gd name="connsiteX117" fmla="*/ 526560 w 607639"/>
                  <a:gd name="connsiteY117" fmla="*/ 151765 h 414642"/>
                  <a:gd name="connsiteX118" fmla="*/ 516501 w 607639"/>
                  <a:gd name="connsiteY118" fmla="*/ 161807 h 414642"/>
                  <a:gd name="connsiteX119" fmla="*/ 415194 w 607639"/>
                  <a:gd name="connsiteY119" fmla="*/ 161807 h 414642"/>
                  <a:gd name="connsiteX120" fmla="*/ 405046 w 607639"/>
                  <a:gd name="connsiteY120" fmla="*/ 151765 h 414642"/>
                  <a:gd name="connsiteX121" fmla="*/ 405046 w 607639"/>
                  <a:gd name="connsiteY121" fmla="*/ 50636 h 414642"/>
                  <a:gd name="connsiteX122" fmla="*/ 415194 w 607639"/>
                  <a:gd name="connsiteY122" fmla="*/ 40505 h 414642"/>
                  <a:gd name="connsiteX123" fmla="*/ 70848 w 607639"/>
                  <a:gd name="connsiteY123" fmla="*/ 20177 h 414642"/>
                  <a:gd name="connsiteX124" fmla="*/ 60791 w 607639"/>
                  <a:gd name="connsiteY124" fmla="*/ 30309 h 414642"/>
                  <a:gd name="connsiteX125" fmla="*/ 60791 w 607639"/>
                  <a:gd name="connsiteY125" fmla="*/ 343802 h 414642"/>
                  <a:gd name="connsiteX126" fmla="*/ 222780 w 607639"/>
                  <a:gd name="connsiteY126" fmla="*/ 343802 h 414642"/>
                  <a:gd name="connsiteX127" fmla="*/ 232927 w 607639"/>
                  <a:gd name="connsiteY127" fmla="*/ 353935 h 414642"/>
                  <a:gd name="connsiteX128" fmla="*/ 232927 w 607639"/>
                  <a:gd name="connsiteY128" fmla="*/ 364067 h 414642"/>
                  <a:gd name="connsiteX129" fmla="*/ 374712 w 607639"/>
                  <a:gd name="connsiteY129" fmla="*/ 364067 h 414642"/>
                  <a:gd name="connsiteX130" fmla="*/ 374712 w 607639"/>
                  <a:gd name="connsiteY130" fmla="*/ 353935 h 414642"/>
                  <a:gd name="connsiteX131" fmla="*/ 384859 w 607639"/>
                  <a:gd name="connsiteY131" fmla="*/ 343802 h 414642"/>
                  <a:gd name="connsiteX132" fmla="*/ 546848 w 607639"/>
                  <a:gd name="connsiteY132" fmla="*/ 343802 h 414642"/>
                  <a:gd name="connsiteX133" fmla="*/ 546848 w 607639"/>
                  <a:gd name="connsiteY133" fmla="*/ 30309 h 414642"/>
                  <a:gd name="connsiteX134" fmla="*/ 536702 w 607639"/>
                  <a:gd name="connsiteY134" fmla="*/ 20177 h 414642"/>
                  <a:gd name="connsiteX135" fmla="*/ 70848 w 607639"/>
                  <a:gd name="connsiteY135" fmla="*/ 0 h 414642"/>
                  <a:gd name="connsiteX136" fmla="*/ 536702 w 607639"/>
                  <a:gd name="connsiteY136" fmla="*/ 0 h 414642"/>
                  <a:gd name="connsiteX137" fmla="*/ 567142 w 607639"/>
                  <a:gd name="connsiteY137" fmla="*/ 30309 h 414642"/>
                  <a:gd name="connsiteX138" fmla="*/ 567142 w 607639"/>
                  <a:gd name="connsiteY138" fmla="*/ 343802 h 414642"/>
                  <a:gd name="connsiteX139" fmla="*/ 597492 w 607639"/>
                  <a:gd name="connsiteY139" fmla="*/ 343802 h 414642"/>
                  <a:gd name="connsiteX140" fmla="*/ 607639 w 607639"/>
                  <a:gd name="connsiteY140" fmla="*/ 353935 h 414642"/>
                  <a:gd name="connsiteX141" fmla="*/ 607639 w 607639"/>
                  <a:gd name="connsiteY141" fmla="*/ 384244 h 414642"/>
                  <a:gd name="connsiteX142" fmla="*/ 577199 w 607639"/>
                  <a:gd name="connsiteY142" fmla="*/ 414642 h 414642"/>
                  <a:gd name="connsiteX143" fmla="*/ 30351 w 607639"/>
                  <a:gd name="connsiteY143" fmla="*/ 414642 h 414642"/>
                  <a:gd name="connsiteX144" fmla="*/ 0 w 607639"/>
                  <a:gd name="connsiteY144" fmla="*/ 384244 h 414642"/>
                  <a:gd name="connsiteX145" fmla="*/ 0 w 607639"/>
                  <a:gd name="connsiteY145" fmla="*/ 353935 h 414642"/>
                  <a:gd name="connsiteX146" fmla="*/ 10147 w 607639"/>
                  <a:gd name="connsiteY146" fmla="*/ 343802 h 414642"/>
                  <a:gd name="connsiteX147" fmla="*/ 40497 w 607639"/>
                  <a:gd name="connsiteY147" fmla="*/ 343802 h 414642"/>
                  <a:gd name="connsiteX148" fmla="*/ 40497 w 607639"/>
                  <a:gd name="connsiteY148" fmla="*/ 30309 h 414642"/>
                  <a:gd name="connsiteX149" fmla="*/ 70848 w 607639"/>
                  <a:gd name="connsiteY149"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607639" h="414642">
                    <a:moveTo>
                      <a:pt x="20293" y="364067"/>
                    </a:moveTo>
                    <a:lnTo>
                      <a:pt x="20293" y="384244"/>
                    </a:lnTo>
                    <a:cubicBezTo>
                      <a:pt x="20293" y="390377"/>
                      <a:pt x="24299"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82270" y="262926"/>
                    </a:moveTo>
                    <a:lnTo>
                      <a:pt x="192432" y="262926"/>
                    </a:lnTo>
                    <a:cubicBezTo>
                      <a:pt x="198493" y="262926"/>
                      <a:pt x="202593" y="267012"/>
                      <a:pt x="202593" y="273052"/>
                    </a:cubicBezTo>
                    <a:cubicBezTo>
                      <a:pt x="202593" y="279092"/>
                      <a:pt x="198493" y="283178"/>
                      <a:pt x="192432" y="283178"/>
                    </a:cubicBezTo>
                    <a:lnTo>
                      <a:pt x="182270" y="283178"/>
                    </a:lnTo>
                    <a:cubicBezTo>
                      <a:pt x="176209" y="283178"/>
                      <a:pt x="172109" y="279092"/>
                      <a:pt x="172109" y="273052"/>
                    </a:cubicBezTo>
                    <a:cubicBezTo>
                      <a:pt x="172109" y="267012"/>
                      <a:pt x="176209" y="262926"/>
                      <a:pt x="182270" y="262926"/>
                    </a:cubicBezTo>
                    <a:close/>
                    <a:moveTo>
                      <a:pt x="91153" y="262926"/>
                    </a:moveTo>
                    <a:lnTo>
                      <a:pt x="141783" y="262926"/>
                    </a:lnTo>
                    <a:cubicBezTo>
                      <a:pt x="147834" y="262926"/>
                      <a:pt x="151927" y="267012"/>
                      <a:pt x="151927" y="273052"/>
                    </a:cubicBezTo>
                    <a:cubicBezTo>
                      <a:pt x="151927" y="279092"/>
                      <a:pt x="147834" y="283178"/>
                      <a:pt x="141783" y="283178"/>
                    </a:cubicBezTo>
                    <a:lnTo>
                      <a:pt x="91153" y="283178"/>
                    </a:lnTo>
                    <a:cubicBezTo>
                      <a:pt x="85102" y="283178"/>
                      <a:pt x="81009" y="279092"/>
                      <a:pt x="81009" y="273052"/>
                    </a:cubicBezTo>
                    <a:cubicBezTo>
                      <a:pt x="81009" y="267012"/>
                      <a:pt x="85102" y="262926"/>
                      <a:pt x="91153" y="262926"/>
                    </a:cubicBezTo>
                    <a:close/>
                    <a:moveTo>
                      <a:pt x="161988" y="222493"/>
                    </a:moveTo>
                    <a:lnTo>
                      <a:pt x="232948" y="222493"/>
                    </a:lnTo>
                    <a:cubicBezTo>
                      <a:pt x="239002" y="222493"/>
                      <a:pt x="243098" y="226579"/>
                      <a:pt x="243098" y="232619"/>
                    </a:cubicBezTo>
                    <a:cubicBezTo>
                      <a:pt x="243098" y="238659"/>
                      <a:pt x="239002" y="242745"/>
                      <a:pt x="232948" y="242745"/>
                    </a:cubicBezTo>
                    <a:lnTo>
                      <a:pt x="161988" y="242745"/>
                    </a:lnTo>
                    <a:cubicBezTo>
                      <a:pt x="155934" y="242745"/>
                      <a:pt x="151927" y="238659"/>
                      <a:pt x="151927" y="232619"/>
                    </a:cubicBezTo>
                    <a:cubicBezTo>
                      <a:pt x="151927" y="226579"/>
                      <a:pt x="155934" y="222493"/>
                      <a:pt x="161988" y="222493"/>
                    </a:cubicBezTo>
                    <a:close/>
                    <a:moveTo>
                      <a:pt x="91146" y="222493"/>
                    </a:moveTo>
                    <a:lnTo>
                      <a:pt x="121467" y="222493"/>
                    </a:lnTo>
                    <a:cubicBezTo>
                      <a:pt x="127603" y="222493"/>
                      <a:pt x="131604" y="226579"/>
                      <a:pt x="131604" y="232619"/>
                    </a:cubicBezTo>
                    <a:cubicBezTo>
                      <a:pt x="131604" y="238659"/>
                      <a:pt x="127603" y="242745"/>
                      <a:pt x="121467" y="242745"/>
                    </a:cubicBezTo>
                    <a:lnTo>
                      <a:pt x="91146" y="242745"/>
                    </a:lnTo>
                    <a:cubicBezTo>
                      <a:pt x="85099" y="242745"/>
                      <a:pt x="81009" y="238659"/>
                      <a:pt x="81009" y="232619"/>
                    </a:cubicBezTo>
                    <a:cubicBezTo>
                      <a:pt x="81009" y="226579"/>
                      <a:pt x="85099" y="222493"/>
                      <a:pt x="91146" y="222493"/>
                    </a:cubicBezTo>
                    <a:close/>
                    <a:moveTo>
                      <a:pt x="182270" y="182059"/>
                    </a:moveTo>
                    <a:lnTo>
                      <a:pt x="192432" y="182059"/>
                    </a:lnTo>
                    <a:cubicBezTo>
                      <a:pt x="198493" y="182059"/>
                      <a:pt x="202593" y="186060"/>
                      <a:pt x="202593" y="192195"/>
                    </a:cubicBezTo>
                    <a:cubicBezTo>
                      <a:pt x="202593" y="198240"/>
                      <a:pt x="198493" y="202241"/>
                      <a:pt x="192432" y="202241"/>
                    </a:cubicBezTo>
                    <a:lnTo>
                      <a:pt x="182270" y="202241"/>
                    </a:lnTo>
                    <a:cubicBezTo>
                      <a:pt x="176209" y="202241"/>
                      <a:pt x="172109" y="198240"/>
                      <a:pt x="172109" y="192195"/>
                    </a:cubicBezTo>
                    <a:cubicBezTo>
                      <a:pt x="172109" y="186060"/>
                      <a:pt x="176209" y="182059"/>
                      <a:pt x="182270" y="182059"/>
                    </a:cubicBezTo>
                    <a:close/>
                    <a:moveTo>
                      <a:pt x="91153" y="182059"/>
                    </a:moveTo>
                    <a:lnTo>
                      <a:pt x="141783" y="182059"/>
                    </a:lnTo>
                    <a:cubicBezTo>
                      <a:pt x="147834" y="182059"/>
                      <a:pt x="151927" y="186060"/>
                      <a:pt x="151927" y="192195"/>
                    </a:cubicBezTo>
                    <a:cubicBezTo>
                      <a:pt x="151927" y="198240"/>
                      <a:pt x="147834" y="202241"/>
                      <a:pt x="141783" y="202241"/>
                    </a:cubicBezTo>
                    <a:lnTo>
                      <a:pt x="91153" y="202241"/>
                    </a:lnTo>
                    <a:cubicBezTo>
                      <a:pt x="85102" y="202241"/>
                      <a:pt x="81009" y="198240"/>
                      <a:pt x="81009" y="192195"/>
                    </a:cubicBezTo>
                    <a:cubicBezTo>
                      <a:pt x="81009" y="186060"/>
                      <a:pt x="85102" y="182059"/>
                      <a:pt x="91153" y="182059"/>
                    </a:cubicBezTo>
                    <a:close/>
                    <a:moveTo>
                      <a:pt x="161988" y="141625"/>
                    </a:moveTo>
                    <a:lnTo>
                      <a:pt x="232948" y="141625"/>
                    </a:lnTo>
                    <a:cubicBezTo>
                      <a:pt x="239002" y="141625"/>
                      <a:pt x="243098" y="145626"/>
                      <a:pt x="243098" y="151761"/>
                    </a:cubicBezTo>
                    <a:cubicBezTo>
                      <a:pt x="243098" y="157806"/>
                      <a:pt x="239002" y="161807"/>
                      <a:pt x="232948" y="161807"/>
                    </a:cubicBezTo>
                    <a:lnTo>
                      <a:pt x="161988" y="161807"/>
                    </a:lnTo>
                    <a:cubicBezTo>
                      <a:pt x="155934" y="161807"/>
                      <a:pt x="151927" y="157806"/>
                      <a:pt x="151927" y="151761"/>
                    </a:cubicBezTo>
                    <a:cubicBezTo>
                      <a:pt x="151927" y="145626"/>
                      <a:pt x="155934" y="141625"/>
                      <a:pt x="161988" y="141625"/>
                    </a:cubicBezTo>
                    <a:close/>
                    <a:moveTo>
                      <a:pt x="91146" y="141625"/>
                    </a:moveTo>
                    <a:lnTo>
                      <a:pt x="121467" y="141625"/>
                    </a:lnTo>
                    <a:cubicBezTo>
                      <a:pt x="127603" y="141625"/>
                      <a:pt x="131604" y="145626"/>
                      <a:pt x="131604" y="151761"/>
                    </a:cubicBezTo>
                    <a:cubicBezTo>
                      <a:pt x="131604" y="157806"/>
                      <a:pt x="127603" y="161807"/>
                      <a:pt x="121467" y="161807"/>
                    </a:cubicBezTo>
                    <a:lnTo>
                      <a:pt x="91146" y="161807"/>
                    </a:lnTo>
                    <a:cubicBezTo>
                      <a:pt x="85099" y="161807"/>
                      <a:pt x="81009" y="157806"/>
                      <a:pt x="81009" y="151761"/>
                    </a:cubicBezTo>
                    <a:cubicBezTo>
                      <a:pt x="81009" y="145626"/>
                      <a:pt x="85099" y="141625"/>
                      <a:pt x="91146" y="141625"/>
                    </a:cubicBezTo>
                    <a:close/>
                    <a:moveTo>
                      <a:pt x="364566" y="102176"/>
                    </a:moveTo>
                    <a:cubicBezTo>
                      <a:pt x="318996" y="107241"/>
                      <a:pt x="283573" y="145630"/>
                      <a:pt x="283573" y="192194"/>
                    </a:cubicBezTo>
                    <a:cubicBezTo>
                      <a:pt x="283573" y="242756"/>
                      <a:pt x="324069" y="283188"/>
                      <a:pt x="374712" y="283188"/>
                    </a:cubicBezTo>
                    <a:cubicBezTo>
                      <a:pt x="421261" y="283188"/>
                      <a:pt x="459799" y="247732"/>
                      <a:pt x="464783" y="202235"/>
                    </a:cubicBezTo>
                    <a:lnTo>
                      <a:pt x="374712" y="202235"/>
                    </a:lnTo>
                    <a:cubicBezTo>
                      <a:pt x="368660" y="202235"/>
                      <a:pt x="364566" y="198236"/>
                      <a:pt x="364566" y="192194"/>
                    </a:cubicBezTo>
                    <a:close/>
                    <a:moveTo>
                      <a:pt x="182270" y="101191"/>
                    </a:moveTo>
                    <a:lnTo>
                      <a:pt x="192432" y="101191"/>
                    </a:lnTo>
                    <a:cubicBezTo>
                      <a:pt x="198493" y="101191"/>
                      <a:pt x="202593" y="105192"/>
                      <a:pt x="202593" y="111238"/>
                    </a:cubicBezTo>
                    <a:cubicBezTo>
                      <a:pt x="202593" y="117372"/>
                      <a:pt x="198493" y="121373"/>
                      <a:pt x="192432" y="121373"/>
                    </a:cubicBezTo>
                    <a:lnTo>
                      <a:pt x="182270" y="121373"/>
                    </a:lnTo>
                    <a:cubicBezTo>
                      <a:pt x="176209" y="121373"/>
                      <a:pt x="172109" y="117372"/>
                      <a:pt x="172109" y="111238"/>
                    </a:cubicBezTo>
                    <a:cubicBezTo>
                      <a:pt x="172109" y="105192"/>
                      <a:pt x="176209" y="101191"/>
                      <a:pt x="182270" y="101191"/>
                    </a:cubicBezTo>
                    <a:close/>
                    <a:moveTo>
                      <a:pt x="91153" y="101191"/>
                    </a:moveTo>
                    <a:lnTo>
                      <a:pt x="141783" y="101191"/>
                    </a:lnTo>
                    <a:cubicBezTo>
                      <a:pt x="147834" y="101191"/>
                      <a:pt x="151927" y="105192"/>
                      <a:pt x="151927" y="111238"/>
                    </a:cubicBezTo>
                    <a:cubicBezTo>
                      <a:pt x="151927" y="117372"/>
                      <a:pt x="147834" y="121373"/>
                      <a:pt x="141783" y="121373"/>
                    </a:cubicBezTo>
                    <a:lnTo>
                      <a:pt x="91153" y="121373"/>
                    </a:lnTo>
                    <a:cubicBezTo>
                      <a:pt x="85102" y="121373"/>
                      <a:pt x="81009" y="117372"/>
                      <a:pt x="81009" y="111238"/>
                    </a:cubicBezTo>
                    <a:cubicBezTo>
                      <a:pt x="81009" y="105192"/>
                      <a:pt x="85102" y="101191"/>
                      <a:pt x="91153" y="101191"/>
                    </a:cubicBezTo>
                    <a:close/>
                    <a:moveTo>
                      <a:pt x="374712" y="80938"/>
                    </a:moveTo>
                    <a:cubicBezTo>
                      <a:pt x="380764" y="80938"/>
                      <a:pt x="384858" y="85026"/>
                      <a:pt x="384858" y="91068"/>
                    </a:cubicBezTo>
                    <a:lnTo>
                      <a:pt x="384858" y="182063"/>
                    </a:lnTo>
                    <a:lnTo>
                      <a:pt x="475998" y="182063"/>
                    </a:lnTo>
                    <a:cubicBezTo>
                      <a:pt x="482050" y="182063"/>
                      <a:pt x="486055" y="186062"/>
                      <a:pt x="486055" y="192194"/>
                    </a:cubicBezTo>
                    <a:cubicBezTo>
                      <a:pt x="486055" y="253864"/>
                      <a:pt x="436480" y="303360"/>
                      <a:pt x="374712" y="303360"/>
                    </a:cubicBezTo>
                    <a:cubicBezTo>
                      <a:pt x="312944" y="303360"/>
                      <a:pt x="263280" y="253864"/>
                      <a:pt x="263280" y="192194"/>
                    </a:cubicBezTo>
                    <a:cubicBezTo>
                      <a:pt x="263280" y="130523"/>
                      <a:pt x="312944" y="80938"/>
                      <a:pt x="374712" y="80938"/>
                    </a:cubicBezTo>
                    <a:close/>
                    <a:moveTo>
                      <a:pt x="425343" y="61744"/>
                    </a:moveTo>
                    <a:lnTo>
                      <a:pt x="425343" y="141635"/>
                    </a:lnTo>
                    <a:lnTo>
                      <a:pt x="505373" y="141635"/>
                    </a:lnTo>
                    <a:cubicBezTo>
                      <a:pt x="500299" y="99157"/>
                      <a:pt x="466827" y="65743"/>
                      <a:pt x="425343" y="61744"/>
                    </a:cubicBezTo>
                    <a:close/>
                    <a:moveTo>
                      <a:pt x="161988" y="60757"/>
                    </a:moveTo>
                    <a:lnTo>
                      <a:pt x="232948" y="60757"/>
                    </a:lnTo>
                    <a:cubicBezTo>
                      <a:pt x="239002" y="60757"/>
                      <a:pt x="243098" y="64758"/>
                      <a:pt x="243098" y="70804"/>
                    </a:cubicBezTo>
                    <a:cubicBezTo>
                      <a:pt x="243098" y="76938"/>
                      <a:pt x="239002" y="80939"/>
                      <a:pt x="232948" y="80939"/>
                    </a:cubicBezTo>
                    <a:lnTo>
                      <a:pt x="161988" y="80939"/>
                    </a:lnTo>
                    <a:cubicBezTo>
                      <a:pt x="155934" y="80939"/>
                      <a:pt x="151927" y="76938"/>
                      <a:pt x="151927" y="70804"/>
                    </a:cubicBezTo>
                    <a:cubicBezTo>
                      <a:pt x="151927" y="64758"/>
                      <a:pt x="155934" y="60757"/>
                      <a:pt x="161988" y="60757"/>
                    </a:cubicBezTo>
                    <a:close/>
                    <a:moveTo>
                      <a:pt x="91146" y="60757"/>
                    </a:moveTo>
                    <a:lnTo>
                      <a:pt x="121467" y="60757"/>
                    </a:lnTo>
                    <a:cubicBezTo>
                      <a:pt x="127603" y="60757"/>
                      <a:pt x="131604" y="64758"/>
                      <a:pt x="131604" y="70804"/>
                    </a:cubicBezTo>
                    <a:cubicBezTo>
                      <a:pt x="131604" y="76938"/>
                      <a:pt x="127603" y="80939"/>
                      <a:pt x="121467" y="80939"/>
                    </a:cubicBezTo>
                    <a:lnTo>
                      <a:pt x="91146" y="80939"/>
                    </a:lnTo>
                    <a:cubicBezTo>
                      <a:pt x="85099" y="80939"/>
                      <a:pt x="81009" y="76938"/>
                      <a:pt x="81009" y="70804"/>
                    </a:cubicBezTo>
                    <a:cubicBezTo>
                      <a:pt x="81009" y="64758"/>
                      <a:pt x="85099" y="60757"/>
                      <a:pt x="91146" y="60757"/>
                    </a:cubicBezTo>
                    <a:close/>
                    <a:moveTo>
                      <a:pt x="415194" y="40505"/>
                    </a:moveTo>
                    <a:cubicBezTo>
                      <a:pt x="476975" y="40505"/>
                      <a:pt x="526560" y="90092"/>
                      <a:pt x="526560" y="151765"/>
                    </a:cubicBezTo>
                    <a:cubicBezTo>
                      <a:pt x="526560" y="157808"/>
                      <a:pt x="522554" y="161807"/>
                      <a:pt x="516501" y="161807"/>
                    </a:cubicBezTo>
                    <a:lnTo>
                      <a:pt x="415194" y="161807"/>
                    </a:lnTo>
                    <a:cubicBezTo>
                      <a:pt x="409141" y="161807"/>
                      <a:pt x="405046" y="157808"/>
                      <a:pt x="405046" y="151765"/>
                    </a:cubicBezTo>
                    <a:lnTo>
                      <a:pt x="405046" y="50636"/>
                    </a:lnTo>
                    <a:cubicBezTo>
                      <a:pt x="405046" y="44593"/>
                      <a:pt x="409141" y="40505"/>
                      <a:pt x="415194" y="40505"/>
                    </a:cubicBezTo>
                    <a:close/>
                    <a:moveTo>
                      <a:pt x="70848" y="20177"/>
                    </a:moveTo>
                    <a:cubicBezTo>
                      <a:pt x="64796" y="20177"/>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8"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lstStyle/>
              <a:p>
                <a:r>
                  <a:rPr lang="en-US" altLang="zh-CN" dirty="0"/>
                  <a:t> </a:t>
                </a:r>
                <a:endParaRPr lang="zh-CN" altLang="en-US" dirty="0"/>
              </a:p>
            </p:txBody>
          </p:sp>
        </p:grpSp>
        <p:sp>
          <p:nvSpPr>
            <p:cNvPr id="64" name="文本框 63"/>
            <p:cNvSpPr txBox="1"/>
            <p:nvPr/>
          </p:nvSpPr>
          <p:spPr>
            <a:xfrm>
              <a:off x="9300511" y="2586943"/>
              <a:ext cx="1154749" cy="276999"/>
            </a:xfrm>
            <a:prstGeom prst="rect">
              <a:avLst/>
            </a:prstGeom>
            <a:noFill/>
          </p:spPr>
          <p:txBody>
            <a:bodyPr wrap="square" rtlCol="0">
              <a:spAutoFit/>
              <a:scene3d>
                <a:camera prst="orthographicFront"/>
                <a:lightRig rig="threePt" dir="t"/>
              </a:scene3d>
              <a:sp3d contourW="12700"/>
            </a:bodyPr>
            <a:lstStyle/>
            <a:p>
              <a:pPr algn="ctr"/>
              <a:r>
                <a:rPr lang="zh-CN" altLang="en-US" sz="1200" b="1" dirty="0">
                  <a:solidFill>
                    <a:schemeClr val="bg1"/>
                  </a:solidFill>
                  <a:latin typeface="Century Gothic" panose="020B0502020202020204" pitchFamily="34" charset="0"/>
                </a:rPr>
                <a:t>年度工作概述</a:t>
              </a:r>
              <a:endParaRPr lang="zh-CN" altLang="en-US" sz="1200" b="1" dirty="0">
                <a:solidFill>
                  <a:schemeClr val="bg1"/>
                </a:solidFill>
                <a:latin typeface="Century Gothic" panose="020B0502020202020204" pitchFamily="34" charset="0"/>
              </a:endParaRPr>
            </a:p>
          </p:txBody>
        </p:sp>
      </p:grpSp>
      <p:cxnSp>
        <p:nvCxnSpPr>
          <p:cNvPr id="65" name="直接连接符 64"/>
          <p:cNvCxnSpPr/>
          <p:nvPr/>
        </p:nvCxnSpPr>
        <p:spPr>
          <a:xfrm>
            <a:off x="-22860" y="6605270"/>
            <a:ext cx="1225105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8115" y="340995"/>
            <a:ext cx="4596765" cy="488950"/>
            <a:chOff x="249" y="537"/>
            <a:chExt cx="7239" cy="770"/>
          </a:xfrm>
        </p:grpSpPr>
        <p:sp>
          <p:nvSpPr>
            <p:cNvPr id="5" name="燕尾形箭头 4"/>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6" name="文本框 5"/>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cxnSp>
        <p:nvCxnSpPr>
          <p:cNvPr id="16" name="直接连接符 15"/>
          <p:cNvCxnSpPr/>
          <p:nvPr/>
        </p:nvCxnSpPr>
        <p:spPr>
          <a:xfrm>
            <a:off x="-22860" y="6605270"/>
            <a:ext cx="1225105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3855879" y="5162954"/>
            <a:ext cx="2756416" cy="1106425"/>
            <a:chOff x="1979461" y="5237441"/>
            <a:chExt cx="2756416" cy="1106425"/>
          </a:xfrm>
        </p:grpSpPr>
        <p:sp>
          <p:nvSpPr>
            <p:cNvPr id="10" name="Freeform 9"/>
            <p:cNvSpPr/>
            <p:nvPr/>
          </p:nvSpPr>
          <p:spPr>
            <a:xfrm flipH="1">
              <a:off x="1979461" y="5237441"/>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Freeform 94"/>
            <p:cNvSpPr/>
            <p:nvPr/>
          </p:nvSpPr>
          <p:spPr bwMode="auto">
            <a:xfrm>
              <a:off x="3934197" y="5564286"/>
              <a:ext cx="557245" cy="452735"/>
            </a:xfrm>
            <a:custGeom>
              <a:avLst/>
              <a:gdLst>
                <a:gd name="T0" fmla="*/ 506 w 564"/>
                <a:gd name="T1" fmla="*/ 115 h 458"/>
                <a:gd name="T2" fmla="*/ 507 w 564"/>
                <a:gd name="T3" fmla="*/ 129 h 458"/>
                <a:gd name="T4" fmla="*/ 178 w 564"/>
                <a:gd name="T5" fmla="*/ 458 h 458"/>
                <a:gd name="T6" fmla="*/ 0 w 564"/>
                <a:gd name="T7" fmla="*/ 406 h 458"/>
                <a:gd name="T8" fmla="*/ 28 w 564"/>
                <a:gd name="T9" fmla="*/ 408 h 458"/>
                <a:gd name="T10" fmla="*/ 172 w 564"/>
                <a:gd name="T11" fmla="*/ 359 h 458"/>
                <a:gd name="T12" fmla="*/ 64 w 564"/>
                <a:gd name="T13" fmla="*/ 278 h 458"/>
                <a:gd name="T14" fmla="*/ 85 w 564"/>
                <a:gd name="T15" fmla="*/ 280 h 458"/>
                <a:gd name="T16" fmla="*/ 116 w 564"/>
                <a:gd name="T17" fmla="*/ 276 h 458"/>
                <a:gd name="T18" fmla="*/ 23 w 564"/>
                <a:gd name="T19" fmla="*/ 163 h 458"/>
                <a:gd name="T20" fmla="*/ 23 w 564"/>
                <a:gd name="T21" fmla="*/ 162 h 458"/>
                <a:gd name="T22" fmla="*/ 76 w 564"/>
                <a:gd name="T23" fmla="*/ 176 h 458"/>
                <a:gd name="T24" fmla="*/ 24 w 564"/>
                <a:gd name="T25" fmla="*/ 80 h 458"/>
                <a:gd name="T26" fmla="*/ 40 w 564"/>
                <a:gd name="T27" fmla="*/ 22 h 458"/>
                <a:gd name="T28" fmla="*/ 278 w 564"/>
                <a:gd name="T29" fmla="*/ 142 h 458"/>
                <a:gd name="T30" fmla="*/ 275 w 564"/>
                <a:gd name="T31" fmla="*/ 116 h 458"/>
                <a:gd name="T32" fmla="*/ 391 w 564"/>
                <a:gd name="T33" fmla="*/ 0 h 458"/>
                <a:gd name="T34" fmla="*/ 475 w 564"/>
                <a:gd name="T35" fmla="*/ 37 h 458"/>
                <a:gd name="T36" fmla="*/ 548 w 564"/>
                <a:gd name="T37" fmla="*/ 9 h 458"/>
                <a:gd name="T38" fmla="*/ 498 w 564"/>
                <a:gd name="T39" fmla="*/ 73 h 458"/>
                <a:gd name="T40" fmla="*/ 564 w 564"/>
                <a:gd name="T41" fmla="*/ 55 h 458"/>
                <a:gd name="T42" fmla="*/ 506 w 564"/>
                <a:gd name="T43" fmla="*/ 115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4" h="458">
                  <a:moveTo>
                    <a:pt x="506" y="115"/>
                  </a:moveTo>
                  <a:cubicBezTo>
                    <a:pt x="506" y="120"/>
                    <a:pt x="507" y="124"/>
                    <a:pt x="507" y="129"/>
                  </a:cubicBezTo>
                  <a:cubicBezTo>
                    <a:pt x="507" y="282"/>
                    <a:pt x="390" y="458"/>
                    <a:pt x="178" y="458"/>
                  </a:cubicBezTo>
                  <a:cubicBezTo>
                    <a:pt x="112" y="458"/>
                    <a:pt x="52" y="439"/>
                    <a:pt x="0" y="406"/>
                  </a:cubicBezTo>
                  <a:cubicBezTo>
                    <a:pt x="10" y="408"/>
                    <a:pt x="19" y="408"/>
                    <a:pt x="28" y="408"/>
                  </a:cubicBezTo>
                  <a:cubicBezTo>
                    <a:pt x="82" y="408"/>
                    <a:pt x="132" y="390"/>
                    <a:pt x="172" y="359"/>
                  </a:cubicBezTo>
                  <a:cubicBezTo>
                    <a:pt x="121" y="358"/>
                    <a:pt x="78" y="324"/>
                    <a:pt x="64" y="278"/>
                  </a:cubicBezTo>
                  <a:cubicBezTo>
                    <a:pt x="71" y="280"/>
                    <a:pt x="78" y="280"/>
                    <a:pt x="85" y="280"/>
                  </a:cubicBezTo>
                  <a:cubicBezTo>
                    <a:pt x="96" y="280"/>
                    <a:pt x="106" y="279"/>
                    <a:pt x="116" y="276"/>
                  </a:cubicBezTo>
                  <a:cubicBezTo>
                    <a:pt x="63" y="266"/>
                    <a:pt x="23" y="219"/>
                    <a:pt x="23" y="163"/>
                  </a:cubicBezTo>
                  <a:cubicBezTo>
                    <a:pt x="23" y="162"/>
                    <a:pt x="23" y="162"/>
                    <a:pt x="23" y="162"/>
                  </a:cubicBezTo>
                  <a:cubicBezTo>
                    <a:pt x="39" y="170"/>
                    <a:pt x="57" y="175"/>
                    <a:pt x="76" y="176"/>
                  </a:cubicBezTo>
                  <a:cubicBezTo>
                    <a:pt x="44" y="155"/>
                    <a:pt x="24" y="120"/>
                    <a:pt x="24" y="80"/>
                  </a:cubicBezTo>
                  <a:cubicBezTo>
                    <a:pt x="24" y="59"/>
                    <a:pt x="30" y="39"/>
                    <a:pt x="40" y="22"/>
                  </a:cubicBezTo>
                  <a:cubicBezTo>
                    <a:pt x="97" y="92"/>
                    <a:pt x="182" y="138"/>
                    <a:pt x="278" y="142"/>
                  </a:cubicBezTo>
                  <a:cubicBezTo>
                    <a:pt x="276" y="134"/>
                    <a:pt x="275" y="125"/>
                    <a:pt x="275" y="116"/>
                  </a:cubicBezTo>
                  <a:cubicBezTo>
                    <a:pt x="275" y="52"/>
                    <a:pt x="327" y="0"/>
                    <a:pt x="391" y="0"/>
                  </a:cubicBezTo>
                  <a:cubicBezTo>
                    <a:pt x="424" y="0"/>
                    <a:pt x="454" y="15"/>
                    <a:pt x="475" y="37"/>
                  </a:cubicBezTo>
                  <a:cubicBezTo>
                    <a:pt x="501" y="32"/>
                    <a:pt x="526" y="22"/>
                    <a:pt x="548" y="9"/>
                  </a:cubicBezTo>
                  <a:cubicBezTo>
                    <a:pt x="540" y="36"/>
                    <a:pt x="521" y="59"/>
                    <a:pt x="498" y="73"/>
                  </a:cubicBezTo>
                  <a:cubicBezTo>
                    <a:pt x="521" y="70"/>
                    <a:pt x="543" y="64"/>
                    <a:pt x="564" y="55"/>
                  </a:cubicBezTo>
                  <a:cubicBezTo>
                    <a:pt x="548" y="78"/>
                    <a:pt x="529" y="98"/>
                    <a:pt x="506" y="115"/>
                  </a:cubicBezTo>
                  <a:close/>
                </a:path>
              </a:pathLst>
            </a:custGeom>
            <a:solidFill>
              <a:srgbClr val="FFFFFF"/>
            </a:solidFill>
            <a:ln>
              <a:noFill/>
            </a:ln>
          </p:spPr>
          <p:txBody>
            <a:bodyPr vert="horz" wrap="square" lIns="91440" tIns="45720" rIns="91440" bIns="45720" numCol="1" anchor="t" anchorCtr="0" compatLnSpc="1"/>
            <a:p>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TextBox 49"/>
            <p:cNvSpPr txBox="1"/>
            <p:nvPr/>
          </p:nvSpPr>
          <p:spPr>
            <a:xfrm>
              <a:off x="2466152" y="5605988"/>
              <a:ext cx="981359"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TWITTER</a:t>
              </a:r>
              <a:endPar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5" name="Group 54"/>
          <p:cNvGrpSpPr/>
          <p:nvPr/>
        </p:nvGrpSpPr>
        <p:grpSpPr>
          <a:xfrm>
            <a:off x="5550495" y="3893106"/>
            <a:ext cx="2756416" cy="1106425"/>
            <a:chOff x="4461401" y="4131016"/>
            <a:chExt cx="2756416" cy="1106425"/>
          </a:xfrm>
        </p:grpSpPr>
        <p:sp>
          <p:nvSpPr>
            <p:cNvPr id="15" name="Freeform 14"/>
            <p:cNvSpPr/>
            <p:nvPr/>
          </p:nvSpPr>
          <p:spPr>
            <a:xfrm>
              <a:off x="4461401" y="4131016"/>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2" name="Group 41"/>
            <p:cNvGrpSpPr/>
            <p:nvPr/>
          </p:nvGrpSpPr>
          <p:grpSpPr>
            <a:xfrm>
              <a:off x="4598469" y="4522646"/>
              <a:ext cx="782812" cy="323163"/>
              <a:chOff x="1187275" y="2452546"/>
              <a:chExt cx="861093" cy="355479"/>
            </a:xfrm>
            <a:solidFill>
              <a:schemeClr val="bg2"/>
            </a:solidFill>
          </p:grpSpPr>
          <p:sp>
            <p:nvSpPr>
              <p:cNvPr id="43" name="Freeform 102"/>
              <p:cNvSpPr/>
              <p:nvPr/>
            </p:nvSpPr>
            <p:spPr bwMode="auto">
              <a:xfrm>
                <a:off x="1838312" y="2595950"/>
                <a:ext cx="30296" cy="119166"/>
              </a:xfrm>
              <a:custGeom>
                <a:avLst/>
                <a:gdLst>
                  <a:gd name="T0" fmla="*/ 10 w 19"/>
                  <a:gd name="T1" fmla="*/ 0 h 75"/>
                  <a:gd name="T2" fmla="*/ 0 w 19"/>
                  <a:gd name="T3" fmla="*/ 5 h 75"/>
                  <a:gd name="T4" fmla="*/ 0 w 19"/>
                  <a:gd name="T5" fmla="*/ 70 h 75"/>
                  <a:gd name="T6" fmla="*/ 10 w 19"/>
                  <a:gd name="T7" fmla="*/ 75 h 75"/>
                  <a:gd name="T8" fmla="*/ 19 w 19"/>
                  <a:gd name="T9" fmla="*/ 60 h 75"/>
                  <a:gd name="T10" fmla="*/ 19 w 19"/>
                  <a:gd name="T11" fmla="*/ 15 h 75"/>
                  <a:gd name="T12" fmla="*/ 10 w 19"/>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 h="75">
                    <a:moveTo>
                      <a:pt x="10" y="0"/>
                    </a:moveTo>
                    <a:cubicBezTo>
                      <a:pt x="7" y="0"/>
                      <a:pt x="6" y="2"/>
                      <a:pt x="0" y="5"/>
                    </a:cubicBezTo>
                    <a:cubicBezTo>
                      <a:pt x="0" y="70"/>
                      <a:pt x="0" y="70"/>
                      <a:pt x="0" y="70"/>
                    </a:cubicBezTo>
                    <a:cubicBezTo>
                      <a:pt x="6" y="73"/>
                      <a:pt x="7" y="75"/>
                      <a:pt x="10" y="75"/>
                    </a:cubicBezTo>
                    <a:cubicBezTo>
                      <a:pt x="15" y="75"/>
                      <a:pt x="19" y="70"/>
                      <a:pt x="19" y="60"/>
                    </a:cubicBezTo>
                    <a:cubicBezTo>
                      <a:pt x="19" y="15"/>
                      <a:pt x="19" y="15"/>
                      <a:pt x="19" y="15"/>
                    </a:cubicBezTo>
                    <a:cubicBezTo>
                      <a:pt x="19" y="5"/>
                      <a:pt x="15"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Freeform 103"/>
              <p:cNvSpPr/>
              <p:nvPr/>
            </p:nvSpPr>
            <p:spPr bwMode="auto">
              <a:xfrm>
                <a:off x="1426280" y="2569019"/>
                <a:ext cx="92236" cy="175046"/>
              </a:xfrm>
              <a:custGeom>
                <a:avLst/>
                <a:gdLst>
                  <a:gd name="T0" fmla="*/ 39 w 58"/>
                  <a:gd name="T1" fmla="*/ 82 h 110"/>
                  <a:gd name="T2" fmla="*/ 24 w 58"/>
                  <a:gd name="T3" fmla="*/ 91 h 110"/>
                  <a:gd name="T4" fmla="*/ 20 w 58"/>
                  <a:gd name="T5" fmla="*/ 87 h 110"/>
                  <a:gd name="T6" fmla="*/ 19 w 58"/>
                  <a:gd name="T7" fmla="*/ 79 h 110"/>
                  <a:gd name="T8" fmla="*/ 19 w 58"/>
                  <a:gd name="T9" fmla="*/ 0 h 110"/>
                  <a:gd name="T10" fmla="*/ 0 w 58"/>
                  <a:gd name="T11" fmla="*/ 0 h 110"/>
                  <a:gd name="T12" fmla="*/ 0 w 58"/>
                  <a:gd name="T13" fmla="*/ 85 h 110"/>
                  <a:gd name="T14" fmla="*/ 1 w 58"/>
                  <a:gd name="T15" fmla="*/ 101 h 110"/>
                  <a:gd name="T16" fmla="*/ 15 w 58"/>
                  <a:gd name="T17" fmla="*/ 109 h 110"/>
                  <a:gd name="T18" fmla="*/ 39 w 58"/>
                  <a:gd name="T19" fmla="*/ 96 h 110"/>
                  <a:gd name="T20" fmla="*/ 39 w 58"/>
                  <a:gd name="T21" fmla="*/ 110 h 110"/>
                  <a:gd name="T22" fmla="*/ 58 w 58"/>
                  <a:gd name="T23" fmla="*/ 110 h 110"/>
                  <a:gd name="T24" fmla="*/ 58 w 58"/>
                  <a:gd name="T25" fmla="*/ 0 h 110"/>
                  <a:gd name="T26" fmla="*/ 39 w 58"/>
                  <a:gd name="T27" fmla="*/ 0 h 110"/>
                  <a:gd name="T28" fmla="*/ 39 w 58"/>
                  <a:gd name="T29" fmla="*/ 8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10">
                    <a:moveTo>
                      <a:pt x="39" y="82"/>
                    </a:moveTo>
                    <a:cubicBezTo>
                      <a:pt x="32" y="88"/>
                      <a:pt x="28" y="91"/>
                      <a:pt x="24" y="91"/>
                    </a:cubicBezTo>
                    <a:cubicBezTo>
                      <a:pt x="22" y="91"/>
                      <a:pt x="20" y="90"/>
                      <a:pt x="20" y="87"/>
                    </a:cubicBezTo>
                    <a:cubicBezTo>
                      <a:pt x="19" y="86"/>
                      <a:pt x="19" y="84"/>
                      <a:pt x="19" y="79"/>
                    </a:cubicBezTo>
                    <a:cubicBezTo>
                      <a:pt x="19" y="0"/>
                      <a:pt x="19" y="0"/>
                      <a:pt x="19" y="0"/>
                    </a:cubicBezTo>
                    <a:cubicBezTo>
                      <a:pt x="0" y="0"/>
                      <a:pt x="0" y="0"/>
                      <a:pt x="0" y="0"/>
                    </a:cubicBezTo>
                    <a:cubicBezTo>
                      <a:pt x="0" y="85"/>
                      <a:pt x="0" y="85"/>
                      <a:pt x="0" y="85"/>
                    </a:cubicBezTo>
                    <a:cubicBezTo>
                      <a:pt x="0" y="93"/>
                      <a:pt x="0" y="98"/>
                      <a:pt x="1" y="101"/>
                    </a:cubicBezTo>
                    <a:cubicBezTo>
                      <a:pt x="3" y="107"/>
                      <a:pt x="9" y="109"/>
                      <a:pt x="15" y="109"/>
                    </a:cubicBezTo>
                    <a:cubicBezTo>
                      <a:pt x="22" y="109"/>
                      <a:pt x="32" y="105"/>
                      <a:pt x="39" y="96"/>
                    </a:cubicBezTo>
                    <a:cubicBezTo>
                      <a:pt x="39" y="110"/>
                      <a:pt x="39" y="110"/>
                      <a:pt x="39" y="110"/>
                    </a:cubicBezTo>
                    <a:cubicBezTo>
                      <a:pt x="58" y="110"/>
                      <a:pt x="58" y="110"/>
                      <a:pt x="58" y="110"/>
                    </a:cubicBezTo>
                    <a:cubicBezTo>
                      <a:pt x="58" y="0"/>
                      <a:pt x="58" y="0"/>
                      <a:pt x="58" y="0"/>
                    </a:cubicBezTo>
                    <a:cubicBezTo>
                      <a:pt x="39" y="0"/>
                      <a:pt x="39" y="0"/>
                      <a:pt x="39" y="0"/>
                    </a:cubicBezTo>
                    <a:lnTo>
                      <a:pt x="39"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Freeform 104"/>
              <p:cNvSpPr>
                <a:spLocks noEditPoints="1"/>
              </p:cNvSpPr>
              <p:nvPr/>
            </p:nvSpPr>
            <p:spPr bwMode="auto">
              <a:xfrm>
                <a:off x="1313173" y="2567673"/>
                <a:ext cx="92236" cy="175046"/>
              </a:xfrm>
              <a:custGeom>
                <a:avLst/>
                <a:gdLst>
                  <a:gd name="T0" fmla="*/ 24 w 58"/>
                  <a:gd name="T1" fmla="*/ 0 h 110"/>
                  <a:gd name="T2" fmla="*/ 4 w 58"/>
                  <a:gd name="T3" fmla="*/ 11 h 110"/>
                  <a:gd name="T4" fmla="*/ 0 w 58"/>
                  <a:gd name="T5" fmla="*/ 36 h 110"/>
                  <a:gd name="T6" fmla="*/ 0 w 58"/>
                  <a:gd name="T7" fmla="*/ 74 h 110"/>
                  <a:gd name="T8" fmla="*/ 4 w 58"/>
                  <a:gd name="T9" fmla="*/ 99 h 110"/>
                  <a:gd name="T10" fmla="*/ 25 w 58"/>
                  <a:gd name="T11" fmla="*/ 110 h 110"/>
                  <a:gd name="T12" fmla="*/ 50 w 58"/>
                  <a:gd name="T13" fmla="*/ 99 h 110"/>
                  <a:gd name="T14" fmla="*/ 58 w 58"/>
                  <a:gd name="T15" fmla="*/ 74 h 110"/>
                  <a:gd name="T16" fmla="*/ 58 w 58"/>
                  <a:gd name="T17" fmla="*/ 36 h 110"/>
                  <a:gd name="T18" fmla="*/ 49 w 58"/>
                  <a:gd name="T19" fmla="*/ 11 h 110"/>
                  <a:gd name="T20" fmla="*/ 24 w 58"/>
                  <a:gd name="T21" fmla="*/ 0 h 110"/>
                  <a:gd name="T22" fmla="*/ 38 w 58"/>
                  <a:gd name="T23" fmla="*/ 77 h 110"/>
                  <a:gd name="T24" fmla="*/ 29 w 58"/>
                  <a:gd name="T25" fmla="*/ 92 h 110"/>
                  <a:gd name="T26" fmla="*/ 19 w 58"/>
                  <a:gd name="T27" fmla="*/ 77 h 110"/>
                  <a:gd name="T28" fmla="*/ 19 w 58"/>
                  <a:gd name="T29" fmla="*/ 32 h 110"/>
                  <a:gd name="T30" fmla="*/ 29 w 58"/>
                  <a:gd name="T31" fmla="*/ 17 h 110"/>
                  <a:gd name="T32" fmla="*/ 38 w 58"/>
                  <a:gd name="T33" fmla="*/ 32 h 110"/>
                  <a:gd name="T34" fmla="*/ 38 w 58"/>
                  <a:gd name="T35" fmla="*/ 7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10">
                    <a:moveTo>
                      <a:pt x="24" y="0"/>
                    </a:moveTo>
                    <a:cubicBezTo>
                      <a:pt x="15" y="0"/>
                      <a:pt x="9" y="3"/>
                      <a:pt x="4" y="11"/>
                    </a:cubicBezTo>
                    <a:cubicBezTo>
                      <a:pt x="0" y="16"/>
                      <a:pt x="0" y="25"/>
                      <a:pt x="0" y="36"/>
                    </a:cubicBezTo>
                    <a:cubicBezTo>
                      <a:pt x="0" y="74"/>
                      <a:pt x="0" y="74"/>
                      <a:pt x="0" y="74"/>
                    </a:cubicBezTo>
                    <a:cubicBezTo>
                      <a:pt x="0" y="85"/>
                      <a:pt x="0" y="94"/>
                      <a:pt x="4" y="99"/>
                    </a:cubicBezTo>
                    <a:cubicBezTo>
                      <a:pt x="9" y="106"/>
                      <a:pt x="16" y="110"/>
                      <a:pt x="25" y="110"/>
                    </a:cubicBezTo>
                    <a:cubicBezTo>
                      <a:pt x="35" y="110"/>
                      <a:pt x="45" y="106"/>
                      <a:pt x="50" y="99"/>
                    </a:cubicBezTo>
                    <a:cubicBezTo>
                      <a:pt x="54" y="94"/>
                      <a:pt x="58" y="85"/>
                      <a:pt x="58" y="74"/>
                    </a:cubicBezTo>
                    <a:cubicBezTo>
                      <a:pt x="58" y="36"/>
                      <a:pt x="58" y="36"/>
                      <a:pt x="58" y="36"/>
                    </a:cubicBezTo>
                    <a:cubicBezTo>
                      <a:pt x="58" y="25"/>
                      <a:pt x="54" y="16"/>
                      <a:pt x="49" y="11"/>
                    </a:cubicBezTo>
                    <a:cubicBezTo>
                      <a:pt x="44" y="3"/>
                      <a:pt x="34" y="0"/>
                      <a:pt x="24" y="0"/>
                    </a:cubicBezTo>
                    <a:close/>
                    <a:moveTo>
                      <a:pt x="38" y="77"/>
                    </a:moveTo>
                    <a:cubicBezTo>
                      <a:pt x="38" y="87"/>
                      <a:pt x="35" y="92"/>
                      <a:pt x="29" y="92"/>
                    </a:cubicBezTo>
                    <a:cubicBezTo>
                      <a:pt x="22" y="92"/>
                      <a:pt x="19" y="87"/>
                      <a:pt x="19" y="77"/>
                    </a:cubicBezTo>
                    <a:cubicBezTo>
                      <a:pt x="19" y="32"/>
                      <a:pt x="19" y="32"/>
                      <a:pt x="19" y="32"/>
                    </a:cubicBezTo>
                    <a:cubicBezTo>
                      <a:pt x="19" y="22"/>
                      <a:pt x="22" y="17"/>
                      <a:pt x="29" y="17"/>
                    </a:cubicBezTo>
                    <a:cubicBezTo>
                      <a:pt x="35" y="17"/>
                      <a:pt x="38" y="22"/>
                      <a:pt x="38" y="32"/>
                    </a:cubicBezTo>
                    <a:lnTo>
                      <a:pt x="38"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Freeform 105"/>
              <p:cNvSpPr/>
              <p:nvPr/>
            </p:nvSpPr>
            <p:spPr bwMode="auto">
              <a:xfrm>
                <a:off x="1951419" y="2595950"/>
                <a:ext cx="30296" cy="44435"/>
              </a:xfrm>
              <a:custGeom>
                <a:avLst/>
                <a:gdLst>
                  <a:gd name="T0" fmla="*/ 9 w 19"/>
                  <a:gd name="T1" fmla="*/ 0 h 28"/>
                  <a:gd name="T2" fmla="*/ 0 w 19"/>
                  <a:gd name="T3" fmla="*/ 15 h 28"/>
                  <a:gd name="T4" fmla="*/ 0 w 19"/>
                  <a:gd name="T5" fmla="*/ 28 h 28"/>
                  <a:gd name="T6" fmla="*/ 19 w 19"/>
                  <a:gd name="T7" fmla="*/ 28 h 28"/>
                  <a:gd name="T8" fmla="*/ 19 w 19"/>
                  <a:gd name="T9" fmla="*/ 15 h 28"/>
                  <a:gd name="T10" fmla="*/ 9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9" y="0"/>
                    </a:moveTo>
                    <a:cubicBezTo>
                      <a:pt x="3" y="0"/>
                      <a:pt x="0" y="5"/>
                      <a:pt x="0" y="15"/>
                    </a:cubicBezTo>
                    <a:cubicBezTo>
                      <a:pt x="0" y="28"/>
                      <a:pt x="0" y="28"/>
                      <a:pt x="0" y="28"/>
                    </a:cubicBezTo>
                    <a:cubicBezTo>
                      <a:pt x="19" y="28"/>
                      <a:pt x="19" y="28"/>
                      <a:pt x="19" y="28"/>
                    </a:cubicBezTo>
                    <a:cubicBezTo>
                      <a:pt x="19" y="15"/>
                      <a:pt x="19" y="15"/>
                      <a:pt x="19" y="15"/>
                    </a:cubicBezTo>
                    <a:cubicBezTo>
                      <a:pt x="19" y="5"/>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Freeform 106"/>
              <p:cNvSpPr>
                <a:spLocks noEditPoints="1"/>
              </p:cNvSpPr>
              <p:nvPr/>
            </p:nvSpPr>
            <p:spPr bwMode="auto">
              <a:xfrm>
                <a:off x="1539387" y="2452546"/>
                <a:ext cx="508981" cy="355479"/>
              </a:xfrm>
              <a:custGeom>
                <a:avLst/>
                <a:gdLst>
                  <a:gd name="T0" fmla="*/ 160 w 320"/>
                  <a:gd name="T1" fmla="*/ 0 h 223"/>
                  <a:gd name="T2" fmla="*/ 6 w 320"/>
                  <a:gd name="T3" fmla="*/ 36 h 223"/>
                  <a:gd name="T4" fmla="*/ 6 w 320"/>
                  <a:gd name="T5" fmla="*/ 187 h 223"/>
                  <a:gd name="T6" fmla="*/ 160 w 320"/>
                  <a:gd name="T7" fmla="*/ 223 h 223"/>
                  <a:gd name="T8" fmla="*/ 314 w 320"/>
                  <a:gd name="T9" fmla="*/ 187 h 223"/>
                  <a:gd name="T10" fmla="*/ 314 w 320"/>
                  <a:gd name="T11" fmla="*/ 36 h 223"/>
                  <a:gd name="T12" fmla="*/ 97 w 320"/>
                  <a:gd name="T13" fmla="*/ 60 h 223"/>
                  <a:gd name="T14" fmla="*/ 71 w 320"/>
                  <a:gd name="T15" fmla="*/ 183 h 223"/>
                  <a:gd name="T16" fmla="*/ 52 w 320"/>
                  <a:gd name="T17" fmla="*/ 60 h 223"/>
                  <a:gd name="T18" fmla="*/ 26 w 320"/>
                  <a:gd name="T19" fmla="*/ 40 h 223"/>
                  <a:gd name="T20" fmla="*/ 97 w 320"/>
                  <a:gd name="T21" fmla="*/ 60 h 223"/>
                  <a:gd name="T22" fmla="*/ 136 w 320"/>
                  <a:gd name="T23" fmla="*/ 183 h 223"/>
                  <a:gd name="T24" fmla="*/ 111 w 320"/>
                  <a:gd name="T25" fmla="*/ 182 h 223"/>
                  <a:gd name="T26" fmla="*/ 97 w 320"/>
                  <a:gd name="T27" fmla="*/ 158 h 223"/>
                  <a:gd name="T28" fmla="*/ 116 w 320"/>
                  <a:gd name="T29" fmla="*/ 73 h 223"/>
                  <a:gd name="T30" fmla="*/ 115 w 320"/>
                  <a:gd name="T31" fmla="*/ 160 h 223"/>
                  <a:gd name="T32" fmla="*/ 136 w 320"/>
                  <a:gd name="T33" fmla="*/ 156 h 223"/>
                  <a:gd name="T34" fmla="*/ 155 w 320"/>
                  <a:gd name="T35" fmla="*/ 73 h 223"/>
                  <a:gd name="T36" fmla="*/ 226 w 320"/>
                  <a:gd name="T37" fmla="*/ 149 h 223"/>
                  <a:gd name="T38" fmla="*/ 207 w 320"/>
                  <a:gd name="T39" fmla="*/ 182 h 223"/>
                  <a:gd name="T40" fmla="*/ 188 w 320"/>
                  <a:gd name="T41" fmla="*/ 183 h 223"/>
                  <a:gd name="T42" fmla="*/ 168 w 320"/>
                  <a:gd name="T43" fmla="*/ 40 h 223"/>
                  <a:gd name="T44" fmla="*/ 188 w 320"/>
                  <a:gd name="T45" fmla="*/ 84 h 223"/>
                  <a:gd name="T46" fmla="*/ 223 w 320"/>
                  <a:gd name="T47" fmla="*/ 85 h 223"/>
                  <a:gd name="T48" fmla="*/ 226 w 320"/>
                  <a:gd name="T49" fmla="*/ 149 h 223"/>
                  <a:gd name="T50" fmla="*/ 259 w 320"/>
                  <a:gd name="T51" fmla="*/ 131 h 223"/>
                  <a:gd name="T52" fmla="*/ 268 w 320"/>
                  <a:gd name="T53" fmla="*/ 165 h 223"/>
                  <a:gd name="T54" fmla="*/ 276 w 320"/>
                  <a:gd name="T55" fmla="*/ 144 h 223"/>
                  <a:gd name="T56" fmla="*/ 298 w 320"/>
                  <a:gd name="T57" fmla="*/ 147 h 223"/>
                  <a:gd name="T58" fmla="*/ 291 w 320"/>
                  <a:gd name="T59" fmla="*/ 171 h 223"/>
                  <a:gd name="T60" fmla="*/ 245 w 320"/>
                  <a:gd name="T61" fmla="*/ 171 h 223"/>
                  <a:gd name="T62" fmla="*/ 239 w 320"/>
                  <a:gd name="T63" fmla="*/ 109 h 223"/>
                  <a:gd name="T64" fmla="*/ 267 w 320"/>
                  <a:gd name="T65" fmla="*/ 73 h 223"/>
                  <a:gd name="T66" fmla="*/ 298 w 320"/>
                  <a:gd name="T67" fmla="*/ 10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0" h="223">
                    <a:moveTo>
                      <a:pt x="280" y="5"/>
                    </a:moveTo>
                    <a:cubicBezTo>
                      <a:pt x="240" y="0"/>
                      <a:pt x="200" y="0"/>
                      <a:pt x="160" y="0"/>
                    </a:cubicBezTo>
                    <a:cubicBezTo>
                      <a:pt x="120" y="0"/>
                      <a:pt x="80" y="0"/>
                      <a:pt x="41" y="5"/>
                    </a:cubicBezTo>
                    <a:cubicBezTo>
                      <a:pt x="24" y="7"/>
                      <a:pt x="10" y="19"/>
                      <a:pt x="6" y="36"/>
                    </a:cubicBezTo>
                    <a:cubicBezTo>
                      <a:pt x="1" y="60"/>
                      <a:pt x="0" y="87"/>
                      <a:pt x="0" y="112"/>
                    </a:cubicBezTo>
                    <a:cubicBezTo>
                      <a:pt x="0" y="136"/>
                      <a:pt x="0" y="163"/>
                      <a:pt x="6" y="187"/>
                    </a:cubicBezTo>
                    <a:cubicBezTo>
                      <a:pt x="10" y="204"/>
                      <a:pt x="24" y="217"/>
                      <a:pt x="41" y="218"/>
                    </a:cubicBezTo>
                    <a:cubicBezTo>
                      <a:pt x="80" y="223"/>
                      <a:pt x="120" y="223"/>
                      <a:pt x="160" y="223"/>
                    </a:cubicBezTo>
                    <a:cubicBezTo>
                      <a:pt x="200" y="223"/>
                      <a:pt x="240" y="223"/>
                      <a:pt x="280" y="218"/>
                    </a:cubicBezTo>
                    <a:cubicBezTo>
                      <a:pt x="296" y="217"/>
                      <a:pt x="310" y="204"/>
                      <a:pt x="314" y="187"/>
                    </a:cubicBezTo>
                    <a:cubicBezTo>
                      <a:pt x="320" y="163"/>
                      <a:pt x="320" y="136"/>
                      <a:pt x="320" y="112"/>
                    </a:cubicBezTo>
                    <a:cubicBezTo>
                      <a:pt x="320" y="87"/>
                      <a:pt x="320" y="60"/>
                      <a:pt x="314" y="36"/>
                    </a:cubicBezTo>
                    <a:cubicBezTo>
                      <a:pt x="310" y="19"/>
                      <a:pt x="296" y="7"/>
                      <a:pt x="280" y="5"/>
                    </a:cubicBezTo>
                    <a:close/>
                    <a:moveTo>
                      <a:pt x="97" y="60"/>
                    </a:moveTo>
                    <a:cubicBezTo>
                      <a:pt x="71" y="60"/>
                      <a:pt x="71" y="60"/>
                      <a:pt x="71" y="60"/>
                    </a:cubicBezTo>
                    <a:cubicBezTo>
                      <a:pt x="71" y="183"/>
                      <a:pt x="71" y="183"/>
                      <a:pt x="71" y="183"/>
                    </a:cubicBezTo>
                    <a:cubicBezTo>
                      <a:pt x="52" y="183"/>
                      <a:pt x="52" y="183"/>
                      <a:pt x="52" y="183"/>
                    </a:cubicBezTo>
                    <a:cubicBezTo>
                      <a:pt x="52" y="60"/>
                      <a:pt x="52" y="60"/>
                      <a:pt x="52" y="60"/>
                    </a:cubicBezTo>
                    <a:cubicBezTo>
                      <a:pt x="26" y="60"/>
                      <a:pt x="26" y="60"/>
                      <a:pt x="26" y="60"/>
                    </a:cubicBezTo>
                    <a:cubicBezTo>
                      <a:pt x="26" y="40"/>
                      <a:pt x="26" y="40"/>
                      <a:pt x="26" y="40"/>
                    </a:cubicBezTo>
                    <a:cubicBezTo>
                      <a:pt x="97" y="40"/>
                      <a:pt x="97" y="40"/>
                      <a:pt x="97" y="40"/>
                    </a:cubicBezTo>
                    <a:lnTo>
                      <a:pt x="97" y="60"/>
                    </a:lnTo>
                    <a:close/>
                    <a:moveTo>
                      <a:pt x="155" y="183"/>
                    </a:moveTo>
                    <a:cubicBezTo>
                      <a:pt x="136" y="183"/>
                      <a:pt x="136" y="183"/>
                      <a:pt x="136" y="183"/>
                    </a:cubicBezTo>
                    <a:cubicBezTo>
                      <a:pt x="136" y="169"/>
                      <a:pt x="136" y="169"/>
                      <a:pt x="136" y="169"/>
                    </a:cubicBezTo>
                    <a:cubicBezTo>
                      <a:pt x="123" y="178"/>
                      <a:pt x="118" y="182"/>
                      <a:pt x="111" y="182"/>
                    </a:cubicBezTo>
                    <a:cubicBezTo>
                      <a:pt x="105" y="182"/>
                      <a:pt x="101" y="180"/>
                      <a:pt x="99" y="174"/>
                    </a:cubicBezTo>
                    <a:cubicBezTo>
                      <a:pt x="98" y="171"/>
                      <a:pt x="97" y="166"/>
                      <a:pt x="97" y="158"/>
                    </a:cubicBezTo>
                    <a:cubicBezTo>
                      <a:pt x="97" y="73"/>
                      <a:pt x="97" y="73"/>
                      <a:pt x="97" y="73"/>
                    </a:cubicBezTo>
                    <a:cubicBezTo>
                      <a:pt x="116" y="73"/>
                      <a:pt x="116" y="73"/>
                      <a:pt x="116" y="73"/>
                    </a:cubicBezTo>
                    <a:cubicBezTo>
                      <a:pt x="116" y="153"/>
                      <a:pt x="116" y="153"/>
                      <a:pt x="116" y="153"/>
                    </a:cubicBezTo>
                    <a:cubicBezTo>
                      <a:pt x="116" y="157"/>
                      <a:pt x="115" y="159"/>
                      <a:pt x="115" y="160"/>
                    </a:cubicBezTo>
                    <a:cubicBezTo>
                      <a:pt x="116" y="163"/>
                      <a:pt x="119" y="165"/>
                      <a:pt x="122" y="165"/>
                    </a:cubicBezTo>
                    <a:cubicBezTo>
                      <a:pt x="126" y="165"/>
                      <a:pt x="129" y="162"/>
                      <a:pt x="136" y="156"/>
                    </a:cubicBezTo>
                    <a:cubicBezTo>
                      <a:pt x="136" y="73"/>
                      <a:pt x="136" y="73"/>
                      <a:pt x="136" y="73"/>
                    </a:cubicBezTo>
                    <a:cubicBezTo>
                      <a:pt x="155" y="73"/>
                      <a:pt x="155" y="73"/>
                      <a:pt x="155" y="73"/>
                    </a:cubicBezTo>
                    <a:lnTo>
                      <a:pt x="155" y="183"/>
                    </a:lnTo>
                    <a:close/>
                    <a:moveTo>
                      <a:pt x="226" y="149"/>
                    </a:moveTo>
                    <a:cubicBezTo>
                      <a:pt x="226" y="159"/>
                      <a:pt x="224" y="166"/>
                      <a:pt x="223" y="170"/>
                    </a:cubicBezTo>
                    <a:cubicBezTo>
                      <a:pt x="220" y="178"/>
                      <a:pt x="215" y="182"/>
                      <a:pt x="207" y="182"/>
                    </a:cubicBezTo>
                    <a:cubicBezTo>
                      <a:pt x="201" y="182"/>
                      <a:pt x="194" y="178"/>
                      <a:pt x="188" y="170"/>
                    </a:cubicBezTo>
                    <a:cubicBezTo>
                      <a:pt x="188" y="183"/>
                      <a:pt x="188" y="183"/>
                      <a:pt x="188" y="183"/>
                    </a:cubicBezTo>
                    <a:cubicBezTo>
                      <a:pt x="168" y="183"/>
                      <a:pt x="168" y="183"/>
                      <a:pt x="168" y="183"/>
                    </a:cubicBezTo>
                    <a:cubicBezTo>
                      <a:pt x="168" y="40"/>
                      <a:pt x="168" y="40"/>
                      <a:pt x="168" y="40"/>
                    </a:cubicBezTo>
                    <a:cubicBezTo>
                      <a:pt x="188" y="40"/>
                      <a:pt x="188" y="40"/>
                      <a:pt x="188" y="40"/>
                    </a:cubicBezTo>
                    <a:cubicBezTo>
                      <a:pt x="188" y="84"/>
                      <a:pt x="188" y="84"/>
                      <a:pt x="188" y="84"/>
                    </a:cubicBezTo>
                    <a:cubicBezTo>
                      <a:pt x="194" y="77"/>
                      <a:pt x="200" y="73"/>
                      <a:pt x="207" y="73"/>
                    </a:cubicBezTo>
                    <a:cubicBezTo>
                      <a:pt x="214" y="73"/>
                      <a:pt x="221" y="77"/>
                      <a:pt x="223" y="85"/>
                    </a:cubicBezTo>
                    <a:cubicBezTo>
                      <a:pt x="225" y="89"/>
                      <a:pt x="226" y="96"/>
                      <a:pt x="226" y="106"/>
                    </a:cubicBezTo>
                    <a:lnTo>
                      <a:pt x="226" y="149"/>
                    </a:lnTo>
                    <a:close/>
                    <a:moveTo>
                      <a:pt x="298" y="131"/>
                    </a:moveTo>
                    <a:cubicBezTo>
                      <a:pt x="259" y="131"/>
                      <a:pt x="259" y="131"/>
                      <a:pt x="259" y="131"/>
                    </a:cubicBezTo>
                    <a:cubicBezTo>
                      <a:pt x="259" y="150"/>
                      <a:pt x="259" y="150"/>
                      <a:pt x="259" y="150"/>
                    </a:cubicBezTo>
                    <a:cubicBezTo>
                      <a:pt x="259" y="160"/>
                      <a:pt x="261" y="165"/>
                      <a:pt x="268" y="165"/>
                    </a:cubicBezTo>
                    <a:cubicBezTo>
                      <a:pt x="273" y="165"/>
                      <a:pt x="275" y="162"/>
                      <a:pt x="276" y="157"/>
                    </a:cubicBezTo>
                    <a:cubicBezTo>
                      <a:pt x="276" y="156"/>
                      <a:pt x="276" y="150"/>
                      <a:pt x="276" y="144"/>
                    </a:cubicBezTo>
                    <a:cubicBezTo>
                      <a:pt x="298" y="144"/>
                      <a:pt x="298" y="144"/>
                      <a:pt x="298" y="144"/>
                    </a:cubicBezTo>
                    <a:cubicBezTo>
                      <a:pt x="298" y="147"/>
                      <a:pt x="298" y="147"/>
                      <a:pt x="298" y="147"/>
                    </a:cubicBezTo>
                    <a:cubicBezTo>
                      <a:pt x="298" y="153"/>
                      <a:pt x="296" y="157"/>
                      <a:pt x="296" y="159"/>
                    </a:cubicBezTo>
                    <a:cubicBezTo>
                      <a:pt x="296" y="163"/>
                      <a:pt x="294" y="167"/>
                      <a:pt x="291" y="171"/>
                    </a:cubicBezTo>
                    <a:cubicBezTo>
                      <a:pt x="286" y="178"/>
                      <a:pt x="278" y="182"/>
                      <a:pt x="268" y="182"/>
                    </a:cubicBezTo>
                    <a:cubicBezTo>
                      <a:pt x="258" y="182"/>
                      <a:pt x="251" y="178"/>
                      <a:pt x="245" y="171"/>
                    </a:cubicBezTo>
                    <a:cubicBezTo>
                      <a:pt x="241" y="166"/>
                      <a:pt x="239" y="157"/>
                      <a:pt x="239" y="146"/>
                    </a:cubicBezTo>
                    <a:cubicBezTo>
                      <a:pt x="239" y="109"/>
                      <a:pt x="239" y="109"/>
                      <a:pt x="239" y="109"/>
                    </a:cubicBezTo>
                    <a:cubicBezTo>
                      <a:pt x="239" y="98"/>
                      <a:pt x="241" y="89"/>
                      <a:pt x="245" y="84"/>
                    </a:cubicBezTo>
                    <a:cubicBezTo>
                      <a:pt x="250" y="77"/>
                      <a:pt x="258" y="73"/>
                      <a:pt x="267" y="73"/>
                    </a:cubicBezTo>
                    <a:cubicBezTo>
                      <a:pt x="277" y="73"/>
                      <a:pt x="285" y="77"/>
                      <a:pt x="291" y="84"/>
                    </a:cubicBezTo>
                    <a:cubicBezTo>
                      <a:pt x="295" y="89"/>
                      <a:pt x="298" y="98"/>
                      <a:pt x="298" y="109"/>
                    </a:cubicBezTo>
                    <a:lnTo>
                      <a:pt x="298" y="1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Freeform 107"/>
              <p:cNvSpPr/>
              <p:nvPr/>
            </p:nvSpPr>
            <p:spPr bwMode="auto">
              <a:xfrm>
                <a:off x="1187275" y="2507080"/>
                <a:ext cx="119839" cy="236986"/>
              </a:xfrm>
              <a:custGeom>
                <a:avLst/>
                <a:gdLst>
                  <a:gd name="T0" fmla="*/ 38 w 75"/>
                  <a:gd name="T1" fmla="*/ 57 h 149"/>
                  <a:gd name="T2" fmla="*/ 23 w 75"/>
                  <a:gd name="T3" fmla="*/ 0 h 149"/>
                  <a:gd name="T4" fmla="*/ 0 w 75"/>
                  <a:gd name="T5" fmla="*/ 0 h 149"/>
                  <a:gd name="T6" fmla="*/ 14 w 75"/>
                  <a:gd name="T7" fmla="*/ 41 h 149"/>
                  <a:gd name="T8" fmla="*/ 27 w 75"/>
                  <a:gd name="T9" fmla="*/ 88 h 149"/>
                  <a:gd name="T10" fmla="*/ 27 w 75"/>
                  <a:gd name="T11" fmla="*/ 149 h 149"/>
                  <a:gd name="T12" fmla="*/ 53 w 75"/>
                  <a:gd name="T13" fmla="*/ 149 h 149"/>
                  <a:gd name="T14" fmla="*/ 53 w 75"/>
                  <a:gd name="T15" fmla="*/ 88 h 149"/>
                  <a:gd name="T16" fmla="*/ 75 w 75"/>
                  <a:gd name="T17" fmla="*/ 0 h 149"/>
                  <a:gd name="T18" fmla="*/ 53 w 75"/>
                  <a:gd name="T19" fmla="*/ 0 h 149"/>
                  <a:gd name="T20" fmla="*/ 38 w 75"/>
                  <a:gd name="T21" fmla="*/ 5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49">
                    <a:moveTo>
                      <a:pt x="38" y="57"/>
                    </a:moveTo>
                    <a:cubicBezTo>
                      <a:pt x="23" y="0"/>
                      <a:pt x="23" y="0"/>
                      <a:pt x="23" y="0"/>
                    </a:cubicBezTo>
                    <a:cubicBezTo>
                      <a:pt x="0" y="0"/>
                      <a:pt x="0" y="0"/>
                      <a:pt x="0" y="0"/>
                    </a:cubicBezTo>
                    <a:cubicBezTo>
                      <a:pt x="4" y="13"/>
                      <a:pt x="9" y="28"/>
                      <a:pt x="14" y="41"/>
                    </a:cubicBezTo>
                    <a:cubicBezTo>
                      <a:pt x="21" y="61"/>
                      <a:pt x="27" y="78"/>
                      <a:pt x="27" y="88"/>
                    </a:cubicBezTo>
                    <a:cubicBezTo>
                      <a:pt x="27" y="149"/>
                      <a:pt x="27" y="149"/>
                      <a:pt x="27" y="149"/>
                    </a:cubicBezTo>
                    <a:cubicBezTo>
                      <a:pt x="53" y="149"/>
                      <a:pt x="53" y="149"/>
                      <a:pt x="53" y="149"/>
                    </a:cubicBezTo>
                    <a:cubicBezTo>
                      <a:pt x="53" y="88"/>
                      <a:pt x="53" y="88"/>
                      <a:pt x="53" y="88"/>
                    </a:cubicBezTo>
                    <a:cubicBezTo>
                      <a:pt x="75" y="0"/>
                      <a:pt x="75" y="0"/>
                      <a:pt x="75" y="0"/>
                    </a:cubicBezTo>
                    <a:cubicBezTo>
                      <a:pt x="53" y="0"/>
                      <a:pt x="53" y="0"/>
                      <a:pt x="53" y="0"/>
                    </a:cubicBezTo>
                    <a:lnTo>
                      <a:pt x="3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51" name="TextBox 50"/>
            <p:cNvSpPr txBox="1"/>
            <p:nvPr/>
          </p:nvSpPr>
          <p:spPr>
            <a:xfrm>
              <a:off x="5627827" y="4488544"/>
              <a:ext cx="1063112"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YOUTUBE</a:t>
              </a:r>
              <a:endPar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6" name="Group 55"/>
          <p:cNvGrpSpPr/>
          <p:nvPr/>
        </p:nvGrpSpPr>
        <p:grpSpPr>
          <a:xfrm>
            <a:off x="5550495" y="1347873"/>
            <a:ext cx="2756416" cy="1106425"/>
            <a:chOff x="6556634" y="3024592"/>
            <a:chExt cx="2756416" cy="1106425"/>
          </a:xfrm>
        </p:grpSpPr>
        <p:sp>
          <p:nvSpPr>
            <p:cNvPr id="11" name="Freeform 15"/>
            <p:cNvSpPr/>
            <p:nvPr/>
          </p:nvSpPr>
          <p:spPr>
            <a:xfrm>
              <a:off x="6556634" y="3024592"/>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Freeform 109"/>
            <p:cNvSpPr>
              <a:spLocks noEditPoints="1"/>
            </p:cNvSpPr>
            <p:nvPr/>
          </p:nvSpPr>
          <p:spPr bwMode="auto">
            <a:xfrm>
              <a:off x="6836922" y="3316535"/>
              <a:ext cx="534565" cy="542644"/>
            </a:xfrm>
            <a:custGeom>
              <a:avLst/>
              <a:gdLst>
                <a:gd name="T0" fmla="*/ 326 w 336"/>
                <a:gd name="T1" fmla="*/ 207 h 341"/>
                <a:gd name="T2" fmla="*/ 330 w 336"/>
                <a:gd name="T3" fmla="*/ 173 h 341"/>
                <a:gd name="T4" fmla="*/ 170 w 336"/>
                <a:gd name="T5" fmla="*/ 12 h 341"/>
                <a:gd name="T6" fmla="*/ 142 w 336"/>
                <a:gd name="T7" fmla="*/ 15 h 341"/>
                <a:gd name="T8" fmla="*/ 93 w 336"/>
                <a:gd name="T9" fmla="*/ 0 h 341"/>
                <a:gd name="T10" fmla="*/ 0 w 336"/>
                <a:gd name="T11" fmla="*/ 93 h 341"/>
                <a:gd name="T12" fmla="*/ 13 w 336"/>
                <a:gd name="T13" fmla="*/ 140 h 341"/>
                <a:gd name="T14" fmla="*/ 10 w 336"/>
                <a:gd name="T15" fmla="*/ 173 h 341"/>
                <a:gd name="T16" fmla="*/ 170 w 336"/>
                <a:gd name="T17" fmla="*/ 333 h 341"/>
                <a:gd name="T18" fmla="*/ 199 w 336"/>
                <a:gd name="T19" fmla="*/ 330 h 341"/>
                <a:gd name="T20" fmla="*/ 243 w 336"/>
                <a:gd name="T21" fmla="*/ 341 h 341"/>
                <a:gd name="T22" fmla="*/ 336 w 336"/>
                <a:gd name="T23" fmla="*/ 248 h 341"/>
                <a:gd name="T24" fmla="*/ 326 w 336"/>
                <a:gd name="T25" fmla="*/ 207 h 341"/>
                <a:gd name="T26" fmla="*/ 252 w 336"/>
                <a:gd name="T27" fmla="*/ 249 h 341"/>
                <a:gd name="T28" fmla="*/ 220 w 336"/>
                <a:gd name="T29" fmla="*/ 274 h 341"/>
                <a:gd name="T30" fmla="*/ 169 w 336"/>
                <a:gd name="T31" fmla="*/ 283 h 341"/>
                <a:gd name="T32" fmla="*/ 112 w 336"/>
                <a:gd name="T33" fmla="*/ 271 h 341"/>
                <a:gd name="T34" fmla="*/ 86 w 336"/>
                <a:gd name="T35" fmla="*/ 247 h 341"/>
                <a:gd name="T36" fmla="*/ 75 w 336"/>
                <a:gd name="T37" fmla="*/ 218 h 341"/>
                <a:gd name="T38" fmla="*/ 82 w 336"/>
                <a:gd name="T39" fmla="*/ 203 h 341"/>
                <a:gd name="T40" fmla="*/ 99 w 336"/>
                <a:gd name="T41" fmla="*/ 197 h 341"/>
                <a:gd name="T42" fmla="*/ 113 w 336"/>
                <a:gd name="T43" fmla="*/ 202 h 341"/>
                <a:gd name="T44" fmla="*/ 122 w 336"/>
                <a:gd name="T45" fmla="*/ 215 h 341"/>
                <a:gd name="T46" fmla="*/ 131 w 336"/>
                <a:gd name="T47" fmla="*/ 232 h 341"/>
                <a:gd name="T48" fmla="*/ 145 w 336"/>
                <a:gd name="T49" fmla="*/ 242 h 341"/>
                <a:gd name="T50" fmla="*/ 168 w 336"/>
                <a:gd name="T51" fmla="*/ 246 h 341"/>
                <a:gd name="T52" fmla="*/ 201 w 336"/>
                <a:gd name="T53" fmla="*/ 238 h 341"/>
                <a:gd name="T54" fmla="*/ 212 w 336"/>
                <a:gd name="T55" fmla="*/ 218 h 341"/>
                <a:gd name="T56" fmla="*/ 206 w 336"/>
                <a:gd name="T57" fmla="*/ 203 h 341"/>
                <a:gd name="T58" fmla="*/ 189 w 336"/>
                <a:gd name="T59" fmla="*/ 193 h 341"/>
                <a:gd name="T60" fmla="*/ 160 w 336"/>
                <a:gd name="T61" fmla="*/ 186 h 341"/>
                <a:gd name="T62" fmla="*/ 118 w 336"/>
                <a:gd name="T63" fmla="*/ 173 h 341"/>
                <a:gd name="T64" fmla="*/ 90 w 336"/>
                <a:gd name="T65" fmla="*/ 153 h 341"/>
                <a:gd name="T66" fmla="*/ 80 w 336"/>
                <a:gd name="T67" fmla="*/ 121 h 341"/>
                <a:gd name="T68" fmla="*/ 91 w 336"/>
                <a:gd name="T69" fmla="*/ 89 h 341"/>
                <a:gd name="T70" fmla="*/ 122 w 336"/>
                <a:gd name="T71" fmla="*/ 67 h 341"/>
                <a:gd name="T72" fmla="*/ 169 w 336"/>
                <a:gd name="T73" fmla="*/ 60 h 341"/>
                <a:gd name="T74" fmla="*/ 206 w 336"/>
                <a:gd name="T75" fmla="*/ 65 h 341"/>
                <a:gd name="T76" fmla="*/ 233 w 336"/>
                <a:gd name="T77" fmla="*/ 78 h 341"/>
                <a:gd name="T78" fmla="*/ 248 w 336"/>
                <a:gd name="T79" fmla="*/ 95 h 341"/>
                <a:gd name="T80" fmla="*/ 253 w 336"/>
                <a:gd name="T81" fmla="*/ 114 h 341"/>
                <a:gd name="T82" fmla="*/ 247 w 336"/>
                <a:gd name="T83" fmla="*/ 129 h 341"/>
                <a:gd name="T84" fmla="*/ 230 w 336"/>
                <a:gd name="T85" fmla="*/ 136 h 341"/>
                <a:gd name="T86" fmla="*/ 216 w 336"/>
                <a:gd name="T87" fmla="*/ 132 h 341"/>
                <a:gd name="T88" fmla="*/ 207 w 336"/>
                <a:gd name="T89" fmla="*/ 119 h 341"/>
                <a:gd name="T90" fmla="*/ 192 w 336"/>
                <a:gd name="T91" fmla="*/ 101 h 341"/>
                <a:gd name="T92" fmla="*/ 166 w 336"/>
                <a:gd name="T93" fmla="*/ 95 h 341"/>
                <a:gd name="T94" fmla="*/ 138 w 336"/>
                <a:gd name="T95" fmla="*/ 102 h 341"/>
                <a:gd name="T96" fmla="*/ 128 w 336"/>
                <a:gd name="T97" fmla="*/ 117 h 341"/>
                <a:gd name="T98" fmla="*/ 131 w 336"/>
                <a:gd name="T99" fmla="*/ 127 h 341"/>
                <a:gd name="T100" fmla="*/ 141 w 336"/>
                <a:gd name="T101" fmla="*/ 134 h 341"/>
                <a:gd name="T102" fmla="*/ 154 w 336"/>
                <a:gd name="T103" fmla="*/ 139 h 341"/>
                <a:gd name="T104" fmla="*/ 176 w 336"/>
                <a:gd name="T105" fmla="*/ 144 h 341"/>
                <a:gd name="T106" fmla="*/ 211 w 336"/>
                <a:gd name="T107" fmla="*/ 154 h 341"/>
                <a:gd name="T108" fmla="*/ 239 w 336"/>
                <a:gd name="T109" fmla="*/ 166 h 341"/>
                <a:gd name="T110" fmla="*/ 257 w 336"/>
                <a:gd name="T111" fmla="*/ 185 h 341"/>
                <a:gd name="T112" fmla="*/ 263 w 336"/>
                <a:gd name="T113" fmla="*/ 213 h 341"/>
                <a:gd name="T114" fmla="*/ 252 w 336"/>
                <a:gd name="T115" fmla="*/ 24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41">
                  <a:moveTo>
                    <a:pt x="326" y="207"/>
                  </a:moveTo>
                  <a:cubicBezTo>
                    <a:pt x="329" y="196"/>
                    <a:pt x="330" y="184"/>
                    <a:pt x="330" y="173"/>
                  </a:cubicBezTo>
                  <a:cubicBezTo>
                    <a:pt x="330" y="84"/>
                    <a:pt x="258" y="12"/>
                    <a:pt x="170" y="12"/>
                  </a:cubicBezTo>
                  <a:cubicBezTo>
                    <a:pt x="161" y="12"/>
                    <a:pt x="151" y="13"/>
                    <a:pt x="142" y="15"/>
                  </a:cubicBezTo>
                  <a:cubicBezTo>
                    <a:pt x="128" y="6"/>
                    <a:pt x="111" y="0"/>
                    <a:pt x="93" y="0"/>
                  </a:cubicBezTo>
                  <a:cubicBezTo>
                    <a:pt x="42" y="0"/>
                    <a:pt x="0" y="42"/>
                    <a:pt x="0" y="93"/>
                  </a:cubicBezTo>
                  <a:cubicBezTo>
                    <a:pt x="0" y="110"/>
                    <a:pt x="5" y="126"/>
                    <a:pt x="13" y="140"/>
                  </a:cubicBezTo>
                  <a:cubicBezTo>
                    <a:pt x="11" y="151"/>
                    <a:pt x="10" y="161"/>
                    <a:pt x="10" y="173"/>
                  </a:cubicBezTo>
                  <a:cubicBezTo>
                    <a:pt x="10" y="261"/>
                    <a:pt x="81" y="333"/>
                    <a:pt x="170" y="333"/>
                  </a:cubicBezTo>
                  <a:cubicBezTo>
                    <a:pt x="180" y="333"/>
                    <a:pt x="190" y="332"/>
                    <a:pt x="199" y="330"/>
                  </a:cubicBezTo>
                  <a:cubicBezTo>
                    <a:pt x="212" y="337"/>
                    <a:pt x="227" y="341"/>
                    <a:pt x="243" y="341"/>
                  </a:cubicBezTo>
                  <a:cubicBezTo>
                    <a:pt x="295" y="341"/>
                    <a:pt x="336" y="300"/>
                    <a:pt x="336" y="248"/>
                  </a:cubicBezTo>
                  <a:cubicBezTo>
                    <a:pt x="336" y="233"/>
                    <a:pt x="333" y="219"/>
                    <a:pt x="326" y="207"/>
                  </a:cubicBezTo>
                  <a:close/>
                  <a:moveTo>
                    <a:pt x="252" y="249"/>
                  </a:moveTo>
                  <a:cubicBezTo>
                    <a:pt x="245" y="260"/>
                    <a:pt x="234" y="268"/>
                    <a:pt x="220" y="274"/>
                  </a:cubicBezTo>
                  <a:cubicBezTo>
                    <a:pt x="205" y="280"/>
                    <a:pt x="189" y="283"/>
                    <a:pt x="169" y="283"/>
                  </a:cubicBezTo>
                  <a:cubicBezTo>
                    <a:pt x="146" y="283"/>
                    <a:pt x="127" y="279"/>
                    <a:pt x="112" y="271"/>
                  </a:cubicBezTo>
                  <a:cubicBezTo>
                    <a:pt x="101" y="265"/>
                    <a:pt x="92" y="257"/>
                    <a:pt x="86" y="247"/>
                  </a:cubicBezTo>
                  <a:cubicBezTo>
                    <a:pt x="79" y="237"/>
                    <a:pt x="75" y="228"/>
                    <a:pt x="75" y="218"/>
                  </a:cubicBezTo>
                  <a:cubicBezTo>
                    <a:pt x="75" y="212"/>
                    <a:pt x="78" y="207"/>
                    <a:pt x="82" y="203"/>
                  </a:cubicBezTo>
                  <a:cubicBezTo>
                    <a:pt x="86" y="199"/>
                    <a:pt x="92" y="197"/>
                    <a:pt x="99" y="197"/>
                  </a:cubicBezTo>
                  <a:cubicBezTo>
                    <a:pt x="104" y="197"/>
                    <a:pt x="109" y="198"/>
                    <a:pt x="113" y="202"/>
                  </a:cubicBezTo>
                  <a:cubicBezTo>
                    <a:pt x="117" y="205"/>
                    <a:pt x="120" y="210"/>
                    <a:pt x="122" y="215"/>
                  </a:cubicBezTo>
                  <a:cubicBezTo>
                    <a:pt x="125" y="222"/>
                    <a:pt x="128" y="227"/>
                    <a:pt x="131" y="232"/>
                  </a:cubicBezTo>
                  <a:cubicBezTo>
                    <a:pt x="135" y="236"/>
                    <a:pt x="139" y="239"/>
                    <a:pt x="145" y="242"/>
                  </a:cubicBezTo>
                  <a:cubicBezTo>
                    <a:pt x="151" y="245"/>
                    <a:pt x="159" y="246"/>
                    <a:pt x="168" y="246"/>
                  </a:cubicBezTo>
                  <a:cubicBezTo>
                    <a:pt x="181" y="246"/>
                    <a:pt x="192" y="244"/>
                    <a:pt x="201" y="238"/>
                  </a:cubicBezTo>
                  <a:cubicBezTo>
                    <a:pt x="209" y="232"/>
                    <a:pt x="212" y="226"/>
                    <a:pt x="212" y="218"/>
                  </a:cubicBezTo>
                  <a:cubicBezTo>
                    <a:pt x="212" y="212"/>
                    <a:pt x="210" y="207"/>
                    <a:pt x="206" y="203"/>
                  </a:cubicBezTo>
                  <a:cubicBezTo>
                    <a:pt x="202" y="199"/>
                    <a:pt x="196" y="196"/>
                    <a:pt x="189" y="193"/>
                  </a:cubicBezTo>
                  <a:cubicBezTo>
                    <a:pt x="182" y="191"/>
                    <a:pt x="172" y="189"/>
                    <a:pt x="160" y="186"/>
                  </a:cubicBezTo>
                  <a:cubicBezTo>
                    <a:pt x="143" y="182"/>
                    <a:pt x="129" y="178"/>
                    <a:pt x="118" y="173"/>
                  </a:cubicBezTo>
                  <a:cubicBezTo>
                    <a:pt x="106" y="169"/>
                    <a:pt x="97" y="162"/>
                    <a:pt x="90" y="153"/>
                  </a:cubicBezTo>
                  <a:cubicBezTo>
                    <a:pt x="83" y="145"/>
                    <a:pt x="80" y="134"/>
                    <a:pt x="80" y="121"/>
                  </a:cubicBezTo>
                  <a:cubicBezTo>
                    <a:pt x="80" y="109"/>
                    <a:pt x="83" y="98"/>
                    <a:pt x="91" y="89"/>
                  </a:cubicBezTo>
                  <a:cubicBezTo>
                    <a:pt x="98" y="79"/>
                    <a:pt x="108" y="72"/>
                    <a:pt x="122" y="67"/>
                  </a:cubicBezTo>
                  <a:cubicBezTo>
                    <a:pt x="135" y="62"/>
                    <a:pt x="151" y="60"/>
                    <a:pt x="169" y="60"/>
                  </a:cubicBezTo>
                  <a:cubicBezTo>
                    <a:pt x="183" y="60"/>
                    <a:pt x="196" y="61"/>
                    <a:pt x="206" y="65"/>
                  </a:cubicBezTo>
                  <a:cubicBezTo>
                    <a:pt x="217" y="68"/>
                    <a:pt x="226" y="72"/>
                    <a:pt x="233" y="78"/>
                  </a:cubicBezTo>
                  <a:cubicBezTo>
                    <a:pt x="240" y="83"/>
                    <a:pt x="245" y="89"/>
                    <a:pt x="248" y="95"/>
                  </a:cubicBezTo>
                  <a:cubicBezTo>
                    <a:pt x="252" y="102"/>
                    <a:pt x="253" y="108"/>
                    <a:pt x="253" y="114"/>
                  </a:cubicBezTo>
                  <a:cubicBezTo>
                    <a:pt x="253" y="119"/>
                    <a:pt x="251" y="125"/>
                    <a:pt x="247" y="129"/>
                  </a:cubicBezTo>
                  <a:cubicBezTo>
                    <a:pt x="242" y="134"/>
                    <a:pt x="237" y="136"/>
                    <a:pt x="230" y="136"/>
                  </a:cubicBezTo>
                  <a:cubicBezTo>
                    <a:pt x="224" y="136"/>
                    <a:pt x="220" y="135"/>
                    <a:pt x="216" y="132"/>
                  </a:cubicBezTo>
                  <a:cubicBezTo>
                    <a:pt x="213" y="129"/>
                    <a:pt x="210" y="125"/>
                    <a:pt x="207" y="119"/>
                  </a:cubicBezTo>
                  <a:cubicBezTo>
                    <a:pt x="203" y="111"/>
                    <a:pt x="198" y="105"/>
                    <a:pt x="192" y="101"/>
                  </a:cubicBezTo>
                  <a:cubicBezTo>
                    <a:pt x="187" y="97"/>
                    <a:pt x="178" y="95"/>
                    <a:pt x="166" y="95"/>
                  </a:cubicBezTo>
                  <a:cubicBezTo>
                    <a:pt x="154" y="95"/>
                    <a:pt x="145" y="97"/>
                    <a:pt x="138" y="102"/>
                  </a:cubicBezTo>
                  <a:cubicBezTo>
                    <a:pt x="131" y="106"/>
                    <a:pt x="128" y="111"/>
                    <a:pt x="128" y="117"/>
                  </a:cubicBezTo>
                  <a:cubicBezTo>
                    <a:pt x="128" y="121"/>
                    <a:pt x="129" y="124"/>
                    <a:pt x="131" y="127"/>
                  </a:cubicBezTo>
                  <a:cubicBezTo>
                    <a:pt x="133" y="129"/>
                    <a:pt x="137" y="132"/>
                    <a:pt x="141" y="134"/>
                  </a:cubicBezTo>
                  <a:cubicBezTo>
                    <a:pt x="145" y="136"/>
                    <a:pt x="149" y="138"/>
                    <a:pt x="154" y="139"/>
                  </a:cubicBezTo>
                  <a:cubicBezTo>
                    <a:pt x="158" y="140"/>
                    <a:pt x="166" y="142"/>
                    <a:pt x="176" y="144"/>
                  </a:cubicBezTo>
                  <a:cubicBezTo>
                    <a:pt x="189" y="147"/>
                    <a:pt x="201" y="150"/>
                    <a:pt x="211" y="154"/>
                  </a:cubicBezTo>
                  <a:cubicBezTo>
                    <a:pt x="222" y="157"/>
                    <a:pt x="231" y="161"/>
                    <a:pt x="239" y="166"/>
                  </a:cubicBezTo>
                  <a:cubicBezTo>
                    <a:pt x="246" y="171"/>
                    <a:pt x="252" y="177"/>
                    <a:pt x="257" y="185"/>
                  </a:cubicBezTo>
                  <a:cubicBezTo>
                    <a:pt x="261" y="193"/>
                    <a:pt x="263" y="202"/>
                    <a:pt x="263" y="213"/>
                  </a:cubicBezTo>
                  <a:cubicBezTo>
                    <a:pt x="263" y="227"/>
                    <a:pt x="260" y="239"/>
                    <a:pt x="252" y="249"/>
                  </a:cubicBezTo>
                  <a:close/>
                </a:path>
              </a:pathLst>
            </a:custGeom>
            <a:solidFill>
              <a:srgbClr val="FFFFFF"/>
            </a:solidFill>
            <a:ln>
              <a:noFill/>
            </a:ln>
          </p:spPr>
          <p:txBody>
            <a:bodyPr vert="horz" wrap="square" lIns="91440" tIns="45720" rIns="91440" bIns="45720" numCol="1" anchor="t" anchorCtr="0" compatLnSpc="1"/>
            <a:p>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TextBox 51"/>
            <p:cNvSpPr txBox="1"/>
            <p:nvPr/>
          </p:nvSpPr>
          <p:spPr>
            <a:xfrm>
              <a:off x="7866343" y="3387587"/>
              <a:ext cx="795410"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SKYPE</a:t>
              </a:r>
              <a:endPar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7" name="Group 56"/>
          <p:cNvGrpSpPr/>
          <p:nvPr/>
        </p:nvGrpSpPr>
        <p:grpSpPr>
          <a:xfrm>
            <a:off x="3859842" y="2620694"/>
            <a:ext cx="2756416" cy="1106425"/>
            <a:chOff x="8794640" y="1918167"/>
            <a:chExt cx="2756416" cy="1106425"/>
          </a:xfrm>
        </p:grpSpPr>
        <p:sp>
          <p:nvSpPr>
            <p:cNvPr id="14" name="Freeform 13"/>
            <p:cNvSpPr/>
            <p:nvPr/>
          </p:nvSpPr>
          <p:spPr>
            <a:xfrm flipH="1">
              <a:off x="8794640" y="1918167"/>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Freeform 95"/>
            <p:cNvSpPr/>
            <p:nvPr/>
          </p:nvSpPr>
          <p:spPr bwMode="auto">
            <a:xfrm>
              <a:off x="10892501" y="2234309"/>
              <a:ext cx="221562" cy="478011"/>
            </a:xfrm>
            <a:custGeom>
              <a:avLst/>
              <a:gdLst>
                <a:gd name="T0" fmla="*/ 147 w 153"/>
                <a:gd name="T1" fmla="*/ 165 h 330"/>
                <a:gd name="T2" fmla="*/ 102 w 153"/>
                <a:gd name="T3" fmla="*/ 165 h 330"/>
                <a:gd name="T4" fmla="*/ 102 w 153"/>
                <a:gd name="T5" fmla="*/ 330 h 330"/>
                <a:gd name="T6" fmla="*/ 34 w 153"/>
                <a:gd name="T7" fmla="*/ 330 h 330"/>
                <a:gd name="T8" fmla="*/ 34 w 153"/>
                <a:gd name="T9" fmla="*/ 165 h 330"/>
                <a:gd name="T10" fmla="*/ 0 w 153"/>
                <a:gd name="T11" fmla="*/ 165 h 330"/>
                <a:gd name="T12" fmla="*/ 0 w 153"/>
                <a:gd name="T13" fmla="*/ 108 h 330"/>
                <a:gd name="T14" fmla="*/ 34 w 153"/>
                <a:gd name="T15" fmla="*/ 108 h 330"/>
                <a:gd name="T16" fmla="*/ 34 w 153"/>
                <a:gd name="T17" fmla="*/ 74 h 330"/>
                <a:gd name="T18" fmla="*/ 107 w 153"/>
                <a:gd name="T19" fmla="*/ 0 h 330"/>
                <a:gd name="T20" fmla="*/ 153 w 153"/>
                <a:gd name="T21" fmla="*/ 0 h 330"/>
                <a:gd name="T22" fmla="*/ 153 w 153"/>
                <a:gd name="T23" fmla="*/ 57 h 330"/>
                <a:gd name="T24" fmla="*/ 124 w 153"/>
                <a:gd name="T25" fmla="*/ 57 h 330"/>
                <a:gd name="T26" fmla="*/ 102 w 153"/>
                <a:gd name="T27" fmla="*/ 80 h 330"/>
                <a:gd name="T28" fmla="*/ 102 w 153"/>
                <a:gd name="T29" fmla="*/ 108 h 330"/>
                <a:gd name="T30" fmla="*/ 153 w 153"/>
                <a:gd name="T31" fmla="*/ 108 h 330"/>
                <a:gd name="T32" fmla="*/ 147 w 153"/>
                <a:gd name="T33" fmla="*/ 165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3" h="330">
                  <a:moveTo>
                    <a:pt x="147" y="165"/>
                  </a:moveTo>
                  <a:cubicBezTo>
                    <a:pt x="102" y="165"/>
                    <a:pt x="102" y="165"/>
                    <a:pt x="102" y="165"/>
                  </a:cubicBezTo>
                  <a:cubicBezTo>
                    <a:pt x="102" y="330"/>
                    <a:pt x="102" y="330"/>
                    <a:pt x="102" y="330"/>
                  </a:cubicBezTo>
                  <a:cubicBezTo>
                    <a:pt x="34" y="330"/>
                    <a:pt x="34" y="330"/>
                    <a:pt x="34" y="330"/>
                  </a:cubicBezTo>
                  <a:cubicBezTo>
                    <a:pt x="34" y="165"/>
                    <a:pt x="34" y="165"/>
                    <a:pt x="34" y="165"/>
                  </a:cubicBezTo>
                  <a:cubicBezTo>
                    <a:pt x="0" y="165"/>
                    <a:pt x="0" y="165"/>
                    <a:pt x="0" y="165"/>
                  </a:cubicBezTo>
                  <a:cubicBezTo>
                    <a:pt x="0" y="108"/>
                    <a:pt x="0" y="108"/>
                    <a:pt x="0" y="108"/>
                  </a:cubicBezTo>
                  <a:cubicBezTo>
                    <a:pt x="34" y="108"/>
                    <a:pt x="34" y="108"/>
                    <a:pt x="34" y="108"/>
                  </a:cubicBezTo>
                  <a:cubicBezTo>
                    <a:pt x="34" y="74"/>
                    <a:pt x="34" y="74"/>
                    <a:pt x="34" y="74"/>
                  </a:cubicBezTo>
                  <a:cubicBezTo>
                    <a:pt x="34" y="28"/>
                    <a:pt x="53" y="0"/>
                    <a:pt x="107" y="0"/>
                  </a:cubicBezTo>
                  <a:cubicBezTo>
                    <a:pt x="153" y="0"/>
                    <a:pt x="153" y="0"/>
                    <a:pt x="153" y="0"/>
                  </a:cubicBezTo>
                  <a:cubicBezTo>
                    <a:pt x="153" y="57"/>
                    <a:pt x="153" y="57"/>
                    <a:pt x="153" y="57"/>
                  </a:cubicBezTo>
                  <a:cubicBezTo>
                    <a:pt x="124" y="57"/>
                    <a:pt x="124" y="57"/>
                    <a:pt x="124" y="57"/>
                  </a:cubicBezTo>
                  <a:cubicBezTo>
                    <a:pt x="103" y="57"/>
                    <a:pt x="102" y="65"/>
                    <a:pt x="102" y="80"/>
                  </a:cubicBezTo>
                  <a:cubicBezTo>
                    <a:pt x="102" y="108"/>
                    <a:pt x="102" y="108"/>
                    <a:pt x="102" y="108"/>
                  </a:cubicBezTo>
                  <a:cubicBezTo>
                    <a:pt x="153" y="108"/>
                    <a:pt x="153" y="108"/>
                    <a:pt x="153" y="108"/>
                  </a:cubicBezTo>
                  <a:lnTo>
                    <a:pt x="147" y="165"/>
                  </a:lnTo>
                  <a:close/>
                </a:path>
              </a:pathLst>
            </a:custGeom>
            <a:solidFill>
              <a:srgbClr val="FFFFFF"/>
            </a:solidFill>
            <a:ln>
              <a:noFill/>
            </a:ln>
          </p:spPr>
          <p:txBody>
            <a:bodyPr vert="horz" wrap="square" lIns="91440" tIns="45720" rIns="91440" bIns="45720" numCol="1" anchor="t" anchorCtr="0" compatLnSpc="1"/>
            <a:p>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TextBox 52"/>
            <p:cNvSpPr txBox="1"/>
            <p:nvPr/>
          </p:nvSpPr>
          <p:spPr>
            <a:xfrm>
              <a:off x="9284983" y="2288648"/>
              <a:ext cx="1202316"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FACEBOOK</a:t>
              </a:r>
              <a:endPar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59" name="TextBox 58"/>
          <p:cNvSpPr txBox="1"/>
          <p:nvPr/>
        </p:nvSpPr>
        <p:spPr>
          <a:xfrm>
            <a:off x="6892585" y="2819962"/>
            <a:ext cx="1326004" cy="707886"/>
          </a:xfrm>
          <a:prstGeom prst="rect">
            <a:avLst/>
          </a:prstGeom>
          <a:noFill/>
        </p:spPr>
        <p:txBody>
          <a:bodyPr wrap="none" rtlCol="0">
            <a:spAutoFit/>
          </a:bodyPr>
          <a:p>
            <a:r>
              <a:rPr lang="en-US" sz="4000" b="1">
                <a:latin typeface="微软雅黑" panose="020B0503020204020204" pitchFamily="34" charset="-122"/>
                <a:ea typeface="微软雅黑" panose="020B0503020204020204" pitchFamily="34" charset="-122"/>
                <a:cs typeface="Arial" panose="020B0604020202020204" pitchFamily="34" charset="0"/>
              </a:rPr>
              <a:t>5.6M</a:t>
            </a:r>
            <a:endParaRPr lang="en-US" sz="4000" b="1">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TextBox 59"/>
          <p:cNvSpPr txBox="1"/>
          <p:nvPr/>
        </p:nvSpPr>
        <p:spPr>
          <a:xfrm>
            <a:off x="6892585" y="5362222"/>
            <a:ext cx="1326004" cy="707886"/>
          </a:xfrm>
          <a:prstGeom prst="rect">
            <a:avLst/>
          </a:prstGeom>
          <a:noFill/>
        </p:spPr>
        <p:txBody>
          <a:bodyPr wrap="none" rtlCol="0">
            <a:spAutoFit/>
          </a:bodyPr>
          <a:p>
            <a:r>
              <a:rPr lang="en-US" sz="4000" b="1">
                <a:latin typeface="微软雅黑" panose="020B0503020204020204" pitchFamily="34" charset="-122"/>
                <a:ea typeface="微软雅黑" panose="020B0503020204020204" pitchFamily="34" charset="-122"/>
                <a:cs typeface="Arial" panose="020B0604020202020204" pitchFamily="34" charset="0"/>
              </a:rPr>
              <a:t>2.4M</a:t>
            </a:r>
            <a:endParaRPr lang="en-US" sz="4000" b="1">
              <a:latin typeface="微软雅黑" panose="020B0503020204020204" pitchFamily="34" charset="-122"/>
              <a:ea typeface="微软雅黑" panose="020B0503020204020204" pitchFamily="34" charset="-122"/>
              <a:cs typeface="Arial" panose="020B0604020202020204" pitchFamily="34" charset="0"/>
            </a:endParaRPr>
          </a:p>
        </p:txBody>
      </p:sp>
      <p:sp>
        <p:nvSpPr>
          <p:cNvPr id="61" name="TextBox 60"/>
          <p:cNvSpPr txBox="1"/>
          <p:nvPr/>
        </p:nvSpPr>
        <p:spPr>
          <a:xfrm>
            <a:off x="3994889" y="4097598"/>
            <a:ext cx="1326004" cy="707886"/>
          </a:xfrm>
          <a:prstGeom prst="rect">
            <a:avLst/>
          </a:prstGeom>
          <a:noFill/>
        </p:spPr>
        <p:txBody>
          <a:bodyPr wrap="none" rtlCol="0">
            <a:spAutoFit/>
          </a:bodyPr>
          <a:p>
            <a:pPr algn="r"/>
            <a:r>
              <a:rPr lang="en-US" sz="4000" b="1">
                <a:latin typeface="微软雅黑" panose="020B0503020204020204" pitchFamily="34" charset="-122"/>
                <a:ea typeface="微软雅黑" panose="020B0503020204020204" pitchFamily="34" charset="-122"/>
                <a:cs typeface="Arial" panose="020B0604020202020204" pitchFamily="34" charset="0"/>
              </a:rPr>
              <a:t>8.6M</a:t>
            </a:r>
            <a:endParaRPr lang="en-US" sz="4000" b="1">
              <a:latin typeface="微软雅黑" panose="020B0503020204020204" pitchFamily="34" charset="-122"/>
              <a:ea typeface="微软雅黑" panose="020B0503020204020204" pitchFamily="34" charset="-122"/>
              <a:cs typeface="Arial" panose="020B0604020202020204" pitchFamily="34" charset="0"/>
            </a:endParaRPr>
          </a:p>
        </p:txBody>
      </p:sp>
      <p:sp>
        <p:nvSpPr>
          <p:cNvPr id="62" name="TextBox 61"/>
          <p:cNvSpPr txBox="1"/>
          <p:nvPr/>
        </p:nvSpPr>
        <p:spPr>
          <a:xfrm>
            <a:off x="3994889" y="1541589"/>
            <a:ext cx="1326004" cy="707886"/>
          </a:xfrm>
          <a:prstGeom prst="rect">
            <a:avLst/>
          </a:prstGeom>
          <a:noFill/>
        </p:spPr>
        <p:txBody>
          <a:bodyPr wrap="none" rtlCol="0">
            <a:spAutoFit/>
          </a:bodyPr>
          <a:p>
            <a:pPr algn="r"/>
            <a:r>
              <a:rPr lang="en-US" sz="4000" b="1">
                <a:latin typeface="微软雅黑" panose="020B0503020204020204" pitchFamily="34" charset="-122"/>
                <a:ea typeface="微软雅黑" panose="020B0503020204020204" pitchFamily="34" charset="-122"/>
                <a:cs typeface="Arial" panose="020B0604020202020204" pitchFamily="34" charset="0"/>
              </a:rPr>
              <a:t>3.3M</a:t>
            </a:r>
            <a:endParaRPr lang="en-US" sz="4000" b="1">
              <a:latin typeface="微软雅黑" panose="020B0503020204020204" pitchFamily="34" charset="-122"/>
              <a:ea typeface="微软雅黑" panose="020B0503020204020204" pitchFamily="34" charset="-122"/>
              <a:cs typeface="Arial" panose="020B0604020202020204" pitchFamily="34" charset="0"/>
            </a:endParaRPr>
          </a:p>
        </p:txBody>
      </p:sp>
      <p:sp>
        <p:nvSpPr>
          <p:cNvPr id="63" name="Rectangle 62"/>
          <p:cNvSpPr/>
          <p:nvPr/>
        </p:nvSpPr>
        <p:spPr>
          <a:xfrm>
            <a:off x="8536516" y="1572367"/>
            <a:ext cx="2717103" cy="943610"/>
          </a:xfrm>
          <a:prstGeom prst="rect">
            <a:avLst/>
          </a:prstGeom>
        </p:spPr>
        <p:txBody>
          <a:bodyPr wrap="square">
            <a:spAutoFit/>
          </a:bodyPr>
          <a:p>
            <a:pPr algn="l">
              <a:lnSpc>
                <a:spcPct val="15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64" name="Rectangle 63"/>
          <p:cNvSpPr/>
          <p:nvPr/>
        </p:nvSpPr>
        <p:spPr>
          <a:xfrm>
            <a:off x="8536516" y="4118867"/>
            <a:ext cx="2717103" cy="943610"/>
          </a:xfrm>
          <a:prstGeom prst="rect">
            <a:avLst/>
          </a:prstGeom>
        </p:spPr>
        <p:txBody>
          <a:bodyPr wrap="square">
            <a:spAutoFit/>
          </a:bodyPr>
          <a:p>
            <a:pPr algn="l">
              <a:lnSpc>
                <a:spcPct val="15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en-GB" sz="1200">
              <a:latin typeface="微软雅黑" panose="020B0503020204020204" pitchFamily="34" charset="-122"/>
              <a:ea typeface="微软雅黑" panose="020B0503020204020204" pitchFamily="34" charset="-122"/>
              <a:cs typeface="Arial" panose="020B0604020202020204" pitchFamily="34" charset="0"/>
            </a:endParaRPr>
          </a:p>
        </p:txBody>
      </p:sp>
      <p:sp>
        <p:nvSpPr>
          <p:cNvPr id="66" name="Rectangle 65"/>
          <p:cNvSpPr/>
          <p:nvPr/>
        </p:nvSpPr>
        <p:spPr>
          <a:xfrm>
            <a:off x="702848" y="2850740"/>
            <a:ext cx="2945320" cy="943610"/>
          </a:xfrm>
          <a:prstGeom prst="rect">
            <a:avLst/>
          </a:prstGeom>
        </p:spPr>
        <p:txBody>
          <a:bodyPr wrap="square">
            <a:spAutoFit/>
          </a:bodyPr>
          <a:p>
            <a:pPr algn="r">
              <a:lnSpc>
                <a:spcPct val="15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en-GB" sz="1200">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Rectangle 66"/>
          <p:cNvSpPr/>
          <p:nvPr/>
        </p:nvSpPr>
        <p:spPr>
          <a:xfrm>
            <a:off x="815390" y="5393000"/>
            <a:ext cx="2832779" cy="943610"/>
          </a:xfrm>
          <a:prstGeom prst="rect">
            <a:avLst/>
          </a:prstGeom>
        </p:spPr>
        <p:txBody>
          <a:bodyPr wrap="square">
            <a:spAutoFit/>
          </a:bodyPr>
          <a:p>
            <a:pPr algn="r">
              <a:lnSpc>
                <a:spcPct val="15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en-GB" sz="1200">
              <a:latin typeface="微软雅黑" panose="020B0503020204020204" pitchFamily="34" charset="-122"/>
              <a:ea typeface="微软雅黑" panose="020B0503020204020204" pitchFamily="34" charset="-122"/>
              <a:cs typeface="Arial" panose="020B0604020202020204" pitchFamily="34" charset="0"/>
            </a:endParaRPr>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D:\图图图\商务类图\986827bcaf29e7c4c3ffdf0ecf5b5a0a182d8213854fc-cdh2oM_fw658.jpg986827bcaf29e7c4c3ffdf0ecf5b5a0a182d8213854fc-cdh2oM_fw658"/>
          <p:cNvPicPr>
            <a:picLocks noChangeAspect="1"/>
          </p:cNvPicPr>
          <p:nvPr/>
        </p:nvPicPr>
        <p:blipFill>
          <a:blip r:embed="rId1"/>
          <a:srcRect r="71088"/>
          <a:stretch>
            <a:fillRect/>
          </a:stretch>
        </p:blipFill>
        <p:spPr>
          <a:xfrm>
            <a:off x="0" y="0"/>
            <a:ext cx="3758565" cy="6855460"/>
          </a:xfrm>
          <a:prstGeom prst="rect">
            <a:avLst/>
          </a:prstGeom>
        </p:spPr>
      </p:pic>
      <p:pic>
        <p:nvPicPr>
          <p:cNvPr id="4" name="图片 3" descr="7"/>
          <p:cNvPicPr>
            <a:picLocks noChangeAspect="1"/>
          </p:cNvPicPr>
          <p:nvPr/>
        </p:nvPicPr>
        <p:blipFill>
          <a:blip r:embed="rId2"/>
          <a:stretch>
            <a:fillRect/>
          </a:stretch>
        </p:blipFill>
        <p:spPr>
          <a:xfrm>
            <a:off x="464820" y="86995"/>
            <a:ext cx="6096000" cy="6096000"/>
          </a:xfrm>
          <a:prstGeom prst="rect">
            <a:avLst/>
          </a:prstGeom>
        </p:spPr>
      </p:pic>
      <p:grpSp>
        <p:nvGrpSpPr>
          <p:cNvPr id="3" name="组合 2"/>
          <p:cNvGrpSpPr/>
          <p:nvPr/>
        </p:nvGrpSpPr>
        <p:grpSpPr>
          <a:xfrm>
            <a:off x="2072005" y="984250"/>
            <a:ext cx="3310890" cy="3441922"/>
            <a:chOff x="2363" y="81"/>
            <a:chExt cx="7130" cy="7411"/>
          </a:xfrm>
        </p:grpSpPr>
        <p:sp>
          <p:nvSpPr>
            <p:cNvPr id="16" name="直角三角形 15"/>
            <p:cNvSpPr/>
            <p:nvPr/>
          </p:nvSpPr>
          <p:spPr>
            <a:xfrm rot="18900000">
              <a:off x="2363" y="81"/>
              <a:ext cx="7130" cy="7411"/>
            </a:xfrm>
            <a:prstGeom prst="rtTriangle">
              <a:avLst/>
            </a:prstGeom>
            <a:solidFill>
              <a:srgbClr val="D2091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0" name="文本框 19"/>
            <p:cNvSpPr txBox="1"/>
            <p:nvPr/>
          </p:nvSpPr>
          <p:spPr>
            <a:xfrm>
              <a:off x="2744" y="4150"/>
              <a:ext cx="6608" cy="1124"/>
            </a:xfrm>
            <a:prstGeom prst="rect">
              <a:avLst/>
            </a:prstGeom>
            <a:noFill/>
          </p:spPr>
          <p:txBody>
            <a:bodyPr wrap="square" rtlCol="0">
              <a:spAutoFit/>
            </a:bodyPr>
            <a:p>
              <a:pPr algn="ctr"/>
              <a:r>
                <a:rPr lang="en-US" altLang="zh-CN" sz="2800" b="1"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rPr>
                <a:t>PART TWO</a:t>
              </a:r>
              <a:endParaRPr lang="en-US" altLang="zh-CN" sz="2800" b="1"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1" name="文本框 20"/>
            <p:cNvSpPr txBox="1"/>
            <p:nvPr/>
          </p:nvSpPr>
          <p:spPr>
            <a:xfrm>
              <a:off x="4496" y="5202"/>
              <a:ext cx="3104" cy="2185"/>
            </a:xfrm>
            <a:prstGeom prst="rect">
              <a:avLst/>
            </a:prstGeom>
            <a:noFill/>
          </p:spPr>
          <p:txBody>
            <a:bodyPr wrap="square" rtlCol="0">
              <a:spAutoFit/>
            </a:bodyPr>
            <a:p>
              <a:pPr algn="ctr"/>
              <a:r>
                <a:rPr lang="en-US" altLang="zh-CN" sz="6000"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rPr>
                <a:t>02</a:t>
              </a:r>
              <a:endParaRPr lang="en-US" altLang="zh-CN" sz="6000"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sp>
        <p:nvSpPr>
          <p:cNvPr id="22" name="文本框 21"/>
          <p:cNvSpPr txBox="1"/>
          <p:nvPr/>
        </p:nvSpPr>
        <p:spPr>
          <a:xfrm>
            <a:off x="6560820" y="2950218"/>
            <a:ext cx="4429760" cy="829945"/>
          </a:xfrm>
          <a:prstGeom prst="rect">
            <a:avLst/>
          </a:prstGeom>
          <a:noFill/>
        </p:spPr>
        <p:txBody>
          <a:bodyPr wrap="square" rtlCol="0">
            <a:spAutoFit/>
          </a:bodyPr>
          <a:lstStyle/>
          <a:p>
            <a:pPr algn="ctr"/>
            <a:r>
              <a:rPr lang="zh-CN" altLang="en-US" sz="4800" b="1"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4800" b="1"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3" name="MH_Title"/>
          <p:cNvSpPr txBox="1">
            <a:spLocks noChangeArrowheads="1"/>
          </p:cNvSpPr>
          <p:nvPr>
            <p:custDataLst>
              <p:tags r:id="rId3"/>
            </p:custDataLst>
          </p:nvPr>
        </p:nvSpPr>
        <p:spPr bwMode="auto">
          <a:xfrm>
            <a:off x="5836920" y="3992868"/>
            <a:ext cx="5852160" cy="101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 ，点击此处更换文本，点击此处更换文本点击此处更换文本点击此处更换文本点击此处更换文本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Tree>
    <p:custDataLst>
      <p:tags r:id="rId4"/>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8115" y="340995"/>
            <a:ext cx="4596765" cy="488950"/>
            <a:chOff x="249" y="537"/>
            <a:chExt cx="7239" cy="770"/>
          </a:xfrm>
        </p:grpSpPr>
        <p:sp>
          <p:nvSpPr>
            <p:cNvPr id="10" name="燕尾形箭头 9"/>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5" name="文本框 14"/>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cxnSp>
        <p:nvCxnSpPr>
          <p:cNvPr id="16" name="直接连接符 15"/>
          <p:cNvCxnSpPr/>
          <p:nvPr/>
        </p:nvCxnSpPr>
        <p:spPr>
          <a:xfrm>
            <a:off x="-35560" y="6414770"/>
            <a:ext cx="12251055"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219326" y="2070930"/>
            <a:ext cx="2342025" cy="1807078"/>
            <a:chOff x="4232026" y="2261430"/>
            <a:chExt cx="2342025" cy="1807078"/>
          </a:xfrm>
        </p:grpSpPr>
        <p:sp>
          <p:nvSpPr>
            <p:cNvPr id="22" name="Freeform 7"/>
            <p:cNvSpPr/>
            <p:nvPr/>
          </p:nvSpPr>
          <p:spPr bwMode="auto">
            <a:xfrm>
              <a:off x="4232026" y="2261430"/>
              <a:ext cx="2342025" cy="1807078"/>
            </a:xfrm>
            <a:custGeom>
              <a:avLst/>
              <a:gdLst>
                <a:gd name="T0" fmla="*/ 429 w 455"/>
                <a:gd name="T1" fmla="*/ 60 h 351"/>
                <a:gd name="T2" fmla="*/ 401 w 455"/>
                <a:gd name="T3" fmla="*/ 70 h 351"/>
                <a:gd name="T4" fmla="*/ 372 w 455"/>
                <a:gd name="T5" fmla="*/ 72 h 351"/>
                <a:gd name="T6" fmla="*/ 368 w 455"/>
                <a:gd name="T7" fmla="*/ 70 h 351"/>
                <a:gd name="T8" fmla="*/ 361 w 455"/>
                <a:gd name="T9" fmla="*/ 65 h 351"/>
                <a:gd name="T10" fmla="*/ 351 w 455"/>
                <a:gd name="T11" fmla="*/ 43 h 351"/>
                <a:gd name="T12" fmla="*/ 351 w 455"/>
                <a:gd name="T13" fmla="*/ 42 h 351"/>
                <a:gd name="T14" fmla="*/ 351 w 455"/>
                <a:gd name="T15" fmla="*/ 38 h 351"/>
                <a:gd name="T16" fmla="*/ 351 w 455"/>
                <a:gd name="T17" fmla="*/ 37 h 351"/>
                <a:gd name="T18" fmla="*/ 351 w 455"/>
                <a:gd name="T19" fmla="*/ 35 h 351"/>
                <a:gd name="T20" fmla="*/ 351 w 455"/>
                <a:gd name="T21" fmla="*/ 0 h 351"/>
                <a:gd name="T22" fmla="*/ 0 w 455"/>
                <a:gd name="T23" fmla="*/ 351 h 351"/>
                <a:gd name="T24" fmla="*/ 35 w 455"/>
                <a:gd name="T25" fmla="*/ 351 h 351"/>
                <a:gd name="T26" fmla="*/ 46 w 455"/>
                <a:gd name="T27" fmla="*/ 345 h 351"/>
                <a:gd name="T28" fmla="*/ 46 w 455"/>
                <a:gd name="T29" fmla="*/ 332 h 351"/>
                <a:gd name="T30" fmla="*/ 33 w 455"/>
                <a:gd name="T31" fmla="*/ 294 h 351"/>
                <a:gd name="T32" fmla="*/ 86 w 455"/>
                <a:gd name="T33" fmla="*/ 248 h 351"/>
                <a:gd name="T34" fmla="*/ 138 w 455"/>
                <a:gd name="T35" fmla="*/ 294 h 351"/>
                <a:gd name="T36" fmla="*/ 126 w 455"/>
                <a:gd name="T37" fmla="*/ 332 h 351"/>
                <a:gd name="T38" fmla="*/ 125 w 455"/>
                <a:gd name="T39" fmla="*/ 345 h 351"/>
                <a:gd name="T40" fmla="*/ 137 w 455"/>
                <a:gd name="T41" fmla="*/ 351 h 351"/>
                <a:gd name="T42" fmla="*/ 174 w 455"/>
                <a:gd name="T43" fmla="*/ 351 h 351"/>
                <a:gd name="T44" fmla="*/ 351 w 455"/>
                <a:gd name="T45" fmla="*/ 174 h 351"/>
                <a:gd name="T46" fmla="*/ 351 w 455"/>
                <a:gd name="T47" fmla="*/ 141 h 351"/>
                <a:gd name="T48" fmla="*/ 361 w 455"/>
                <a:gd name="T49" fmla="*/ 118 h 351"/>
                <a:gd name="T50" fmla="*/ 368 w 455"/>
                <a:gd name="T51" fmla="*/ 113 h 351"/>
                <a:gd name="T52" fmla="*/ 372 w 455"/>
                <a:gd name="T53" fmla="*/ 111 h 351"/>
                <a:gd name="T54" fmla="*/ 401 w 455"/>
                <a:gd name="T55" fmla="*/ 113 h 351"/>
                <a:gd name="T56" fmla="*/ 429 w 455"/>
                <a:gd name="T57" fmla="*/ 123 h 351"/>
                <a:gd name="T58" fmla="*/ 455 w 455"/>
                <a:gd name="T59" fmla="*/ 92 h 351"/>
                <a:gd name="T60" fmla="*/ 429 w 455"/>
                <a:gd name="T61" fmla="*/ 6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29" y="60"/>
                  </a:moveTo>
                  <a:cubicBezTo>
                    <a:pt x="424" y="60"/>
                    <a:pt x="410" y="65"/>
                    <a:pt x="401" y="70"/>
                  </a:cubicBezTo>
                  <a:cubicBezTo>
                    <a:pt x="391" y="75"/>
                    <a:pt x="381" y="76"/>
                    <a:pt x="372" y="72"/>
                  </a:cubicBezTo>
                  <a:cubicBezTo>
                    <a:pt x="370" y="72"/>
                    <a:pt x="369" y="71"/>
                    <a:pt x="368" y="70"/>
                  </a:cubicBezTo>
                  <a:cubicBezTo>
                    <a:pt x="365" y="69"/>
                    <a:pt x="363" y="67"/>
                    <a:pt x="361" y="65"/>
                  </a:cubicBezTo>
                  <a:cubicBezTo>
                    <a:pt x="356" y="60"/>
                    <a:pt x="353" y="52"/>
                    <a:pt x="351" y="43"/>
                  </a:cubicBezTo>
                  <a:cubicBezTo>
                    <a:pt x="351" y="42"/>
                    <a:pt x="351" y="42"/>
                    <a:pt x="351" y="42"/>
                  </a:cubicBezTo>
                  <a:cubicBezTo>
                    <a:pt x="351" y="38"/>
                    <a:pt x="351" y="38"/>
                    <a:pt x="351" y="38"/>
                  </a:cubicBezTo>
                  <a:cubicBezTo>
                    <a:pt x="351" y="37"/>
                    <a:pt x="351" y="37"/>
                    <a:pt x="351" y="37"/>
                  </a:cubicBezTo>
                  <a:cubicBezTo>
                    <a:pt x="351" y="35"/>
                    <a:pt x="351" y="35"/>
                    <a:pt x="351" y="35"/>
                  </a:cubicBezTo>
                  <a:cubicBezTo>
                    <a:pt x="351" y="0"/>
                    <a:pt x="351" y="0"/>
                    <a:pt x="351" y="0"/>
                  </a:cubicBezTo>
                  <a:cubicBezTo>
                    <a:pt x="160" y="6"/>
                    <a:pt x="5" y="160"/>
                    <a:pt x="0" y="351"/>
                  </a:cubicBezTo>
                  <a:cubicBezTo>
                    <a:pt x="35" y="351"/>
                    <a:pt x="35" y="351"/>
                    <a:pt x="35" y="351"/>
                  </a:cubicBezTo>
                  <a:cubicBezTo>
                    <a:pt x="39" y="350"/>
                    <a:pt x="44" y="349"/>
                    <a:pt x="46" y="345"/>
                  </a:cubicBezTo>
                  <a:cubicBezTo>
                    <a:pt x="49" y="340"/>
                    <a:pt x="48" y="335"/>
                    <a:pt x="46" y="332"/>
                  </a:cubicBezTo>
                  <a:cubicBezTo>
                    <a:pt x="44" y="329"/>
                    <a:pt x="33" y="306"/>
                    <a:pt x="33" y="294"/>
                  </a:cubicBezTo>
                  <a:cubicBezTo>
                    <a:pt x="33" y="268"/>
                    <a:pt x="57" y="248"/>
                    <a:pt x="86" y="248"/>
                  </a:cubicBezTo>
                  <a:cubicBezTo>
                    <a:pt x="115" y="248"/>
                    <a:pt x="138" y="268"/>
                    <a:pt x="138" y="294"/>
                  </a:cubicBezTo>
                  <a:cubicBezTo>
                    <a:pt x="138" y="306"/>
                    <a:pt x="127" y="329"/>
                    <a:pt x="126" y="332"/>
                  </a:cubicBezTo>
                  <a:cubicBezTo>
                    <a:pt x="124" y="335"/>
                    <a:pt x="122" y="340"/>
                    <a:pt x="125" y="345"/>
                  </a:cubicBezTo>
                  <a:cubicBezTo>
                    <a:pt x="128" y="349"/>
                    <a:pt x="133" y="351"/>
                    <a:pt x="137" y="351"/>
                  </a:cubicBezTo>
                  <a:cubicBezTo>
                    <a:pt x="174" y="351"/>
                    <a:pt x="174" y="351"/>
                    <a:pt x="174" y="351"/>
                  </a:cubicBezTo>
                  <a:cubicBezTo>
                    <a:pt x="179" y="256"/>
                    <a:pt x="256" y="180"/>
                    <a:pt x="351" y="174"/>
                  </a:cubicBezTo>
                  <a:cubicBezTo>
                    <a:pt x="351" y="141"/>
                    <a:pt x="351" y="141"/>
                    <a:pt x="351" y="141"/>
                  </a:cubicBezTo>
                  <a:cubicBezTo>
                    <a:pt x="352" y="132"/>
                    <a:pt x="356" y="124"/>
                    <a:pt x="361" y="118"/>
                  </a:cubicBezTo>
                  <a:cubicBezTo>
                    <a:pt x="363" y="116"/>
                    <a:pt x="365" y="114"/>
                    <a:pt x="368" y="113"/>
                  </a:cubicBezTo>
                  <a:cubicBezTo>
                    <a:pt x="369" y="112"/>
                    <a:pt x="370" y="112"/>
                    <a:pt x="372" y="111"/>
                  </a:cubicBezTo>
                  <a:cubicBezTo>
                    <a:pt x="381" y="107"/>
                    <a:pt x="391" y="108"/>
                    <a:pt x="401" y="113"/>
                  </a:cubicBezTo>
                  <a:cubicBezTo>
                    <a:pt x="410" y="118"/>
                    <a:pt x="424" y="123"/>
                    <a:pt x="429" y="123"/>
                  </a:cubicBezTo>
                  <a:cubicBezTo>
                    <a:pt x="443" y="123"/>
                    <a:pt x="455" y="109"/>
                    <a:pt x="455" y="92"/>
                  </a:cubicBezTo>
                  <a:cubicBezTo>
                    <a:pt x="455" y="74"/>
                    <a:pt x="443" y="60"/>
                    <a:pt x="429" y="60"/>
                  </a:cubicBezTo>
                  <a:close/>
                </a:path>
              </a:pathLst>
            </a:custGeom>
            <a:solidFill>
              <a:srgbClr val="D2091C"/>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4879241" y="2826541"/>
              <a:ext cx="731905" cy="584775"/>
            </a:xfrm>
            <a:prstGeom prst="rect">
              <a:avLst/>
            </a:prstGeom>
            <a:effectLst/>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01</a:t>
              </a:r>
              <a:endPar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24" name="组合 23"/>
          <p:cNvGrpSpPr/>
          <p:nvPr/>
        </p:nvGrpSpPr>
        <p:grpSpPr>
          <a:xfrm>
            <a:off x="6133393" y="2070930"/>
            <a:ext cx="1807078" cy="2315930"/>
            <a:chOff x="6146093" y="2261430"/>
            <a:chExt cx="1807078" cy="2315930"/>
          </a:xfrm>
        </p:grpSpPr>
        <p:sp>
          <p:nvSpPr>
            <p:cNvPr id="25" name="Freeform 6"/>
            <p:cNvSpPr/>
            <p:nvPr/>
          </p:nvSpPr>
          <p:spPr bwMode="auto">
            <a:xfrm>
              <a:off x="6146093" y="2261430"/>
              <a:ext cx="1807078" cy="2315930"/>
            </a:xfrm>
            <a:custGeom>
              <a:avLst/>
              <a:gdLst>
                <a:gd name="T0" fmla="*/ 0 w 351"/>
                <a:gd name="T1" fmla="*/ 0 h 450"/>
                <a:gd name="T2" fmla="*/ 0 w 351"/>
                <a:gd name="T3" fmla="*/ 41 h 450"/>
                <a:gd name="T4" fmla="*/ 6 w 351"/>
                <a:gd name="T5" fmla="*/ 52 h 450"/>
                <a:gd name="T6" fmla="*/ 19 w 351"/>
                <a:gd name="T7" fmla="*/ 52 h 450"/>
                <a:gd name="T8" fmla="*/ 57 w 351"/>
                <a:gd name="T9" fmla="*/ 39 h 450"/>
                <a:gd name="T10" fmla="*/ 103 w 351"/>
                <a:gd name="T11" fmla="*/ 92 h 450"/>
                <a:gd name="T12" fmla="*/ 57 w 351"/>
                <a:gd name="T13" fmla="*/ 144 h 450"/>
                <a:gd name="T14" fmla="*/ 19 w 351"/>
                <a:gd name="T15" fmla="*/ 132 h 450"/>
                <a:gd name="T16" fmla="*/ 6 w 351"/>
                <a:gd name="T17" fmla="*/ 131 h 450"/>
                <a:gd name="T18" fmla="*/ 0 w 351"/>
                <a:gd name="T19" fmla="*/ 143 h 450"/>
                <a:gd name="T20" fmla="*/ 0 w 351"/>
                <a:gd name="T21" fmla="*/ 174 h 450"/>
                <a:gd name="T22" fmla="*/ 177 w 351"/>
                <a:gd name="T23" fmla="*/ 351 h 450"/>
                <a:gd name="T24" fmla="*/ 215 w 351"/>
                <a:gd name="T25" fmla="*/ 351 h 450"/>
                <a:gd name="T26" fmla="*/ 237 w 351"/>
                <a:gd name="T27" fmla="*/ 362 h 450"/>
                <a:gd name="T28" fmla="*/ 242 w 351"/>
                <a:gd name="T29" fmla="*/ 367 h 450"/>
                <a:gd name="T30" fmla="*/ 243 w 351"/>
                <a:gd name="T31" fmla="*/ 369 h 450"/>
                <a:gd name="T32" fmla="*/ 243 w 351"/>
                <a:gd name="T33" fmla="*/ 370 h 450"/>
                <a:gd name="T34" fmla="*/ 244 w 351"/>
                <a:gd name="T35" fmla="*/ 372 h 450"/>
                <a:gd name="T36" fmla="*/ 244 w 351"/>
                <a:gd name="T37" fmla="*/ 372 h 450"/>
                <a:gd name="T38" fmla="*/ 244 w 351"/>
                <a:gd name="T39" fmla="*/ 372 h 450"/>
                <a:gd name="T40" fmla="*/ 246 w 351"/>
                <a:gd name="T41" fmla="*/ 382 h 450"/>
                <a:gd name="T42" fmla="*/ 246 w 351"/>
                <a:gd name="T43" fmla="*/ 382 h 450"/>
                <a:gd name="T44" fmla="*/ 246 w 351"/>
                <a:gd name="T45" fmla="*/ 385 h 450"/>
                <a:gd name="T46" fmla="*/ 246 w 351"/>
                <a:gd name="T47" fmla="*/ 385 h 450"/>
                <a:gd name="T48" fmla="*/ 245 w 351"/>
                <a:gd name="T49" fmla="*/ 392 h 450"/>
                <a:gd name="T50" fmla="*/ 245 w 351"/>
                <a:gd name="T51" fmla="*/ 392 h 450"/>
                <a:gd name="T52" fmla="*/ 244 w 351"/>
                <a:gd name="T53" fmla="*/ 395 h 450"/>
                <a:gd name="T54" fmla="*/ 243 w 351"/>
                <a:gd name="T55" fmla="*/ 396 h 450"/>
                <a:gd name="T56" fmla="*/ 242 w 351"/>
                <a:gd name="T57" fmla="*/ 399 h 450"/>
                <a:gd name="T58" fmla="*/ 232 w 351"/>
                <a:gd name="T59" fmla="*/ 426 h 450"/>
                <a:gd name="T60" fmla="*/ 262 w 351"/>
                <a:gd name="T61" fmla="*/ 450 h 450"/>
                <a:gd name="T62" fmla="*/ 292 w 351"/>
                <a:gd name="T63" fmla="*/ 426 h 450"/>
                <a:gd name="T64" fmla="*/ 282 w 351"/>
                <a:gd name="T65" fmla="*/ 399 h 450"/>
                <a:gd name="T66" fmla="*/ 280 w 351"/>
                <a:gd name="T67" fmla="*/ 396 h 450"/>
                <a:gd name="T68" fmla="*/ 280 w 351"/>
                <a:gd name="T69" fmla="*/ 395 h 450"/>
                <a:gd name="T70" fmla="*/ 279 w 351"/>
                <a:gd name="T71" fmla="*/ 392 h 450"/>
                <a:gd name="T72" fmla="*/ 279 w 351"/>
                <a:gd name="T73" fmla="*/ 392 h 450"/>
                <a:gd name="T74" fmla="*/ 278 w 351"/>
                <a:gd name="T75" fmla="*/ 385 h 450"/>
                <a:gd name="T76" fmla="*/ 278 w 351"/>
                <a:gd name="T77" fmla="*/ 385 h 450"/>
                <a:gd name="T78" fmla="*/ 278 w 351"/>
                <a:gd name="T79" fmla="*/ 382 h 450"/>
                <a:gd name="T80" fmla="*/ 278 w 351"/>
                <a:gd name="T81" fmla="*/ 382 h 450"/>
                <a:gd name="T82" fmla="*/ 280 w 351"/>
                <a:gd name="T83" fmla="*/ 372 h 450"/>
                <a:gd name="T84" fmla="*/ 281 w 351"/>
                <a:gd name="T85" fmla="*/ 370 h 450"/>
                <a:gd name="T86" fmla="*/ 281 w 351"/>
                <a:gd name="T87" fmla="*/ 369 h 450"/>
                <a:gd name="T88" fmla="*/ 282 w 351"/>
                <a:gd name="T89" fmla="*/ 367 h 450"/>
                <a:gd name="T90" fmla="*/ 286 w 351"/>
                <a:gd name="T91" fmla="*/ 362 h 450"/>
                <a:gd name="T92" fmla="*/ 308 w 351"/>
                <a:gd name="T93" fmla="*/ 351 h 450"/>
                <a:gd name="T94" fmla="*/ 308 w 351"/>
                <a:gd name="T95" fmla="*/ 351 h 450"/>
                <a:gd name="T96" fmla="*/ 312 w 351"/>
                <a:gd name="T97" fmla="*/ 351 h 450"/>
                <a:gd name="T98" fmla="*/ 313 w 351"/>
                <a:gd name="T99" fmla="*/ 351 h 450"/>
                <a:gd name="T100" fmla="*/ 316 w 351"/>
                <a:gd name="T101" fmla="*/ 351 h 450"/>
                <a:gd name="T102" fmla="*/ 351 w 351"/>
                <a:gd name="T103" fmla="*/ 351 h 450"/>
                <a:gd name="T104" fmla="*/ 0 w 351"/>
                <a:gd name="T105"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 h="450">
                  <a:moveTo>
                    <a:pt x="0" y="0"/>
                  </a:moveTo>
                  <a:cubicBezTo>
                    <a:pt x="0" y="41"/>
                    <a:pt x="0" y="41"/>
                    <a:pt x="0" y="41"/>
                  </a:cubicBezTo>
                  <a:cubicBezTo>
                    <a:pt x="1" y="45"/>
                    <a:pt x="2" y="50"/>
                    <a:pt x="6" y="52"/>
                  </a:cubicBezTo>
                  <a:cubicBezTo>
                    <a:pt x="10" y="54"/>
                    <a:pt x="14" y="54"/>
                    <a:pt x="19" y="52"/>
                  </a:cubicBezTo>
                  <a:cubicBezTo>
                    <a:pt x="22" y="50"/>
                    <a:pt x="45" y="39"/>
                    <a:pt x="57" y="39"/>
                  </a:cubicBezTo>
                  <a:cubicBezTo>
                    <a:pt x="83" y="39"/>
                    <a:pt x="103" y="63"/>
                    <a:pt x="103" y="92"/>
                  </a:cubicBezTo>
                  <a:cubicBezTo>
                    <a:pt x="103" y="121"/>
                    <a:pt x="83" y="144"/>
                    <a:pt x="57" y="144"/>
                  </a:cubicBezTo>
                  <a:cubicBezTo>
                    <a:pt x="45" y="144"/>
                    <a:pt x="22" y="133"/>
                    <a:pt x="19" y="132"/>
                  </a:cubicBezTo>
                  <a:cubicBezTo>
                    <a:pt x="14" y="129"/>
                    <a:pt x="10" y="129"/>
                    <a:pt x="6" y="131"/>
                  </a:cubicBezTo>
                  <a:cubicBezTo>
                    <a:pt x="2" y="134"/>
                    <a:pt x="0" y="139"/>
                    <a:pt x="0" y="143"/>
                  </a:cubicBezTo>
                  <a:cubicBezTo>
                    <a:pt x="0" y="174"/>
                    <a:pt x="0" y="174"/>
                    <a:pt x="0" y="174"/>
                  </a:cubicBezTo>
                  <a:cubicBezTo>
                    <a:pt x="95" y="180"/>
                    <a:pt x="171" y="256"/>
                    <a:pt x="177" y="351"/>
                  </a:cubicBezTo>
                  <a:cubicBezTo>
                    <a:pt x="215" y="351"/>
                    <a:pt x="215" y="351"/>
                    <a:pt x="215" y="351"/>
                  </a:cubicBezTo>
                  <a:cubicBezTo>
                    <a:pt x="224" y="352"/>
                    <a:pt x="232" y="356"/>
                    <a:pt x="237" y="362"/>
                  </a:cubicBezTo>
                  <a:cubicBezTo>
                    <a:pt x="239" y="363"/>
                    <a:pt x="241" y="365"/>
                    <a:pt x="242" y="367"/>
                  </a:cubicBezTo>
                  <a:cubicBezTo>
                    <a:pt x="242" y="368"/>
                    <a:pt x="243" y="369"/>
                    <a:pt x="243" y="369"/>
                  </a:cubicBezTo>
                  <a:cubicBezTo>
                    <a:pt x="243" y="370"/>
                    <a:pt x="243" y="370"/>
                    <a:pt x="243" y="370"/>
                  </a:cubicBezTo>
                  <a:cubicBezTo>
                    <a:pt x="244" y="370"/>
                    <a:pt x="244" y="371"/>
                    <a:pt x="244" y="372"/>
                  </a:cubicBezTo>
                  <a:cubicBezTo>
                    <a:pt x="244" y="372"/>
                    <a:pt x="244" y="372"/>
                    <a:pt x="244" y="372"/>
                  </a:cubicBezTo>
                  <a:cubicBezTo>
                    <a:pt x="244" y="372"/>
                    <a:pt x="244" y="372"/>
                    <a:pt x="244" y="372"/>
                  </a:cubicBezTo>
                  <a:cubicBezTo>
                    <a:pt x="245" y="375"/>
                    <a:pt x="246" y="378"/>
                    <a:pt x="246" y="382"/>
                  </a:cubicBezTo>
                  <a:cubicBezTo>
                    <a:pt x="246" y="382"/>
                    <a:pt x="246" y="382"/>
                    <a:pt x="246" y="382"/>
                  </a:cubicBezTo>
                  <a:cubicBezTo>
                    <a:pt x="246" y="383"/>
                    <a:pt x="246" y="384"/>
                    <a:pt x="246" y="385"/>
                  </a:cubicBezTo>
                  <a:cubicBezTo>
                    <a:pt x="246" y="385"/>
                    <a:pt x="246" y="385"/>
                    <a:pt x="246" y="385"/>
                  </a:cubicBezTo>
                  <a:cubicBezTo>
                    <a:pt x="246" y="387"/>
                    <a:pt x="245" y="390"/>
                    <a:pt x="245" y="392"/>
                  </a:cubicBezTo>
                  <a:cubicBezTo>
                    <a:pt x="245" y="392"/>
                    <a:pt x="245" y="392"/>
                    <a:pt x="245" y="392"/>
                  </a:cubicBezTo>
                  <a:cubicBezTo>
                    <a:pt x="244" y="393"/>
                    <a:pt x="244" y="394"/>
                    <a:pt x="244" y="395"/>
                  </a:cubicBezTo>
                  <a:cubicBezTo>
                    <a:pt x="244" y="396"/>
                    <a:pt x="243" y="396"/>
                    <a:pt x="243" y="396"/>
                  </a:cubicBezTo>
                  <a:cubicBezTo>
                    <a:pt x="243" y="397"/>
                    <a:pt x="242" y="398"/>
                    <a:pt x="242" y="399"/>
                  </a:cubicBezTo>
                  <a:cubicBezTo>
                    <a:pt x="237" y="408"/>
                    <a:pt x="232" y="421"/>
                    <a:pt x="232" y="426"/>
                  </a:cubicBezTo>
                  <a:cubicBezTo>
                    <a:pt x="232" y="439"/>
                    <a:pt x="246" y="450"/>
                    <a:pt x="262" y="450"/>
                  </a:cubicBezTo>
                  <a:cubicBezTo>
                    <a:pt x="278" y="450"/>
                    <a:pt x="292" y="439"/>
                    <a:pt x="292" y="426"/>
                  </a:cubicBezTo>
                  <a:cubicBezTo>
                    <a:pt x="292" y="421"/>
                    <a:pt x="286" y="408"/>
                    <a:pt x="282" y="399"/>
                  </a:cubicBezTo>
                  <a:cubicBezTo>
                    <a:pt x="281" y="398"/>
                    <a:pt x="281" y="397"/>
                    <a:pt x="280" y="396"/>
                  </a:cubicBezTo>
                  <a:cubicBezTo>
                    <a:pt x="280" y="396"/>
                    <a:pt x="280" y="396"/>
                    <a:pt x="280" y="395"/>
                  </a:cubicBezTo>
                  <a:cubicBezTo>
                    <a:pt x="280" y="394"/>
                    <a:pt x="279" y="393"/>
                    <a:pt x="279" y="392"/>
                  </a:cubicBezTo>
                  <a:cubicBezTo>
                    <a:pt x="279" y="392"/>
                    <a:pt x="279" y="392"/>
                    <a:pt x="279" y="392"/>
                  </a:cubicBezTo>
                  <a:cubicBezTo>
                    <a:pt x="278" y="390"/>
                    <a:pt x="278" y="387"/>
                    <a:pt x="278" y="385"/>
                  </a:cubicBezTo>
                  <a:cubicBezTo>
                    <a:pt x="278" y="385"/>
                    <a:pt x="278" y="385"/>
                    <a:pt x="278" y="385"/>
                  </a:cubicBezTo>
                  <a:cubicBezTo>
                    <a:pt x="278" y="384"/>
                    <a:pt x="278" y="383"/>
                    <a:pt x="278" y="382"/>
                  </a:cubicBezTo>
                  <a:cubicBezTo>
                    <a:pt x="278" y="382"/>
                    <a:pt x="278" y="382"/>
                    <a:pt x="278" y="382"/>
                  </a:cubicBezTo>
                  <a:cubicBezTo>
                    <a:pt x="278" y="378"/>
                    <a:pt x="278" y="375"/>
                    <a:pt x="280" y="372"/>
                  </a:cubicBezTo>
                  <a:cubicBezTo>
                    <a:pt x="280" y="371"/>
                    <a:pt x="280" y="370"/>
                    <a:pt x="281" y="370"/>
                  </a:cubicBezTo>
                  <a:cubicBezTo>
                    <a:pt x="281" y="370"/>
                    <a:pt x="281" y="370"/>
                    <a:pt x="281" y="369"/>
                  </a:cubicBezTo>
                  <a:cubicBezTo>
                    <a:pt x="281" y="369"/>
                    <a:pt x="281" y="368"/>
                    <a:pt x="282" y="367"/>
                  </a:cubicBezTo>
                  <a:cubicBezTo>
                    <a:pt x="283" y="365"/>
                    <a:pt x="285" y="363"/>
                    <a:pt x="286" y="362"/>
                  </a:cubicBezTo>
                  <a:cubicBezTo>
                    <a:pt x="292" y="356"/>
                    <a:pt x="299" y="353"/>
                    <a:pt x="308" y="351"/>
                  </a:cubicBezTo>
                  <a:cubicBezTo>
                    <a:pt x="308" y="351"/>
                    <a:pt x="308" y="351"/>
                    <a:pt x="308" y="351"/>
                  </a:cubicBezTo>
                  <a:cubicBezTo>
                    <a:pt x="312" y="351"/>
                    <a:pt x="312" y="351"/>
                    <a:pt x="312" y="351"/>
                  </a:cubicBezTo>
                  <a:cubicBezTo>
                    <a:pt x="313" y="351"/>
                    <a:pt x="313" y="351"/>
                    <a:pt x="313" y="351"/>
                  </a:cubicBezTo>
                  <a:cubicBezTo>
                    <a:pt x="316" y="351"/>
                    <a:pt x="316" y="351"/>
                    <a:pt x="316" y="351"/>
                  </a:cubicBezTo>
                  <a:cubicBezTo>
                    <a:pt x="351" y="351"/>
                    <a:pt x="351" y="351"/>
                    <a:pt x="351" y="351"/>
                  </a:cubicBezTo>
                  <a:cubicBezTo>
                    <a:pt x="345" y="160"/>
                    <a:pt x="191" y="6"/>
                    <a:pt x="0" y="0"/>
                  </a:cubicBezTo>
                  <a:close/>
                </a:path>
              </a:pathLst>
            </a:custGeom>
            <a:solidFill>
              <a:srgbClr val="404040"/>
            </a:solidFill>
            <a:ln>
              <a:noFill/>
            </a:ln>
            <a:effectLst>
              <a:outerShdw blurRad="63500" algn="ctr" rotWithShape="0">
                <a:prstClr val="black">
                  <a:alpha val="40000"/>
                </a:prstClr>
              </a:outerShdw>
            </a:effectLst>
          </p:spPr>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6" name="矩形 25"/>
            <p:cNvSpPr/>
            <p:nvPr/>
          </p:nvSpPr>
          <p:spPr>
            <a:xfrm>
              <a:off x="6836109" y="3030744"/>
              <a:ext cx="731905" cy="584775"/>
            </a:xfrm>
            <a:prstGeom prst="rect">
              <a:avLst/>
            </a:prstGeom>
            <a:effectLst/>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02</a:t>
              </a:r>
              <a:endPar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27" name="组合 26"/>
          <p:cNvGrpSpPr/>
          <p:nvPr/>
        </p:nvGrpSpPr>
        <p:grpSpPr>
          <a:xfrm>
            <a:off x="5598446" y="3986302"/>
            <a:ext cx="2342025" cy="1805773"/>
            <a:chOff x="5611146" y="4176802"/>
            <a:chExt cx="2342025" cy="1805773"/>
          </a:xfrm>
        </p:grpSpPr>
        <p:sp>
          <p:nvSpPr>
            <p:cNvPr id="28" name="Freeform 5"/>
            <p:cNvSpPr/>
            <p:nvPr/>
          </p:nvSpPr>
          <p:spPr bwMode="auto">
            <a:xfrm>
              <a:off x="5611146" y="4176802"/>
              <a:ext cx="2342025" cy="1805773"/>
            </a:xfrm>
            <a:custGeom>
              <a:avLst/>
              <a:gdLst>
                <a:gd name="T0" fmla="*/ 414 w 455"/>
                <a:gd name="T1" fmla="*/ 0 h 351"/>
                <a:gd name="T2" fmla="*/ 404 w 455"/>
                <a:gd name="T3" fmla="*/ 6 h 351"/>
                <a:gd name="T4" fmla="*/ 404 w 455"/>
                <a:gd name="T5" fmla="*/ 18 h 351"/>
                <a:gd name="T6" fmla="*/ 416 w 455"/>
                <a:gd name="T7" fmla="*/ 54 h 351"/>
                <a:gd name="T8" fmla="*/ 366 w 455"/>
                <a:gd name="T9" fmla="*/ 98 h 351"/>
                <a:gd name="T10" fmla="*/ 315 w 455"/>
                <a:gd name="T11" fmla="*/ 54 h 351"/>
                <a:gd name="T12" fmla="*/ 327 w 455"/>
                <a:gd name="T13" fmla="*/ 18 h 351"/>
                <a:gd name="T14" fmla="*/ 328 w 455"/>
                <a:gd name="T15" fmla="*/ 6 h 351"/>
                <a:gd name="T16" fmla="*/ 317 w 455"/>
                <a:gd name="T17" fmla="*/ 0 h 351"/>
                <a:gd name="T18" fmla="*/ 281 w 455"/>
                <a:gd name="T19" fmla="*/ 0 h 351"/>
                <a:gd name="T20" fmla="*/ 104 w 455"/>
                <a:gd name="T21" fmla="*/ 177 h 351"/>
                <a:gd name="T22" fmla="*/ 104 w 455"/>
                <a:gd name="T23" fmla="*/ 215 h 351"/>
                <a:gd name="T24" fmla="*/ 93 w 455"/>
                <a:gd name="T25" fmla="*/ 238 h 351"/>
                <a:gd name="T26" fmla="*/ 87 w 455"/>
                <a:gd name="T27" fmla="*/ 243 h 351"/>
                <a:gd name="T28" fmla="*/ 83 w 455"/>
                <a:gd name="T29" fmla="*/ 245 h 351"/>
                <a:gd name="T30" fmla="*/ 54 w 455"/>
                <a:gd name="T31" fmla="*/ 243 h 351"/>
                <a:gd name="T32" fmla="*/ 26 w 455"/>
                <a:gd name="T33" fmla="*/ 232 h 351"/>
                <a:gd name="T34" fmla="*/ 0 w 455"/>
                <a:gd name="T35" fmla="*/ 264 h 351"/>
                <a:gd name="T36" fmla="*/ 26 w 455"/>
                <a:gd name="T37" fmla="*/ 296 h 351"/>
                <a:gd name="T38" fmla="*/ 54 w 455"/>
                <a:gd name="T39" fmla="*/ 286 h 351"/>
                <a:gd name="T40" fmla="*/ 83 w 455"/>
                <a:gd name="T41" fmla="*/ 284 h 351"/>
                <a:gd name="T42" fmla="*/ 87 w 455"/>
                <a:gd name="T43" fmla="*/ 286 h 351"/>
                <a:gd name="T44" fmla="*/ 93 w 455"/>
                <a:gd name="T45" fmla="*/ 291 h 351"/>
                <a:gd name="T46" fmla="*/ 104 w 455"/>
                <a:gd name="T47" fmla="*/ 312 h 351"/>
                <a:gd name="T48" fmla="*/ 104 w 455"/>
                <a:gd name="T49" fmla="*/ 313 h 351"/>
                <a:gd name="T50" fmla="*/ 104 w 455"/>
                <a:gd name="T51" fmla="*/ 317 h 351"/>
                <a:gd name="T52" fmla="*/ 104 w 455"/>
                <a:gd name="T53" fmla="*/ 318 h 351"/>
                <a:gd name="T54" fmla="*/ 104 w 455"/>
                <a:gd name="T55" fmla="*/ 321 h 351"/>
                <a:gd name="T56" fmla="*/ 104 w 455"/>
                <a:gd name="T57" fmla="*/ 351 h 351"/>
                <a:gd name="T58" fmla="*/ 455 w 455"/>
                <a:gd name="T59" fmla="*/ 0 h 351"/>
                <a:gd name="T60" fmla="*/ 414 w 455"/>
                <a:gd name="T6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14" y="0"/>
                  </a:moveTo>
                  <a:cubicBezTo>
                    <a:pt x="410" y="1"/>
                    <a:pt x="406" y="2"/>
                    <a:pt x="404" y="6"/>
                  </a:cubicBezTo>
                  <a:cubicBezTo>
                    <a:pt x="401" y="10"/>
                    <a:pt x="403" y="15"/>
                    <a:pt x="404" y="18"/>
                  </a:cubicBezTo>
                  <a:cubicBezTo>
                    <a:pt x="406" y="20"/>
                    <a:pt x="416" y="42"/>
                    <a:pt x="416" y="54"/>
                  </a:cubicBezTo>
                  <a:cubicBezTo>
                    <a:pt x="416" y="78"/>
                    <a:pt x="394" y="98"/>
                    <a:pt x="366" y="98"/>
                  </a:cubicBezTo>
                  <a:cubicBezTo>
                    <a:pt x="338" y="98"/>
                    <a:pt x="315" y="78"/>
                    <a:pt x="315" y="54"/>
                  </a:cubicBezTo>
                  <a:cubicBezTo>
                    <a:pt x="315" y="42"/>
                    <a:pt x="326" y="20"/>
                    <a:pt x="327" y="18"/>
                  </a:cubicBezTo>
                  <a:cubicBezTo>
                    <a:pt x="329" y="15"/>
                    <a:pt x="331" y="10"/>
                    <a:pt x="328" y="6"/>
                  </a:cubicBezTo>
                  <a:cubicBezTo>
                    <a:pt x="326" y="2"/>
                    <a:pt x="320" y="0"/>
                    <a:pt x="317" y="0"/>
                  </a:cubicBezTo>
                  <a:cubicBezTo>
                    <a:pt x="281" y="0"/>
                    <a:pt x="281" y="0"/>
                    <a:pt x="281" y="0"/>
                  </a:cubicBezTo>
                  <a:cubicBezTo>
                    <a:pt x="275" y="95"/>
                    <a:pt x="199" y="172"/>
                    <a:pt x="104" y="177"/>
                  </a:cubicBezTo>
                  <a:cubicBezTo>
                    <a:pt x="104" y="215"/>
                    <a:pt x="104" y="215"/>
                    <a:pt x="104" y="215"/>
                  </a:cubicBezTo>
                  <a:cubicBezTo>
                    <a:pt x="103" y="224"/>
                    <a:pt x="99" y="232"/>
                    <a:pt x="93" y="238"/>
                  </a:cubicBezTo>
                  <a:cubicBezTo>
                    <a:pt x="92" y="240"/>
                    <a:pt x="89" y="241"/>
                    <a:pt x="87" y="243"/>
                  </a:cubicBezTo>
                  <a:cubicBezTo>
                    <a:pt x="86" y="243"/>
                    <a:pt x="84" y="244"/>
                    <a:pt x="83" y="245"/>
                  </a:cubicBezTo>
                  <a:cubicBezTo>
                    <a:pt x="74" y="248"/>
                    <a:pt x="64" y="248"/>
                    <a:pt x="54" y="243"/>
                  </a:cubicBezTo>
                  <a:cubicBezTo>
                    <a:pt x="45" y="238"/>
                    <a:pt x="30" y="232"/>
                    <a:pt x="26" y="232"/>
                  </a:cubicBezTo>
                  <a:cubicBezTo>
                    <a:pt x="12" y="232"/>
                    <a:pt x="0" y="247"/>
                    <a:pt x="0" y="264"/>
                  </a:cubicBezTo>
                  <a:cubicBezTo>
                    <a:pt x="0" y="282"/>
                    <a:pt x="12" y="296"/>
                    <a:pt x="26" y="296"/>
                  </a:cubicBezTo>
                  <a:cubicBezTo>
                    <a:pt x="30" y="296"/>
                    <a:pt x="45" y="291"/>
                    <a:pt x="54" y="286"/>
                  </a:cubicBezTo>
                  <a:cubicBezTo>
                    <a:pt x="64" y="281"/>
                    <a:pt x="74" y="280"/>
                    <a:pt x="83" y="284"/>
                  </a:cubicBezTo>
                  <a:cubicBezTo>
                    <a:pt x="84" y="284"/>
                    <a:pt x="86" y="285"/>
                    <a:pt x="87" y="286"/>
                  </a:cubicBezTo>
                  <a:cubicBezTo>
                    <a:pt x="89" y="287"/>
                    <a:pt x="92" y="289"/>
                    <a:pt x="93" y="291"/>
                  </a:cubicBezTo>
                  <a:cubicBezTo>
                    <a:pt x="99" y="296"/>
                    <a:pt x="102" y="304"/>
                    <a:pt x="104" y="312"/>
                  </a:cubicBezTo>
                  <a:cubicBezTo>
                    <a:pt x="104" y="313"/>
                    <a:pt x="104" y="313"/>
                    <a:pt x="104" y="313"/>
                  </a:cubicBezTo>
                  <a:cubicBezTo>
                    <a:pt x="104" y="317"/>
                    <a:pt x="104" y="317"/>
                    <a:pt x="104" y="317"/>
                  </a:cubicBezTo>
                  <a:cubicBezTo>
                    <a:pt x="104" y="318"/>
                    <a:pt x="104" y="318"/>
                    <a:pt x="104" y="318"/>
                  </a:cubicBezTo>
                  <a:cubicBezTo>
                    <a:pt x="104" y="321"/>
                    <a:pt x="104" y="321"/>
                    <a:pt x="104" y="321"/>
                  </a:cubicBezTo>
                  <a:cubicBezTo>
                    <a:pt x="104" y="351"/>
                    <a:pt x="104" y="351"/>
                    <a:pt x="104" y="351"/>
                  </a:cubicBezTo>
                  <a:cubicBezTo>
                    <a:pt x="295" y="346"/>
                    <a:pt x="449" y="191"/>
                    <a:pt x="455" y="0"/>
                  </a:cubicBezTo>
                  <a:lnTo>
                    <a:pt x="414" y="0"/>
                  </a:lnTo>
                  <a:close/>
                </a:path>
              </a:pathLst>
            </a:custGeom>
            <a:solidFill>
              <a:srgbClr val="D2091C"/>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6636256" y="4950447"/>
              <a:ext cx="731905" cy="584775"/>
            </a:xfrm>
            <a:prstGeom prst="rect">
              <a:avLst/>
            </a:prstGeom>
            <a:effectLst/>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03</a:t>
              </a:r>
              <a:endPar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7" name="组合 36"/>
          <p:cNvGrpSpPr/>
          <p:nvPr/>
        </p:nvGrpSpPr>
        <p:grpSpPr>
          <a:xfrm>
            <a:off x="4219326" y="3450050"/>
            <a:ext cx="1807078" cy="2342025"/>
            <a:chOff x="4232026" y="3640550"/>
            <a:chExt cx="1807078" cy="2342025"/>
          </a:xfrm>
        </p:grpSpPr>
        <p:sp>
          <p:nvSpPr>
            <p:cNvPr id="38" name="Freeform 8"/>
            <p:cNvSpPr/>
            <p:nvPr/>
          </p:nvSpPr>
          <p:spPr bwMode="auto">
            <a:xfrm>
              <a:off x="4232026" y="3640550"/>
              <a:ext cx="1807078" cy="2342025"/>
            </a:xfrm>
            <a:custGeom>
              <a:avLst/>
              <a:gdLst>
                <a:gd name="T0" fmla="*/ 294 w 351"/>
                <a:gd name="T1" fmla="*/ 316 h 455"/>
                <a:gd name="T2" fmla="*/ 332 w 351"/>
                <a:gd name="T3" fmla="*/ 328 h 455"/>
                <a:gd name="T4" fmla="*/ 344 w 351"/>
                <a:gd name="T5" fmla="*/ 329 h 455"/>
                <a:gd name="T6" fmla="*/ 351 w 351"/>
                <a:gd name="T7" fmla="*/ 317 h 455"/>
                <a:gd name="T8" fmla="*/ 351 w 351"/>
                <a:gd name="T9" fmla="*/ 281 h 455"/>
                <a:gd name="T10" fmla="*/ 174 w 351"/>
                <a:gd name="T11" fmla="*/ 104 h 455"/>
                <a:gd name="T12" fmla="*/ 135 w 351"/>
                <a:gd name="T13" fmla="*/ 104 h 455"/>
                <a:gd name="T14" fmla="*/ 107 w 351"/>
                <a:gd name="T15" fmla="*/ 87 h 455"/>
                <a:gd name="T16" fmla="*/ 105 w 351"/>
                <a:gd name="T17" fmla="*/ 83 h 455"/>
                <a:gd name="T18" fmla="*/ 107 w 351"/>
                <a:gd name="T19" fmla="*/ 54 h 455"/>
                <a:gd name="T20" fmla="*/ 118 w 351"/>
                <a:gd name="T21" fmla="*/ 26 h 455"/>
                <a:gd name="T22" fmla="*/ 86 w 351"/>
                <a:gd name="T23" fmla="*/ 0 h 455"/>
                <a:gd name="T24" fmla="*/ 54 w 351"/>
                <a:gd name="T25" fmla="*/ 26 h 455"/>
                <a:gd name="T26" fmla="*/ 64 w 351"/>
                <a:gd name="T27" fmla="*/ 54 h 455"/>
                <a:gd name="T28" fmla="*/ 66 w 351"/>
                <a:gd name="T29" fmla="*/ 83 h 455"/>
                <a:gd name="T30" fmla="*/ 64 w 351"/>
                <a:gd name="T31" fmla="*/ 87 h 455"/>
                <a:gd name="T32" fmla="*/ 37 w 351"/>
                <a:gd name="T33" fmla="*/ 104 h 455"/>
                <a:gd name="T34" fmla="*/ 37 w 351"/>
                <a:gd name="T35" fmla="*/ 104 h 455"/>
                <a:gd name="T36" fmla="*/ 32 w 351"/>
                <a:gd name="T37" fmla="*/ 104 h 455"/>
                <a:gd name="T38" fmla="*/ 31 w 351"/>
                <a:gd name="T39" fmla="*/ 104 h 455"/>
                <a:gd name="T40" fmla="*/ 29 w 351"/>
                <a:gd name="T41" fmla="*/ 104 h 455"/>
                <a:gd name="T42" fmla="*/ 0 w 351"/>
                <a:gd name="T43" fmla="*/ 104 h 455"/>
                <a:gd name="T44" fmla="*/ 351 w 351"/>
                <a:gd name="T45" fmla="*/ 455 h 455"/>
                <a:gd name="T46" fmla="*/ 351 w 351"/>
                <a:gd name="T47" fmla="*/ 419 h 455"/>
                <a:gd name="T48" fmla="*/ 344 w 351"/>
                <a:gd name="T49" fmla="*/ 407 h 455"/>
                <a:gd name="T50" fmla="*/ 332 w 351"/>
                <a:gd name="T51" fmla="*/ 408 h 455"/>
                <a:gd name="T52" fmla="*/ 294 w 351"/>
                <a:gd name="T53" fmla="*/ 421 h 455"/>
                <a:gd name="T54" fmla="*/ 247 w 351"/>
                <a:gd name="T55" fmla="*/ 368 h 455"/>
                <a:gd name="T56" fmla="*/ 294 w 351"/>
                <a:gd name="T57" fmla="*/ 31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1" h="455">
                  <a:moveTo>
                    <a:pt x="294" y="316"/>
                  </a:moveTo>
                  <a:cubicBezTo>
                    <a:pt x="306" y="316"/>
                    <a:pt x="329" y="327"/>
                    <a:pt x="332" y="328"/>
                  </a:cubicBezTo>
                  <a:cubicBezTo>
                    <a:pt x="336" y="331"/>
                    <a:pt x="341" y="331"/>
                    <a:pt x="344" y="329"/>
                  </a:cubicBezTo>
                  <a:cubicBezTo>
                    <a:pt x="349" y="326"/>
                    <a:pt x="351" y="320"/>
                    <a:pt x="351" y="317"/>
                  </a:cubicBezTo>
                  <a:cubicBezTo>
                    <a:pt x="351" y="281"/>
                    <a:pt x="351" y="281"/>
                    <a:pt x="351" y="281"/>
                  </a:cubicBezTo>
                  <a:cubicBezTo>
                    <a:pt x="256" y="276"/>
                    <a:pt x="179" y="199"/>
                    <a:pt x="174" y="104"/>
                  </a:cubicBezTo>
                  <a:cubicBezTo>
                    <a:pt x="135" y="104"/>
                    <a:pt x="135" y="104"/>
                    <a:pt x="135" y="104"/>
                  </a:cubicBezTo>
                  <a:cubicBezTo>
                    <a:pt x="123" y="102"/>
                    <a:pt x="113" y="96"/>
                    <a:pt x="107" y="87"/>
                  </a:cubicBezTo>
                  <a:cubicBezTo>
                    <a:pt x="106" y="86"/>
                    <a:pt x="106" y="85"/>
                    <a:pt x="105" y="83"/>
                  </a:cubicBezTo>
                  <a:cubicBezTo>
                    <a:pt x="102" y="74"/>
                    <a:pt x="102" y="64"/>
                    <a:pt x="107" y="54"/>
                  </a:cubicBezTo>
                  <a:cubicBezTo>
                    <a:pt x="112" y="45"/>
                    <a:pt x="118" y="31"/>
                    <a:pt x="118" y="26"/>
                  </a:cubicBezTo>
                  <a:cubicBezTo>
                    <a:pt x="118" y="12"/>
                    <a:pt x="103" y="0"/>
                    <a:pt x="86" y="0"/>
                  </a:cubicBezTo>
                  <a:cubicBezTo>
                    <a:pt x="68" y="0"/>
                    <a:pt x="54" y="12"/>
                    <a:pt x="54" y="26"/>
                  </a:cubicBezTo>
                  <a:cubicBezTo>
                    <a:pt x="54" y="31"/>
                    <a:pt x="59" y="45"/>
                    <a:pt x="64" y="54"/>
                  </a:cubicBezTo>
                  <a:cubicBezTo>
                    <a:pt x="69" y="64"/>
                    <a:pt x="70" y="74"/>
                    <a:pt x="66" y="83"/>
                  </a:cubicBezTo>
                  <a:cubicBezTo>
                    <a:pt x="66" y="85"/>
                    <a:pt x="65" y="86"/>
                    <a:pt x="64" y="87"/>
                  </a:cubicBezTo>
                  <a:cubicBezTo>
                    <a:pt x="59" y="96"/>
                    <a:pt x="49" y="102"/>
                    <a:pt x="37" y="104"/>
                  </a:cubicBezTo>
                  <a:cubicBezTo>
                    <a:pt x="37" y="104"/>
                    <a:pt x="37" y="104"/>
                    <a:pt x="37" y="104"/>
                  </a:cubicBezTo>
                  <a:cubicBezTo>
                    <a:pt x="32" y="104"/>
                    <a:pt x="32" y="104"/>
                    <a:pt x="32" y="104"/>
                  </a:cubicBezTo>
                  <a:cubicBezTo>
                    <a:pt x="31" y="104"/>
                    <a:pt x="31" y="104"/>
                    <a:pt x="31" y="104"/>
                  </a:cubicBezTo>
                  <a:cubicBezTo>
                    <a:pt x="29" y="104"/>
                    <a:pt x="29" y="104"/>
                    <a:pt x="29" y="104"/>
                  </a:cubicBezTo>
                  <a:cubicBezTo>
                    <a:pt x="0" y="104"/>
                    <a:pt x="0" y="104"/>
                    <a:pt x="0" y="104"/>
                  </a:cubicBezTo>
                  <a:cubicBezTo>
                    <a:pt x="5" y="295"/>
                    <a:pt x="160" y="450"/>
                    <a:pt x="351" y="455"/>
                  </a:cubicBezTo>
                  <a:cubicBezTo>
                    <a:pt x="351" y="419"/>
                    <a:pt x="351" y="419"/>
                    <a:pt x="351" y="419"/>
                  </a:cubicBezTo>
                  <a:cubicBezTo>
                    <a:pt x="350" y="415"/>
                    <a:pt x="349" y="410"/>
                    <a:pt x="344" y="407"/>
                  </a:cubicBezTo>
                  <a:cubicBezTo>
                    <a:pt x="341" y="405"/>
                    <a:pt x="336" y="406"/>
                    <a:pt x="332" y="408"/>
                  </a:cubicBezTo>
                  <a:cubicBezTo>
                    <a:pt x="329" y="409"/>
                    <a:pt x="306" y="421"/>
                    <a:pt x="294" y="421"/>
                  </a:cubicBezTo>
                  <a:cubicBezTo>
                    <a:pt x="268" y="421"/>
                    <a:pt x="247" y="397"/>
                    <a:pt x="247" y="368"/>
                  </a:cubicBezTo>
                  <a:cubicBezTo>
                    <a:pt x="247" y="339"/>
                    <a:pt x="268" y="316"/>
                    <a:pt x="294" y="316"/>
                  </a:cubicBezTo>
                  <a:close/>
                </a:path>
              </a:pathLst>
            </a:custGeom>
            <a:solidFill>
              <a:srgbClr val="404040"/>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9" name="矩形 38"/>
            <p:cNvSpPr/>
            <p:nvPr/>
          </p:nvSpPr>
          <p:spPr>
            <a:xfrm>
              <a:off x="4576033" y="4686282"/>
              <a:ext cx="731905" cy="584775"/>
            </a:xfrm>
            <a:prstGeom prst="rect">
              <a:avLst/>
            </a:prstGeom>
            <a:effectLst/>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rPr>
                <a:t>04</a:t>
              </a:r>
              <a:endParaRPr kumimoji="0" lang="en-US" altLang="zh-CN"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40" name="Freeform 26"/>
          <p:cNvSpPr>
            <a:spLocks noEditPoints="1"/>
          </p:cNvSpPr>
          <p:nvPr/>
        </p:nvSpPr>
        <p:spPr bwMode="auto">
          <a:xfrm>
            <a:off x="5791418" y="3661324"/>
            <a:ext cx="538194" cy="5654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BFBFBF"/>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D7D3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1" name="文本框 40"/>
          <p:cNvSpPr txBox="1"/>
          <p:nvPr/>
        </p:nvSpPr>
        <p:spPr>
          <a:xfrm>
            <a:off x="928688" y="2235200"/>
            <a:ext cx="3290638" cy="1085850"/>
          </a:xfrm>
          <a:prstGeom prst="rect">
            <a:avLst/>
          </a:prstGeom>
          <a:noFill/>
          <a:effectLst/>
        </p:spPr>
        <p:txBody>
          <a:bodyPr wrap="square" rtlCol="0">
            <a:spAutoFit/>
          </a:bodyPr>
          <a:p>
            <a:pPr algn="l">
              <a:lnSpc>
                <a:spcPct val="15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2" name="文本框 41"/>
          <p:cNvSpPr txBox="1"/>
          <p:nvPr/>
        </p:nvSpPr>
        <p:spPr>
          <a:xfrm>
            <a:off x="928688" y="4584677"/>
            <a:ext cx="3290638" cy="1085850"/>
          </a:xfrm>
          <a:prstGeom prst="rect">
            <a:avLst/>
          </a:prstGeom>
          <a:noFill/>
          <a:effectLst/>
        </p:spPr>
        <p:txBody>
          <a:bodyPr wrap="square" rtlCol="0">
            <a:spAutoFit/>
          </a:bodyPr>
          <a:p>
            <a:pPr algn="l">
              <a:lnSpc>
                <a:spcPct val="15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3" name="文本框 42"/>
          <p:cNvSpPr txBox="1"/>
          <p:nvPr/>
        </p:nvSpPr>
        <p:spPr>
          <a:xfrm>
            <a:off x="8036357" y="2235142"/>
            <a:ext cx="3290638" cy="1085850"/>
          </a:xfrm>
          <a:prstGeom prst="rect">
            <a:avLst/>
          </a:prstGeom>
          <a:noFill/>
          <a:effectLst/>
        </p:spPr>
        <p:txBody>
          <a:bodyPr wrap="square" rtlCol="0">
            <a:spAutoFit/>
          </a:bodyPr>
          <a:p>
            <a:pPr algn="r">
              <a:lnSpc>
                <a:spcPct val="15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4" name="文本框 43"/>
          <p:cNvSpPr txBox="1"/>
          <p:nvPr/>
        </p:nvSpPr>
        <p:spPr>
          <a:xfrm>
            <a:off x="8036357" y="4584619"/>
            <a:ext cx="3290638" cy="1085850"/>
          </a:xfrm>
          <a:prstGeom prst="rect">
            <a:avLst/>
          </a:prstGeom>
          <a:noFill/>
          <a:effectLst/>
        </p:spPr>
        <p:txBody>
          <a:bodyPr wrap="square" rtlCol="0">
            <a:spAutoFit/>
          </a:bodyPr>
          <a:p>
            <a:pPr algn="r">
              <a:lnSpc>
                <a:spcPct val="15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22860" y="340995"/>
            <a:ext cx="12250420" cy="6264275"/>
            <a:chOff x="-36" y="537"/>
            <a:chExt cx="19292" cy="9865"/>
          </a:xfrm>
        </p:grpSpPr>
        <p:grpSp>
          <p:nvGrpSpPr>
            <p:cNvPr id="8" name="组合 7"/>
            <p:cNvGrpSpPr/>
            <p:nvPr/>
          </p:nvGrpSpPr>
          <p:grpSpPr>
            <a:xfrm>
              <a:off x="249" y="537"/>
              <a:ext cx="7239" cy="770"/>
              <a:chOff x="249" y="537"/>
              <a:chExt cx="7239" cy="770"/>
            </a:xfrm>
          </p:grpSpPr>
          <p:sp>
            <p:nvSpPr>
              <p:cNvPr id="9" name="燕尾形箭头 8"/>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2" name="文本框 11"/>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cxnSp>
          <p:nvCxnSpPr>
            <p:cNvPr id="13" name="直接连接符 12"/>
            <p:cNvCxnSpPr/>
            <p:nvPr/>
          </p:nvCxnSpPr>
          <p:spPr>
            <a:xfrm>
              <a:off x="-36" y="10402"/>
              <a:ext cx="1929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1242788" y="2220005"/>
            <a:ext cx="731157" cy="731157"/>
            <a:chOff x="1663700" y="1808163"/>
            <a:chExt cx="1143000" cy="1143000"/>
          </a:xfrm>
        </p:grpSpPr>
        <p:sp>
          <p:nvSpPr>
            <p:cNvPr id="19" name="椭圆 18"/>
            <p:cNvSpPr/>
            <p:nvPr/>
          </p:nvSpPr>
          <p:spPr>
            <a:xfrm>
              <a:off x="1663700" y="1808163"/>
              <a:ext cx="1143000" cy="1143000"/>
            </a:xfrm>
            <a:prstGeom prst="ellipse">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椭圆 2"/>
            <p:cNvSpPr/>
            <p:nvPr/>
          </p:nvSpPr>
          <p:spPr>
            <a:xfrm>
              <a:off x="2036049" y="2036763"/>
              <a:ext cx="398301" cy="685800"/>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242788" y="3446009"/>
            <a:ext cx="731157" cy="731157"/>
            <a:chOff x="1663700" y="1808163"/>
            <a:chExt cx="1143000" cy="1143000"/>
          </a:xfrm>
        </p:grpSpPr>
        <p:sp>
          <p:nvSpPr>
            <p:cNvPr id="33" name="椭圆 32"/>
            <p:cNvSpPr/>
            <p:nvPr/>
          </p:nvSpPr>
          <p:spPr>
            <a:xfrm>
              <a:off x="1663700" y="1808163"/>
              <a:ext cx="1143000" cy="1143000"/>
            </a:xfrm>
            <a:prstGeom prst="ellipse">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椭圆 6"/>
            <p:cNvSpPr/>
            <p:nvPr/>
          </p:nvSpPr>
          <p:spPr>
            <a:xfrm>
              <a:off x="1892300" y="2037287"/>
              <a:ext cx="685800" cy="68475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1409" h="600489">
                  <a:moveTo>
                    <a:pt x="63148" y="143225"/>
                  </a:moveTo>
                  <a:lnTo>
                    <a:pt x="41620" y="160426"/>
                  </a:lnTo>
                  <a:lnTo>
                    <a:pt x="58843" y="171894"/>
                  </a:lnTo>
                  <a:lnTo>
                    <a:pt x="91853" y="171894"/>
                  </a:lnTo>
                  <a:lnTo>
                    <a:pt x="142085" y="163293"/>
                  </a:lnTo>
                  <a:lnTo>
                    <a:pt x="173659" y="214896"/>
                  </a:lnTo>
                  <a:lnTo>
                    <a:pt x="173659" y="262200"/>
                  </a:lnTo>
                  <a:lnTo>
                    <a:pt x="216715" y="320970"/>
                  </a:lnTo>
                  <a:lnTo>
                    <a:pt x="223891" y="320970"/>
                  </a:lnTo>
                  <a:lnTo>
                    <a:pt x="223891" y="299469"/>
                  </a:lnTo>
                  <a:lnTo>
                    <a:pt x="241113" y="335305"/>
                  </a:lnTo>
                  <a:lnTo>
                    <a:pt x="291345" y="345339"/>
                  </a:lnTo>
                  <a:lnTo>
                    <a:pt x="312873" y="368273"/>
                  </a:lnTo>
                  <a:lnTo>
                    <a:pt x="332966" y="374007"/>
                  </a:lnTo>
                  <a:lnTo>
                    <a:pt x="312873" y="417010"/>
                  </a:lnTo>
                  <a:lnTo>
                    <a:pt x="335836" y="457146"/>
                  </a:lnTo>
                  <a:cubicBezTo>
                    <a:pt x="335836" y="457146"/>
                    <a:pt x="348753" y="503016"/>
                    <a:pt x="348753" y="505883"/>
                  </a:cubicBezTo>
                  <a:cubicBezTo>
                    <a:pt x="348753" y="507316"/>
                    <a:pt x="335836" y="561786"/>
                    <a:pt x="335836" y="561786"/>
                  </a:cubicBezTo>
                  <a:lnTo>
                    <a:pt x="338707" y="597622"/>
                  </a:lnTo>
                  <a:cubicBezTo>
                    <a:pt x="325790" y="599056"/>
                    <a:pt x="312873" y="600489"/>
                    <a:pt x="299957" y="600489"/>
                  </a:cubicBezTo>
                  <a:cubicBezTo>
                    <a:pt x="134909" y="600489"/>
                    <a:pt x="0" y="465747"/>
                    <a:pt x="0" y="299469"/>
                  </a:cubicBezTo>
                  <a:cubicBezTo>
                    <a:pt x="0" y="244998"/>
                    <a:pt x="15787" y="193395"/>
                    <a:pt x="41620" y="148959"/>
                  </a:cubicBezTo>
                  <a:close/>
                  <a:moveTo>
                    <a:pt x="367486" y="60233"/>
                  </a:moveTo>
                  <a:lnTo>
                    <a:pt x="394753" y="65966"/>
                  </a:lnTo>
                  <a:lnTo>
                    <a:pt x="419150" y="87465"/>
                  </a:lnTo>
                  <a:lnTo>
                    <a:pt x="426326" y="106098"/>
                  </a:lnTo>
                  <a:lnTo>
                    <a:pt x="432066" y="124731"/>
                  </a:lnTo>
                  <a:lnTo>
                    <a:pt x="469379" y="159130"/>
                  </a:lnTo>
                  <a:lnTo>
                    <a:pt x="479425" y="161996"/>
                  </a:lnTo>
                  <a:lnTo>
                    <a:pt x="493776" y="140497"/>
                  </a:lnTo>
                  <a:lnTo>
                    <a:pt x="541135" y="136197"/>
                  </a:lnTo>
                  <a:lnTo>
                    <a:pt x="549745" y="133331"/>
                  </a:lnTo>
                  <a:cubicBezTo>
                    <a:pt x="582753" y="180629"/>
                    <a:pt x="601409" y="237961"/>
                    <a:pt x="601409" y="299592"/>
                  </a:cubicBezTo>
                  <a:cubicBezTo>
                    <a:pt x="601409" y="441488"/>
                    <a:pt x="503822" y="560451"/>
                    <a:pt x="371791" y="591983"/>
                  </a:cubicBezTo>
                  <a:lnTo>
                    <a:pt x="376097" y="571917"/>
                  </a:lnTo>
                  <a:lnTo>
                    <a:pt x="427761" y="537518"/>
                  </a:lnTo>
                  <a:lnTo>
                    <a:pt x="442112" y="500253"/>
                  </a:lnTo>
                  <a:lnTo>
                    <a:pt x="477990" y="484486"/>
                  </a:lnTo>
                  <a:lnTo>
                    <a:pt x="510997" y="419988"/>
                  </a:lnTo>
                  <a:lnTo>
                    <a:pt x="459333" y="388456"/>
                  </a:lnTo>
                  <a:lnTo>
                    <a:pt x="432066" y="358357"/>
                  </a:lnTo>
                  <a:lnTo>
                    <a:pt x="416280" y="356924"/>
                  </a:lnTo>
                  <a:lnTo>
                    <a:pt x="384707" y="348324"/>
                  </a:lnTo>
                  <a:lnTo>
                    <a:pt x="356005" y="344024"/>
                  </a:lnTo>
                  <a:lnTo>
                    <a:pt x="333043" y="349757"/>
                  </a:lnTo>
                  <a:lnTo>
                    <a:pt x="317257" y="333991"/>
                  </a:lnTo>
                  <a:lnTo>
                    <a:pt x="302906" y="329691"/>
                  </a:lnTo>
                  <a:lnTo>
                    <a:pt x="304341" y="306759"/>
                  </a:lnTo>
                  <a:lnTo>
                    <a:pt x="285684" y="308192"/>
                  </a:lnTo>
                  <a:lnTo>
                    <a:pt x="275639" y="319658"/>
                  </a:lnTo>
                  <a:lnTo>
                    <a:pt x="269898" y="295292"/>
                  </a:lnTo>
                  <a:lnTo>
                    <a:pt x="294295" y="283826"/>
                  </a:lnTo>
                  <a:lnTo>
                    <a:pt x="317257" y="295292"/>
                  </a:lnTo>
                  <a:lnTo>
                    <a:pt x="330173" y="295292"/>
                  </a:lnTo>
                  <a:lnTo>
                    <a:pt x="335913" y="276660"/>
                  </a:lnTo>
                  <a:lnTo>
                    <a:pt x="371791" y="233661"/>
                  </a:lnTo>
                  <a:lnTo>
                    <a:pt x="420585" y="207862"/>
                  </a:lnTo>
                  <a:lnTo>
                    <a:pt x="449287" y="212162"/>
                  </a:lnTo>
                  <a:lnTo>
                    <a:pt x="452158" y="197829"/>
                  </a:lnTo>
                  <a:lnTo>
                    <a:pt x="416280" y="160563"/>
                  </a:lnTo>
                  <a:lnTo>
                    <a:pt x="403364" y="134764"/>
                  </a:lnTo>
                  <a:lnTo>
                    <a:pt x="383272" y="134764"/>
                  </a:lnTo>
                  <a:lnTo>
                    <a:pt x="371791" y="127598"/>
                  </a:lnTo>
                  <a:lnTo>
                    <a:pt x="344524" y="123298"/>
                  </a:lnTo>
                  <a:lnTo>
                    <a:pt x="338784" y="154830"/>
                  </a:lnTo>
                  <a:lnTo>
                    <a:pt x="307211" y="147664"/>
                  </a:lnTo>
                  <a:lnTo>
                    <a:pt x="304341" y="129031"/>
                  </a:lnTo>
                  <a:lnTo>
                    <a:pt x="328738" y="123298"/>
                  </a:lnTo>
                  <a:lnTo>
                    <a:pt x="337349" y="87465"/>
                  </a:lnTo>
                  <a:lnTo>
                    <a:pt x="361745" y="97498"/>
                  </a:lnTo>
                  <a:lnTo>
                    <a:pt x="361745" y="113265"/>
                  </a:lnTo>
                  <a:lnTo>
                    <a:pt x="380402" y="120431"/>
                  </a:lnTo>
                  <a:lnTo>
                    <a:pt x="391883" y="124731"/>
                  </a:lnTo>
                  <a:lnTo>
                    <a:pt x="407669" y="116131"/>
                  </a:lnTo>
                  <a:lnTo>
                    <a:pt x="393318" y="100365"/>
                  </a:lnTo>
                  <a:lnTo>
                    <a:pt x="366051" y="73133"/>
                  </a:lnTo>
                  <a:close/>
                  <a:moveTo>
                    <a:pt x="222541" y="32978"/>
                  </a:moveTo>
                  <a:cubicBezTo>
                    <a:pt x="222541" y="35846"/>
                    <a:pt x="202448" y="48750"/>
                    <a:pt x="202448" y="48750"/>
                  </a:cubicBezTo>
                  <a:lnTo>
                    <a:pt x="222541" y="60221"/>
                  </a:lnTo>
                  <a:lnTo>
                    <a:pt x="262728" y="48750"/>
                  </a:lnTo>
                  <a:lnTo>
                    <a:pt x="254117" y="32978"/>
                  </a:lnTo>
                  <a:lnTo>
                    <a:pt x="235458" y="37280"/>
                  </a:lnTo>
                  <a:close/>
                  <a:moveTo>
                    <a:pt x="344537" y="12904"/>
                  </a:moveTo>
                  <a:lnTo>
                    <a:pt x="312962" y="30110"/>
                  </a:lnTo>
                  <a:lnTo>
                    <a:pt x="295739" y="40147"/>
                  </a:lnTo>
                  <a:lnTo>
                    <a:pt x="308656" y="48750"/>
                  </a:lnTo>
                  <a:lnTo>
                    <a:pt x="335926" y="45883"/>
                  </a:lnTo>
                  <a:lnTo>
                    <a:pt x="363196" y="24375"/>
                  </a:lnTo>
                  <a:close/>
                  <a:moveTo>
                    <a:pt x="300045" y="0"/>
                  </a:moveTo>
                  <a:cubicBezTo>
                    <a:pt x="345973" y="0"/>
                    <a:pt x="390465" y="10037"/>
                    <a:pt x="429217" y="28677"/>
                  </a:cubicBezTo>
                  <a:lnTo>
                    <a:pt x="417735" y="30110"/>
                  </a:lnTo>
                  <a:lnTo>
                    <a:pt x="389030" y="25809"/>
                  </a:lnTo>
                  <a:lnTo>
                    <a:pt x="367501" y="40147"/>
                  </a:lnTo>
                  <a:lnTo>
                    <a:pt x="353149" y="55919"/>
                  </a:lnTo>
                  <a:lnTo>
                    <a:pt x="298609" y="61655"/>
                  </a:lnTo>
                  <a:lnTo>
                    <a:pt x="277081" y="57353"/>
                  </a:lnTo>
                  <a:lnTo>
                    <a:pt x="261293" y="81728"/>
                  </a:lnTo>
                  <a:lnTo>
                    <a:pt x="218235" y="84596"/>
                  </a:lnTo>
                  <a:lnTo>
                    <a:pt x="189530" y="75993"/>
                  </a:lnTo>
                  <a:lnTo>
                    <a:pt x="165131" y="88897"/>
                  </a:lnTo>
                  <a:lnTo>
                    <a:pt x="112027" y="97500"/>
                  </a:lnTo>
                  <a:lnTo>
                    <a:pt x="68969" y="108971"/>
                  </a:lnTo>
                  <a:cubicBezTo>
                    <a:pt x="123509" y="43015"/>
                    <a:pt x="206753" y="0"/>
                    <a:pt x="300045" y="0"/>
                  </a:cubicBezTo>
                  <a:close/>
                </a:path>
              </a:pathLst>
            </a:cu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242788" y="4672013"/>
            <a:ext cx="731157" cy="731157"/>
            <a:chOff x="1663700" y="1808163"/>
            <a:chExt cx="1143000" cy="1143000"/>
          </a:xfrm>
        </p:grpSpPr>
        <p:sp>
          <p:nvSpPr>
            <p:cNvPr id="48" name="椭圆 47"/>
            <p:cNvSpPr/>
            <p:nvPr/>
          </p:nvSpPr>
          <p:spPr>
            <a:xfrm>
              <a:off x="1663700" y="1808163"/>
              <a:ext cx="1143000" cy="1143000"/>
            </a:xfrm>
            <a:prstGeom prst="ellipse">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椭圆 9"/>
            <p:cNvSpPr/>
            <p:nvPr/>
          </p:nvSpPr>
          <p:spPr>
            <a:xfrm>
              <a:off x="1892300" y="2043448"/>
              <a:ext cx="685800" cy="672428"/>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0" name="矩形 49"/>
          <p:cNvSpPr/>
          <p:nvPr/>
        </p:nvSpPr>
        <p:spPr>
          <a:xfrm>
            <a:off x="6399439" y="1991859"/>
            <a:ext cx="4557486" cy="1652486"/>
          </a:xfrm>
          <a:prstGeom prst="rect">
            <a:avLst/>
          </a:prstGeom>
          <a:blipFill>
            <a:blip r:embed="rId1">
              <a:grayscl/>
            </a:blip>
            <a:srcRect/>
            <a:stretch>
              <a:fillRect t="-42218" b="-4157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6399439" y="3934380"/>
            <a:ext cx="4557486" cy="1652486"/>
          </a:xfrm>
          <a:prstGeom prst="rect">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2101386" y="2208994"/>
            <a:ext cx="3994614" cy="969109"/>
            <a:chOff x="1525832" y="2349127"/>
            <a:chExt cx="3994614" cy="969109"/>
          </a:xfrm>
        </p:grpSpPr>
        <p:sp>
          <p:nvSpPr>
            <p:cNvPr id="53" name="文本框 52"/>
            <p:cNvSpPr txBox="1"/>
            <p:nvPr/>
          </p:nvSpPr>
          <p:spPr>
            <a:xfrm>
              <a:off x="1525832"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1525832" y="2659106"/>
              <a:ext cx="3994614" cy="659130"/>
            </a:xfrm>
            <a:prstGeom prst="rect">
              <a:avLst/>
            </a:prstGeom>
            <a:noFill/>
          </p:spPr>
          <p:txBody>
            <a:bodyPr wrap="square" rtlCol="0">
              <a:spAutoFit/>
              <a:scene3d>
                <a:camera prst="orthographicFront"/>
                <a:lightRig rig="threePt" dir="t"/>
              </a:scene3d>
              <a:sp3d contourW="12700"/>
            </a:bodyPr>
            <a:lstStyle/>
            <a:p>
              <a:pPr algn="l">
                <a:lnSpc>
                  <a:spcPct val="15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55" name="组合 54"/>
          <p:cNvGrpSpPr/>
          <p:nvPr/>
        </p:nvGrpSpPr>
        <p:grpSpPr>
          <a:xfrm>
            <a:off x="2101386" y="3434998"/>
            <a:ext cx="3994614" cy="969109"/>
            <a:chOff x="1525832" y="2349127"/>
            <a:chExt cx="3994614" cy="969109"/>
          </a:xfrm>
        </p:grpSpPr>
        <p:sp>
          <p:nvSpPr>
            <p:cNvPr id="56" name="文本框 55"/>
            <p:cNvSpPr txBox="1"/>
            <p:nvPr/>
          </p:nvSpPr>
          <p:spPr>
            <a:xfrm>
              <a:off x="1525832"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1525832" y="2659106"/>
              <a:ext cx="3994614" cy="659130"/>
            </a:xfrm>
            <a:prstGeom prst="rect">
              <a:avLst/>
            </a:prstGeom>
            <a:noFill/>
          </p:spPr>
          <p:txBody>
            <a:bodyPr wrap="square" rtlCol="0">
              <a:spAutoFit/>
              <a:scene3d>
                <a:camera prst="orthographicFront"/>
                <a:lightRig rig="threePt" dir="t"/>
              </a:scene3d>
              <a:sp3d contourW="12700"/>
            </a:bodyPr>
            <a:lstStyle/>
            <a:p>
              <a:pPr algn="l">
                <a:lnSpc>
                  <a:spcPct val="15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grpSp>
        <p:nvGrpSpPr>
          <p:cNvPr id="58" name="组合 57"/>
          <p:cNvGrpSpPr/>
          <p:nvPr/>
        </p:nvGrpSpPr>
        <p:grpSpPr>
          <a:xfrm>
            <a:off x="2101386" y="4661002"/>
            <a:ext cx="3994614" cy="969109"/>
            <a:chOff x="1525832" y="2349127"/>
            <a:chExt cx="3994614" cy="969109"/>
          </a:xfrm>
        </p:grpSpPr>
        <p:sp>
          <p:nvSpPr>
            <p:cNvPr id="59" name="文本框 58"/>
            <p:cNvSpPr txBox="1"/>
            <p:nvPr/>
          </p:nvSpPr>
          <p:spPr>
            <a:xfrm>
              <a:off x="1525832" y="2349127"/>
              <a:ext cx="2133781" cy="338554"/>
            </a:xfrm>
            <a:prstGeom prst="rect">
              <a:avLst/>
            </a:prstGeom>
            <a:noFill/>
          </p:spPr>
          <p:txBody>
            <a:bodyPr wrap="square" rtlCol="0">
              <a:spAutoFit/>
              <a:scene3d>
                <a:camera prst="orthographicFront"/>
                <a:lightRig rig="threePt" dir="t"/>
              </a:scene3d>
              <a:sp3d contourW="12700"/>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1525832" y="2659106"/>
              <a:ext cx="3994614" cy="659130"/>
            </a:xfrm>
            <a:prstGeom prst="rect">
              <a:avLst/>
            </a:prstGeom>
            <a:noFill/>
          </p:spPr>
          <p:txBody>
            <a:bodyPr wrap="square" rtlCol="0">
              <a:spAutoFit/>
              <a:scene3d>
                <a:camera prst="orthographicFront"/>
                <a:lightRig rig="threePt" dir="t"/>
              </a:scene3d>
              <a:sp3d contourW="12700"/>
            </a:bodyPr>
            <a:lstStyle/>
            <a:p>
              <a:pPr algn="l">
                <a:lnSpc>
                  <a:spcPct val="154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spTree>
    <p:custDataLst>
      <p:tags r:id="rId2"/>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22860" y="340995"/>
            <a:ext cx="12250420" cy="6264275"/>
            <a:chOff x="-36" y="537"/>
            <a:chExt cx="19292" cy="9865"/>
          </a:xfrm>
        </p:grpSpPr>
        <p:grpSp>
          <p:nvGrpSpPr>
            <p:cNvPr id="8" name="组合 7"/>
            <p:cNvGrpSpPr/>
            <p:nvPr/>
          </p:nvGrpSpPr>
          <p:grpSpPr>
            <a:xfrm>
              <a:off x="249" y="537"/>
              <a:ext cx="7239" cy="770"/>
              <a:chOff x="249" y="537"/>
              <a:chExt cx="7239" cy="770"/>
            </a:xfrm>
          </p:grpSpPr>
          <p:sp>
            <p:nvSpPr>
              <p:cNvPr id="2" name="燕尾形箭头 1"/>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2" name="文本框 11"/>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cxnSp>
          <p:nvCxnSpPr>
            <p:cNvPr id="13" name="直接连接符 12"/>
            <p:cNvCxnSpPr/>
            <p:nvPr/>
          </p:nvCxnSpPr>
          <p:spPr>
            <a:xfrm>
              <a:off x="-36" y="10402"/>
              <a:ext cx="1929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6" name="任意多边形 6"/>
          <p:cNvSpPr/>
          <p:nvPr/>
        </p:nvSpPr>
        <p:spPr>
          <a:xfrm>
            <a:off x="1076325" y="2065264"/>
            <a:ext cx="4276725" cy="0"/>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 name="任意多边形 7"/>
          <p:cNvSpPr/>
          <p:nvPr/>
        </p:nvSpPr>
        <p:spPr>
          <a:xfrm>
            <a:off x="1076326" y="4436989"/>
            <a:ext cx="3848100" cy="82694"/>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任意多边形 8"/>
          <p:cNvSpPr/>
          <p:nvPr/>
        </p:nvSpPr>
        <p:spPr>
          <a:xfrm>
            <a:off x="7153276" y="3049645"/>
            <a:ext cx="3848100" cy="82694"/>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 name="任意多边形 9"/>
          <p:cNvSpPr/>
          <p:nvPr/>
        </p:nvSpPr>
        <p:spPr>
          <a:xfrm>
            <a:off x="6467475" y="5486262"/>
            <a:ext cx="4705349" cy="141352"/>
          </a:xfrm>
          <a:custGeom>
            <a:avLst/>
            <a:gdLst>
              <a:gd name="connsiteX0" fmla="*/ 4276725 w 4276725"/>
              <a:gd name="connsiteY0" fmla="*/ 0 h 0"/>
              <a:gd name="connsiteX1" fmla="*/ 0 w 4276725"/>
              <a:gd name="connsiteY1" fmla="*/ 0 h 0"/>
            </a:gdLst>
            <a:ahLst/>
            <a:cxnLst>
              <a:cxn ang="0">
                <a:pos x="connsiteX0" y="connsiteY0"/>
              </a:cxn>
              <a:cxn ang="0">
                <a:pos x="connsiteX1" y="connsiteY1"/>
              </a:cxn>
            </a:cxnLst>
            <a:rect l="l" t="t" r="r" b="b"/>
            <a:pathLst>
              <a:path w="4276725">
                <a:moveTo>
                  <a:pt x="4276725"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10" name="组合 9"/>
          <p:cNvGrpSpPr/>
          <p:nvPr/>
        </p:nvGrpSpPr>
        <p:grpSpPr>
          <a:xfrm>
            <a:off x="4336165" y="3049645"/>
            <a:ext cx="1339007" cy="3092320"/>
            <a:chOff x="4412365" y="3032256"/>
            <a:chExt cx="1339007" cy="3092320"/>
          </a:xfrm>
        </p:grpSpPr>
        <p:sp>
          <p:nvSpPr>
            <p:cNvPr id="11" name="任意多边形 11"/>
            <p:cNvSpPr/>
            <p:nvPr/>
          </p:nvSpPr>
          <p:spPr bwMode="auto">
            <a:xfrm>
              <a:off x="4412365" y="3032256"/>
              <a:ext cx="1339007" cy="3092320"/>
            </a:xfrm>
            <a:custGeom>
              <a:avLst/>
              <a:gdLst>
                <a:gd name="connsiteX0" fmla="*/ 1703388 w 1703388"/>
                <a:gd name="connsiteY0" fmla="*/ 3200399 h 3933826"/>
                <a:gd name="connsiteX1" fmla="*/ 854076 w 1703388"/>
                <a:gd name="connsiteY1" fmla="*/ 3933826 h 3933826"/>
                <a:gd name="connsiteX2" fmla="*/ 0 w 1703388"/>
                <a:gd name="connsiteY2" fmla="*/ 3200399 h 3933826"/>
                <a:gd name="connsiteX3" fmla="*/ 420688 w 1703388"/>
                <a:gd name="connsiteY3" fmla="*/ 3200399 h 3933826"/>
                <a:gd name="connsiteX4" fmla="*/ 420688 w 1703388"/>
                <a:gd name="connsiteY4" fmla="*/ 679450 h 3933826"/>
                <a:gd name="connsiteX5" fmla="*/ 1285876 w 1703388"/>
                <a:gd name="connsiteY5" fmla="*/ 0 h 3933826"/>
                <a:gd name="connsiteX6" fmla="*/ 1285876 w 1703388"/>
                <a:gd name="connsiteY6" fmla="*/ 3200399 h 393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3388" h="3933826">
                  <a:moveTo>
                    <a:pt x="1703388" y="3200399"/>
                  </a:moveTo>
                  <a:lnTo>
                    <a:pt x="854076" y="3933826"/>
                  </a:lnTo>
                  <a:lnTo>
                    <a:pt x="0" y="3200399"/>
                  </a:lnTo>
                  <a:lnTo>
                    <a:pt x="420688" y="3200399"/>
                  </a:lnTo>
                  <a:lnTo>
                    <a:pt x="420688" y="679450"/>
                  </a:lnTo>
                  <a:lnTo>
                    <a:pt x="1285876" y="0"/>
                  </a:lnTo>
                  <a:lnTo>
                    <a:pt x="1285876" y="3200399"/>
                  </a:lnTo>
                  <a:close/>
                </a:path>
              </a:pathLst>
            </a:custGeom>
            <a:solidFill>
              <a:srgbClr val="404040"/>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 name="矩形 4"/>
            <p:cNvSpPr/>
            <p:nvPr/>
          </p:nvSpPr>
          <p:spPr>
            <a:xfrm>
              <a:off x="4716801" y="5225064"/>
              <a:ext cx="729701" cy="52322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03</a:t>
              </a:r>
              <a:endParaRPr kumimoji="0" lang="en-US" altLang="zh-CN"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4" name="Freeform 14"/>
            <p:cNvSpPr>
              <a:spLocks noChangeAspect="1" noEditPoints="1"/>
            </p:cNvSpPr>
            <p:nvPr/>
          </p:nvSpPr>
          <p:spPr bwMode="auto">
            <a:xfrm>
              <a:off x="4871284" y="3832629"/>
              <a:ext cx="350534" cy="349122"/>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D7D3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15" name="组合 14"/>
          <p:cNvGrpSpPr/>
          <p:nvPr/>
        </p:nvGrpSpPr>
        <p:grpSpPr>
          <a:xfrm>
            <a:off x="5016275" y="1685682"/>
            <a:ext cx="1336511" cy="2834001"/>
            <a:chOff x="5092475" y="1668293"/>
            <a:chExt cx="1336511" cy="2834001"/>
          </a:xfrm>
          <a:solidFill>
            <a:srgbClr val="D2091C"/>
          </a:solidFill>
        </p:grpSpPr>
        <p:sp>
          <p:nvSpPr>
            <p:cNvPr id="18" name="任意多边形 15"/>
            <p:cNvSpPr/>
            <p:nvPr/>
          </p:nvSpPr>
          <p:spPr bwMode="auto">
            <a:xfrm>
              <a:off x="5092475" y="1668293"/>
              <a:ext cx="1336511" cy="2834001"/>
            </a:xfrm>
            <a:custGeom>
              <a:avLst/>
              <a:gdLst>
                <a:gd name="connsiteX0" fmla="*/ 1700213 w 1700213"/>
                <a:gd name="connsiteY0" fmla="*/ 731838 h 3605212"/>
                <a:gd name="connsiteX1" fmla="*/ 1282701 w 1700213"/>
                <a:gd name="connsiteY1" fmla="*/ 731838 h 3605212"/>
                <a:gd name="connsiteX2" fmla="*/ 1282701 w 1700213"/>
                <a:gd name="connsiteY2" fmla="*/ 3605212 h 3605212"/>
                <a:gd name="connsiteX3" fmla="*/ 420688 w 1700213"/>
                <a:gd name="connsiteY3" fmla="*/ 2925762 h 3605212"/>
                <a:gd name="connsiteX4" fmla="*/ 420688 w 1700213"/>
                <a:gd name="connsiteY4" fmla="*/ 1735137 h 3605212"/>
                <a:gd name="connsiteX5" fmla="*/ 417513 w 1700213"/>
                <a:gd name="connsiteY5" fmla="*/ 1735137 h 3605212"/>
                <a:gd name="connsiteX6" fmla="*/ 417513 w 1700213"/>
                <a:gd name="connsiteY6" fmla="*/ 731838 h 3605212"/>
                <a:gd name="connsiteX7" fmla="*/ 417513 w 1700213"/>
                <a:gd name="connsiteY7" fmla="*/ 731838 h 3605212"/>
                <a:gd name="connsiteX8" fmla="*/ 0 w 1700213"/>
                <a:gd name="connsiteY8" fmla="*/ 731838 h 3605212"/>
                <a:gd name="connsiteX9" fmla="*/ 849313 w 1700213"/>
                <a:gd name="connsiteY9" fmla="*/ 0 h 360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0213" h="3605212">
                  <a:moveTo>
                    <a:pt x="1700213" y="731838"/>
                  </a:moveTo>
                  <a:lnTo>
                    <a:pt x="1282701" y="731838"/>
                  </a:lnTo>
                  <a:lnTo>
                    <a:pt x="1282701" y="3605212"/>
                  </a:lnTo>
                  <a:lnTo>
                    <a:pt x="420688" y="2925762"/>
                  </a:lnTo>
                  <a:lnTo>
                    <a:pt x="420688" y="1735137"/>
                  </a:lnTo>
                  <a:lnTo>
                    <a:pt x="417513" y="1735137"/>
                  </a:lnTo>
                  <a:lnTo>
                    <a:pt x="417513" y="731838"/>
                  </a:lnTo>
                  <a:lnTo>
                    <a:pt x="417513" y="731838"/>
                  </a:lnTo>
                  <a:lnTo>
                    <a:pt x="0" y="731838"/>
                  </a:lnTo>
                  <a:lnTo>
                    <a:pt x="849313" y="0"/>
                  </a:lnTo>
                  <a:close/>
                </a:path>
              </a:pathLst>
            </a:custGeom>
            <a:grp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5372172" y="2033337"/>
              <a:ext cx="729701" cy="523220"/>
            </a:xfrm>
            <a:prstGeom prst="rect">
              <a:avLst/>
            </a:prstGeom>
            <a:noFill/>
            <a:extLst>
              <a:ext uri="{909E8E84-426E-40DD-AFC4-6F175D3DCCD1}">
                <a14:hiddenFill xmlns:a14="http://schemas.microsoft.com/office/drawing/2010/main">
                  <a:grpFill/>
                </a14:hiddenFill>
              </a:ext>
            </a:extLst>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01</a:t>
              </a:r>
              <a:endParaRPr kumimoji="0" lang="en-US" altLang="zh-CN"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5" name="Freeform 26"/>
            <p:cNvSpPr>
              <a:spLocks noEditPoints="1"/>
            </p:cNvSpPr>
            <p:nvPr/>
          </p:nvSpPr>
          <p:spPr bwMode="auto">
            <a:xfrm>
              <a:off x="5620454" y="3510380"/>
              <a:ext cx="296775" cy="31180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p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D7D3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26" name="组合 25"/>
          <p:cNvGrpSpPr/>
          <p:nvPr/>
        </p:nvGrpSpPr>
        <p:grpSpPr>
          <a:xfrm>
            <a:off x="6365265" y="1325035"/>
            <a:ext cx="1340254" cy="3537823"/>
            <a:chOff x="6441465" y="1307646"/>
            <a:chExt cx="1340254" cy="3537823"/>
          </a:xfrm>
          <a:solidFill>
            <a:srgbClr val="D2091C"/>
          </a:solidFill>
        </p:grpSpPr>
        <p:sp>
          <p:nvSpPr>
            <p:cNvPr id="27" name="任意多边形 19"/>
            <p:cNvSpPr/>
            <p:nvPr/>
          </p:nvSpPr>
          <p:spPr bwMode="auto">
            <a:xfrm>
              <a:off x="6441465" y="1307646"/>
              <a:ext cx="1340254" cy="3537823"/>
            </a:xfrm>
            <a:custGeom>
              <a:avLst/>
              <a:gdLst>
                <a:gd name="connsiteX0" fmla="*/ 1704975 w 1704975"/>
                <a:gd name="connsiteY0" fmla="*/ 731838 h 4500563"/>
                <a:gd name="connsiteX1" fmla="*/ 1282701 w 1704975"/>
                <a:gd name="connsiteY1" fmla="*/ 731838 h 4500563"/>
                <a:gd name="connsiteX2" fmla="*/ 1282701 w 1704975"/>
                <a:gd name="connsiteY2" fmla="*/ 3816350 h 4500563"/>
                <a:gd name="connsiteX3" fmla="*/ 422276 w 1704975"/>
                <a:gd name="connsiteY3" fmla="*/ 4500563 h 4500563"/>
                <a:gd name="connsiteX4" fmla="*/ 422276 w 1704975"/>
                <a:gd name="connsiteY4" fmla="*/ 731838 h 4500563"/>
                <a:gd name="connsiteX5" fmla="*/ 422275 w 1704975"/>
                <a:gd name="connsiteY5" fmla="*/ 731838 h 4500563"/>
                <a:gd name="connsiteX6" fmla="*/ 0 w 1704975"/>
                <a:gd name="connsiteY6" fmla="*/ 731838 h 4500563"/>
                <a:gd name="connsiteX7" fmla="*/ 850900 w 1704975"/>
                <a:gd name="connsiteY7" fmla="*/ 0 h 450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4500563">
                  <a:moveTo>
                    <a:pt x="1704975" y="731838"/>
                  </a:moveTo>
                  <a:lnTo>
                    <a:pt x="1282701" y="731838"/>
                  </a:lnTo>
                  <a:lnTo>
                    <a:pt x="1282701" y="3816350"/>
                  </a:lnTo>
                  <a:lnTo>
                    <a:pt x="422276" y="4500563"/>
                  </a:lnTo>
                  <a:lnTo>
                    <a:pt x="422276" y="731838"/>
                  </a:lnTo>
                  <a:lnTo>
                    <a:pt x="422275" y="731838"/>
                  </a:lnTo>
                  <a:lnTo>
                    <a:pt x="0" y="731838"/>
                  </a:lnTo>
                  <a:lnTo>
                    <a:pt x="850900" y="0"/>
                  </a:lnTo>
                  <a:close/>
                </a:path>
              </a:pathLst>
            </a:custGeom>
            <a:grp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a:off x="6736758" y="1556394"/>
              <a:ext cx="729701" cy="523220"/>
            </a:xfrm>
            <a:prstGeom prst="rect">
              <a:avLst/>
            </a:prstGeom>
            <a:noFill/>
            <a:extLst>
              <a:ext uri="{909E8E84-426E-40DD-AFC4-6F175D3DCCD1}">
                <a14:hiddenFill xmlns:a14="http://schemas.microsoft.com/office/drawing/2010/main">
                  <a:grpFill/>
                </a14:hiddenFill>
              </a:ext>
            </a:extLst>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02</a:t>
              </a:r>
              <a:endParaRPr kumimoji="0" lang="en-US" altLang="zh-CN"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9" name="Freeform 33"/>
            <p:cNvSpPr>
              <a:spLocks noEditPoints="1"/>
            </p:cNvSpPr>
            <p:nvPr/>
          </p:nvSpPr>
          <p:spPr bwMode="auto">
            <a:xfrm>
              <a:off x="6983863" y="3972519"/>
              <a:ext cx="347256" cy="326132"/>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grp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D7D3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0" name="组合 29"/>
          <p:cNvGrpSpPr/>
          <p:nvPr/>
        </p:nvGrpSpPr>
        <p:grpSpPr>
          <a:xfrm>
            <a:off x="5692642" y="2963540"/>
            <a:ext cx="1340254" cy="2752888"/>
            <a:chOff x="5768842" y="2946151"/>
            <a:chExt cx="1340254" cy="2752888"/>
          </a:xfrm>
        </p:grpSpPr>
        <p:sp>
          <p:nvSpPr>
            <p:cNvPr id="31" name="任意多边形 23"/>
            <p:cNvSpPr/>
            <p:nvPr/>
          </p:nvSpPr>
          <p:spPr bwMode="auto">
            <a:xfrm>
              <a:off x="5768842" y="2946151"/>
              <a:ext cx="1340254" cy="2752888"/>
            </a:xfrm>
            <a:custGeom>
              <a:avLst/>
              <a:gdLst>
                <a:gd name="connsiteX0" fmla="*/ 1704975 w 1704975"/>
                <a:gd name="connsiteY0" fmla="*/ 2768600 h 3502025"/>
                <a:gd name="connsiteX1" fmla="*/ 854075 w 1704975"/>
                <a:gd name="connsiteY1" fmla="*/ 3502025 h 3502025"/>
                <a:gd name="connsiteX2" fmla="*/ 0 w 1704975"/>
                <a:gd name="connsiteY2" fmla="*/ 2768600 h 3502025"/>
                <a:gd name="connsiteX3" fmla="*/ 422275 w 1704975"/>
                <a:gd name="connsiteY3" fmla="*/ 2768600 h 3502025"/>
                <a:gd name="connsiteX4" fmla="*/ 422276 w 1704975"/>
                <a:gd name="connsiteY4" fmla="*/ 2768600 h 3502025"/>
                <a:gd name="connsiteX5" fmla="*/ 422276 w 1704975"/>
                <a:gd name="connsiteY5" fmla="*/ 0 h 3502025"/>
                <a:gd name="connsiteX6" fmla="*/ 1282701 w 1704975"/>
                <a:gd name="connsiteY6" fmla="*/ 684213 h 3502025"/>
                <a:gd name="connsiteX7" fmla="*/ 1282701 w 1704975"/>
                <a:gd name="connsiteY7" fmla="*/ 2768600 h 3502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04975" h="3502025">
                  <a:moveTo>
                    <a:pt x="1704975" y="2768600"/>
                  </a:moveTo>
                  <a:lnTo>
                    <a:pt x="854075" y="3502025"/>
                  </a:lnTo>
                  <a:lnTo>
                    <a:pt x="0" y="2768600"/>
                  </a:lnTo>
                  <a:lnTo>
                    <a:pt x="422275" y="2768600"/>
                  </a:lnTo>
                  <a:lnTo>
                    <a:pt x="422276" y="2768600"/>
                  </a:lnTo>
                  <a:lnTo>
                    <a:pt x="422276" y="0"/>
                  </a:lnTo>
                  <a:lnTo>
                    <a:pt x="1282701" y="684213"/>
                  </a:lnTo>
                  <a:lnTo>
                    <a:pt x="1282701" y="2768600"/>
                  </a:lnTo>
                  <a:close/>
                </a:path>
              </a:pathLst>
            </a:custGeom>
            <a:solidFill>
              <a:srgbClr val="404040"/>
            </a:solidFill>
            <a:ln w="76200">
              <a:noFill/>
            </a:ln>
            <a:effectLst>
              <a:outerShdw blurRad="635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2" name="矩形 31"/>
            <p:cNvSpPr/>
            <p:nvPr/>
          </p:nvSpPr>
          <p:spPr>
            <a:xfrm>
              <a:off x="6074735" y="4839056"/>
              <a:ext cx="729701" cy="52322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04</a:t>
              </a:r>
              <a:endParaRPr kumimoji="0" lang="en-US" altLang="zh-CN" sz="2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3" name="Freeform 22"/>
            <p:cNvSpPr>
              <a:spLocks noChangeAspect="1" noEditPoints="1"/>
            </p:cNvSpPr>
            <p:nvPr/>
          </p:nvSpPr>
          <p:spPr bwMode="auto">
            <a:xfrm>
              <a:off x="6282131" y="3510380"/>
              <a:ext cx="318667" cy="374225"/>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34" name="文本框 33"/>
          <p:cNvSpPr txBox="1"/>
          <p:nvPr/>
        </p:nvSpPr>
        <p:spPr>
          <a:xfrm>
            <a:off x="1367775" y="2332598"/>
            <a:ext cx="3321388" cy="1085850"/>
          </a:xfrm>
          <a:prstGeom prst="rect">
            <a:avLst/>
          </a:prstGeom>
          <a:noFill/>
          <a:effectLst/>
        </p:spPr>
        <p:txBody>
          <a:bodyPr wrap="square" rtlCol="0">
            <a:spAutoFit/>
          </a:bodyPr>
          <a:p>
            <a:pPr algn="l">
              <a:lnSpc>
                <a:spcPct val="15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5" name="文本框 34"/>
          <p:cNvSpPr txBox="1"/>
          <p:nvPr/>
        </p:nvSpPr>
        <p:spPr>
          <a:xfrm>
            <a:off x="1027202" y="4679750"/>
            <a:ext cx="3321388" cy="1085850"/>
          </a:xfrm>
          <a:prstGeom prst="rect">
            <a:avLst/>
          </a:prstGeom>
          <a:noFill/>
          <a:effectLst/>
        </p:spPr>
        <p:txBody>
          <a:bodyPr wrap="square" rtlCol="0">
            <a:spAutoFit/>
          </a:bodyPr>
          <a:p>
            <a:pPr algn="l">
              <a:lnSpc>
                <a:spcPct val="15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6" name="文本框 35"/>
          <p:cNvSpPr txBox="1"/>
          <p:nvPr/>
        </p:nvSpPr>
        <p:spPr>
          <a:xfrm>
            <a:off x="7705859" y="1685662"/>
            <a:ext cx="3321388" cy="1085850"/>
          </a:xfrm>
          <a:prstGeom prst="rect">
            <a:avLst/>
          </a:prstGeom>
          <a:noFill/>
          <a:effectLst/>
        </p:spPr>
        <p:txBody>
          <a:bodyPr wrap="square" rtlCol="0">
            <a:spAutoFit/>
          </a:bodyPr>
          <a:p>
            <a:pPr algn="l">
              <a:lnSpc>
                <a:spcPct val="15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7" name="文本框 36"/>
          <p:cNvSpPr txBox="1"/>
          <p:nvPr/>
        </p:nvSpPr>
        <p:spPr>
          <a:xfrm>
            <a:off x="7705965" y="4315848"/>
            <a:ext cx="3321388" cy="1085850"/>
          </a:xfrm>
          <a:prstGeom prst="rect">
            <a:avLst/>
          </a:prstGeom>
          <a:noFill/>
          <a:effectLst/>
        </p:spPr>
        <p:txBody>
          <a:bodyPr wrap="square" rtlCol="0">
            <a:spAutoFit/>
          </a:bodyPr>
          <a:p>
            <a:pPr algn="l">
              <a:lnSpc>
                <a:spcPct val="15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D:\图图图\商务类图\986827bcaf29e7c4c3ffdf0ecf5b5a0a182d8213854fc-cdh2oM_fw658.jpg986827bcaf29e7c4c3ffdf0ecf5b5a0a182d8213854fc-cdh2oM_fw658"/>
          <p:cNvPicPr>
            <a:picLocks noChangeAspect="1"/>
          </p:cNvPicPr>
          <p:nvPr/>
        </p:nvPicPr>
        <p:blipFill>
          <a:blip r:embed="rId1"/>
          <a:srcRect r="71088"/>
          <a:stretch>
            <a:fillRect/>
          </a:stretch>
        </p:blipFill>
        <p:spPr>
          <a:xfrm>
            <a:off x="0" y="0"/>
            <a:ext cx="3758565" cy="6855460"/>
          </a:xfrm>
          <a:prstGeom prst="rect">
            <a:avLst/>
          </a:prstGeom>
        </p:spPr>
      </p:pic>
      <p:pic>
        <p:nvPicPr>
          <p:cNvPr id="4" name="图片 3" descr="7"/>
          <p:cNvPicPr>
            <a:picLocks noChangeAspect="1"/>
          </p:cNvPicPr>
          <p:nvPr/>
        </p:nvPicPr>
        <p:blipFill>
          <a:blip r:embed="rId2"/>
          <a:stretch>
            <a:fillRect/>
          </a:stretch>
        </p:blipFill>
        <p:spPr>
          <a:xfrm>
            <a:off x="464820" y="86995"/>
            <a:ext cx="6096000" cy="6096000"/>
          </a:xfrm>
          <a:prstGeom prst="rect">
            <a:avLst/>
          </a:prstGeom>
        </p:spPr>
      </p:pic>
      <p:grpSp>
        <p:nvGrpSpPr>
          <p:cNvPr id="3" name="组合 2"/>
          <p:cNvGrpSpPr/>
          <p:nvPr/>
        </p:nvGrpSpPr>
        <p:grpSpPr>
          <a:xfrm>
            <a:off x="2072005" y="984250"/>
            <a:ext cx="3310890" cy="3441922"/>
            <a:chOff x="2363" y="81"/>
            <a:chExt cx="7130" cy="7411"/>
          </a:xfrm>
        </p:grpSpPr>
        <p:sp>
          <p:nvSpPr>
            <p:cNvPr id="16" name="直角三角形 15"/>
            <p:cNvSpPr/>
            <p:nvPr/>
          </p:nvSpPr>
          <p:spPr>
            <a:xfrm rot="18900000">
              <a:off x="2363" y="81"/>
              <a:ext cx="7130" cy="7411"/>
            </a:xfrm>
            <a:prstGeom prst="rtTriangle">
              <a:avLst/>
            </a:prstGeom>
            <a:solidFill>
              <a:srgbClr val="D2091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0" name="文本框 19"/>
            <p:cNvSpPr txBox="1"/>
            <p:nvPr/>
          </p:nvSpPr>
          <p:spPr>
            <a:xfrm>
              <a:off x="2744" y="4150"/>
              <a:ext cx="6608" cy="1124"/>
            </a:xfrm>
            <a:prstGeom prst="rect">
              <a:avLst/>
            </a:prstGeom>
            <a:noFill/>
          </p:spPr>
          <p:txBody>
            <a:bodyPr wrap="square" rtlCol="0">
              <a:spAutoFit/>
            </a:bodyPr>
            <a:p>
              <a:pPr algn="ctr"/>
              <a:r>
                <a:rPr lang="en-US" altLang="zh-CN" sz="2800" b="1"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rPr>
                <a:t>PART TWO</a:t>
              </a:r>
              <a:endParaRPr lang="en-US" altLang="zh-CN" sz="2800" b="1"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1" name="文本框 20"/>
            <p:cNvSpPr txBox="1"/>
            <p:nvPr/>
          </p:nvSpPr>
          <p:spPr>
            <a:xfrm>
              <a:off x="4496" y="5202"/>
              <a:ext cx="3104" cy="2185"/>
            </a:xfrm>
            <a:prstGeom prst="rect">
              <a:avLst/>
            </a:prstGeom>
            <a:noFill/>
          </p:spPr>
          <p:txBody>
            <a:bodyPr wrap="square" rtlCol="0">
              <a:spAutoFit/>
            </a:bodyPr>
            <a:p>
              <a:pPr algn="ctr"/>
              <a:r>
                <a:rPr lang="en-US" altLang="zh-CN" sz="6000"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rPr>
                <a:t>03</a:t>
              </a:r>
              <a:endParaRPr lang="en-US" altLang="zh-CN" sz="6000"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sp>
        <p:nvSpPr>
          <p:cNvPr id="22" name="文本框 21"/>
          <p:cNvSpPr txBox="1"/>
          <p:nvPr/>
        </p:nvSpPr>
        <p:spPr>
          <a:xfrm>
            <a:off x="6560820" y="2950218"/>
            <a:ext cx="4429760" cy="829945"/>
          </a:xfrm>
          <a:prstGeom prst="rect">
            <a:avLst/>
          </a:prstGeom>
          <a:noFill/>
        </p:spPr>
        <p:txBody>
          <a:bodyPr wrap="square" rtlCol="0">
            <a:spAutoFit/>
          </a:bodyPr>
          <a:lstStyle/>
          <a:p>
            <a:pPr algn="ctr"/>
            <a:r>
              <a:rPr lang="zh-CN" altLang="en-US" sz="4800" b="1"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4800" b="1"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3" name="MH_Title"/>
          <p:cNvSpPr txBox="1">
            <a:spLocks noChangeArrowheads="1"/>
          </p:cNvSpPr>
          <p:nvPr>
            <p:custDataLst>
              <p:tags r:id="rId3"/>
            </p:custDataLst>
          </p:nvPr>
        </p:nvSpPr>
        <p:spPr bwMode="auto">
          <a:xfrm>
            <a:off x="5836920" y="3992868"/>
            <a:ext cx="5852160" cy="101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 ，点击此处更换文本，点击此处更换文本点击此处更换文本点击此处更换文本点击此处更换文本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Tree>
    <p:custDataLst>
      <p:tags r:id="rId4"/>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2860" y="340995"/>
            <a:ext cx="12250420" cy="6264275"/>
            <a:chOff x="-36" y="537"/>
            <a:chExt cx="19292" cy="9865"/>
          </a:xfrm>
        </p:grpSpPr>
        <p:grpSp>
          <p:nvGrpSpPr>
            <p:cNvPr id="5" name="组合 4"/>
            <p:cNvGrpSpPr/>
            <p:nvPr/>
          </p:nvGrpSpPr>
          <p:grpSpPr>
            <a:xfrm>
              <a:off x="249" y="537"/>
              <a:ext cx="7239" cy="770"/>
              <a:chOff x="249" y="537"/>
              <a:chExt cx="7239" cy="770"/>
            </a:xfrm>
          </p:grpSpPr>
          <p:sp>
            <p:nvSpPr>
              <p:cNvPr id="10" name="燕尾形箭头 9"/>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1" name="文本框 10"/>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cxnSp>
          <p:nvCxnSpPr>
            <p:cNvPr id="14" name="直接连接符 13"/>
            <p:cNvCxnSpPr/>
            <p:nvPr/>
          </p:nvCxnSpPr>
          <p:spPr>
            <a:xfrm>
              <a:off x="-36" y="10402"/>
              <a:ext cx="1929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51" name="Group 4"/>
          <p:cNvGrpSpPr/>
          <p:nvPr/>
        </p:nvGrpSpPr>
        <p:grpSpPr>
          <a:xfrm>
            <a:off x="652248" y="2035042"/>
            <a:ext cx="2457525" cy="3566428"/>
            <a:chOff x="450052" y="1645786"/>
            <a:chExt cx="2457525" cy="3566428"/>
          </a:xfrm>
        </p:grpSpPr>
        <p:sp>
          <p:nvSpPr>
            <p:cNvPr id="52" name="Rounded Rectangle 5"/>
            <p:cNvSpPr/>
            <p:nvPr/>
          </p:nvSpPr>
          <p:spPr>
            <a:xfrm>
              <a:off x="459887" y="1645786"/>
              <a:ext cx="2447690" cy="3566428"/>
            </a:xfrm>
            <a:prstGeom prst="roundRect">
              <a:avLst>
                <a:gd name="adj" fmla="val 5164"/>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53" name="Straight Connector 6"/>
            <p:cNvCxnSpPr/>
            <p:nvPr/>
          </p:nvCxnSpPr>
          <p:spPr>
            <a:xfrm>
              <a:off x="459887" y="2359742"/>
              <a:ext cx="2447690"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4" name="Straight Connector 7"/>
            <p:cNvCxnSpPr/>
            <p:nvPr/>
          </p:nvCxnSpPr>
          <p:spPr>
            <a:xfrm>
              <a:off x="450052" y="2438402"/>
              <a:ext cx="2447690"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sp>
          <p:nvSpPr>
            <p:cNvPr id="55" name="Rounded Rectangle 8"/>
            <p:cNvSpPr/>
            <p:nvPr/>
          </p:nvSpPr>
          <p:spPr>
            <a:xfrm>
              <a:off x="711546" y="4469879"/>
              <a:ext cx="1944372" cy="442452"/>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TextBox 9"/>
            <p:cNvSpPr txBox="1"/>
            <p:nvPr/>
          </p:nvSpPr>
          <p:spPr>
            <a:xfrm>
              <a:off x="1011915" y="1760090"/>
              <a:ext cx="1343637" cy="523220"/>
            </a:xfrm>
            <a:prstGeom prst="rect">
              <a:avLst/>
            </a:prstGeom>
            <a:noFill/>
          </p:spPr>
          <p:txBody>
            <a:bodyPr wrap="none" rtlCol="0">
              <a:spAutoFit/>
            </a:bodyPr>
            <a:p>
              <a:pPr algn="ctr"/>
              <a:r>
                <a:rPr 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Started</a:t>
              </a:r>
              <a:endParaRPr 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TextBox 10"/>
            <p:cNvSpPr txBox="1"/>
            <p:nvPr/>
          </p:nvSpPr>
          <p:spPr>
            <a:xfrm>
              <a:off x="1066192" y="4510015"/>
              <a:ext cx="1277914"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Get this Plan</a:t>
              </a:r>
              <a:endPar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TextBox 11"/>
            <p:cNvSpPr txBox="1"/>
            <p:nvPr/>
          </p:nvSpPr>
          <p:spPr>
            <a:xfrm>
              <a:off x="885277" y="2709530"/>
              <a:ext cx="1596912" cy="307777"/>
            </a:xfrm>
            <a:prstGeom prst="rect">
              <a:avLst/>
            </a:prstGeom>
            <a:noFill/>
          </p:spPr>
          <p:txBody>
            <a:bodyPr wrap="none" rtlCol="0">
              <a:spAutoFit/>
            </a:bodyPr>
            <a:p>
              <a:pPr algn="ct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10,000 messages</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9" name="TextBox 12"/>
            <p:cNvSpPr txBox="1"/>
            <p:nvPr/>
          </p:nvSpPr>
          <p:spPr>
            <a:xfrm>
              <a:off x="974827" y="3134813"/>
              <a:ext cx="1398139"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Unlimited</a:t>
              </a: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 data</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TextBox 13"/>
            <p:cNvSpPr txBox="1"/>
            <p:nvPr/>
          </p:nvSpPr>
          <p:spPr>
            <a:xfrm>
              <a:off x="939779" y="3504145"/>
              <a:ext cx="1487908"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Unlimited</a:t>
              </a: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 users</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1" name="TextBox 14"/>
            <p:cNvSpPr txBox="1"/>
            <p:nvPr/>
          </p:nvSpPr>
          <p:spPr>
            <a:xfrm>
              <a:off x="935553" y="3929429"/>
              <a:ext cx="1476686" cy="307777"/>
            </a:xfrm>
            <a:prstGeom prst="rect">
              <a:avLst/>
            </a:prstGeom>
            <a:noFill/>
          </p:spPr>
          <p:txBody>
            <a:bodyPr wrap="none" rtlCol="0">
              <a:spAutoFit/>
            </a:bodyPr>
            <a:p>
              <a:pPr algn="ct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First 10 day free</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2" name="Group 15"/>
          <p:cNvGrpSpPr/>
          <p:nvPr/>
        </p:nvGrpSpPr>
        <p:grpSpPr>
          <a:xfrm>
            <a:off x="3463390" y="2035042"/>
            <a:ext cx="2457525" cy="3566428"/>
            <a:chOff x="3375149" y="1645786"/>
            <a:chExt cx="2457525" cy="3566428"/>
          </a:xfrm>
        </p:grpSpPr>
        <p:sp>
          <p:nvSpPr>
            <p:cNvPr id="63" name="Rounded Rectangle 16"/>
            <p:cNvSpPr/>
            <p:nvPr/>
          </p:nvSpPr>
          <p:spPr>
            <a:xfrm>
              <a:off x="3384984" y="1645786"/>
              <a:ext cx="2447690" cy="3566428"/>
            </a:xfrm>
            <a:prstGeom prst="roundRect">
              <a:avLst>
                <a:gd name="adj" fmla="val 5164"/>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64" name="Straight Connector 17"/>
            <p:cNvCxnSpPr/>
            <p:nvPr/>
          </p:nvCxnSpPr>
          <p:spPr>
            <a:xfrm>
              <a:off x="3384984" y="2359742"/>
              <a:ext cx="2447690"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5" name="Straight Connector 18"/>
            <p:cNvCxnSpPr/>
            <p:nvPr/>
          </p:nvCxnSpPr>
          <p:spPr>
            <a:xfrm>
              <a:off x="3375149" y="2438402"/>
              <a:ext cx="2447690"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sp>
          <p:nvSpPr>
            <p:cNvPr id="66" name="Rounded Rectangle 19"/>
            <p:cNvSpPr/>
            <p:nvPr/>
          </p:nvSpPr>
          <p:spPr>
            <a:xfrm>
              <a:off x="3636643" y="4469879"/>
              <a:ext cx="1944372" cy="442452"/>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TextBox 20"/>
            <p:cNvSpPr txBox="1"/>
            <p:nvPr/>
          </p:nvSpPr>
          <p:spPr>
            <a:xfrm>
              <a:off x="3526642" y="1765997"/>
              <a:ext cx="2164374" cy="523220"/>
            </a:xfrm>
            <a:prstGeom prst="rect">
              <a:avLst/>
            </a:prstGeom>
            <a:noFill/>
          </p:spPr>
          <p:txBody>
            <a:bodyPr wrap="none" rtlCol="0">
              <a:spAutoFit/>
            </a:bodyPr>
            <a:p>
              <a:pPr algn="ctr"/>
              <a:r>
                <a:rPr 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Professional</a:t>
              </a:r>
              <a:endParaRPr 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TextBox 21"/>
            <p:cNvSpPr txBox="1"/>
            <p:nvPr/>
          </p:nvSpPr>
          <p:spPr>
            <a:xfrm>
              <a:off x="3991289" y="4510015"/>
              <a:ext cx="1277914"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Get this Plan</a:t>
              </a:r>
              <a:endPar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TextBox 22"/>
            <p:cNvSpPr txBox="1"/>
            <p:nvPr/>
          </p:nvSpPr>
          <p:spPr>
            <a:xfrm>
              <a:off x="3793836" y="2709530"/>
              <a:ext cx="1596912" cy="307777"/>
            </a:xfrm>
            <a:prstGeom prst="rect">
              <a:avLst/>
            </a:prstGeom>
            <a:noFill/>
          </p:spPr>
          <p:txBody>
            <a:bodyPr wrap="none" rtlCol="0">
              <a:spAutoFit/>
            </a:bodyPr>
            <a:p>
              <a:pPr algn="ct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10,000 messages</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TextBox 23"/>
            <p:cNvSpPr txBox="1"/>
            <p:nvPr/>
          </p:nvSpPr>
          <p:spPr>
            <a:xfrm>
              <a:off x="3883385" y="3134813"/>
              <a:ext cx="1398139"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Unlimited</a:t>
              </a: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 data</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1" name="TextBox 24"/>
            <p:cNvSpPr txBox="1"/>
            <p:nvPr/>
          </p:nvSpPr>
          <p:spPr>
            <a:xfrm>
              <a:off x="3848337" y="3504145"/>
              <a:ext cx="1487908"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Unlimited</a:t>
              </a: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 users</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2" name="TextBox 25"/>
            <p:cNvSpPr txBox="1"/>
            <p:nvPr/>
          </p:nvSpPr>
          <p:spPr>
            <a:xfrm>
              <a:off x="3844112" y="3929429"/>
              <a:ext cx="1476686" cy="307777"/>
            </a:xfrm>
            <a:prstGeom prst="rect">
              <a:avLst/>
            </a:prstGeom>
            <a:noFill/>
          </p:spPr>
          <p:txBody>
            <a:bodyPr wrap="none" rtlCol="0">
              <a:spAutoFit/>
            </a:bodyPr>
            <a:p>
              <a:pPr algn="ct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First 10 day free</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3" name="Group 26"/>
          <p:cNvGrpSpPr/>
          <p:nvPr/>
        </p:nvGrpSpPr>
        <p:grpSpPr>
          <a:xfrm>
            <a:off x="6272808" y="2035042"/>
            <a:ext cx="2457525" cy="3566428"/>
            <a:chOff x="6300669" y="1645786"/>
            <a:chExt cx="2457525" cy="3566428"/>
          </a:xfrm>
        </p:grpSpPr>
        <p:sp>
          <p:nvSpPr>
            <p:cNvPr id="74" name="Rounded Rectangle 27"/>
            <p:cNvSpPr/>
            <p:nvPr/>
          </p:nvSpPr>
          <p:spPr>
            <a:xfrm>
              <a:off x="6310504" y="1645786"/>
              <a:ext cx="2447690" cy="3566428"/>
            </a:xfrm>
            <a:prstGeom prst="roundRect">
              <a:avLst>
                <a:gd name="adj" fmla="val 5164"/>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75" name="Straight Connector 28"/>
            <p:cNvCxnSpPr/>
            <p:nvPr/>
          </p:nvCxnSpPr>
          <p:spPr>
            <a:xfrm>
              <a:off x="6310504" y="2359742"/>
              <a:ext cx="2447690"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6" name="Straight Connector 29"/>
            <p:cNvCxnSpPr/>
            <p:nvPr/>
          </p:nvCxnSpPr>
          <p:spPr>
            <a:xfrm>
              <a:off x="6300669" y="2438402"/>
              <a:ext cx="2447690"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sp>
          <p:nvSpPr>
            <p:cNvPr id="77" name="Rounded Rectangle 30"/>
            <p:cNvSpPr/>
            <p:nvPr/>
          </p:nvSpPr>
          <p:spPr>
            <a:xfrm>
              <a:off x="6562163" y="4469879"/>
              <a:ext cx="1944372" cy="442452"/>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TextBox 31"/>
            <p:cNvSpPr txBox="1"/>
            <p:nvPr/>
          </p:nvSpPr>
          <p:spPr>
            <a:xfrm>
              <a:off x="6622883" y="1765997"/>
              <a:ext cx="1822935" cy="523220"/>
            </a:xfrm>
            <a:prstGeom prst="rect">
              <a:avLst/>
            </a:prstGeom>
            <a:noFill/>
          </p:spPr>
          <p:txBody>
            <a:bodyPr wrap="none" rtlCol="0">
              <a:spAutoFit/>
            </a:bodyPr>
            <a:p>
              <a:pPr algn="ctr"/>
              <a:r>
                <a:rPr 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Bussiness</a:t>
              </a:r>
              <a:endParaRPr 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9" name="TextBox 32"/>
            <p:cNvSpPr txBox="1"/>
            <p:nvPr/>
          </p:nvSpPr>
          <p:spPr>
            <a:xfrm>
              <a:off x="6916809" y="4510015"/>
              <a:ext cx="1277914"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Get this Plan</a:t>
              </a:r>
              <a:endPar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0" name="TextBox 33"/>
            <p:cNvSpPr txBox="1"/>
            <p:nvPr/>
          </p:nvSpPr>
          <p:spPr>
            <a:xfrm>
              <a:off x="6794372" y="2709530"/>
              <a:ext cx="1596912" cy="307777"/>
            </a:xfrm>
            <a:prstGeom prst="rect">
              <a:avLst/>
            </a:prstGeom>
            <a:noFill/>
          </p:spPr>
          <p:txBody>
            <a:bodyPr wrap="none" rtlCol="0">
              <a:spAutoFit/>
            </a:bodyPr>
            <a:p>
              <a:pPr algn="ct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10,000 messages</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1" name="TextBox 34"/>
            <p:cNvSpPr txBox="1"/>
            <p:nvPr/>
          </p:nvSpPr>
          <p:spPr>
            <a:xfrm>
              <a:off x="6883921" y="3134813"/>
              <a:ext cx="1398139"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Unlimited</a:t>
              </a: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 data</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2" name="TextBox 35"/>
            <p:cNvSpPr txBox="1"/>
            <p:nvPr/>
          </p:nvSpPr>
          <p:spPr>
            <a:xfrm>
              <a:off x="6848873" y="3504145"/>
              <a:ext cx="1487908"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Unlimited</a:t>
              </a: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 users</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3" name="TextBox 36"/>
            <p:cNvSpPr txBox="1"/>
            <p:nvPr/>
          </p:nvSpPr>
          <p:spPr>
            <a:xfrm>
              <a:off x="6844648" y="3929429"/>
              <a:ext cx="1476686" cy="307777"/>
            </a:xfrm>
            <a:prstGeom prst="rect">
              <a:avLst/>
            </a:prstGeom>
            <a:noFill/>
          </p:spPr>
          <p:txBody>
            <a:bodyPr wrap="none" rtlCol="0">
              <a:spAutoFit/>
            </a:bodyPr>
            <a:p>
              <a:pPr algn="ct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First 10 day free</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4" name="Group 37"/>
          <p:cNvGrpSpPr/>
          <p:nvPr/>
        </p:nvGrpSpPr>
        <p:grpSpPr>
          <a:xfrm>
            <a:off x="9082228" y="2035042"/>
            <a:ext cx="2457525" cy="3566428"/>
            <a:chOff x="9226189" y="1645786"/>
            <a:chExt cx="2457525" cy="3566428"/>
          </a:xfrm>
        </p:grpSpPr>
        <p:sp>
          <p:nvSpPr>
            <p:cNvPr id="85" name="Rounded Rectangle 38"/>
            <p:cNvSpPr/>
            <p:nvPr/>
          </p:nvSpPr>
          <p:spPr>
            <a:xfrm>
              <a:off x="9236024" y="1645786"/>
              <a:ext cx="2447690" cy="3566428"/>
            </a:xfrm>
            <a:prstGeom prst="roundRect">
              <a:avLst>
                <a:gd name="adj" fmla="val 5164"/>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86" name="Straight Connector 39"/>
            <p:cNvCxnSpPr/>
            <p:nvPr/>
          </p:nvCxnSpPr>
          <p:spPr>
            <a:xfrm>
              <a:off x="9236024" y="2359742"/>
              <a:ext cx="2447690"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7" name="Straight Connector 40"/>
            <p:cNvCxnSpPr/>
            <p:nvPr/>
          </p:nvCxnSpPr>
          <p:spPr>
            <a:xfrm>
              <a:off x="9226189" y="2438402"/>
              <a:ext cx="2447690" cy="0"/>
            </a:xfrm>
            <a:prstGeom prst="line">
              <a:avLst/>
            </a:prstGeom>
            <a:ln w="22225">
              <a:solidFill>
                <a:schemeClr val="bg2"/>
              </a:solidFill>
            </a:ln>
          </p:spPr>
          <p:style>
            <a:lnRef idx="1">
              <a:schemeClr val="accent1"/>
            </a:lnRef>
            <a:fillRef idx="0">
              <a:schemeClr val="accent1"/>
            </a:fillRef>
            <a:effectRef idx="0">
              <a:schemeClr val="accent1"/>
            </a:effectRef>
            <a:fontRef idx="minor">
              <a:schemeClr val="tx1"/>
            </a:fontRef>
          </p:style>
        </p:cxnSp>
        <p:sp>
          <p:nvSpPr>
            <p:cNvPr id="88" name="Rounded Rectangle 41"/>
            <p:cNvSpPr/>
            <p:nvPr/>
          </p:nvSpPr>
          <p:spPr>
            <a:xfrm>
              <a:off x="9487683" y="4469879"/>
              <a:ext cx="1944372" cy="442452"/>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GB"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9" name="TextBox 42"/>
            <p:cNvSpPr txBox="1"/>
            <p:nvPr/>
          </p:nvSpPr>
          <p:spPr>
            <a:xfrm>
              <a:off x="9657406" y="1760090"/>
              <a:ext cx="1604927" cy="523220"/>
            </a:xfrm>
            <a:prstGeom prst="rect">
              <a:avLst/>
            </a:prstGeom>
            <a:noFill/>
          </p:spPr>
          <p:txBody>
            <a:bodyPr wrap="none" rtlCol="0">
              <a:spAutoFit/>
            </a:bodyPr>
            <a:p>
              <a:pPr algn="ctr"/>
              <a:r>
                <a:rPr 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Personal</a:t>
              </a:r>
              <a:endParaRPr 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0" name="TextBox 43"/>
            <p:cNvSpPr txBox="1"/>
            <p:nvPr/>
          </p:nvSpPr>
          <p:spPr>
            <a:xfrm>
              <a:off x="9842329" y="4510015"/>
              <a:ext cx="1277914"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Get this Plan</a:t>
              </a:r>
              <a:endPar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1" name="TextBox 44"/>
            <p:cNvSpPr txBox="1"/>
            <p:nvPr/>
          </p:nvSpPr>
          <p:spPr>
            <a:xfrm>
              <a:off x="9649900" y="2709530"/>
              <a:ext cx="1596912" cy="307777"/>
            </a:xfrm>
            <a:prstGeom prst="rect">
              <a:avLst/>
            </a:prstGeom>
            <a:noFill/>
          </p:spPr>
          <p:txBody>
            <a:bodyPr wrap="none" rtlCol="0">
              <a:spAutoFit/>
            </a:bodyPr>
            <a:p>
              <a:pPr algn="ct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10,000 messages</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2" name="TextBox 45"/>
            <p:cNvSpPr txBox="1"/>
            <p:nvPr/>
          </p:nvSpPr>
          <p:spPr>
            <a:xfrm>
              <a:off x="9739449" y="3134813"/>
              <a:ext cx="1398139"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Unlimited</a:t>
              </a: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 data</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3" name="TextBox 46"/>
            <p:cNvSpPr txBox="1"/>
            <p:nvPr/>
          </p:nvSpPr>
          <p:spPr>
            <a:xfrm>
              <a:off x="9704401" y="3504145"/>
              <a:ext cx="1487908" cy="307777"/>
            </a:xfrm>
            <a:prstGeom prst="rect">
              <a:avLst/>
            </a:prstGeom>
            <a:noFill/>
          </p:spPr>
          <p:txBody>
            <a:bodyPr wrap="none" rtlCol="0">
              <a:spAutoFit/>
            </a:bodyPr>
            <a:p>
              <a:pPr algn="ctr"/>
              <a:r>
                <a:rPr lang="en-US" sz="1400" b="1">
                  <a:solidFill>
                    <a:schemeClr val="bg1"/>
                  </a:solidFill>
                  <a:latin typeface="微软雅黑" panose="020B0503020204020204" pitchFamily="34" charset="-122"/>
                  <a:ea typeface="微软雅黑" panose="020B0503020204020204" pitchFamily="34" charset="-122"/>
                  <a:cs typeface="Arial" panose="020B0604020202020204" pitchFamily="34" charset="0"/>
                </a:rPr>
                <a:t>Unlimited</a:t>
              </a: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 users</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4" name="TextBox 47"/>
            <p:cNvSpPr txBox="1"/>
            <p:nvPr/>
          </p:nvSpPr>
          <p:spPr>
            <a:xfrm>
              <a:off x="9700176" y="3929429"/>
              <a:ext cx="1476686" cy="307777"/>
            </a:xfrm>
            <a:prstGeom prst="rect">
              <a:avLst/>
            </a:prstGeom>
            <a:noFill/>
          </p:spPr>
          <p:txBody>
            <a:bodyPr wrap="none" rtlCol="0">
              <a:spAutoFit/>
            </a:bodyPr>
            <a:p>
              <a:pPr algn="ctr"/>
              <a:r>
                <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rPr>
                <a:t>First 10 day free</a:t>
              </a:r>
              <a:endParaRPr lang="en-US" sz="14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1"/>
          <p:cNvGrpSpPr/>
          <p:nvPr/>
        </p:nvGrpSpPr>
        <p:grpSpPr>
          <a:xfrm rot="0">
            <a:off x="1340485" y="1861820"/>
            <a:ext cx="2551430" cy="1223645"/>
            <a:chOff x="1667967" y="1249699"/>
            <a:chExt cx="2551246" cy="1223412"/>
          </a:xfrm>
        </p:grpSpPr>
        <p:sp>
          <p:nvSpPr>
            <p:cNvPr id="29" name="íślíḋè-TextBox 23"/>
            <p:cNvSpPr txBox="1"/>
            <p:nvPr/>
          </p:nvSpPr>
          <p:spPr>
            <a:xfrm>
              <a:off x="1667967" y="1849863"/>
              <a:ext cx="2551246" cy="623248"/>
            </a:xfrm>
            <a:prstGeom prst="rect">
              <a:avLst/>
            </a:prstGeom>
            <a:noFill/>
          </p:spPr>
          <p:txBody>
            <a:bodyPr wrap="square" lIns="0" tIns="0" rIns="0" bIns="0" anchor="ctr">
              <a:normAutofit/>
            </a:bodyPr>
            <a:p>
              <a:pPr algn="r">
                <a:lnSpc>
                  <a:spcPct val="120000"/>
                </a:lnSpc>
                <a:buClrTx/>
                <a:buSzTx/>
                <a:buFontTx/>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点击此处更换文本，点击此处更换文本</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30" name="íślíḋè-Rectangle 27"/>
            <p:cNvSpPr/>
            <p:nvPr/>
          </p:nvSpPr>
          <p:spPr>
            <a:xfrm>
              <a:off x="1667967" y="1249699"/>
              <a:ext cx="2551246" cy="600164"/>
            </a:xfrm>
            <a:prstGeom prst="rect">
              <a:avLst/>
            </a:prstGeom>
          </p:spPr>
          <p:txBody>
            <a:bodyPr wrap="square" lIns="0" tIns="0" rIns="0" bIns="0" anchor="ctr" anchorCtr="0">
              <a:normAutofit/>
            </a:bodyPr>
            <a:p>
              <a:pPr algn="r"/>
              <a:r>
                <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01 标题文本预设</a:t>
              </a: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grpSp>
      <p:grpSp>
        <p:nvGrpSpPr>
          <p:cNvPr id="28" name="Group 9"/>
          <p:cNvGrpSpPr/>
          <p:nvPr/>
        </p:nvGrpSpPr>
        <p:grpSpPr>
          <a:xfrm rot="0">
            <a:off x="1340485" y="3601085"/>
            <a:ext cx="2551430" cy="1223645"/>
            <a:chOff x="1667967" y="2988632"/>
            <a:chExt cx="2551246" cy="1223412"/>
          </a:xfrm>
        </p:grpSpPr>
        <p:sp>
          <p:nvSpPr>
            <p:cNvPr id="31" name="íślíḋè-TextBox 28"/>
            <p:cNvSpPr txBox="1"/>
            <p:nvPr/>
          </p:nvSpPr>
          <p:spPr>
            <a:xfrm>
              <a:off x="1667967" y="3588796"/>
              <a:ext cx="2551246" cy="623248"/>
            </a:xfrm>
            <a:prstGeom prst="rect">
              <a:avLst/>
            </a:prstGeom>
            <a:noFill/>
          </p:spPr>
          <p:txBody>
            <a:bodyPr wrap="square" lIns="0" tIns="0" rIns="0" bIns="0" anchor="ctr">
              <a:normAutofit/>
            </a:bodyPr>
            <a:p>
              <a:pPr algn="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点击此处更换文本，点击此处更换文本</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32" name="íślíḋè-Rectangle 29"/>
            <p:cNvSpPr/>
            <p:nvPr/>
          </p:nvSpPr>
          <p:spPr>
            <a:xfrm>
              <a:off x="1667967" y="2988632"/>
              <a:ext cx="2551246" cy="600164"/>
            </a:xfrm>
            <a:prstGeom prst="rect">
              <a:avLst/>
            </a:prstGeom>
          </p:spPr>
          <p:txBody>
            <a:bodyPr wrap="square" lIns="0" tIns="0" rIns="0" bIns="0" anchor="ctr" anchorCtr="0">
              <a:normAutofit/>
            </a:bodyPr>
            <a:p>
              <a:pPr algn="r">
                <a:buClrTx/>
                <a:buSzTx/>
                <a:buFontTx/>
              </a:pPr>
              <a:r>
                <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05 标题文本预设</a:t>
              </a: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grpSp>
      <p:sp>
        <p:nvSpPr>
          <p:cNvPr id="33" name="íślíḋè-TextBox 30"/>
          <p:cNvSpPr txBox="1"/>
          <p:nvPr/>
        </p:nvSpPr>
        <p:spPr>
          <a:xfrm>
            <a:off x="8492490" y="2496185"/>
            <a:ext cx="2551430" cy="622935"/>
          </a:xfrm>
          <a:prstGeom prst="rect">
            <a:avLst/>
          </a:prstGeom>
          <a:noFill/>
        </p:spPr>
        <p:txBody>
          <a:bodyPr wrap="square" lIns="0" tIns="0" rIns="0" bIns="0" anchor="ctr">
            <a:normAutofit/>
          </a:bodyPr>
          <a:p>
            <a:pPr algn="l">
              <a:lnSpc>
                <a:spcPct val="120000"/>
              </a:lnSpc>
              <a:buClrTx/>
              <a:buSzTx/>
              <a:buFontTx/>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点击此处更换文本，点击此处更换文本</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34" name="íślíḋè-Rectangle 31"/>
          <p:cNvSpPr/>
          <p:nvPr/>
        </p:nvSpPr>
        <p:spPr>
          <a:xfrm>
            <a:off x="8492490" y="1896110"/>
            <a:ext cx="2551430" cy="600075"/>
          </a:xfrm>
          <a:prstGeom prst="rect">
            <a:avLst/>
          </a:prstGeom>
        </p:spPr>
        <p:txBody>
          <a:bodyPr wrap="square" lIns="0" tIns="0" rIns="0" bIns="0" anchor="ctr" anchorCtr="0">
            <a:normAutofit/>
          </a:bodyPr>
          <a:p>
            <a:pPr algn="l">
              <a:buClrTx/>
              <a:buSzTx/>
              <a:buFontTx/>
            </a:pPr>
            <a:r>
              <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02 标题文本预设</a:t>
            </a: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
        <p:nvSpPr>
          <p:cNvPr id="35" name="íślíḋè-TextBox 32"/>
          <p:cNvSpPr txBox="1"/>
          <p:nvPr/>
        </p:nvSpPr>
        <p:spPr>
          <a:xfrm>
            <a:off x="8492490" y="4235450"/>
            <a:ext cx="2551430" cy="622935"/>
          </a:xfrm>
          <a:prstGeom prst="rect">
            <a:avLst/>
          </a:prstGeom>
          <a:noFill/>
        </p:spPr>
        <p:txBody>
          <a:bodyPr wrap="square" lIns="0" tIns="0" rIns="0" bIns="0" anchor="ctr">
            <a:normAutofit/>
          </a:bodyPr>
          <a:p>
            <a:pP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点击此处更换文本，点击此处更换文本</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36" name="íślíḋè-Rectangle 33"/>
          <p:cNvSpPr/>
          <p:nvPr/>
        </p:nvSpPr>
        <p:spPr>
          <a:xfrm>
            <a:off x="8492490" y="3635375"/>
            <a:ext cx="2551430" cy="600075"/>
          </a:xfrm>
          <a:prstGeom prst="rect">
            <a:avLst/>
          </a:prstGeom>
        </p:spPr>
        <p:txBody>
          <a:bodyPr wrap="square" lIns="0" tIns="0" rIns="0" bIns="0" anchor="ctr" anchorCtr="0">
            <a:normAutofit/>
          </a:bodyPr>
          <a:p>
            <a:r>
              <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04 标题文本预设</a:t>
            </a: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grpSp>
        <p:nvGrpSpPr>
          <p:cNvPr id="41" name="组合 40"/>
          <p:cNvGrpSpPr/>
          <p:nvPr/>
        </p:nvGrpSpPr>
        <p:grpSpPr>
          <a:xfrm>
            <a:off x="4732020" y="5282565"/>
            <a:ext cx="2908300" cy="1119505"/>
            <a:chOff x="7283" y="8026"/>
            <a:chExt cx="4580" cy="1763"/>
          </a:xfrm>
        </p:grpSpPr>
        <p:sp>
          <p:nvSpPr>
            <p:cNvPr id="37" name="íślíḋè-TextBox 34"/>
            <p:cNvSpPr txBox="1"/>
            <p:nvPr/>
          </p:nvSpPr>
          <p:spPr>
            <a:xfrm>
              <a:off x="7564" y="8809"/>
              <a:ext cx="4018" cy="981"/>
            </a:xfrm>
            <a:prstGeom prst="rect">
              <a:avLst/>
            </a:prstGeom>
            <a:noFill/>
          </p:spPr>
          <p:txBody>
            <a:bodyPr wrap="square" lIns="0" tIns="0" rIns="0" bIns="0" anchor="ctr">
              <a:normAutofit/>
            </a:bodyPr>
            <a:p>
              <a:pPr algn="ct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点击此处更换文本，点击此处更换文本</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38" name="íślíḋè-Rectangle 35"/>
            <p:cNvSpPr/>
            <p:nvPr/>
          </p:nvSpPr>
          <p:spPr>
            <a:xfrm>
              <a:off x="7283" y="8026"/>
              <a:ext cx="4581" cy="945"/>
            </a:xfrm>
            <a:prstGeom prst="rect">
              <a:avLst/>
            </a:prstGeom>
          </p:spPr>
          <p:txBody>
            <a:bodyPr wrap="square" lIns="0" tIns="0" rIns="0" bIns="0" anchor="ctr" anchorCtr="0">
              <a:normAutofit/>
            </a:bodyPr>
            <a:p>
              <a:pPr algn="ctr">
                <a:buClrTx/>
                <a:buSzTx/>
                <a:buFontTx/>
              </a:pPr>
              <a:r>
                <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04 标题文本预设</a:t>
              </a: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grpSp>
      <p:grpSp>
        <p:nvGrpSpPr>
          <p:cNvPr id="40" name="组合 39"/>
          <p:cNvGrpSpPr/>
          <p:nvPr/>
        </p:nvGrpSpPr>
        <p:grpSpPr>
          <a:xfrm>
            <a:off x="4378325" y="1454150"/>
            <a:ext cx="3630930" cy="3624580"/>
            <a:chOff x="6714" y="2086"/>
            <a:chExt cx="5718" cy="5708"/>
          </a:xfrm>
        </p:grpSpPr>
        <p:sp>
          <p:nvSpPr>
            <p:cNvPr id="10" name="íślíḋè-Freeform: Shape 4"/>
            <p:cNvSpPr/>
            <p:nvPr/>
          </p:nvSpPr>
          <p:spPr>
            <a:xfrm>
              <a:off x="6906" y="2086"/>
              <a:ext cx="2485" cy="1825"/>
            </a:xfrm>
            <a:custGeom>
              <a:avLst/>
              <a:gdLst>
                <a:gd name="connsiteX0" fmla="*/ 1577927 w 1577927"/>
                <a:gd name="connsiteY0" fmla="*/ 0 h 1159021"/>
                <a:gd name="connsiteX1" fmla="*/ 1115133 w 1577927"/>
                <a:gd name="connsiteY1" fmla="*/ 981301 h 1159021"/>
                <a:gd name="connsiteX2" fmla="*/ 55775 w 1577927"/>
                <a:gd name="connsiteY2" fmla="*/ 1142818 h 1159021"/>
                <a:gd name="connsiteX3" fmla="*/ 4070 w 1577927"/>
                <a:gd name="connsiteY3" fmla="*/ 1156643 h 1159021"/>
                <a:gd name="connsiteX4" fmla="*/ 0 w 1577927"/>
                <a:gd name="connsiteY4" fmla="*/ 1159021 h 1159021"/>
                <a:gd name="connsiteX5" fmla="*/ 20502 w 1577927"/>
                <a:gd name="connsiteY5" fmla="*/ 1103004 h 1159021"/>
                <a:gd name="connsiteX6" fmla="*/ 1507715 w 1577927"/>
                <a:gd name="connsiteY6" fmla="*/ 3545 h 1159021"/>
                <a:gd name="connsiteX7" fmla="*/ 1577927 w 1577927"/>
                <a:gd name="connsiteY7" fmla="*/ 0 h 115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7927" h="1159021">
                  <a:moveTo>
                    <a:pt x="1577927" y="0"/>
                  </a:moveTo>
                  <a:lnTo>
                    <a:pt x="1115133" y="981301"/>
                  </a:lnTo>
                  <a:lnTo>
                    <a:pt x="55775" y="1142818"/>
                  </a:lnTo>
                  <a:cubicBezTo>
                    <a:pt x="36077" y="1146135"/>
                    <a:pt x="18842" y="1150744"/>
                    <a:pt x="4070" y="1156643"/>
                  </a:cubicBezTo>
                  <a:lnTo>
                    <a:pt x="0" y="1159021"/>
                  </a:lnTo>
                  <a:lnTo>
                    <a:pt x="20502" y="1103004"/>
                  </a:lnTo>
                  <a:cubicBezTo>
                    <a:pt x="273144" y="505691"/>
                    <a:pt x="836362" y="71725"/>
                    <a:pt x="1507715" y="3545"/>
                  </a:cubicBezTo>
                  <a:lnTo>
                    <a:pt x="1577927" y="0"/>
                  </a:lnTo>
                  <a:close/>
                </a:path>
              </a:pathLst>
            </a:cu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11" name="íślíḋè-Freeform: Shape 5"/>
            <p:cNvSpPr/>
            <p:nvPr/>
          </p:nvSpPr>
          <p:spPr>
            <a:xfrm>
              <a:off x="6714" y="4128"/>
              <a:ext cx="1387" cy="3059"/>
            </a:xfrm>
            <a:custGeom>
              <a:avLst/>
              <a:gdLst>
                <a:gd name="connsiteX0" fmla="*/ 74673 w 880665"/>
                <a:gd name="connsiteY0" fmla="*/ 0 h 1942688"/>
                <a:gd name="connsiteX1" fmla="*/ 112520 w 880665"/>
                <a:gd name="connsiteY1" fmla="*/ 53970 h 1942688"/>
                <a:gd name="connsiteX2" fmla="*/ 880665 w 880665"/>
                <a:gd name="connsiteY2" fmla="*/ 837255 h 1942688"/>
                <a:gd name="connsiteX3" fmla="*/ 699327 w 880665"/>
                <a:gd name="connsiteY3" fmla="*/ 1942688 h 1942688"/>
                <a:gd name="connsiteX4" fmla="*/ 660677 w 880665"/>
                <a:gd name="connsiteY4" fmla="*/ 1913786 h 1942688"/>
                <a:gd name="connsiteX5" fmla="*/ 0 w 880665"/>
                <a:gd name="connsiteY5" fmla="*/ 512850 h 1942688"/>
                <a:gd name="connsiteX6" fmla="*/ 36885 w 880665"/>
                <a:gd name="connsiteY6" fmla="*/ 146962 h 1942688"/>
                <a:gd name="connsiteX7" fmla="*/ 74673 w 880665"/>
                <a:gd name="connsiteY7" fmla="*/ 0 h 194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665" h="1942688">
                  <a:moveTo>
                    <a:pt x="74673" y="0"/>
                  </a:moveTo>
                  <a:lnTo>
                    <a:pt x="112520" y="53970"/>
                  </a:lnTo>
                  <a:lnTo>
                    <a:pt x="880665" y="837255"/>
                  </a:lnTo>
                  <a:lnTo>
                    <a:pt x="699327" y="1942688"/>
                  </a:lnTo>
                  <a:lnTo>
                    <a:pt x="660677" y="1913786"/>
                  </a:lnTo>
                  <a:cubicBezTo>
                    <a:pt x="257185" y="1580795"/>
                    <a:pt x="0" y="1076857"/>
                    <a:pt x="0" y="512850"/>
                  </a:cubicBezTo>
                  <a:cubicBezTo>
                    <a:pt x="0" y="387515"/>
                    <a:pt x="12701" y="265147"/>
                    <a:pt x="36885" y="146962"/>
                  </a:cubicBezTo>
                  <a:lnTo>
                    <a:pt x="74673"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14" name="íślíḋè-Freeform: Shape 6"/>
            <p:cNvSpPr/>
            <p:nvPr/>
          </p:nvSpPr>
          <p:spPr>
            <a:xfrm>
              <a:off x="11045" y="4128"/>
              <a:ext cx="1387" cy="3059"/>
            </a:xfrm>
            <a:custGeom>
              <a:avLst/>
              <a:gdLst>
                <a:gd name="connsiteX0" fmla="*/ 806043 w 880668"/>
                <a:gd name="connsiteY0" fmla="*/ 0 h 1942506"/>
                <a:gd name="connsiteX1" fmla="*/ 843783 w 880668"/>
                <a:gd name="connsiteY1" fmla="*/ 146778 h 1942506"/>
                <a:gd name="connsiteX2" fmla="*/ 880668 w 880668"/>
                <a:gd name="connsiteY2" fmla="*/ 512666 h 1942506"/>
                <a:gd name="connsiteX3" fmla="*/ 219991 w 880668"/>
                <a:gd name="connsiteY3" fmla="*/ 1913602 h 1942506"/>
                <a:gd name="connsiteX4" fmla="*/ 181339 w 880668"/>
                <a:gd name="connsiteY4" fmla="*/ 1942506 h 1942506"/>
                <a:gd name="connsiteX5" fmla="*/ 0 w 880668"/>
                <a:gd name="connsiteY5" fmla="*/ 837071 h 1942506"/>
                <a:gd name="connsiteX6" fmla="*/ 766028 w 880668"/>
                <a:gd name="connsiteY6" fmla="*/ 53786 h 1942506"/>
                <a:gd name="connsiteX7" fmla="*/ 806043 w 880668"/>
                <a:gd name="connsiteY7" fmla="*/ 0 h 194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668" h="1942506">
                  <a:moveTo>
                    <a:pt x="806043" y="0"/>
                  </a:moveTo>
                  <a:lnTo>
                    <a:pt x="843783" y="146778"/>
                  </a:lnTo>
                  <a:cubicBezTo>
                    <a:pt x="867968" y="264963"/>
                    <a:pt x="880668" y="387331"/>
                    <a:pt x="880668" y="512666"/>
                  </a:cubicBezTo>
                  <a:cubicBezTo>
                    <a:pt x="880668" y="1076673"/>
                    <a:pt x="623483" y="1580611"/>
                    <a:pt x="219991" y="1913602"/>
                  </a:cubicBezTo>
                  <a:lnTo>
                    <a:pt x="181339" y="1942506"/>
                  </a:lnTo>
                  <a:lnTo>
                    <a:pt x="0" y="837071"/>
                  </a:lnTo>
                  <a:lnTo>
                    <a:pt x="766028" y="53786"/>
                  </a:lnTo>
                  <a:lnTo>
                    <a:pt x="806043"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15" name="íślíḋè-Freeform: Shape 7"/>
            <p:cNvSpPr/>
            <p:nvPr/>
          </p:nvSpPr>
          <p:spPr>
            <a:xfrm>
              <a:off x="8098" y="6568"/>
              <a:ext cx="2950" cy="1226"/>
            </a:xfrm>
            <a:custGeom>
              <a:avLst/>
              <a:gdLst>
                <a:gd name="connsiteX0" fmla="*/ 936665 w 1873324"/>
                <a:gd name="connsiteY0" fmla="*/ 0 h 778623"/>
                <a:gd name="connsiteX1" fmla="*/ 1873324 w 1873324"/>
                <a:gd name="connsiteY1" fmla="*/ 516199 h 778623"/>
                <a:gd name="connsiteX2" fmla="*/ 1802046 w 1873324"/>
                <a:gd name="connsiteY2" fmla="*/ 559501 h 778623"/>
                <a:gd name="connsiteX3" fmla="*/ 936666 w 1873324"/>
                <a:gd name="connsiteY3" fmla="*/ 778623 h 778623"/>
                <a:gd name="connsiteX4" fmla="*/ 71286 w 1873324"/>
                <a:gd name="connsiteY4" fmla="*/ 559501 h 778623"/>
                <a:gd name="connsiteX5" fmla="*/ 0 w 1873324"/>
                <a:gd name="connsiteY5" fmla="*/ 516193 h 778623"/>
                <a:gd name="connsiteX6" fmla="*/ 936665 w 1873324"/>
                <a:gd name="connsiteY6" fmla="*/ 0 h 77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3324" h="778623">
                  <a:moveTo>
                    <a:pt x="936665" y="0"/>
                  </a:moveTo>
                  <a:lnTo>
                    <a:pt x="1873324" y="516199"/>
                  </a:lnTo>
                  <a:lnTo>
                    <a:pt x="1802046" y="559501"/>
                  </a:lnTo>
                  <a:cubicBezTo>
                    <a:pt x="1544800" y="699245"/>
                    <a:pt x="1250003" y="778623"/>
                    <a:pt x="936666" y="778623"/>
                  </a:cubicBezTo>
                  <a:cubicBezTo>
                    <a:pt x="623329" y="778623"/>
                    <a:pt x="328532" y="699245"/>
                    <a:pt x="71286" y="559501"/>
                  </a:cubicBezTo>
                  <a:lnTo>
                    <a:pt x="0" y="516193"/>
                  </a:lnTo>
                  <a:lnTo>
                    <a:pt x="936665" y="0"/>
                  </a:lnTo>
                  <a:close/>
                </a:path>
              </a:pathLst>
            </a:cu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16" name="íślíḋè-Freeform: Shape 24"/>
            <p:cNvSpPr/>
            <p:nvPr/>
          </p:nvSpPr>
          <p:spPr>
            <a:xfrm>
              <a:off x="9772" y="2126"/>
              <a:ext cx="2485" cy="1825"/>
            </a:xfrm>
            <a:custGeom>
              <a:avLst/>
              <a:gdLst>
                <a:gd name="connsiteX0" fmla="*/ 0 w 1577932"/>
                <a:gd name="connsiteY0" fmla="*/ 0 h 1159027"/>
                <a:gd name="connsiteX1" fmla="*/ 70214 w 1577932"/>
                <a:gd name="connsiteY1" fmla="*/ 3545 h 1159027"/>
                <a:gd name="connsiteX2" fmla="*/ 1557427 w 1577932"/>
                <a:gd name="connsiteY2" fmla="*/ 1103004 h 1159027"/>
                <a:gd name="connsiteX3" fmla="*/ 1577932 w 1577932"/>
                <a:gd name="connsiteY3" fmla="*/ 1159027 h 1159027"/>
                <a:gd name="connsiteX4" fmla="*/ 1573850 w 1577932"/>
                <a:gd name="connsiteY4" fmla="*/ 1156643 h 1159027"/>
                <a:gd name="connsiteX5" fmla="*/ 1522151 w 1577932"/>
                <a:gd name="connsiteY5" fmla="*/ 1142818 h 1159027"/>
                <a:gd name="connsiteX6" fmla="*/ 462794 w 1577932"/>
                <a:gd name="connsiteY6" fmla="*/ 981301 h 1159027"/>
                <a:gd name="connsiteX7" fmla="*/ 0 w 1577932"/>
                <a:gd name="connsiteY7" fmla="*/ 0 h 115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7932" h="1159027">
                  <a:moveTo>
                    <a:pt x="0" y="0"/>
                  </a:moveTo>
                  <a:lnTo>
                    <a:pt x="70214" y="3545"/>
                  </a:lnTo>
                  <a:cubicBezTo>
                    <a:pt x="741568" y="71725"/>
                    <a:pt x="1304785" y="505691"/>
                    <a:pt x="1557427" y="1103004"/>
                  </a:cubicBezTo>
                  <a:lnTo>
                    <a:pt x="1577932" y="1159027"/>
                  </a:lnTo>
                  <a:lnTo>
                    <a:pt x="1573850" y="1156643"/>
                  </a:lnTo>
                  <a:cubicBezTo>
                    <a:pt x="1559078" y="1150744"/>
                    <a:pt x="1541845" y="1146135"/>
                    <a:pt x="1522151" y="1142818"/>
                  </a:cubicBezTo>
                  <a:lnTo>
                    <a:pt x="462794" y="981301"/>
                  </a:lnTo>
                  <a:lnTo>
                    <a:pt x="0" y="0"/>
                  </a:lnTo>
                  <a:close/>
                </a:path>
              </a:pathLst>
            </a:cu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18" name="íślíḋè-TextBox 13"/>
            <p:cNvSpPr txBox="1"/>
            <p:nvPr/>
          </p:nvSpPr>
          <p:spPr>
            <a:xfrm>
              <a:off x="8042" y="4306"/>
              <a:ext cx="3068" cy="721"/>
            </a:xfrm>
            <a:prstGeom prst="rect">
              <a:avLst/>
            </a:prstGeom>
            <a:noFill/>
          </p:spPr>
          <p:txBody>
            <a:bodyPr wrap="none" anchor="b">
              <a:noAutofit/>
            </a:bodyPr>
            <a:p>
              <a:pPr algn="ctr"/>
              <a:r>
                <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sp>
          <p:nvSpPr>
            <p:cNvPr id="21" name="íślíḋè-Freeform: Shape 19"/>
            <p:cNvSpPr>
              <a:spLocks noChangeAspect="1"/>
            </p:cNvSpPr>
            <p:nvPr/>
          </p:nvSpPr>
          <p:spPr bwMode="auto">
            <a:xfrm>
              <a:off x="11482" y="5364"/>
              <a:ext cx="369" cy="446"/>
            </a:xfrm>
            <a:custGeom>
              <a:avLst/>
              <a:gdLst>
                <a:gd name="connsiteX0" fmla="*/ 97409 w 421152"/>
                <a:gd name="connsiteY0" fmla="*/ 433798 h 508000"/>
                <a:gd name="connsiteX1" fmla="*/ 80219 w 421152"/>
                <a:gd name="connsiteY1" fmla="*/ 450922 h 508000"/>
                <a:gd name="connsiteX2" fmla="*/ 97409 w 421152"/>
                <a:gd name="connsiteY2" fmla="*/ 465191 h 508000"/>
                <a:gd name="connsiteX3" fmla="*/ 312283 w 421152"/>
                <a:gd name="connsiteY3" fmla="*/ 465191 h 508000"/>
                <a:gd name="connsiteX4" fmla="*/ 326608 w 421152"/>
                <a:gd name="connsiteY4" fmla="*/ 450922 h 508000"/>
                <a:gd name="connsiteX5" fmla="*/ 312283 w 421152"/>
                <a:gd name="connsiteY5" fmla="*/ 433798 h 508000"/>
                <a:gd name="connsiteX6" fmla="*/ 97409 w 421152"/>
                <a:gd name="connsiteY6" fmla="*/ 433798 h 508000"/>
                <a:gd name="connsiteX7" fmla="*/ 51570 w 421152"/>
                <a:gd name="connsiteY7" fmla="*/ 333910 h 508000"/>
                <a:gd name="connsiteX8" fmla="*/ 25785 w 421152"/>
                <a:gd name="connsiteY8" fmla="*/ 362450 h 508000"/>
                <a:gd name="connsiteX9" fmla="*/ 25785 w 421152"/>
                <a:gd name="connsiteY9" fmla="*/ 419528 h 508000"/>
                <a:gd name="connsiteX10" fmla="*/ 42975 w 421152"/>
                <a:gd name="connsiteY10" fmla="*/ 419528 h 508000"/>
                <a:gd name="connsiteX11" fmla="*/ 42975 w 421152"/>
                <a:gd name="connsiteY11" fmla="*/ 396697 h 508000"/>
                <a:gd name="connsiteX12" fmla="*/ 68760 w 421152"/>
                <a:gd name="connsiteY12" fmla="*/ 371011 h 508000"/>
                <a:gd name="connsiteX13" fmla="*/ 352393 w 421152"/>
                <a:gd name="connsiteY13" fmla="*/ 371011 h 508000"/>
                <a:gd name="connsiteX14" fmla="*/ 375312 w 421152"/>
                <a:gd name="connsiteY14" fmla="*/ 396697 h 508000"/>
                <a:gd name="connsiteX15" fmla="*/ 375312 w 421152"/>
                <a:gd name="connsiteY15" fmla="*/ 419528 h 508000"/>
                <a:gd name="connsiteX16" fmla="*/ 383907 w 421152"/>
                <a:gd name="connsiteY16" fmla="*/ 419528 h 508000"/>
                <a:gd name="connsiteX17" fmla="*/ 395367 w 421152"/>
                <a:gd name="connsiteY17" fmla="*/ 388135 h 508000"/>
                <a:gd name="connsiteX18" fmla="*/ 395367 w 421152"/>
                <a:gd name="connsiteY18" fmla="*/ 362450 h 508000"/>
                <a:gd name="connsiteX19" fmla="*/ 369582 w 421152"/>
                <a:gd name="connsiteY19" fmla="*/ 333910 h 508000"/>
                <a:gd name="connsiteX20" fmla="*/ 51570 w 421152"/>
                <a:gd name="connsiteY20" fmla="*/ 333910 h 508000"/>
                <a:gd name="connsiteX21" fmla="*/ 108332 w 421152"/>
                <a:gd name="connsiteY21" fmla="*/ 133246 h 508000"/>
                <a:gd name="connsiteX22" fmla="*/ 323527 w 421152"/>
                <a:gd name="connsiteY22" fmla="*/ 133246 h 508000"/>
                <a:gd name="connsiteX23" fmla="*/ 337873 w 421152"/>
                <a:gd name="connsiteY23" fmla="*/ 147523 h 508000"/>
                <a:gd name="connsiteX24" fmla="*/ 323527 w 421152"/>
                <a:gd name="connsiteY24" fmla="*/ 161799 h 508000"/>
                <a:gd name="connsiteX25" fmla="*/ 108332 w 421152"/>
                <a:gd name="connsiteY25" fmla="*/ 161799 h 508000"/>
                <a:gd name="connsiteX26" fmla="*/ 93986 w 421152"/>
                <a:gd name="connsiteY26" fmla="*/ 147523 h 508000"/>
                <a:gd name="connsiteX27" fmla="*/ 108332 w 421152"/>
                <a:gd name="connsiteY27" fmla="*/ 133246 h 508000"/>
                <a:gd name="connsiteX28" fmla="*/ 68760 w 421152"/>
                <a:gd name="connsiteY28" fmla="*/ 79910 h 508000"/>
                <a:gd name="connsiteX29" fmla="*/ 40110 w 421152"/>
                <a:gd name="connsiteY29" fmla="*/ 108450 h 508000"/>
                <a:gd name="connsiteX30" fmla="*/ 40110 w 421152"/>
                <a:gd name="connsiteY30" fmla="*/ 205483 h 508000"/>
                <a:gd name="connsiteX31" fmla="*/ 68760 w 421152"/>
                <a:gd name="connsiteY31" fmla="*/ 236877 h 508000"/>
                <a:gd name="connsiteX32" fmla="*/ 346663 w 421152"/>
                <a:gd name="connsiteY32" fmla="*/ 236877 h 508000"/>
                <a:gd name="connsiteX33" fmla="*/ 378177 w 421152"/>
                <a:gd name="connsiteY33" fmla="*/ 205483 h 508000"/>
                <a:gd name="connsiteX34" fmla="*/ 378177 w 421152"/>
                <a:gd name="connsiteY34" fmla="*/ 108450 h 508000"/>
                <a:gd name="connsiteX35" fmla="*/ 346663 w 421152"/>
                <a:gd name="connsiteY35" fmla="*/ 79910 h 508000"/>
                <a:gd name="connsiteX36" fmla="*/ 68760 w 421152"/>
                <a:gd name="connsiteY36" fmla="*/ 79910 h 508000"/>
                <a:gd name="connsiteX37" fmla="*/ 83084 w 421152"/>
                <a:gd name="connsiteY37" fmla="*/ 0 h 508000"/>
                <a:gd name="connsiteX38" fmla="*/ 332338 w 421152"/>
                <a:gd name="connsiteY38" fmla="*/ 0 h 508000"/>
                <a:gd name="connsiteX39" fmla="*/ 386772 w 421152"/>
                <a:gd name="connsiteY39" fmla="*/ 19978 h 508000"/>
                <a:gd name="connsiteX40" fmla="*/ 398232 w 421152"/>
                <a:gd name="connsiteY40" fmla="*/ 28540 h 508000"/>
                <a:gd name="connsiteX41" fmla="*/ 421152 w 421152"/>
                <a:gd name="connsiteY41" fmla="*/ 77056 h 508000"/>
                <a:gd name="connsiteX42" fmla="*/ 421152 w 421152"/>
                <a:gd name="connsiteY42" fmla="*/ 413820 h 508000"/>
                <a:gd name="connsiteX43" fmla="*/ 398232 w 421152"/>
                <a:gd name="connsiteY43" fmla="*/ 442360 h 508000"/>
                <a:gd name="connsiteX44" fmla="*/ 375312 w 421152"/>
                <a:gd name="connsiteY44" fmla="*/ 442360 h 508000"/>
                <a:gd name="connsiteX45" fmla="*/ 375312 w 421152"/>
                <a:gd name="connsiteY45" fmla="*/ 476607 h 508000"/>
                <a:gd name="connsiteX46" fmla="*/ 343798 w 421152"/>
                <a:gd name="connsiteY46" fmla="*/ 508000 h 508000"/>
                <a:gd name="connsiteX47" fmla="*/ 71625 w 421152"/>
                <a:gd name="connsiteY47" fmla="*/ 508000 h 508000"/>
                <a:gd name="connsiteX48" fmla="*/ 42975 w 421152"/>
                <a:gd name="connsiteY48" fmla="*/ 476607 h 508000"/>
                <a:gd name="connsiteX49" fmla="*/ 42975 w 421152"/>
                <a:gd name="connsiteY49" fmla="*/ 442360 h 508000"/>
                <a:gd name="connsiteX50" fmla="*/ 20055 w 421152"/>
                <a:gd name="connsiteY50" fmla="*/ 442360 h 508000"/>
                <a:gd name="connsiteX51" fmla="*/ 0 w 421152"/>
                <a:gd name="connsiteY51" fmla="*/ 413820 h 508000"/>
                <a:gd name="connsiteX52" fmla="*/ 0 w 421152"/>
                <a:gd name="connsiteY52" fmla="*/ 77056 h 508000"/>
                <a:gd name="connsiteX53" fmla="*/ 22920 w 421152"/>
                <a:gd name="connsiteY53" fmla="*/ 25686 h 508000"/>
                <a:gd name="connsiteX54" fmla="*/ 28650 w 421152"/>
                <a:gd name="connsiteY54" fmla="*/ 19978 h 508000"/>
                <a:gd name="connsiteX55" fmla="*/ 83084 w 421152"/>
                <a:gd name="connsiteY55"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21152" h="508000">
                  <a:moveTo>
                    <a:pt x="97409" y="433798"/>
                  </a:moveTo>
                  <a:cubicBezTo>
                    <a:pt x="88814" y="433798"/>
                    <a:pt x="80219" y="442360"/>
                    <a:pt x="80219" y="450922"/>
                  </a:cubicBezTo>
                  <a:cubicBezTo>
                    <a:pt x="80219" y="459483"/>
                    <a:pt x="88814" y="465191"/>
                    <a:pt x="97409" y="465191"/>
                  </a:cubicBezTo>
                  <a:cubicBezTo>
                    <a:pt x="97409" y="465191"/>
                    <a:pt x="97409" y="465191"/>
                    <a:pt x="312283" y="465191"/>
                  </a:cubicBezTo>
                  <a:cubicBezTo>
                    <a:pt x="320878" y="465191"/>
                    <a:pt x="326608" y="459483"/>
                    <a:pt x="326608" y="450922"/>
                  </a:cubicBezTo>
                  <a:cubicBezTo>
                    <a:pt x="326608" y="442360"/>
                    <a:pt x="320878" y="433798"/>
                    <a:pt x="312283" y="433798"/>
                  </a:cubicBezTo>
                  <a:cubicBezTo>
                    <a:pt x="312283" y="433798"/>
                    <a:pt x="312283" y="433798"/>
                    <a:pt x="97409" y="433798"/>
                  </a:cubicBezTo>
                  <a:close/>
                  <a:moveTo>
                    <a:pt x="51570" y="333910"/>
                  </a:moveTo>
                  <a:cubicBezTo>
                    <a:pt x="37245" y="333910"/>
                    <a:pt x="25785" y="348180"/>
                    <a:pt x="25785" y="362450"/>
                  </a:cubicBezTo>
                  <a:cubicBezTo>
                    <a:pt x="25785" y="362450"/>
                    <a:pt x="25785" y="362450"/>
                    <a:pt x="25785" y="419528"/>
                  </a:cubicBezTo>
                  <a:cubicBezTo>
                    <a:pt x="25785" y="419528"/>
                    <a:pt x="25785" y="419528"/>
                    <a:pt x="42975" y="419528"/>
                  </a:cubicBezTo>
                  <a:cubicBezTo>
                    <a:pt x="42975" y="419528"/>
                    <a:pt x="42975" y="419528"/>
                    <a:pt x="42975" y="396697"/>
                  </a:cubicBezTo>
                  <a:cubicBezTo>
                    <a:pt x="42975" y="382427"/>
                    <a:pt x="54435" y="371011"/>
                    <a:pt x="68760" y="371011"/>
                  </a:cubicBezTo>
                  <a:cubicBezTo>
                    <a:pt x="68760" y="371011"/>
                    <a:pt x="68760" y="371011"/>
                    <a:pt x="352393" y="371011"/>
                  </a:cubicBezTo>
                  <a:cubicBezTo>
                    <a:pt x="363852" y="371011"/>
                    <a:pt x="375312" y="382427"/>
                    <a:pt x="375312" y="396697"/>
                  </a:cubicBezTo>
                  <a:cubicBezTo>
                    <a:pt x="375312" y="396697"/>
                    <a:pt x="375312" y="396697"/>
                    <a:pt x="375312" y="419528"/>
                  </a:cubicBezTo>
                  <a:cubicBezTo>
                    <a:pt x="375312" y="419528"/>
                    <a:pt x="375312" y="419528"/>
                    <a:pt x="383907" y="419528"/>
                  </a:cubicBezTo>
                  <a:cubicBezTo>
                    <a:pt x="389637" y="419528"/>
                    <a:pt x="395367" y="405259"/>
                    <a:pt x="395367" y="388135"/>
                  </a:cubicBezTo>
                  <a:lnTo>
                    <a:pt x="395367" y="362450"/>
                  </a:lnTo>
                  <a:cubicBezTo>
                    <a:pt x="395367" y="348180"/>
                    <a:pt x="383907" y="333910"/>
                    <a:pt x="369582" y="333910"/>
                  </a:cubicBezTo>
                  <a:cubicBezTo>
                    <a:pt x="369582" y="333910"/>
                    <a:pt x="369582" y="333910"/>
                    <a:pt x="51570" y="333910"/>
                  </a:cubicBezTo>
                  <a:close/>
                  <a:moveTo>
                    <a:pt x="108332" y="133246"/>
                  </a:moveTo>
                  <a:cubicBezTo>
                    <a:pt x="108332" y="133246"/>
                    <a:pt x="108332" y="133246"/>
                    <a:pt x="323527" y="133246"/>
                  </a:cubicBezTo>
                  <a:cubicBezTo>
                    <a:pt x="332135" y="133246"/>
                    <a:pt x="337873" y="138957"/>
                    <a:pt x="337873" y="147523"/>
                  </a:cubicBezTo>
                  <a:cubicBezTo>
                    <a:pt x="337873" y="156089"/>
                    <a:pt x="332135" y="161799"/>
                    <a:pt x="323527" y="161799"/>
                  </a:cubicBezTo>
                  <a:cubicBezTo>
                    <a:pt x="323527" y="161799"/>
                    <a:pt x="323527" y="161799"/>
                    <a:pt x="108332" y="161799"/>
                  </a:cubicBezTo>
                  <a:cubicBezTo>
                    <a:pt x="99725" y="161799"/>
                    <a:pt x="93986" y="156089"/>
                    <a:pt x="93986" y="147523"/>
                  </a:cubicBezTo>
                  <a:cubicBezTo>
                    <a:pt x="93986" y="138957"/>
                    <a:pt x="99725" y="133246"/>
                    <a:pt x="108332" y="133246"/>
                  </a:cubicBezTo>
                  <a:close/>
                  <a:moveTo>
                    <a:pt x="68760" y="79910"/>
                  </a:moveTo>
                  <a:cubicBezTo>
                    <a:pt x="51570" y="79910"/>
                    <a:pt x="40110" y="91326"/>
                    <a:pt x="40110" y="108450"/>
                  </a:cubicBezTo>
                  <a:lnTo>
                    <a:pt x="40110" y="205483"/>
                  </a:lnTo>
                  <a:cubicBezTo>
                    <a:pt x="40110" y="222607"/>
                    <a:pt x="51570" y="236877"/>
                    <a:pt x="68760" y="236877"/>
                  </a:cubicBezTo>
                  <a:cubicBezTo>
                    <a:pt x="68760" y="236877"/>
                    <a:pt x="68760" y="236877"/>
                    <a:pt x="346663" y="236877"/>
                  </a:cubicBezTo>
                  <a:cubicBezTo>
                    <a:pt x="363852" y="236877"/>
                    <a:pt x="378177" y="222607"/>
                    <a:pt x="378177" y="205483"/>
                  </a:cubicBezTo>
                  <a:cubicBezTo>
                    <a:pt x="378177" y="205483"/>
                    <a:pt x="378177" y="205483"/>
                    <a:pt x="378177" y="108450"/>
                  </a:cubicBezTo>
                  <a:cubicBezTo>
                    <a:pt x="378177" y="91326"/>
                    <a:pt x="363852" y="79910"/>
                    <a:pt x="346663" y="79910"/>
                  </a:cubicBezTo>
                  <a:cubicBezTo>
                    <a:pt x="346663" y="79910"/>
                    <a:pt x="346663" y="79910"/>
                    <a:pt x="68760" y="79910"/>
                  </a:cubicBezTo>
                  <a:close/>
                  <a:moveTo>
                    <a:pt x="83084" y="0"/>
                  </a:moveTo>
                  <a:cubicBezTo>
                    <a:pt x="83084" y="0"/>
                    <a:pt x="83084" y="0"/>
                    <a:pt x="332338" y="0"/>
                  </a:cubicBezTo>
                  <a:cubicBezTo>
                    <a:pt x="349528" y="0"/>
                    <a:pt x="375312" y="8562"/>
                    <a:pt x="386772" y="19978"/>
                  </a:cubicBezTo>
                  <a:cubicBezTo>
                    <a:pt x="386772" y="19978"/>
                    <a:pt x="386772" y="19978"/>
                    <a:pt x="398232" y="28540"/>
                  </a:cubicBezTo>
                  <a:cubicBezTo>
                    <a:pt x="409692" y="39955"/>
                    <a:pt x="421152" y="59933"/>
                    <a:pt x="421152" y="77056"/>
                  </a:cubicBezTo>
                  <a:cubicBezTo>
                    <a:pt x="421152" y="77056"/>
                    <a:pt x="421152" y="77056"/>
                    <a:pt x="421152" y="413820"/>
                  </a:cubicBezTo>
                  <a:cubicBezTo>
                    <a:pt x="421152" y="428090"/>
                    <a:pt x="409692" y="442360"/>
                    <a:pt x="398232" y="442360"/>
                  </a:cubicBezTo>
                  <a:cubicBezTo>
                    <a:pt x="398232" y="442360"/>
                    <a:pt x="398232" y="442360"/>
                    <a:pt x="375312" y="442360"/>
                  </a:cubicBezTo>
                  <a:cubicBezTo>
                    <a:pt x="375312" y="442360"/>
                    <a:pt x="375312" y="442360"/>
                    <a:pt x="375312" y="476607"/>
                  </a:cubicBezTo>
                  <a:cubicBezTo>
                    <a:pt x="375312" y="493731"/>
                    <a:pt x="360987" y="508000"/>
                    <a:pt x="343798" y="508000"/>
                  </a:cubicBezTo>
                  <a:cubicBezTo>
                    <a:pt x="343798" y="508000"/>
                    <a:pt x="343798" y="508000"/>
                    <a:pt x="71625" y="508000"/>
                  </a:cubicBezTo>
                  <a:cubicBezTo>
                    <a:pt x="54435" y="508000"/>
                    <a:pt x="42975" y="493731"/>
                    <a:pt x="42975" y="476607"/>
                  </a:cubicBezTo>
                  <a:cubicBezTo>
                    <a:pt x="42975" y="476607"/>
                    <a:pt x="42975" y="476607"/>
                    <a:pt x="42975" y="442360"/>
                  </a:cubicBezTo>
                  <a:cubicBezTo>
                    <a:pt x="42975" y="442360"/>
                    <a:pt x="42975" y="442360"/>
                    <a:pt x="20055" y="442360"/>
                  </a:cubicBezTo>
                  <a:cubicBezTo>
                    <a:pt x="8595" y="442360"/>
                    <a:pt x="0" y="428090"/>
                    <a:pt x="0" y="413820"/>
                  </a:cubicBezTo>
                  <a:cubicBezTo>
                    <a:pt x="0" y="413820"/>
                    <a:pt x="0" y="413820"/>
                    <a:pt x="0" y="77056"/>
                  </a:cubicBezTo>
                  <a:cubicBezTo>
                    <a:pt x="0" y="59933"/>
                    <a:pt x="11460" y="37101"/>
                    <a:pt x="22920" y="25686"/>
                  </a:cubicBezTo>
                  <a:cubicBezTo>
                    <a:pt x="22920" y="25686"/>
                    <a:pt x="22920" y="25686"/>
                    <a:pt x="28650" y="19978"/>
                  </a:cubicBezTo>
                  <a:cubicBezTo>
                    <a:pt x="42975" y="8562"/>
                    <a:pt x="65895" y="0"/>
                    <a:pt x="83084" y="0"/>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22" name="íślíḋè-Freeform: Shape 20"/>
            <p:cNvSpPr>
              <a:spLocks noChangeAspect="1"/>
            </p:cNvSpPr>
            <p:nvPr/>
          </p:nvSpPr>
          <p:spPr bwMode="auto">
            <a:xfrm>
              <a:off x="10600" y="2888"/>
              <a:ext cx="446" cy="444"/>
            </a:xfrm>
            <a:custGeom>
              <a:avLst/>
              <a:gdLst>
                <a:gd name="connsiteX0" fmla="*/ 84666 w 508000"/>
                <a:gd name="connsiteY0" fmla="*/ 303955 h 506592"/>
                <a:gd name="connsiteX1" fmla="*/ 233680 w 508000"/>
                <a:gd name="connsiteY1" fmla="*/ 428915 h 506592"/>
                <a:gd name="connsiteX2" fmla="*/ 233680 w 508000"/>
                <a:gd name="connsiteY2" fmla="*/ 408651 h 506592"/>
                <a:gd name="connsiteX3" fmla="*/ 254000 w 508000"/>
                <a:gd name="connsiteY3" fmla="*/ 391765 h 506592"/>
                <a:gd name="connsiteX4" fmla="*/ 274320 w 508000"/>
                <a:gd name="connsiteY4" fmla="*/ 408651 h 506592"/>
                <a:gd name="connsiteX5" fmla="*/ 274320 w 508000"/>
                <a:gd name="connsiteY5" fmla="*/ 428915 h 506592"/>
                <a:gd name="connsiteX6" fmla="*/ 423334 w 508000"/>
                <a:gd name="connsiteY6" fmla="*/ 303955 h 506592"/>
                <a:gd name="connsiteX7" fmla="*/ 254000 w 508000"/>
                <a:gd name="connsiteY7" fmla="*/ 371501 h 506592"/>
                <a:gd name="connsiteX8" fmla="*/ 84666 w 508000"/>
                <a:gd name="connsiteY8" fmla="*/ 303955 h 506592"/>
                <a:gd name="connsiteX9" fmla="*/ 362374 w 508000"/>
                <a:gd name="connsiteY9" fmla="*/ 209392 h 506592"/>
                <a:gd name="connsiteX10" fmla="*/ 372534 w 508000"/>
                <a:gd name="connsiteY10" fmla="*/ 253296 h 506592"/>
                <a:gd name="connsiteX11" fmla="*/ 362374 w 508000"/>
                <a:gd name="connsiteY11" fmla="*/ 297201 h 506592"/>
                <a:gd name="connsiteX12" fmla="*/ 423334 w 508000"/>
                <a:gd name="connsiteY12" fmla="*/ 253296 h 506592"/>
                <a:gd name="connsiteX13" fmla="*/ 362374 w 508000"/>
                <a:gd name="connsiteY13" fmla="*/ 209392 h 506592"/>
                <a:gd name="connsiteX14" fmla="*/ 145626 w 508000"/>
                <a:gd name="connsiteY14" fmla="*/ 209392 h 506592"/>
                <a:gd name="connsiteX15" fmla="*/ 88053 w 508000"/>
                <a:gd name="connsiteY15" fmla="*/ 253296 h 506592"/>
                <a:gd name="connsiteX16" fmla="*/ 145626 w 508000"/>
                <a:gd name="connsiteY16" fmla="*/ 297201 h 506592"/>
                <a:gd name="connsiteX17" fmla="*/ 138853 w 508000"/>
                <a:gd name="connsiteY17" fmla="*/ 253296 h 506592"/>
                <a:gd name="connsiteX18" fmla="*/ 145626 w 508000"/>
                <a:gd name="connsiteY18" fmla="*/ 209392 h 506592"/>
                <a:gd name="connsiteX19" fmla="*/ 254413 w 508000"/>
                <a:gd name="connsiteY19" fmla="*/ 205451 h 506592"/>
                <a:gd name="connsiteX20" fmla="*/ 305363 w 508000"/>
                <a:gd name="connsiteY20" fmla="*/ 253005 h 506592"/>
                <a:gd name="connsiteX21" fmla="*/ 254413 w 508000"/>
                <a:gd name="connsiteY21" fmla="*/ 303955 h 506592"/>
                <a:gd name="connsiteX22" fmla="*/ 206859 w 508000"/>
                <a:gd name="connsiteY22" fmla="*/ 253005 h 506592"/>
                <a:gd name="connsiteX23" fmla="*/ 254413 w 508000"/>
                <a:gd name="connsiteY23" fmla="*/ 205451 h 506592"/>
                <a:gd name="connsiteX24" fmla="*/ 254000 w 508000"/>
                <a:gd name="connsiteY24" fmla="*/ 175618 h 506592"/>
                <a:gd name="connsiteX25" fmla="*/ 176106 w 508000"/>
                <a:gd name="connsiteY25" fmla="*/ 253296 h 506592"/>
                <a:gd name="connsiteX26" fmla="*/ 254000 w 508000"/>
                <a:gd name="connsiteY26" fmla="*/ 330974 h 506592"/>
                <a:gd name="connsiteX27" fmla="*/ 331894 w 508000"/>
                <a:gd name="connsiteY27" fmla="*/ 253296 h 506592"/>
                <a:gd name="connsiteX28" fmla="*/ 254000 w 508000"/>
                <a:gd name="connsiteY28" fmla="*/ 175618 h 506592"/>
                <a:gd name="connsiteX29" fmla="*/ 233680 w 508000"/>
                <a:gd name="connsiteY29" fmla="*/ 77677 h 506592"/>
                <a:gd name="connsiteX30" fmla="*/ 84666 w 508000"/>
                <a:gd name="connsiteY30" fmla="*/ 202637 h 506592"/>
                <a:gd name="connsiteX31" fmla="*/ 254000 w 508000"/>
                <a:gd name="connsiteY31" fmla="*/ 138468 h 506592"/>
                <a:gd name="connsiteX32" fmla="*/ 423334 w 508000"/>
                <a:gd name="connsiteY32" fmla="*/ 202637 h 506592"/>
                <a:gd name="connsiteX33" fmla="*/ 274320 w 508000"/>
                <a:gd name="connsiteY33" fmla="*/ 77677 h 506592"/>
                <a:gd name="connsiteX34" fmla="*/ 274320 w 508000"/>
                <a:gd name="connsiteY34" fmla="*/ 97941 h 506592"/>
                <a:gd name="connsiteX35" fmla="*/ 254000 w 508000"/>
                <a:gd name="connsiteY35" fmla="*/ 118205 h 506592"/>
                <a:gd name="connsiteX36" fmla="*/ 233680 w 508000"/>
                <a:gd name="connsiteY36" fmla="*/ 97941 h 506592"/>
                <a:gd name="connsiteX37" fmla="*/ 233680 w 508000"/>
                <a:gd name="connsiteY37" fmla="*/ 77677 h 506592"/>
                <a:gd name="connsiteX38" fmla="*/ 254000 w 508000"/>
                <a:gd name="connsiteY38" fmla="*/ 0 h 506592"/>
                <a:gd name="connsiteX39" fmla="*/ 274320 w 508000"/>
                <a:gd name="connsiteY39" fmla="*/ 20264 h 506592"/>
                <a:gd name="connsiteX40" fmla="*/ 274320 w 508000"/>
                <a:gd name="connsiteY40" fmla="*/ 40527 h 506592"/>
                <a:gd name="connsiteX41" fmla="*/ 470747 w 508000"/>
                <a:gd name="connsiteY41" fmla="*/ 233033 h 506592"/>
                <a:gd name="connsiteX42" fmla="*/ 491067 w 508000"/>
                <a:gd name="connsiteY42" fmla="*/ 233033 h 506592"/>
                <a:gd name="connsiteX43" fmla="*/ 508000 w 508000"/>
                <a:gd name="connsiteY43" fmla="*/ 253296 h 506592"/>
                <a:gd name="connsiteX44" fmla="*/ 491067 w 508000"/>
                <a:gd name="connsiteY44" fmla="*/ 273560 h 506592"/>
                <a:gd name="connsiteX45" fmla="*/ 470747 w 508000"/>
                <a:gd name="connsiteY45" fmla="*/ 273560 h 506592"/>
                <a:gd name="connsiteX46" fmla="*/ 274320 w 508000"/>
                <a:gd name="connsiteY46" fmla="*/ 469442 h 506592"/>
                <a:gd name="connsiteX47" fmla="*/ 274320 w 508000"/>
                <a:gd name="connsiteY47" fmla="*/ 489706 h 506592"/>
                <a:gd name="connsiteX48" fmla="*/ 254000 w 508000"/>
                <a:gd name="connsiteY48" fmla="*/ 506592 h 506592"/>
                <a:gd name="connsiteX49" fmla="*/ 233680 w 508000"/>
                <a:gd name="connsiteY49" fmla="*/ 489706 h 506592"/>
                <a:gd name="connsiteX50" fmla="*/ 233680 w 508000"/>
                <a:gd name="connsiteY50" fmla="*/ 469442 h 506592"/>
                <a:gd name="connsiteX51" fmla="*/ 40640 w 508000"/>
                <a:gd name="connsiteY51" fmla="*/ 273560 h 506592"/>
                <a:gd name="connsiteX52" fmla="*/ 20320 w 508000"/>
                <a:gd name="connsiteY52" fmla="*/ 273560 h 506592"/>
                <a:gd name="connsiteX53" fmla="*/ 0 w 508000"/>
                <a:gd name="connsiteY53" fmla="*/ 253296 h 506592"/>
                <a:gd name="connsiteX54" fmla="*/ 20320 w 508000"/>
                <a:gd name="connsiteY54" fmla="*/ 233033 h 506592"/>
                <a:gd name="connsiteX55" fmla="*/ 40640 w 508000"/>
                <a:gd name="connsiteY55" fmla="*/ 233033 h 506592"/>
                <a:gd name="connsiteX56" fmla="*/ 233680 w 508000"/>
                <a:gd name="connsiteY56" fmla="*/ 40527 h 506592"/>
                <a:gd name="connsiteX57" fmla="*/ 233680 w 508000"/>
                <a:gd name="connsiteY57" fmla="*/ 20264 h 506592"/>
                <a:gd name="connsiteX58" fmla="*/ 254000 w 508000"/>
                <a:gd name="connsiteY58" fmla="*/ 0 h 50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000" h="506592">
                  <a:moveTo>
                    <a:pt x="84666" y="303955"/>
                  </a:moveTo>
                  <a:cubicBezTo>
                    <a:pt x="104986" y="371501"/>
                    <a:pt x="165946" y="422160"/>
                    <a:pt x="233680" y="428915"/>
                  </a:cubicBezTo>
                  <a:cubicBezTo>
                    <a:pt x="233680" y="428915"/>
                    <a:pt x="233680" y="428915"/>
                    <a:pt x="233680" y="408651"/>
                  </a:cubicBezTo>
                  <a:cubicBezTo>
                    <a:pt x="233680" y="398519"/>
                    <a:pt x="243840" y="391765"/>
                    <a:pt x="254000" y="391765"/>
                  </a:cubicBezTo>
                  <a:cubicBezTo>
                    <a:pt x="264160" y="391765"/>
                    <a:pt x="274320" y="398519"/>
                    <a:pt x="274320" y="408651"/>
                  </a:cubicBezTo>
                  <a:cubicBezTo>
                    <a:pt x="274320" y="408651"/>
                    <a:pt x="274320" y="408651"/>
                    <a:pt x="274320" y="428915"/>
                  </a:cubicBezTo>
                  <a:cubicBezTo>
                    <a:pt x="345440" y="422160"/>
                    <a:pt x="403014" y="371501"/>
                    <a:pt x="423334" y="303955"/>
                  </a:cubicBezTo>
                  <a:cubicBezTo>
                    <a:pt x="386080" y="334351"/>
                    <a:pt x="325120" y="371501"/>
                    <a:pt x="254000" y="371501"/>
                  </a:cubicBezTo>
                  <a:cubicBezTo>
                    <a:pt x="186266" y="371501"/>
                    <a:pt x="125306" y="334351"/>
                    <a:pt x="84666" y="303955"/>
                  </a:cubicBezTo>
                  <a:close/>
                  <a:moveTo>
                    <a:pt x="362374" y="209392"/>
                  </a:moveTo>
                  <a:cubicBezTo>
                    <a:pt x="369147" y="222901"/>
                    <a:pt x="372534" y="239787"/>
                    <a:pt x="372534" y="253296"/>
                  </a:cubicBezTo>
                  <a:cubicBezTo>
                    <a:pt x="372534" y="270183"/>
                    <a:pt x="369147" y="283692"/>
                    <a:pt x="362374" y="297201"/>
                  </a:cubicBezTo>
                  <a:cubicBezTo>
                    <a:pt x="389467" y="283692"/>
                    <a:pt x="409787" y="266805"/>
                    <a:pt x="423334" y="253296"/>
                  </a:cubicBezTo>
                  <a:cubicBezTo>
                    <a:pt x="409787" y="243164"/>
                    <a:pt x="389467" y="226278"/>
                    <a:pt x="362374" y="209392"/>
                  </a:cubicBezTo>
                  <a:close/>
                  <a:moveTo>
                    <a:pt x="145626" y="209392"/>
                  </a:moveTo>
                  <a:cubicBezTo>
                    <a:pt x="118533" y="226278"/>
                    <a:pt x="98213" y="243164"/>
                    <a:pt x="88053" y="253296"/>
                  </a:cubicBezTo>
                  <a:cubicBezTo>
                    <a:pt x="98213" y="266805"/>
                    <a:pt x="118533" y="283692"/>
                    <a:pt x="145626" y="297201"/>
                  </a:cubicBezTo>
                  <a:cubicBezTo>
                    <a:pt x="138853" y="283692"/>
                    <a:pt x="138853" y="270183"/>
                    <a:pt x="138853" y="253296"/>
                  </a:cubicBezTo>
                  <a:cubicBezTo>
                    <a:pt x="138853" y="239787"/>
                    <a:pt x="138853" y="222901"/>
                    <a:pt x="145626" y="209392"/>
                  </a:cubicBezTo>
                  <a:close/>
                  <a:moveTo>
                    <a:pt x="254413" y="205451"/>
                  </a:moveTo>
                  <a:cubicBezTo>
                    <a:pt x="281586" y="205451"/>
                    <a:pt x="305363" y="225831"/>
                    <a:pt x="305363" y="253005"/>
                  </a:cubicBezTo>
                  <a:cubicBezTo>
                    <a:pt x="305363" y="280178"/>
                    <a:pt x="281586" y="303955"/>
                    <a:pt x="254413" y="303955"/>
                  </a:cubicBezTo>
                  <a:cubicBezTo>
                    <a:pt x="227239" y="303955"/>
                    <a:pt x="206859" y="280178"/>
                    <a:pt x="206859" y="253005"/>
                  </a:cubicBezTo>
                  <a:cubicBezTo>
                    <a:pt x="206859" y="225831"/>
                    <a:pt x="227239" y="205451"/>
                    <a:pt x="254413" y="205451"/>
                  </a:cubicBezTo>
                  <a:close/>
                  <a:moveTo>
                    <a:pt x="254000" y="175618"/>
                  </a:moveTo>
                  <a:cubicBezTo>
                    <a:pt x="209974" y="175618"/>
                    <a:pt x="176106" y="209392"/>
                    <a:pt x="176106" y="253296"/>
                  </a:cubicBezTo>
                  <a:cubicBezTo>
                    <a:pt x="176106" y="297201"/>
                    <a:pt x="209974" y="330974"/>
                    <a:pt x="254000" y="330974"/>
                  </a:cubicBezTo>
                  <a:cubicBezTo>
                    <a:pt x="298027" y="330974"/>
                    <a:pt x="331894" y="297201"/>
                    <a:pt x="331894" y="253296"/>
                  </a:cubicBezTo>
                  <a:cubicBezTo>
                    <a:pt x="331894" y="209392"/>
                    <a:pt x="298027" y="175618"/>
                    <a:pt x="254000" y="175618"/>
                  </a:cubicBezTo>
                  <a:close/>
                  <a:moveTo>
                    <a:pt x="233680" y="77677"/>
                  </a:moveTo>
                  <a:cubicBezTo>
                    <a:pt x="165946" y="87809"/>
                    <a:pt x="104986" y="138468"/>
                    <a:pt x="84666" y="202637"/>
                  </a:cubicBezTo>
                  <a:cubicBezTo>
                    <a:pt x="125306" y="172241"/>
                    <a:pt x="186266" y="138468"/>
                    <a:pt x="254000" y="138468"/>
                  </a:cubicBezTo>
                  <a:cubicBezTo>
                    <a:pt x="325120" y="138468"/>
                    <a:pt x="386080" y="172241"/>
                    <a:pt x="423334" y="202637"/>
                  </a:cubicBezTo>
                  <a:cubicBezTo>
                    <a:pt x="403014" y="138468"/>
                    <a:pt x="345440" y="87809"/>
                    <a:pt x="274320" y="77677"/>
                  </a:cubicBezTo>
                  <a:cubicBezTo>
                    <a:pt x="274320" y="77677"/>
                    <a:pt x="274320" y="77677"/>
                    <a:pt x="274320" y="97941"/>
                  </a:cubicBezTo>
                  <a:cubicBezTo>
                    <a:pt x="274320" y="108073"/>
                    <a:pt x="264160" y="118205"/>
                    <a:pt x="254000" y="118205"/>
                  </a:cubicBezTo>
                  <a:cubicBezTo>
                    <a:pt x="243840" y="118205"/>
                    <a:pt x="233680" y="108073"/>
                    <a:pt x="233680" y="97941"/>
                  </a:cubicBezTo>
                  <a:cubicBezTo>
                    <a:pt x="233680" y="97941"/>
                    <a:pt x="233680" y="97941"/>
                    <a:pt x="233680" y="77677"/>
                  </a:cubicBezTo>
                  <a:close/>
                  <a:moveTo>
                    <a:pt x="254000" y="0"/>
                  </a:moveTo>
                  <a:cubicBezTo>
                    <a:pt x="264160" y="0"/>
                    <a:pt x="274320" y="10132"/>
                    <a:pt x="274320" y="20264"/>
                  </a:cubicBezTo>
                  <a:cubicBezTo>
                    <a:pt x="274320" y="20264"/>
                    <a:pt x="274320" y="20264"/>
                    <a:pt x="274320" y="40527"/>
                  </a:cubicBezTo>
                  <a:cubicBezTo>
                    <a:pt x="375920" y="50659"/>
                    <a:pt x="460587" y="131714"/>
                    <a:pt x="470747" y="233033"/>
                  </a:cubicBezTo>
                  <a:cubicBezTo>
                    <a:pt x="470747" y="233033"/>
                    <a:pt x="470747" y="233033"/>
                    <a:pt x="491067" y="233033"/>
                  </a:cubicBezTo>
                  <a:cubicBezTo>
                    <a:pt x="501227" y="233033"/>
                    <a:pt x="508000" y="243164"/>
                    <a:pt x="508000" y="253296"/>
                  </a:cubicBezTo>
                  <a:cubicBezTo>
                    <a:pt x="508000" y="263428"/>
                    <a:pt x="501227" y="273560"/>
                    <a:pt x="491067" y="273560"/>
                  </a:cubicBezTo>
                  <a:cubicBezTo>
                    <a:pt x="491067" y="273560"/>
                    <a:pt x="491067" y="273560"/>
                    <a:pt x="470747" y="273560"/>
                  </a:cubicBezTo>
                  <a:cubicBezTo>
                    <a:pt x="460587" y="374878"/>
                    <a:pt x="375920" y="459310"/>
                    <a:pt x="274320" y="469442"/>
                  </a:cubicBezTo>
                  <a:cubicBezTo>
                    <a:pt x="274320" y="469442"/>
                    <a:pt x="274320" y="469442"/>
                    <a:pt x="274320" y="489706"/>
                  </a:cubicBezTo>
                  <a:cubicBezTo>
                    <a:pt x="274320" y="499838"/>
                    <a:pt x="264160" y="506592"/>
                    <a:pt x="254000" y="506592"/>
                  </a:cubicBezTo>
                  <a:cubicBezTo>
                    <a:pt x="243840" y="506592"/>
                    <a:pt x="233680" y="499838"/>
                    <a:pt x="233680" y="489706"/>
                  </a:cubicBezTo>
                  <a:cubicBezTo>
                    <a:pt x="233680" y="489706"/>
                    <a:pt x="233680" y="489706"/>
                    <a:pt x="233680" y="469442"/>
                  </a:cubicBezTo>
                  <a:cubicBezTo>
                    <a:pt x="132080" y="459310"/>
                    <a:pt x="50800" y="374878"/>
                    <a:pt x="40640" y="273560"/>
                  </a:cubicBezTo>
                  <a:cubicBezTo>
                    <a:pt x="40640" y="273560"/>
                    <a:pt x="40640" y="273560"/>
                    <a:pt x="20320" y="273560"/>
                  </a:cubicBezTo>
                  <a:cubicBezTo>
                    <a:pt x="10160" y="273560"/>
                    <a:pt x="0" y="263428"/>
                    <a:pt x="0" y="253296"/>
                  </a:cubicBezTo>
                  <a:cubicBezTo>
                    <a:pt x="0" y="243164"/>
                    <a:pt x="10160" y="233033"/>
                    <a:pt x="20320" y="233033"/>
                  </a:cubicBezTo>
                  <a:cubicBezTo>
                    <a:pt x="20320" y="233033"/>
                    <a:pt x="20320" y="233033"/>
                    <a:pt x="40640" y="233033"/>
                  </a:cubicBezTo>
                  <a:cubicBezTo>
                    <a:pt x="50800" y="131714"/>
                    <a:pt x="132080" y="50659"/>
                    <a:pt x="233680" y="40527"/>
                  </a:cubicBezTo>
                  <a:cubicBezTo>
                    <a:pt x="233680" y="40527"/>
                    <a:pt x="233680" y="40527"/>
                    <a:pt x="233680" y="20264"/>
                  </a:cubicBezTo>
                  <a:cubicBezTo>
                    <a:pt x="233680" y="10132"/>
                    <a:pt x="243840" y="0"/>
                    <a:pt x="254000" y="0"/>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23" name="íślíḋè-Freeform: Shape 21"/>
            <p:cNvSpPr>
              <a:spLocks noChangeAspect="1"/>
            </p:cNvSpPr>
            <p:nvPr/>
          </p:nvSpPr>
          <p:spPr bwMode="auto">
            <a:xfrm>
              <a:off x="9412" y="6959"/>
              <a:ext cx="360" cy="446"/>
            </a:xfrm>
            <a:custGeom>
              <a:avLst/>
              <a:gdLst>
                <a:gd name="connsiteX0" fmla="*/ 206056 w 410498"/>
                <a:gd name="connsiteY0" fmla="*/ 251527 h 508000"/>
                <a:gd name="connsiteX1" fmla="*/ 216200 w 410498"/>
                <a:gd name="connsiteY1" fmla="*/ 253219 h 508000"/>
                <a:gd name="connsiteX2" fmla="*/ 211128 w 410498"/>
                <a:gd name="connsiteY2" fmla="*/ 283675 h 508000"/>
                <a:gd name="connsiteX3" fmla="*/ 184078 w 410498"/>
                <a:gd name="connsiteY3" fmla="*/ 315822 h 508000"/>
                <a:gd name="connsiteX4" fmla="*/ 168862 w 410498"/>
                <a:gd name="connsiteY4" fmla="*/ 297210 h 508000"/>
                <a:gd name="connsiteX5" fmla="*/ 206056 w 410498"/>
                <a:gd name="connsiteY5" fmla="*/ 251527 h 508000"/>
                <a:gd name="connsiteX6" fmla="*/ 206094 w 410498"/>
                <a:gd name="connsiteY6" fmla="*/ 175521 h 508000"/>
                <a:gd name="connsiteX7" fmla="*/ 87843 w 410498"/>
                <a:gd name="connsiteY7" fmla="*/ 295349 h 508000"/>
                <a:gd name="connsiteX8" fmla="*/ 185822 w 410498"/>
                <a:gd name="connsiteY8" fmla="*/ 394924 h 508000"/>
                <a:gd name="connsiteX9" fmla="*/ 244947 w 410498"/>
                <a:gd name="connsiteY9" fmla="*/ 383110 h 508000"/>
                <a:gd name="connsiteX10" fmla="*/ 238190 w 410498"/>
                <a:gd name="connsiteY10" fmla="*/ 364545 h 508000"/>
                <a:gd name="connsiteX11" fmla="*/ 192579 w 410498"/>
                <a:gd name="connsiteY11" fmla="*/ 374671 h 508000"/>
                <a:gd name="connsiteX12" fmla="*/ 111493 w 410498"/>
                <a:gd name="connsiteY12" fmla="*/ 291974 h 508000"/>
                <a:gd name="connsiteX13" fmla="*/ 202715 w 410498"/>
                <a:gd name="connsiteY13" fmla="*/ 194086 h 508000"/>
                <a:gd name="connsiteX14" fmla="*/ 278733 w 410498"/>
                <a:gd name="connsiteY14" fmla="*/ 266658 h 508000"/>
                <a:gd name="connsiteX15" fmla="*/ 246637 w 410498"/>
                <a:gd name="connsiteY15" fmla="*/ 320665 h 508000"/>
                <a:gd name="connsiteX16" fmla="*/ 239879 w 410498"/>
                <a:gd name="connsiteY16" fmla="*/ 293661 h 508000"/>
                <a:gd name="connsiteX17" fmla="*/ 248326 w 410498"/>
                <a:gd name="connsiteY17" fmla="*/ 234591 h 508000"/>
                <a:gd name="connsiteX18" fmla="*/ 211162 w 410498"/>
                <a:gd name="connsiteY18" fmla="*/ 226153 h 508000"/>
                <a:gd name="connsiteX19" fmla="*/ 136833 w 410498"/>
                <a:gd name="connsiteY19" fmla="*/ 300412 h 508000"/>
                <a:gd name="connsiteX20" fmla="*/ 172308 w 410498"/>
                <a:gd name="connsiteY20" fmla="*/ 340917 h 508000"/>
                <a:gd name="connsiteX21" fmla="*/ 212851 w 410498"/>
                <a:gd name="connsiteY21" fmla="*/ 317289 h 508000"/>
                <a:gd name="connsiteX22" fmla="*/ 214540 w 410498"/>
                <a:gd name="connsiteY22" fmla="*/ 317289 h 508000"/>
                <a:gd name="connsiteX23" fmla="*/ 241569 w 410498"/>
                <a:gd name="connsiteY23" fmla="*/ 340917 h 508000"/>
                <a:gd name="connsiteX24" fmla="*/ 300694 w 410498"/>
                <a:gd name="connsiteY24" fmla="*/ 266658 h 508000"/>
                <a:gd name="connsiteX25" fmla="*/ 206094 w 410498"/>
                <a:gd name="connsiteY25" fmla="*/ 175521 h 508000"/>
                <a:gd name="connsiteX26" fmla="*/ 59125 w 410498"/>
                <a:gd name="connsiteY26" fmla="*/ 21940 h 508000"/>
                <a:gd name="connsiteX27" fmla="*/ 25339 w 410498"/>
                <a:gd name="connsiteY27" fmla="*/ 47256 h 508000"/>
                <a:gd name="connsiteX28" fmla="*/ 363198 w 410498"/>
                <a:gd name="connsiteY28" fmla="*/ 47256 h 508000"/>
                <a:gd name="connsiteX29" fmla="*/ 363198 w 410498"/>
                <a:gd name="connsiteY29" fmla="*/ 475934 h 508000"/>
                <a:gd name="connsiteX30" fmla="*/ 388537 w 410498"/>
                <a:gd name="connsiteY30" fmla="*/ 455681 h 508000"/>
                <a:gd name="connsiteX31" fmla="*/ 388537 w 410498"/>
                <a:gd name="connsiteY31" fmla="*/ 21940 h 508000"/>
                <a:gd name="connsiteX32" fmla="*/ 59125 w 410498"/>
                <a:gd name="connsiteY32" fmla="*/ 21940 h 508000"/>
                <a:gd name="connsiteX33" fmla="*/ 48989 w 410498"/>
                <a:gd name="connsiteY33" fmla="*/ 0 h 508000"/>
                <a:gd name="connsiteX34" fmla="*/ 402052 w 410498"/>
                <a:gd name="connsiteY34" fmla="*/ 0 h 508000"/>
                <a:gd name="connsiteX35" fmla="*/ 410498 w 410498"/>
                <a:gd name="connsiteY35" fmla="*/ 8438 h 508000"/>
                <a:gd name="connsiteX36" fmla="*/ 410498 w 410498"/>
                <a:gd name="connsiteY36" fmla="*/ 462432 h 508000"/>
                <a:gd name="connsiteX37" fmla="*/ 405430 w 410498"/>
                <a:gd name="connsiteY37" fmla="*/ 477621 h 508000"/>
                <a:gd name="connsiteX38" fmla="*/ 363198 w 410498"/>
                <a:gd name="connsiteY38" fmla="*/ 508000 h 508000"/>
                <a:gd name="connsiteX39" fmla="*/ 0 w 410498"/>
                <a:gd name="connsiteY39" fmla="*/ 508000 h 508000"/>
                <a:gd name="connsiteX40" fmla="*/ 0 w 410498"/>
                <a:gd name="connsiteY40" fmla="*/ 55694 h 508000"/>
                <a:gd name="connsiteX41" fmla="*/ 48989 w 410498"/>
                <a:gd name="connsiteY41"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10498" h="508000">
                  <a:moveTo>
                    <a:pt x="206056" y="251527"/>
                  </a:moveTo>
                  <a:cubicBezTo>
                    <a:pt x="211128" y="251527"/>
                    <a:pt x="212819" y="251527"/>
                    <a:pt x="216200" y="253219"/>
                  </a:cubicBezTo>
                  <a:cubicBezTo>
                    <a:pt x="216200" y="253219"/>
                    <a:pt x="216200" y="253219"/>
                    <a:pt x="211128" y="283675"/>
                  </a:cubicBezTo>
                  <a:cubicBezTo>
                    <a:pt x="209437" y="300594"/>
                    <a:pt x="195912" y="315822"/>
                    <a:pt x="184078" y="315822"/>
                  </a:cubicBezTo>
                  <a:cubicBezTo>
                    <a:pt x="173934" y="315822"/>
                    <a:pt x="168862" y="309054"/>
                    <a:pt x="168862" y="297210"/>
                  </a:cubicBezTo>
                  <a:cubicBezTo>
                    <a:pt x="168862" y="271831"/>
                    <a:pt x="185768" y="251527"/>
                    <a:pt x="206056" y="251527"/>
                  </a:cubicBezTo>
                  <a:close/>
                  <a:moveTo>
                    <a:pt x="206094" y="175521"/>
                  </a:moveTo>
                  <a:cubicBezTo>
                    <a:pt x="135143" y="175521"/>
                    <a:pt x="87843" y="231216"/>
                    <a:pt x="87843" y="295349"/>
                  </a:cubicBezTo>
                  <a:cubicBezTo>
                    <a:pt x="87843" y="357794"/>
                    <a:pt x="133454" y="394924"/>
                    <a:pt x="185822" y="394924"/>
                  </a:cubicBezTo>
                  <a:cubicBezTo>
                    <a:pt x="209472" y="394924"/>
                    <a:pt x="224676" y="391548"/>
                    <a:pt x="244947" y="383110"/>
                  </a:cubicBezTo>
                  <a:cubicBezTo>
                    <a:pt x="244947" y="383110"/>
                    <a:pt x="244947" y="383110"/>
                    <a:pt x="238190" y="364545"/>
                  </a:cubicBezTo>
                  <a:cubicBezTo>
                    <a:pt x="226365" y="371296"/>
                    <a:pt x="209472" y="374671"/>
                    <a:pt x="192579" y="374671"/>
                  </a:cubicBezTo>
                  <a:cubicBezTo>
                    <a:pt x="145279" y="374671"/>
                    <a:pt x="111493" y="344292"/>
                    <a:pt x="111493" y="291974"/>
                  </a:cubicBezTo>
                  <a:cubicBezTo>
                    <a:pt x="111493" y="231216"/>
                    <a:pt x="153726" y="194086"/>
                    <a:pt x="202715" y="194086"/>
                  </a:cubicBezTo>
                  <a:cubicBezTo>
                    <a:pt x="251705" y="194086"/>
                    <a:pt x="278733" y="226153"/>
                    <a:pt x="278733" y="266658"/>
                  </a:cubicBezTo>
                  <a:cubicBezTo>
                    <a:pt x="278733" y="303788"/>
                    <a:pt x="260151" y="320665"/>
                    <a:pt x="246637" y="320665"/>
                  </a:cubicBezTo>
                  <a:cubicBezTo>
                    <a:pt x="238190" y="320665"/>
                    <a:pt x="236501" y="312226"/>
                    <a:pt x="239879" y="293661"/>
                  </a:cubicBezTo>
                  <a:cubicBezTo>
                    <a:pt x="239879" y="293661"/>
                    <a:pt x="239879" y="293661"/>
                    <a:pt x="248326" y="234591"/>
                  </a:cubicBezTo>
                  <a:cubicBezTo>
                    <a:pt x="241569" y="229528"/>
                    <a:pt x="224676" y="226153"/>
                    <a:pt x="211162" y="226153"/>
                  </a:cubicBezTo>
                  <a:cubicBezTo>
                    <a:pt x="165551" y="226153"/>
                    <a:pt x="136833" y="261595"/>
                    <a:pt x="136833" y="300412"/>
                  </a:cubicBezTo>
                  <a:cubicBezTo>
                    <a:pt x="136833" y="325728"/>
                    <a:pt x="152036" y="340917"/>
                    <a:pt x="172308" y="340917"/>
                  </a:cubicBezTo>
                  <a:cubicBezTo>
                    <a:pt x="189201" y="340917"/>
                    <a:pt x="204404" y="332479"/>
                    <a:pt x="212851" y="317289"/>
                  </a:cubicBezTo>
                  <a:cubicBezTo>
                    <a:pt x="212851" y="317289"/>
                    <a:pt x="212851" y="317289"/>
                    <a:pt x="214540" y="317289"/>
                  </a:cubicBezTo>
                  <a:cubicBezTo>
                    <a:pt x="216229" y="334166"/>
                    <a:pt x="226365" y="340917"/>
                    <a:pt x="241569" y="340917"/>
                  </a:cubicBezTo>
                  <a:cubicBezTo>
                    <a:pt x="275355" y="340917"/>
                    <a:pt x="300694" y="312226"/>
                    <a:pt x="300694" y="266658"/>
                  </a:cubicBezTo>
                  <a:cubicBezTo>
                    <a:pt x="300694" y="212651"/>
                    <a:pt x="261840" y="175521"/>
                    <a:pt x="206094" y="175521"/>
                  </a:cubicBezTo>
                  <a:close/>
                  <a:moveTo>
                    <a:pt x="59125" y="21940"/>
                  </a:moveTo>
                  <a:cubicBezTo>
                    <a:pt x="40543" y="21940"/>
                    <a:pt x="27029" y="30379"/>
                    <a:pt x="25339" y="47256"/>
                  </a:cubicBezTo>
                  <a:cubicBezTo>
                    <a:pt x="25339" y="47256"/>
                    <a:pt x="25339" y="47256"/>
                    <a:pt x="363198" y="47256"/>
                  </a:cubicBezTo>
                  <a:cubicBezTo>
                    <a:pt x="363198" y="47256"/>
                    <a:pt x="363198" y="47256"/>
                    <a:pt x="363198" y="475934"/>
                  </a:cubicBezTo>
                  <a:lnTo>
                    <a:pt x="388537" y="455681"/>
                  </a:lnTo>
                  <a:cubicBezTo>
                    <a:pt x="388537" y="455681"/>
                    <a:pt x="388537" y="455681"/>
                    <a:pt x="388537" y="21940"/>
                  </a:cubicBezTo>
                  <a:cubicBezTo>
                    <a:pt x="388537" y="21940"/>
                    <a:pt x="388537" y="21940"/>
                    <a:pt x="59125" y="21940"/>
                  </a:cubicBezTo>
                  <a:close/>
                  <a:moveTo>
                    <a:pt x="48989" y="0"/>
                  </a:moveTo>
                  <a:cubicBezTo>
                    <a:pt x="48989" y="0"/>
                    <a:pt x="48989" y="0"/>
                    <a:pt x="402052" y="0"/>
                  </a:cubicBezTo>
                  <a:cubicBezTo>
                    <a:pt x="407119" y="0"/>
                    <a:pt x="410498" y="3375"/>
                    <a:pt x="410498" y="8438"/>
                  </a:cubicBezTo>
                  <a:lnTo>
                    <a:pt x="410498" y="462432"/>
                  </a:lnTo>
                  <a:cubicBezTo>
                    <a:pt x="410498" y="462432"/>
                    <a:pt x="410498" y="472558"/>
                    <a:pt x="405430" y="477621"/>
                  </a:cubicBezTo>
                  <a:cubicBezTo>
                    <a:pt x="400362" y="482685"/>
                    <a:pt x="363198" y="508000"/>
                    <a:pt x="363198" y="508000"/>
                  </a:cubicBezTo>
                  <a:cubicBezTo>
                    <a:pt x="363198" y="508000"/>
                    <a:pt x="363198" y="508000"/>
                    <a:pt x="0" y="508000"/>
                  </a:cubicBezTo>
                  <a:cubicBezTo>
                    <a:pt x="0" y="508000"/>
                    <a:pt x="0" y="508000"/>
                    <a:pt x="0" y="55694"/>
                  </a:cubicBezTo>
                  <a:cubicBezTo>
                    <a:pt x="0" y="20252"/>
                    <a:pt x="21961" y="0"/>
                    <a:pt x="48989" y="0"/>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24" name="íślíḋè-Freeform: Shape 22"/>
            <p:cNvSpPr>
              <a:spLocks noChangeAspect="1"/>
            </p:cNvSpPr>
            <p:nvPr/>
          </p:nvSpPr>
          <p:spPr bwMode="auto">
            <a:xfrm>
              <a:off x="8101" y="2732"/>
              <a:ext cx="600" cy="600"/>
            </a:xfrm>
            <a:custGeom>
              <a:avLst/>
              <a:gdLst>
                <a:gd name="connsiteX0" fmla="*/ 185778 w 502142"/>
                <a:gd name="connsiteY0" fmla="*/ 245107 h 502347"/>
                <a:gd name="connsiteX1" fmla="*/ 181850 w 502142"/>
                <a:gd name="connsiteY1" fmla="*/ 247726 h 502347"/>
                <a:gd name="connsiteX2" fmla="*/ 196252 w 502142"/>
                <a:gd name="connsiteY2" fmla="*/ 262134 h 502347"/>
                <a:gd name="connsiteX3" fmla="*/ 198871 w 502142"/>
                <a:gd name="connsiteY3" fmla="*/ 259515 h 502347"/>
                <a:gd name="connsiteX4" fmla="*/ 198871 w 502142"/>
                <a:gd name="connsiteY4" fmla="*/ 258205 h 502347"/>
                <a:gd name="connsiteX5" fmla="*/ 197562 w 502142"/>
                <a:gd name="connsiteY5" fmla="*/ 256895 h 502347"/>
                <a:gd name="connsiteX6" fmla="*/ 196252 w 502142"/>
                <a:gd name="connsiteY6" fmla="*/ 255585 h 502347"/>
                <a:gd name="connsiteX7" fmla="*/ 187087 w 502142"/>
                <a:gd name="connsiteY7" fmla="*/ 245107 h 502347"/>
                <a:gd name="connsiteX8" fmla="*/ 185778 w 502142"/>
                <a:gd name="connsiteY8" fmla="*/ 245107 h 502347"/>
                <a:gd name="connsiteX9" fmla="*/ 300657 w 502142"/>
                <a:gd name="connsiteY9" fmla="*/ 124890 h 502347"/>
                <a:gd name="connsiteX10" fmla="*/ 333369 w 502142"/>
                <a:gd name="connsiteY10" fmla="*/ 157500 h 502347"/>
                <a:gd name="connsiteX11" fmla="*/ 300657 w 502142"/>
                <a:gd name="connsiteY11" fmla="*/ 191414 h 502347"/>
                <a:gd name="connsiteX12" fmla="*/ 267945 w 502142"/>
                <a:gd name="connsiteY12" fmla="*/ 157500 h 502347"/>
                <a:gd name="connsiteX13" fmla="*/ 300657 w 502142"/>
                <a:gd name="connsiteY13" fmla="*/ 124890 h 502347"/>
                <a:gd name="connsiteX14" fmla="*/ 251242 w 502142"/>
                <a:gd name="connsiteY14" fmla="*/ 83999 h 502347"/>
                <a:gd name="connsiteX15" fmla="*/ 180541 w 502142"/>
                <a:gd name="connsiteY15" fmla="*/ 99717 h 502347"/>
                <a:gd name="connsiteX16" fmla="*/ 99366 w 502142"/>
                <a:gd name="connsiteY16" fmla="*/ 321076 h 502347"/>
                <a:gd name="connsiteX17" fmla="*/ 251242 w 502142"/>
                <a:gd name="connsiteY17" fmla="*/ 419313 h 502347"/>
                <a:gd name="connsiteX18" fmla="*/ 268263 w 502142"/>
                <a:gd name="connsiteY18" fmla="*/ 418003 h 502347"/>
                <a:gd name="connsiteX19" fmla="*/ 264335 w 502142"/>
                <a:gd name="connsiteY19" fmla="*/ 418003 h 502347"/>
                <a:gd name="connsiteX20" fmla="*/ 253861 w 502142"/>
                <a:gd name="connsiteY20" fmla="*/ 399665 h 502347"/>
                <a:gd name="connsiteX21" fmla="*/ 270881 w 502142"/>
                <a:gd name="connsiteY21" fmla="*/ 336794 h 502347"/>
                <a:gd name="connsiteX22" fmla="*/ 251242 w 502142"/>
                <a:gd name="connsiteY22" fmla="*/ 307978 h 502347"/>
                <a:gd name="connsiteX23" fmla="*/ 247314 w 502142"/>
                <a:gd name="connsiteY23" fmla="*/ 306668 h 502347"/>
                <a:gd name="connsiteX24" fmla="*/ 236840 w 502142"/>
                <a:gd name="connsiteY24" fmla="*/ 335484 h 502347"/>
                <a:gd name="connsiteX25" fmla="*/ 222438 w 502142"/>
                <a:gd name="connsiteY25" fmla="*/ 345963 h 502347"/>
                <a:gd name="connsiteX26" fmla="*/ 173995 w 502142"/>
                <a:gd name="connsiteY26" fmla="*/ 348582 h 502347"/>
                <a:gd name="connsiteX27" fmla="*/ 158283 w 502142"/>
                <a:gd name="connsiteY27" fmla="*/ 334174 h 502347"/>
                <a:gd name="connsiteX28" fmla="*/ 172685 w 502142"/>
                <a:gd name="connsiteY28" fmla="*/ 318457 h 502347"/>
                <a:gd name="connsiteX29" fmla="*/ 211964 w 502142"/>
                <a:gd name="connsiteY29" fmla="*/ 315837 h 502347"/>
                <a:gd name="connsiteX30" fmla="*/ 223747 w 502142"/>
                <a:gd name="connsiteY30" fmla="*/ 283092 h 502347"/>
                <a:gd name="connsiteX31" fmla="*/ 225056 w 502142"/>
                <a:gd name="connsiteY31" fmla="*/ 272613 h 502347"/>
                <a:gd name="connsiteX32" fmla="*/ 242077 w 502142"/>
                <a:gd name="connsiteY32" fmla="*/ 217601 h 502347"/>
                <a:gd name="connsiteX33" fmla="*/ 234221 w 502142"/>
                <a:gd name="connsiteY33" fmla="*/ 221530 h 502347"/>
                <a:gd name="connsiteX34" fmla="*/ 211964 w 502142"/>
                <a:gd name="connsiteY34" fmla="*/ 247726 h 502347"/>
                <a:gd name="connsiteX35" fmla="*/ 201489 w 502142"/>
                <a:gd name="connsiteY35" fmla="*/ 256895 h 502347"/>
                <a:gd name="connsiteX36" fmla="*/ 201489 w 502142"/>
                <a:gd name="connsiteY36" fmla="*/ 262134 h 502347"/>
                <a:gd name="connsiteX37" fmla="*/ 197562 w 502142"/>
                <a:gd name="connsiteY37" fmla="*/ 264754 h 502347"/>
                <a:gd name="connsiteX38" fmla="*/ 211964 w 502142"/>
                <a:gd name="connsiteY38" fmla="*/ 279162 h 502347"/>
                <a:gd name="connsiteX39" fmla="*/ 175304 w 502142"/>
                <a:gd name="connsiteY39" fmla="*/ 311908 h 502347"/>
                <a:gd name="connsiteX40" fmla="*/ 130788 w 502142"/>
                <a:gd name="connsiteY40" fmla="*/ 264754 h 502347"/>
                <a:gd name="connsiteX41" fmla="*/ 166139 w 502142"/>
                <a:gd name="connsiteY41" fmla="*/ 230699 h 502347"/>
                <a:gd name="connsiteX42" fmla="*/ 179232 w 502142"/>
                <a:gd name="connsiteY42" fmla="*/ 245107 h 502347"/>
                <a:gd name="connsiteX43" fmla="*/ 183159 w 502142"/>
                <a:gd name="connsiteY43" fmla="*/ 242487 h 502347"/>
                <a:gd name="connsiteX44" fmla="*/ 187087 w 502142"/>
                <a:gd name="connsiteY44" fmla="*/ 241177 h 502347"/>
                <a:gd name="connsiteX45" fmla="*/ 187087 w 502142"/>
                <a:gd name="connsiteY45" fmla="*/ 239867 h 502347"/>
                <a:gd name="connsiteX46" fmla="*/ 222438 w 502142"/>
                <a:gd name="connsiteY46" fmla="*/ 199263 h 502347"/>
                <a:gd name="connsiteX47" fmla="*/ 270881 w 502142"/>
                <a:gd name="connsiteY47" fmla="*/ 186165 h 502347"/>
                <a:gd name="connsiteX48" fmla="*/ 276118 w 502142"/>
                <a:gd name="connsiteY48" fmla="*/ 186165 h 502347"/>
                <a:gd name="connsiteX49" fmla="*/ 283974 w 502142"/>
                <a:gd name="connsiteY49" fmla="*/ 187475 h 502347"/>
                <a:gd name="connsiteX50" fmla="*/ 286592 w 502142"/>
                <a:gd name="connsiteY50" fmla="*/ 188785 h 502347"/>
                <a:gd name="connsiteX51" fmla="*/ 291830 w 502142"/>
                <a:gd name="connsiteY51" fmla="*/ 191404 h 502347"/>
                <a:gd name="connsiteX52" fmla="*/ 304922 w 502142"/>
                <a:gd name="connsiteY52" fmla="*/ 208432 h 502347"/>
                <a:gd name="connsiteX53" fmla="*/ 304922 w 502142"/>
                <a:gd name="connsiteY53" fmla="*/ 209742 h 502347"/>
                <a:gd name="connsiteX54" fmla="*/ 321943 w 502142"/>
                <a:gd name="connsiteY54" fmla="*/ 222840 h 502347"/>
                <a:gd name="connsiteX55" fmla="*/ 350747 w 502142"/>
                <a:gd name="connsiteY55" fmla="*/ 218910 h 502347"/>
                <a:gd name="connsiteX56" fmla="*/ 367768 w 502142"/>
                <a:gd name="connsiteY56" fmla="*/ 220220 h 502347"/>
                <a:gd name="connsiteX57" fmla="*/ 366458 w 502142"/>
                <a:gd name="connsiteY57" fmla="*/ 238558 h 502347"/>
                <a:gd name="connsiteX58" fmla="*/ 332417 w 502142"/>
                <a:gd name="connsiteY58" fmla="*/ 250346 h 502347"/>
                <a:gd name="connsiteX59" fmla="*/ 315397 w 502142"/>
                <a:gd name="connsiteY59" fmla="*/ 247726 h 502347"/>
                <a:gd name="connsiteX60" fmla="*/ 298376 w 502142"/>
                <a:gd name="connsiteY60" fmla="*/ 239867 h 502347"/>
                <a:gd name="connsiteX61" fmla="*/ 282665 w 502142"/>
                <a:gd name="connsiteY61" fmla="*/ 290950 h 502347"/>
                <a:gd name="connsiteX62" fmla="*/ 280046 w 502142"/>
                <a:gd name="connsiteY62" fmla="*/ 296190 h 502347"/>
                <a:gd name="connsiteX63" fmla="*/ 299685 w 502142"/>
                <a:gd name="connsiteY63" fmla="*/ 325006 h 502347"/>
                <a:gd name="connsiteX64" fmla="*/ 302304 w 502142"/>
                <a:gd name="connsiteY64" fmla="*/ 336794 h 502347"/>
                <a:gd name="connsiteX65" fmla="*/ 282665 w 502142"/>
                <a:gd name="connsiteY65" fmla="*/ 407524 h 502347"/>
                <a:gd name="connsiteX66" fmla="*/ 272190 w 502142"/>
                <a:gd name="connsiteY66" fmla="*/ 418003 h 502347"/>
                <a:gd name="connsiteX67" fmla="*/ 320634 w 502142"/>
                <a:gd name="connsiteY67" fmla="*/ 403595 h 502347"/>
                <a:gd name="connsiteX68" fmla="*/ 403118 w 502142"/>
                <a:gd name="connsiteY68" fmla="*/ 180926 h 502347"/>
                <a:gd name="connsiteX69" fmla="*/ 251242 w 502142"/>
                <a:gd name="connsiteY69" fmla="*/ 83999 h 502347"/>
                <a:gd name="connsiteX70" fmla="*/ 324562 w 502142"/>
                <a:gd name="connsiteY70" fmla="*/ 1480 h 502347"/>
                <a:gd name="connsiteX71" fmla="*/ 357294 w 502142"/>
                <a:gd name="connsiteY71" fmla="*/ 14579 h 502347"/>
                <a:gd name="connsiteX72" fmla="*/ 376933 w 502142"/>
                <a:gd name="connsiteY72" fmla="*/ 56493 h 502347"/>
                <a:gd name="connsiteX73" fmla="*/ 366458 w 502142"/>
                <a:gd name="connsiteY73" fmla="*/ 82689 h 502347"/>
                <a:gd name="connsiteX74" fmla="*/ 410974 w 502142"/>
                <a:gd name="connsiteY74" fmla="*/ 123294 h 502347"/>
                <a:gd name="connsiteX75" fmla="*/ 435850 w 502142"/>
                <a:gd name="connsiteY75" fmla="*/ 110195 h 502347"/>
                <a:gd name="connsiteX76" fmla="*/ 479056 w 502142"/>
                <a:gd name="connsiteY76" fmla="*/ 127223 h 502347"/>
                <a:gd name="connsiteX77" fmla="*/ 493458 w 502142"/>
                <a:gd name="connsiteY77" fmla="*/ 159969 h 502347"/>
                <a:gd name="connsiteX78" fmla="*/ 477747 w 502142"/>
                <a:gd name="connsiteY78" fmla="*/ 201883 h 502347"/>
                <a:gd name="connsiteX79" fmla="*/ 452871 w 502142"/>
                <a:gd name="connsiteY79" fmla="*/ 213671 h 502347"/>
                <a:gd name="connsiteX80" fmla="*/ 454180 w 502142"/>
                <a:gd name="connsiteY80" fmla="*/ 272613 h 502347"/>
                <a:gd name="connsiteX81" fmla="*/ 481675 w 502142"/>
                <a:gd name="connsiteY81" fmla="*/ 283092 h 502347"/>
                <a:gd name="connsiteX82" fmla="*/ 500005 w 502142"/>
                <a:gd name="connsiteY82" fmla="*/ 323696 h 502347"/>
                <a:gd name="connsiteX83" fmla="*/ 488221 w 502142"/>
                <a:gd name="connsiteY83" fmla="*/ 357751 h 502347"/>
                <a:gd name="connsiteX84" fmla="*/ 471201 w 502142"/>
                <a:gd name="connsiteY84" fmla="*/ 376089 h 502347"/>
                <a:gd name="connsiteX85" fmla="*/ 446324 w 502142"/>
                <a:gd name="connsiteY85" fmla="*/ 377399 h 502347"/>
                <a:gd name="connsiteX86" fmla="*/ 420139 w 502142"/>
                <a:gd name="connsiteY86" fmla="*/ 366920 h 502347"/>
                <a:gd name="connsiteX87" fmla="*/ 379551 w 502142"/>
                <a:gd name="connsiteY87" fmla="*/ 410144 h 502347"/>
                <a:gd name="connsiteX88" fmla="*/ 391335 w 502142"/>
                <a:gd name="connsiteY88" fmla="*/ 436340 h 502347"/>
                <a:gd name="connsiteX89" fmla="*/ 375623 w 502142"/>
                <a:gd name="connsiteY89" fmla="*/ 479564 h 502347"/>
                <a:gd name="connsiteX90" fmla="*/ 342891 w 502142"/>
                <a:gd name="connsiteY90" fmla="*/ 493972 h 502347"/>
                <a:gd name="connsiteX91" fmla="*/ 300995 w 502142"/>
                <a:gd name="connsiteY91" fmla="*/ 478255 h 502347"/>
                <a:gd name="connsiteX92" fmla="*/ 289211 w 502142"/>
                <a:gd name="connsiteY92" fmla="*/ 453368 h 502347"/>
                <a:gd name="connsiteX93" fmla="*/ 228984 w 502142"/>
                <a:gd name="connsiteY93" fmla="*/ 454678 h 502347"/>
                <a:gd name="connsiteX94" fmla="*/ 219819 w 502142"/>
                <a:gd name="connsiteY94" fmla="*/ 482184 h 502347"/>
                <a:gd name="connsiteX95" fmla="*/ 202799 w 502142"/>
                <a:gd name="connsiteY95" fmla="*/ 499212 h 502347"/>
                <a:gd name="connsiteX96" fmla="*/ 177922 w 502142"/>
                <a:gd name="connsiteY96" fmla="*/ 500522 h 502347"/>
                <a:gd name="connsiteX97" fmla="*/ 143881 w 502142"/>
                <a:gd name="connsiteY97" fmla="*/ 488733 h 502347"/>
                <a:gd name="connsiteX98" fmla="*/ 126861 w 502142"/>
                <a:gd name="connsiteY98" fmla="*/ 471705 h 502347"/>
                <a:gd name="connsiteX99" fmla="*/ 125551 w 502142"/>
                <a:gd name="connsiteY99" fmla="*/ 446819 h 502347"/>
                <a:gd name="connsiteX100" fmla="*/ 134716 w 502142"/>
                <a:gd name="connsiteY100" fmla="*/ 420623 h 502347"/>
                <a:gd name="connsiteX101" fmla="*/ 91510 w 502142"/>
                <a:gd name="connsiteY101" fmla="*/ 380018 h 502347"/>
                <a:gd name="connsiteX102" fmla="*/ 66634 w 502142"/>
                <a:gd name="connsiteY102" fmla="*/ 391807 h 502347"/>
                <a:gd name="connsiteX103" fmla="*/ 23428 w 502142"/>
                <a:gd name="connsiteY103" fmla="*/ 376089 h 502347"/>
                <a:gd name="connsiteX104" fmla="*/ 7716 w 502142"/>
                <a:gd name="connsiteY104" fmla="*/ 343343 h 502347"/>
                <a:gd name="connsiteX105" fmla="*/ 23428 w 502142"/>
                <a:gd name="connsiteY105" fmla="*/ 300119 h 502347"/>
                <a:gd name="connsiteX106" fmla="*/ 49613 w 502142"/>
                <a:gd name="connsiteY106" fmla="*/ 288331 h 502347"/>
                <a:gd name="connsiteX107" fmla="*/ 48304 w 502142"/>
                <a:gd name="connsiteY107" fmla="*/ 229389 h 502347"/>
                <a:gd name="connsiteX108" fmla="*/ 20809 w 502142"/>
                <a:gd name="connsiteY108" fmla="*/ 220220 h 502347"/>
                <a:gd name="connsiteX109" fmla="*/ 2479 w 502142"/>
                <a:gd name="connsiteY109" fmla="*/ 203193 h 502347"/>
                <a:gd name="connsiteX110" fmla="*/ 2479 w 502142"/>
                <a:gd name="connsiteY110" fmla="*/ 178306 h 502347"/>
                <a:gd name="connsiteX111" fmla="*/ 14263 w 502142"/>
                <a:gd name="connsiteY111" fmla="*/ 144251 h 502347"/>
                <a:gd name="connsiteX112" fmla="*/ 56159 w 502142"/>
                <a:gd name="connsiteY112" fmla="*/ 125913 h 502347"/>
                <a:gd name="connsiteX113" fmla="*/ 82345 w 502142"/>
                <a:gd name="connsiteY113" fmla="*/ 135082 h 502347"/>
                <a:gd name="connsiteX114" fmla="*/ 122933 w 502142"/>
                <a:gd name="connsiteY114" fmla="*/ 91858 h 502347"/>
                <a:gd name="connsiteX115" fmla="*/ 111149 w 502142"/>
                <a:gd name="connsiteY115" fmla="*/ 65662 h 502347"/>
                <a:gd name="connsiteX116" fmla="*/ 126861 w 502142"/>
                <a:gd name="connsiteY116" fmla="*/ 23747 h 502347"/>
                <a:gd name="connsiteX117" fmla="*/ 159592 w 502142"/>
                <a:gd name="connsiteY117" fmla="*/ 8029 h 502347"/>
                <a:gd name="connsiteX118" fmla="*/ 201489 w 502142"/>
                <a:gd name="connsiteY118" fmla="*/ 23747 h 502347"/>
                <a:gd name="connsiteX119" fmla="*/ 213273 w 502142"/>
                <a:gd name="connsiteY119" fmla="*/ 49944 h 502347"/>
                <a:gd name="connsiteX120" fmla="*/ 272190 w 502142"/>
                <a:gd name="connsiteY120" fmla="*/ 47324 h 502347"/>
                <a:gd name="connsiteX121" fmla="*/ 282665 w 502142"/>
                <a:gd name="connsiteY121" fmla="*/ 21128 h 502347"/>
                <a:gd name="connsiteX122" fmla="*/ 324562 w 502142"/>
                <a:gd name="connsiteY122" fmla="*/ 1480 h 50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502142" h="502347">
                  <a:moveTo>
                    <a:pt x="185778" y="245107"/>
                  </a:moveTo>
                  <a:cubicBezTo>
                    <a:pt x="185778" y="245107"/>
                    <a:pt x="185778" y="245107"/>
                    <a:pt x="181850" y="247726"/>
                  </a:cubicBezTo>
                  <a:cubicBezTo>
                    <a:pt x="181850" y="247726"/>
                    <a:pt x="181850" y="247726"/>
                    <a:pt x="196252" y="262134"/>
                  </a:cubicBezTo>
                  <a:cubicBezTo>
                    <a:pt x="196252" y="262134"/>
                    <a:pt x="196252" y="262134"/>
                    <a:pt x="198871" y="259515"/>
                  </a:cubicBezTo>
                  <a:cubicBezTo>
                    <a:pt x="198871" y="259515"/>
                    <a:pt x="198871" y="258205"/>
                    <a:pt x="198871" y="258205"/>
                  </a:cubicBezTo>
                  <a:cubicBezTo>
                    <a:pt x="198871" y="258205"/>
                    <a:pt x="198871" y="258205"/>
                    <a:pt x="197562" y="256895"/>
                  </a:cubicBezTo>
                  <a:cubicBezTo>
                    <a:pt x="197562" y="256895"/>
                    <a:pt x="196252" y="256895"/>
                    <a:pt x="196252" y="255585"/>
                  </a:cubicBezTo>
                  <a:cubicBezTo>
                    <a:pt x="191015" y="254275"/>
                    <a:pt x="187087" y="250346"/>
                    <a:pt x="187087" y="245107"/>
                  </a:cubicBezTo>
                  <a:cubicBezTo>
                    <a:pt x="187087" y="245107"/>
                    <a:pt x="187087" y="245107"/>
                    <a:pt x="185778" y="245107"/>
                  </a:cubicBezTo>
                  <a:close/>
                  <a:moveTo>
                    <a:pt x="300657" y="124890"/>
                  </a:moveTo>
                  <a:cubicBezTo>
                    <a:pt x="318976" y="124890"/>
                    <a:pt x="333369" y="140543"/>
                    <a:pt x="333369" y="157500"/>
                  </a:cubicBezTo>
                  <a:cubicBezTo>
                    <a:pt x="333369" y="175761"/>
                    <a:pt x="318976" y="191414"/>
                    <a:pt x="300657" y="191414"/>
                  </a:cubicBezTo>
                  <a:cubicBezTo>
                    <a:pt x="282339" y="191414"/>
                    <a:pt x="267945" y="175761"/>
                    <a:pt x="267945" y="157500"/>
                  </a:cubicBezTo>
                  <a:cubicBezTo>
                    <a:pt x="267945" y="140543"/>
                    <a:pt x="282339" y="124890"/>
                    <a:pt x="300657" y="124890"/>
                  </a:cubicBezTo>
                  <a:close/>
                  <a:moveTo>
                    <a:pt x="251242" y="83999"/>
                  </a:moveTo>
                  <a:cubicBezTo>
                    <a:pt x="226366" y="83999"/>
                    <a:pt x="202799" y="89238"/>
                    <a:pt x="180541" y="99717"/>
                  </a:cubicBezTo>
                  <a:cubicBezTo>
                    <a:pt x="96747" y="137702"/>
                    <a:pt x="60087" y="237248"/>
                    <a:pt x="99366" y="321076"/>
                  </a:cubicBezTo>
                  <a:cubicBezTo>
                    <a:pt x="125551" y="381328"/>
                    <a:pt x="185778" y="419313"/>
                    <a:pt x="251242" y="419313"/>
                  </a:cubicBezTo>
                  <a:cubicBezTo>
                    <a:pt x="256479" y="419313"/>
                    <a:pt x="263025" y="419313"/>
                    <a:pt x="268263" y="418003"/>
                  </a:cubicBezTo>
                  <a:cubicBezTo>
                    <a:pt x="266953" y="418003"/>
                    <a:pt x="265644" y="418003"/>
                    <a:pt x="264335" y="418003"/>
                  </a:cubicBezTo>
                  <a:cubicBezTo>
                    <a:pt x="256479" y="415383"/>
                    <a:pt x="252551" y="407524"/>
                    <a:pt x="253861" y="399665"/>
                  </a:cubicBezTo>
                  <a:cubicBezTo>
                    <a:pt x="253861" y="399665"/>
                    <a:pt x="253861" y="399665"/>
                    <a:pt x="270881" y="336794"/>
                  </a:cubicBezTo>
                  <a:cubicBezTo>
                    <a:pt x="270881" y="336794"/>
                    <a:pt x="270881" y="336794"/>
                    <a:pt x="251242" y="307978"/>
                  </a:cubicBezTo>
                  <a:cubicBezTo>
                    <a:pt x="249933" y="307978"/>
                    <a:pt x="248623" y="306668"/>
                    <a:pt x="247314" y="306668"/>
                  </a:cubicBezTo>
                  <a:cubicBezTo>
                    <a:pt x="247314" y="306668"/>
                    <a:pt x="247314" y="306668"/>
                    <a:pt x="236840" y="335484"/>
                  </a:cubicBezTo>
                  <a:cubicBezTo>
                    <a:pt x="234221" y="342033"/>
                    <a:pt x="228984" y="345963"/>
                    <a:pt x="222438" y="345963"/>
                  </a:cubicBezTo>
                  <a:cubicBezTo>
                    <a:pt x="222438" y="345963"/>
                    <a:pt x="222438" y="345963"/>
                    <a:pt x="173995" y="348582"/>
                  </a:cubicBezTo>
                  <a:cubicBezTo>
                    <a:pt x="166139" y="348582"/>
                    <a:pt x="159592" y="342033"/>
                    <a:pt x="158283" y="334174"/>
                  </a:cubicBezTo>
                  <a:cubicBezTo>
                    <a:pt x="158283" y="325006"/>
                    <a:pt x="164830" y="318457"/>
                    <a:pt x="172685" y="318457"/>
                  </a:cubicBezTo>
                  <a:cubicBezTo>
                    <a:pt x="172685" y="318457"/>
                    <a:pt x="172685" y="318457"/>
                    <a:pt x="211964" y="315837"/>
                  </a:cubicBezTo>
                  <a:cubicBezTo>
                    <a:pt x="211964" y="315837"/>
                    <a:pt x="211964" y="315837"/>
                    <a:pt x="223747" y="283092"/>
                  </a:cubicBezTo>
                  <a:cubicBezTo>
                    <a:pt x="223747" y="279162"/>
                    <a:pt x="223747" y="276542"/>
                    <a:pt x="225056" y="272613"/>
                  </a:cubicBezTo>
                  <a:cubicBezTo>
                    <a:pt x="225056" y="272613"/>
                    <a:pt x="225056" y="272613"/>
                    <a:pt x="242077" y="217601"/>
                  </a:cubicBezTo>
                  <a:cubicBezTo>
                    <a:pt x="239458" y="218910"/>
                    <a:pt x="236840" y="220220"/>
                    <a:pt x="234221" y="221530"/>
                  </a:cubicBezTo>
                  <a:cubicBezTo>
                    <a:pt x="222438" y="228079"/>
                    <a:pt x="214582" y="237248"/>
                    <a:pt x="211964" y="247726"/>
                  </a:cubicBezTo>
                  <a:cubicBezTo>
                    <a:pt x="210654" y="251656"/>
                    <a:pt x="206726" y="255585"/>
                    <a:pt x="201489" y="256895"/>
                  </a:cubicBezTo>
                  <a:cubicBezTo>
                    <a:pt x="202799" y="258205"/>
                    <a:pt x="202799" y="260825"/>
                    <a:pt x="201489" y="262134"/>
                  </a:cubicBezTo>
                  <a:cubicBezTo>
                    <a:pt x="201489" y="262134"/>
                    <a:pt x="201489" y="262134"/>
                    <a:pt x="197562" y="264754"/>
                  </a:cubicBezTo>
                  <a:cubicBezTo>
                    <a:pt x="197562" y="264754"/>
                    <a:pt x="197562" y="264754"/>
                    <a:pt x="211964" y="279162"/>
                  </a:cubicBezTo>
                  <a:cubicBezTo>
                    <a:pt x="211964" y="279162"/>
                    <a:pt x="211964" y="279162"/>
                    <a:pt x="175304" y="311908"/>
                  </a:cubicBezTo>
                  <a:cubicBezTo>
                    <a:pt x="175304" y="311908"/>
                    <a:pt x="175304" y="311908"/>
                    <a:pt x="130788" y="264754"/>
                  </a:cubicBezTo>
                  <a:cubicBezTo>
                    <a:pt x="130788" y="264754"/>
                    <a:pt x="130788" y="264754"/>
                    <a:pt x="166139" y="230699"/>
                  </a:cubicBezTo>
                  <a:cubicBezTo>
                    <a:pt x="166139" y="230699"/>
                    <a:pt x="166139" y="230699"/>
                    <a:pt x="179232" y="245107"/>
                  </a:cubicBezTo>
                  <a:cubicBezTo>
                    <a:pt x="179232" y="245107"/>
                    <a:pt x="179232" y="245107"/>
                    <a:pt x="183159" y="242487"/>
                  </a:cubicBezTo>
                  <a:cubicBezTo>
                    <a:pt x="184469" y="241177"/>
                    <a:pt x="185778" y="241177"/>
                    <a:pt x="187087" y="241177"/>
                  </a:cubicBezTo>
                  <a:cubicBezTo>
                    <a:pt x="187087" y="241177"/>
                    <a:pt x="187087" y="241177"/>
                    <a:pt x="187087" y="239867"/>
                  </a:cubicBezTo>
                  <a:cubicBezTo>
                    <a:pt x="191015" y="224150"/>
                    <a:pt x="204108" y="209742"/>
                    <a:pt x="222438" y="199263"/>
                  </a:cubicBezTo>
                  <a:cubicBezTo>
                    <a:pt x="238149" y="190094"/>
                    <a:pt x="255170" y="186165"/>
                    <a:pt x="270881" y="186165"/>
                  </a:cubicBezTo>
                  <a:cubicBezTo>
                    <a:pt x="273500" y="186165"/>
                    <a:pt x="274809" y="186165"/>
                    <a:pt x="276118" y="186165"/>
                  </a:cubicBezTo>
                  <a:cubicBezTo>
                    <a:pt x="276118" y="186165"/>
                    <a:pt x="280046" y="187475"/>
                    <a:pt x="283974" y="187475"/>
                  </a:cubicBezTo>
                  <a:cubicBezTo>
                    <a:pt x="285283" y="188785"/>
                    <a:pt x="285283" y="188785"/>
                    <a:pt x="286592" y="188785"/>
                  </a:cubicBezTo>
                  <a:cubicBezTo>
                    <a:pt x="287902" y="190094"/>
                    <a:pt x="289211" y="190094"/>
                    <a:pt x="291830" y="191404"/>
                  </a:cubicBezTo>
                  <a:cubicBezTo>
                    <a:pt x="297067" y="195334"/>
                    <a:pt x="302304" y="201883"/>
                    <a:pt x="304922" y="208432"/>
                  </a:cubicBezTo>
                  <a:cubicBezTo>
                    <a:pt x="304922" y="208432"/>
                    <a:pt x="304922" y="209742"/>
                    <a:pt x="304922" y="209742"/>
                  </a:cubicBezTo>
                  <a:cubicBezTo>
                    <a:pt x="307541" y="214981"/>
                    <a:pt x="312778" y="220220"/>
                    <a:pt x="321943" y="222840"/>
                  </a:cubicBezTo>
                  <a:cubicBezTo>
                    <a:pt x="332417" y="225459"/>
                    <a:pt x="344201" y="224150"/>
                    <a:pt x="350747" y="218910"/>
                  </a:cubicBezTo>
                  <a:cubicBezTo>
                    <a:pt x="355984" y="214981"/>
                    <a:pt x="363840" y="214981"/>
                    <a:pt x="367768" y="220220"/>
                  </a:cubicBezTo>
                  <a:cubicBezTo>
                    <a:pt x="373005" y="225459"/>
                    <a:pt x="371696" y="233318"/>
                    <a:pt x="366458" y="238558"/>
                  </a:cubicBezTo>
                  <a:cubicBezTo>
                    <a:pt x="358603" y="246417"/>
                    <a:pt x="345510" y="250346"/>
                    <a:pt x="332417" y="250346"/>
                  </a:cubicBezTo>
                  <a:cubicBezTo>
                    <a:pt x="327180" y="250346"/>
                    <a:pt x="320634" y="249036"/>
                    <a:pt x="315397" y="247726"/>
                  </a:cubicBezTo>
                  <a:cubicBezTo>
                    <a:pt x="308850" y="245107"/>
                    <a:pt x="303613" y="243797"/>
                    <a:pt x="298376" y="239867"/>
                  </a:cubicBezTo>
                  <a:cubicBezTo>
                    <a:pt x="298376" y="239867"/>
                    <a:pt x="298376" y="239867"/>
                    <a:pt x="282665" y="290950"/>
                  </a:cubicBezTo>
                  <a:cubicBezTo>
                    <a:pt x="281355" y="293570"/>
                    <a:pt x="281355" y="294880"/>
                    <a:pt x="280046" y="296190"/>
                  </a:cubicBezTo>
                  <a:cubicBezTo>
                    <a:pt x="280046" y="296190"/>
                    <a:pt x="280046" y="296190"/>
                    <a:pt x="299685" y="325006"/>
                  </a:cubicBezTo>
                  <a:cubicBezTo>
                    <a:pt x="302304" y="328935"/>
                    <a:pt x="303613" y="332865"/>
                    <a:pt x="302304" y="336794"/>
                  </a:cubicBezTo>
                  <a:cubicBezTo>
                    <a:pt x="302304" y="336794"/>
                    <a:pt x="302304" y="336794"/>
                    <a:pt x="282665" y="407524"/>
                  </a:cubicBezTo>
                  <a:cubicBezTo>
                    <a:pt x="281355" y="412764"/>
                    <a:pt x="277428" y="416693"/>
                    <a:pt x="272190" y="418003"/>
                  </a:cubicBezTo>
                  <a:cubicBezTo>
                    <a:pt x="289211" y="415383"/>
                    <a:pt x="304922" y="411454"/>
                    <a:pt x="320634" y="403595"/>
                  </a:cubicBezTo>
                  <a:cubicBezTo>
                    <a:pt x="405737" y="365610"/>
                    <a:pt x="442397" y="264754"/>
                    <a:pt x="403118" y="180926"/>
                  </a:cubicBezTo>
                  <a:cubicBezTo>
                    <a:pt x="375623" y="121984"/>
                    <a:pt x="316706" y="83999"/>
                    <a:pt x="251242" y="83999"/>
                  </a:cubicBezTo>
                  <a:close/>
                  <a:moveTo>
                    <a:pt x="324562" y="1480"/>
                  </a:moveTo>
                  <a:cubicBezTo>
                    <a:pt x="324562" y="1480"/>
                    <a:pt x="324562" y="1480"/>
                    <a:pt x="357294" y="14579"/>
                  </a:cubicBezTo>
                  <a:cubicBezTo>
                    <a:pt x="374314" y="21128"/>
                    <a:pt x="383479" y="39465"/>
                    <a:pt x="376933" y="56493"/>
                  </a:cubicBezTo>
                  <a:cubicBezTo>
                    <a:pt x="376933" y="56493"/>
                    <a:pt x="376933" y="56493"/>
                    <a:pt x="366458" y="82689"/>
                  </a:cubicBezTo>
                  <a:cubicBezTo>
                    <a:pt x="383479" y="93168"/>
                    <a:pt x="397881" y="107576"/>
                    <a:pt x="410974" y="123294"/>
                  </a:cubicBezTo>
                  <a:cubicBezTo>
                    <a:pt x="410974" y="123294"/>
                    <a:pt x="410974" y="123294"/>
                    <a:pt x="435850" y="110195"/>
                  </a:cubicBezTo>
                  <a:cubicBezTo>
                    <a:pt x="452871" y="103646"/>
                    <a:pt x="471201" y="110195"/>
                    <a:pt x="479056" y="127223"/>
                  </a:cubicBezTo>
                  <a:cubicBezTo>
                    <a:pt x="479056" y="127223"/>
                    <a:pt x="479056" y="127223"/>
                    <a:pt x="493458" y="159969"/>
                  </a:cubicBezTo>
                  <a:cubicBezTo>
                    <a:pt x="501314" y="175686"/>
                    <a:pt x="494768" y="194024"/>
                    <a:pt x="477747" y="201883"/>
                  </a:cubicBezTo>
                  <a:cubicBezTo>
                    <a:pt x="477747" y="201883"/>
                    <a:pt x="477747" y="201883"/>
                    <a:pt x="452871" y="213671"/>
                  </a:cubicBezTo>
                  <a:cubicBezTo>
                    <a:pt x="455489" y="233318"/>
                    <a:pt x="456799" y="252966"/>
                    <a:pt x="454180" y="272613"/>
                  </a:cubicBezTo>
                  <a:cubicBezTo>
                    <a:pt x="454180" y="272613"/>
                    <a:pt x="454180" y="272613"/>
                    <a:pt x="481675" y="283092"/>
                  </a:cubicBezTo>
                  <a:cubicBezTo>
                    <a:pt x="497386" y="289641"/>
                    <a:pt x="506551" y="307978"/>
                    <a:pt x="500005" y="323696"/>
                  </a:cubicBezTo>
                  <a:cubicBezTo>
                    <a:pt x="500005" y="323696"/>
                    <a:pt x="500005" y="323696"/>
                    <a:pt x="488221" y="357751"/>
                  </a:cubicBezTo>
                  <a:cubicBezTo>
                    <a:pt x="485603" y="365610"/>
                    <a:pt x="479056" y="372159"/>
                    <a:pt x="471201" y="376089"/>
                  </a:cubicBezTo>
                  <a:cubicBezTo>
                    <a:pt x="463345" y="380018"/>
                    <a:pt x="454180" y="380018"/>
                    <a:pt x="446324" y="377399"/>
                  </a:cubicBezTo>
                  <a:cubicBezTo>
                    <a:pt x="446324" y="377399"/>
                    <a:pt x="446324" y="377399"/>
                    <a:pt x="420139" y="366920"/>
                  </a:cubicBezTo>
                  <a:cubicBezTo>
                    <a:pt x="408355" y="383948"/>
                    <a:pt x="395263" y="398356"/>
                    <a:pt x="379551" y="410144"/>
                  </a:cubicBezTo>
                  <a:cubicBezTo>
                    <a:pt x="379551" y="410144"/>
                    <a:pt x="379551" y="410144"/>
                    <a:pt x="391335" y="436340"/>
                  </a:cubicBezTo>
                  <a:cubicBezTo>
                    <a:pt x="399190" y="452058"/>
                    <a:pt x="392644" y="471705"/>
                    <a:pt x="375623" y="479564"/>
                  </a:cubicBezTo>
                  <a:cubicBezTo>
                    <a:pt x="375623" y="479564"/>
                    <a:pt x="375623" y="479564"/>
                    <a:pt x="342891" y="493972"/>
                  </a:cubicBezTo>
                  <a:cubicBezTo>
                    <a:pt x="327180" y="501831"/>
                    <a:pt x="307541" y="495282"/>
                    <a:pt x="300995" y="478255"/>
                  </a:cubicBezTo>
                  <a:cubicBezTo>
                    <a:pt x="300995" y="478255"/>
                    <a:pt x="300995" y="478255"/>
                    <a:pt x="289211" y="453368"/>
                  </a:cubicBezTo>
                  <a:cubicBezTo>
                    <a:pt x="268263" y="455988"/>
                    <a:pt x="248623" y="457297"/>
                    <a:pt x="228984" y="454678"/>
                  </a:cubicBezTo>
                  <a:cubicBezTo>
                    <a:pt x="228984" y="454678"/>
                    <a:pt x="228984" y="454678"/>
                    <a:pt x="219819" y="482184"/>
                  </a:cubicBezTo>
                  <a:cubicBezTo>
                    <a:pt x="217201" y="490043"/>
                    <a:pt x="210654" y="496592"/>
                    <a:pt x="202799" y="499212"/>
                  </a:cubicBezTo>
                  <a:cubicBezTo>
                    <a:pt x="194943" y="503141"/>
                    <a:pt x="185778" y="503141"/>
                    <a:pt x="177922" y="500522"/>
                  </a:cubicBezTo>
                  <a:cubicBezTo>
                    <a:pt x="177922" y="500522"/>
                    <a:pt x="177922" y="500522"/>
                    <a:pt x="143881" y="488733"/>
                  </a:cubicBezTo>
                  <a:cubicBezTo>
                    <a:pt x="136025" y="484804"/>
                    <a:pt x="129479" y="479564"/>
                    <a:pt x="126861" y="471705"/>
                  </a:cubicBezTo>
                  <a:cubicBezTo>
                    <a:pt x="122933" y="463847"/>
                    <a:pt x="122933" y="454678"/>
                    <a:pt x="125551" y="446819"/>
                  </a:cubicBezTo>
                  <a:cubicBezTo>
                    <a:pt x="125551" y="446819"/>
                    <a:pt x="125551" y="446819"/>
                    <a:pt x="134716" y="420623"/>
                  </a:cubicBezTo>
                  <a:cubicBezTo>
                    <a:pt x="119005" y="408834"/>
                    <a:pt x="104603" y="395736"/>
                    <a:pt x="91510" y="380018"/>
                  </a:cubicBezTo>
                  <a:cubicBezTo>
                    <a:pt x="91510" y="380018"/>
                    <a:pt x="91510" y="380018"/>
                    <a:pt x="66634" y="391807"/>
                  </a:cubicBezTo>
                  <a:cubicBezTo>
                    <a:pt x="49613" y="399665"/>
                    <a:pt x="31283" y="391807"/>
                    <a:pt x="23428" y="376089"/>
                  </a:cubicBezTo>
                  <a:cubicBezTo>
                    <a:pt x="23428" y="376089"/>
                    <a:pt x="23428" y="376089"/>
                    <a:pt x="7716" y="343343"/>
                  </a:cubicBezTo>
                  <a:cubicBezTo>
                    <a:pt x="1170" y="327625"/>
                    <a:pt x="7716" y="307978"/>
                    <a:pt x="23428" y="300119"/>
                  </a:cubicBezTo>
                  <a:cubicBezTo>
                    <a:pt x="23428" y="300119"/>
                    <a:pt x="23428" y="300119"/>
                    <a:pt x="49613" y="288331"/>
                  </a:cubicBezTo>
                  <a:cubicBezTo>
                    <a:pt x="45685" y="268684"/>
                    <a:pt x="45685" y="249036"/>
                    <a:pt x="48304" y="229389"/>
                  </a:cubicBezTo>
                  <a:cubicBezTo>
                    <a:pt x="48304" y="229389"/>
                    <a:pt x="48304" y="229389"/>
                    <a:pt x="20809" y="220220"/>
                  </a:cubicBezTo>
                  <a:cubicBezTo>
                    <a:pt x="12953" y="216291"/>
                    <a:pt x="6407" y="211051"/>
                    <a:pt x="2479" y="203193"/>
                  </a:cubicBezTo>
                  <a:cubicBezTo>
                    <a:pt x="-139" y="195334"/>
                    <a:pt x="-1449" y="186165"/>
                    <a:pt x="2479" y="178306"/>
                  </a:cubicBezTo>
                  <a:cubicBezTo>
                    <a:pt x="2479" y="178306"/>
                    <a:pt x="2479" y="178306"/>
                    <a:pt x="14263" y="144251"/>
                  </a:cubicBezTo>
                  <a:cubicBezTo>
                    <a:pt x="20809" y="128533"/>
                    <a:pt x="39139" y="119364"/>
                    <a:pt x="56159" y="125913"/>
                  </a:cubicBezTo>
                  <a:cubicBezTo>
                    <a:pt x="56159" y="125913"/>
                    <a:pt x="56159" y="125913"/>
                    <a:pt x="82345" y="135082"/>
                  </a:cubicBezTo>
                  <a:cubicBezTo>
                    <a:pt x="92819" y="119364"/>
                    <a:pt x="107221" y="104956"/>
                    <a:pt x="122933" y="91858"/>
                  </a:cubicBezTo>
                  <a:cubicBezTo>
                    <a:pt x="122933" y="91858"/>
                    <a:pt x="122933" y="91858"/>
                    <a:pt x="111149" y="65662"/>
                  </a:cubicBezTo>
                  <a:cubicBezTo>
                    <a:pt x="103294" y="49944"/>
                    <a:pt x="109840" y="30296"/>
                    <a:pt x="126861" y="23747"/>
                  </a:cubicBezTo>
                  <a:cubicBezTo>
                    <a:pt x="126861" y="23747"/>
                    <a:pt x="126861" y="23747"/>
                    <a:pt x="159592" y="8029"/>
                  </a:cubicBezTo>
                  <a:cubicBezTo>
                    <a:pt x="175304" y="1480"/>
                    <a:pt x="194943" y="8029"/>
                    <a:pt x="201489" y="23747"/>
                  </a:cubicBezTo>
                  <a:cubicBezTo>
                    <a:pt x="201489" y="23747"/>
                    <a:pt x="201489" y="23747"/>
                    <a:pt x="213273" y="49944"/>
                  </a:cubicBezTo>
                  <a:cubicBezTo>
                    <a:pt x="232912" y="46014"/>
                    <a:pt x="253861" y="46014"/>
                    <a:pt x="272190" y="47324"/>
                  </a:cubicBezTo>
                  <a:cubicBezTo>
                    <a:pt x="272190" y="47324"/>
                    <a:pt x="272190" y="47324"/>
                    <a:pt x="282665" y="21128"/>
                  </a:cubicBezTo>
                  <a:cubicBezTo>
                    <a:pt x="289211" y="5410"/>
                    <a:pt x="307541" y="-3759"/>
                    <a:pt x="324562" y="1480"/>
                  </a:cubicBezTo>
                  <a:close/>
                </a:path>
              </a:pathLst>
            </a:custGeom>
            <a:solidFill>
              <a:srgbClr val="FFFFFF"/>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25" name="íślíḋè-Freeform: Shape 25"/>
            <p:cNvSpPr>
              <a:spLocks noChangeAspect="1"/>
            </p:cNvSpPr>
            <p:nvPr/>
          </p:nvSpPr>
          <p:spPr bwMode="auto">
            <a:xfrm>
              <a:off x="7963" y="2888"/>
              <a:ext cx="445" cy="446"/>
            </a:xfrm>
            <a:custGeom>
              <a:avLst/>
              <a:gdLst>
                <a:gd name="connsiteX0" fmla="*/ 185778 w 502142"/>
                <a:gd name="connsiteY0" fmla="*/ 245107 h 502347"/>
                <a:gd name="connsiteX1" fmla="*/ 181850 w 502142"/>
                <a:gd name="connsiteY1" fmla="*/ 247726 h 502347"/>
                <a:gd name="connsiteX2" fmla="*/ 196252 w 502142"/>
                <a:gd name="connsiteY2" fmla="*/ 262134 h 502347"/>
                <a:gd name="connsiteX3" fmla="*/ 198871 w 502142"/>
                <a:gd name="connsiteY3" fmla="*/ 259515 h 502347"/>
                <a:gd name="connsiteX4" fmla="*/ 198871 w 502142"/>
                <a:gd name="connsiteY4" fmla="*/ 258205 h 502347"/>
                <a:gd name="connsiteX5" fmla="*/ 197562 w 502142"/>
                <a:gd name="connsiteY5" fmla="*/ 256895 h 502347"/>
                <a:gd name="connsiteX6" fmla="*/ 196252 w 502142"/>
                <a:gd name="connsiteY6" fmla="*/ 255585 h 502347"/>
                <a:gd name="connsiteX7" fmla="*/ 187087 w 502142"/>
                <a:gd name="connsiteY7" fmla="*/ 245107 h 502347"/>
                <a:gd name="connsiteX8" fmla="*/ 185778 w 502142"/>
                <a:gd name="connsiteY8" fmla="*/ 245107 h 502347"/>
                <a:gd name="connsiteX9" fmla="*/ 300657 w 502142"/>
                <a:gd name="connsiteY9" fmla="*/ 124890 h 502347"/>
                <a:gd name="connsiteX10" fmla="*/ 333369 w 502142"/>
                <a:gd name="connsiteY10" fmla="*/ 157500 h 502347"/>
                <a:gd name="connsiteX11" fmla="*/ 300657 w 502142"/>
                <a:gd name="connsiteY11" fmla="*/ 191414 h 502347"/>
                <a:gd name="connsiteX12" fmla="*/ 267945 w 502142"/>
                <a:gd name="connsiteY12" fmla="*/ 157500 h 502347"/>
                <a:gd name="connsiteX13" fmla="*/ 300657 w 502142"/>
                <a:gd name="connsiteY13" fmla="*/ 124890 h 502347"/>
                <a:gd name="connsiteX14" fmla="*/ 251242 w 502142"/>
                <a:gd name="connsiteY14" fmla="*/ 83999 h 502347"/>
                <a:gd name="connsiteX15" fmla="*/ 180541 w 502142"/>
                <a:gd name="connsiteY15" fmla="*/ 99717 h 502347"/>
                <a:gd name="connsiteX16" fmla="*/ 99366 w 502142"/>
                <a:gd name="connsiteY16" fmla="*/ 321076 h 502347"/>
                <a:gd name="connsiteX17" fmla="*/ 251242 w 502142"/>
                <a:gd name="connsiteY17" fmla="*/ 419313 h 502347"/>
                <a:gd name="connsiteX18" fmla="*/ 268263 w 502142"/>
                <a:gd name="connsiteY18" fmla="*/ 418003 h 502347"/>
                <a:gd name="connsiteX19" fmla="*/ 264335 w 502142"/>
                <a:gd name="connsiteY19" fmla="*/ 418003 h 502347"/>
                <a:gd name="connsiteX20" fmla="*/ 253861 w 502142"/>
                <a:gd name="connsiteY20" fmla="*/ 399665 h 502347"/>
                <a:gd name="connsiteX21" fmla="*/ 270881 w 502142"/>
                <a:gd name="connsiteY21" fmla="*/ 336794 h 502347"/>
                <a:gd name="connsiteX22" fmla="*/ 251242 w 502142"/>
                <a:gd name="connsiteY22" fmla="*/ 307978 h 502347"/>
                <a:gd name="connsiteX23" fmla="*/ 247314 w 502142"/>
                <a:gd name="connsiteY23" fmla="*/ 306668 h 502347"/>
                <a:gd name="connsiteX24" fmla="*/ 236840 w 502142"/>
                <a:gd name="connsiteY24" fmla="*/ 335484 h 502347"/>
                <a:gd name="connsiteX25" fmla="*/ 222438 w 502142"/>
                <a:gd name="connsiteY25" fmla="*/ 345963 h 502347"/>
                <a:gd name="connsiteX26" fmla="*/ 173995 w 502142"/>
                <a:gd name="connsiteY26" fmla="*/ 348582 h 502347"/>
                <a:gd name="connsiteX27" fmla="*/ 158283 w 502142"/>
                <a:gd name="connsiteY27" fmla="*/ 334174 h 502347"/>
                <a:gd name="connsiteX28" fmla="*/ 172685 w 502142"/>
                <a:gd name="connsiteY28" fmla="*/ 318457 h 502347"/>
                <a:gd name="connsiteX29" fmla="*/ 211964 w 502142"/>
                <a:gd name="connsiteY29" fmla="*/ 315837 h 502347"/>
                <a:gd name="connsiteX30" fmla="*/ 223747 w 502142"/>
                <a:gd name="connsiteY30" fmla="*/ 283092 h 502347"/>
                <a:gd name="connsiteX31" fmla="*/ 225056 w 502142"/>
                <a:gd name="connsiteY31" fmla="*/ 272613 h 502347"/>
                <a:gd name="connsiteX32" fmla="*/ 242077 w 502142"/>
                <a:gd name="connsiteY32" fmla="*/ 217601 h 502347"/>
                <a:gd name="connsiteX33" fmla="*/ 234221 w 502142"/>
                <a:gd name="connsiteY33" fmla="*/ 221530 h 502347"/>
                <a:gd name="connsiteX34" fmla="*/ 211964 w 502142"/>
                <a:gd name="connsiteY34" fmla="*/ 247726 h 502347"/>
                <a:gd name="connsiteX35" fmla="*/ 201489 w 502142"/>
                <a:gd name="connsiteY35" fmla="*/ 256895 h 502347"/>
                <a:gd name="connsiteX36" fmla="*/ 201489 w 502142"/>
                <a:gd name="connsiteY36" fmla="*/ 262134 h 502347"/>
                <a:gd name="connsiteX37" fmla="*/ 197562 w 502142"/>
                <a:gd name="connsiteY37" fmla="*/ 264754 h 502347"/>
                <a:gd name="connsiteX38" fmla="*/ 211964 w 502142"/>
                <a:gd name="connsiteY38" fmla="*/ 279162 h 502347"/>
                <a:gd name="connsiteX39" fmla="*/ 175304 w 502142"/>
                <a:gd name="connsiteY39" fmla="*/ 311908 h 502347"/>
                <a:gd name="connsiteX40" fmla="*/ 130788 w 502142"/>
                <a:gd name="connsiteY40" fmla="*/ 264754 h 502347"/>
                <a:gd name="connsiteX41" fmla="*/ 166139 w 502142"/>
                <a:gd name="connsiteY41" fmla="*/ 230699 h 502347"/>
                <a:gd name="connsiteX42" fmla="*/ 179232 w 502142"/>
                <a:gd name="connsiteY42" fmla="*/ 245107 h 502347"/>
                <a:gd name="connsiteX43" fmla="*/ 183159 w 502142"/>
                <a:gd name="connsiteY43" fmla="*/ 242487 h 502347"/>
                <a:gd name="connsiteX44" fmla="*/ 187087 w 502142"/>
                <a:gd name="connsiteY44" fmla="*/ 241177 h 502347"/>
                <a:gd name="connsiteX45" fmla="*/ 187087 w 502142"/>
                <a:gd name="connsiteY45" fmla="*/ 239867 h 502347"/>
                <a:gd name="connsiteX46" fmla="*/ 222438 w 502142"/>
                <a:gd name="connsiteY46" fmla="*/ 199263 h 502347"/>
                <a:gd name="connsiteX47" fmla="*/ 270881 w 502142"/>
                <a:gd name="connsiteY47" fmla="*/ 186165 h 502347"/>
                <a:gd name="connsiteX48" fmla="*/ 276118 w 502142"/>
                <a:gd name="connsiteY48" fmla="*/ 186165 h 502347"/>
                <a:gd name="connsiteX49" fmla="*/ 283974 w 502142"/>
                <a:gd name="connsiteY49" fmla="*/ 187475 h 502347"/>
                <a:gd name="connsiteX50" fmla="*/ 286592 w 502142"/>
                <a:gd name="connsiteY50" fmla="*/ 188785 h 502347"/>
                <a:gd name="connsiteX51" fmla="*/ 291830 w 502142"/>
                <a:gd name="connsiteY51" fmla="*/ 191404 h 502347"/>
                <a:gd name="connsiteX52" fmla="*/ 304922 w 502142"/>
                <a:gd name="connsiteY52" fmla="*/ 208432 h 502347"/>
                <a:gd name="connsiteX53" fmla="*/ 304922 w 502142"/>
                <a:gd name="connsiteY53" fmla="*/ 209742 h 502347"/>
                <a:gd name="connsiteX54" fmla="*/ 321943 w 502142"/>
                <a:gd name="connsiteY54" fmla="*/ 222840 h 502347"/>
                <a:gd name="connsiteX55" fmla="*/ 350747 w 502142"/>
                <a:gd name="connsiteY55" fmla="*/ 218910 h 502347"/>
                <a:gd name="connsiteX56" fmla="*/ 367768 w 502142"/>
                <a:gd name="connsiteY56" fmla="*/ 220220 h 502347"/>
                <a:gd name="connsiteX57" fmla="*/ 366458 w 502142"/>
                <a:gd name="connsiteY57" fmla="*/ 238558 h 502347"/>
                <a:gd name="connsiteX58" fmla="*/ 332417 w 502142"/>
                <a:gd name="connsiteY58" fmla="*/ 250346 h 502347"/>
                <a:gd name="connsiteX59" fmla="*/ 315397 w 502142"/>
                <a:gd name="connsiteY59" fmla="*/ 247726 h 502347"/>
                <a:gd name="connsiteX60" fmla="*/ 298376 w 502142"/>
                <a:gd name="connsiteY60" fmla="*/ 239867 h 502347"/>
                <a:gd name="connsiteX61" fmla="*/ 282665 w 502142"/>
                <a:gd name="connsiteY61" fmla="*/ 290950 h 502347"/>
                <a:gd name="connsiteX62" fmla="*/ 280046 w 502142"/>
                <a:gd name="connsiteY62" fmla="*/ 296190 h 502347"/>
                <a:gd name="connsiteX63" fmla="*/ 299685 w 502142"/>
                <a:gd name="connsiteY63" fmla="*/ 325006 h 502347"/>
                <a:gd name="connsiteX64" fmla="*/ 302304 w 502142"/>
                <a:gd name="connsiteY64" fmla="*/ 336794 h 502347"/>
                <a:gd name="connsiteX65" fmla="*/ 282665 w 502142"/>
                <a:gd name="connsiteY65" fmla="*/ 407524 h 502347"/>
                <a:gd name="connsiteX66" fmla="*/ 272190 w 502142"/>
                <a:gd name="connsiteY66" fmla="*/ 418003 h 502347"/>
                <a:gd name="connsiteX67" fmla="*/ 320634 w 502142"/>
                <a:gd name="connsiteY67" fmla="*/ 403595 h 502347"/>
                <a:gd name="connsiteX68" fmla="*/ 403118 w 502142"/>
                <a:gd name="connsiteY68" fmla="*/ 180926 h 502347"/>
                <a:gd name="connsiteX69" fmla="*/ 251242 w 502142"/>
                <a:gd name="connsiteY69" fmla="*/ 83999 h 502347"/>
                <a:gd name="connsiteX70" fmla="*/ 324562 w 502142"/>
                <a:gd name="connsiteY70" fmla="*/ 1480 h 502347"/>
                <a:gd name="connsiteX71" fmla="*/ 357294 w 502142"/>
                <a:gd name="connsiteY71" fmla="*/ 14579 h 502347"/>
                <a:gd name="connsiteX72" fmla="*/ 376933 w 502142"/>
                <a:gd name="connsiteY72" fmla="*/ 56493 h 502347"/>
                <a:gd name="connsiteX73" fmla="*/ 366458 w 502142"/>
                <a:gd name="connsiteY73" fmla="*/ 82689 h 502347"/>
                <a:gd name="connsiteX74" fmla="*/ 410974 w 502142"/>
                <a:gd name="connsiteY74" fmla="*/ 123294 h 502347"/>
                <a:gd name="connsiteX75" fmla="*/ 435850 w 502142"/>
                <a:gd name="connsiteY75" fmla="*/ 110195 h 502347"/>
                <a:gd name="connsiteX76" fmla="*/ 479056 w 502142"/>
                <a:gd name="connsiteY76" fmla="*/ 127223 h 502347"/>
                <a:gd name="connsiteX77" fmla="*/ 493458 w 502142"/>
                <a:gd name="connsiteY77" fmla="*/ 159969 h 502347"/>
                <a:gd name="connsiteX78" fmla="*/ 477747 w 502142"/>
                <a:gd name="connsiteY78" fmla="*/ 201883 h 502347"/>
                <a:gd name="connsiteX79" fmla="*/ 452871 w 502142"/>
                <a:gd name="connsiteY79" fmla="*/ 213671 h 502347"/>
                <a:gd name="connsiteX80" fmla="*/ 454180 w 502142"/>
                <a:gd name="connsiteY80" fmla="*/ 272613 h 502347"/>
                <a:gd name="connsiteX81" fmla="*/ 481675 w 502142"/>
                <a:gd name="connsiteY81" fmla="*/ 283092 h 502347"/>
                <a:gd name="connsiteX82" fmla="*/ 500005 w 502142"/>
                <a:gd name="connsiteY82" fmla="*/ 323696 h 502347"/>
                <a:gd name="connsiteX83" fmla="*/ 488221 w 502142"/>
                <a:gd name="connsiteY83" fmla="*/ 357751 h 502347"/>
                <a:gd name="connsiteX84" fmla="*/ 471201 w 502142"/>
                <a:gd name="connsiteY84" fmla="*/ 376089 h 502347"/>
                <a:gd name="connsiteX85" fmla="*/ 446324 w 502142"/>
                <a:gd name="connsiteY85" fmla="*/ 377399 h 502347"/>
                <a:gd name="connsiteX86" fmla="*/ 420139 w 502142"/>
                <a:gd name="connsiteY86" fmla="*/ 366920 h 502347"/>
                <a:gd name="connsiteX87" fmla="*/ 379551 w 502142"/>
                <a:gd name="connsiteY87" fmla="*/ 410144 h 502347"/>
                <a:gd name="connsiteX88" fmla="*/ 391335 w 502142"/>
                <a:gd name="connsiteY88" fmla="*/ 436340 h 502347"/>
                <a:gd name="connsiteX89" fmla="*/ 375623 w 502142"/>
                <a:gd name="connsiteY89" fmla="*/ 479564 h 502347"/>
                <a:gd name="connsiteX90" fmla="*/ 342891 w 502142"/>
                <a:gd name="connsiteY90" fmla="*/ 493972 h 502347"/>
                <a:gd name="connsiteX91" fmla="*/ 300995 w 502142"/>
                <a:gd name="connsiteY91" fmla="*/ 478255 h 502347"/>
                <a:gd name="connsiteX92" fmla="*/ 289211 w 502142"/>
                <a:gd name="connsiteY92" fmla="*/ 453368 h 502347"/>
                <a:gd name="connsiteX93" fmla="*/ 228984 w 502142"/>
                <a:gd name="connsiteY93" fmla="*/ 454678 h 502347"/>
                <a:gd name="connsiteX94" fmla="*/ 219819 w 502142"/>
                <a:gd name="connsiteY94" fmla="*/ 482184 h 502347"/>
                <a:gd name="connsiteX95" fmla="*/ 202799 w 502142"/>
                <a:gd name="connsiteY95" fmla="*/ 499212 h 502347"/>
                <a:gd name="connsiteX96" fmla="*/ 177922 w 502142"/>
                <a:gd name="connsiteY96" fmla="*/ 500522 h 502347"/>
                <a:gd name="connsiteX97" fmla="*/ 143881 w 502142"/>
                <a:gd name="connsiteY97" fmla="*/ 488733 h 502347"/>
                <a:gd name="connsiteX98" fmla="*/ 126861 w 502142"/>
                <a:gd name="connsiteY98" fmla="*/ 471705 h 502347"/>
                <a:gd name="connsiteX99" fmla="*/ 125551 w 502142"/>
                <a:gd name="connsiteY99" fmla="*/ 446819 h 502347"/>
                <a:gd name="connsiteX100" fmla="*/ 134716 w 502142"/>
                <a:gd name="connsiteY100" fmla="*/ 420623 h 502347"/>
                <a:gd name="connsiteX101" fmla="*/ 91510 w 502142"/>
                <a:gd name="connsiteY101" fmla="*/ 380018 h 502347"/>
                <a:gd name="connsiteX102" fmla="*/ 66634 w 502142"/>
                <a:gd name="connsiteY102" fmla="*/ 391807 h 502347"/>
                <a:gd name="connsiteX103" fmla="*/ 23428 w 502142"/>
                <a:gd name="connsiteY103" fmla="*/ 376089 h 502347"/>
                <a:gd name="connsiteX104" fmla="*/ 7716 w 502142"/>
                <a:gd name="connsiteY104" fmla="*/ 343343 h 502347"/>
                <a:gd name="connsiteX105" fmla="*/ 23428 w 502142"/>
                <a:gd name="connsiteY105" fmla="*/ 300119 h 502347"/>
                <a:gd name="connsiteX106" fmla="*/ 49613 w 502142"/>
                <a:gd name="connsiteY106" fmla="*/ 288331 h 502347"/>
                <a:gd name="connsiteX107" fmla="*/ 48304 w 502142"/>
                <a:gd name="connsiteY107" fmla="*/ 229389 h 502347"/>
                <a:gd name="connsiteX108" fmla="*/ 20809 w 502142"/>
                <a:gd name="connsiteY108" fmla="*/ 220220 h 502347"/>
                <a:gd name="connsiteX109" fmla="*/ 2479 w 502142"/>
                <a:gd name="connsiteY109" fmla="*/ 203193 h 502347"/>
                <a:gd name="connsiteX110" fmla="*/ 2479 w 502142"/>
                <a:gd name="connsiteY110" fmla="*/ 178306 h 502347"/>
                <a:gd name="connsiteX111" fmla="*/ 14263 w 502142"/>
                <a:gd name="connsiteY111" fmla="*/ 144251 h 502347"/>
                <a:gd name="connsiteX112" fmla="*/ 56159 w 502142"/>
                <a:gd name="connsiteY112" fmla="*/ 125913 h 502347"/>
                <a:gd name="connsiteX113" fmla="*/ 82345 w 502142"/>
                <a:gd name="connsiteY113" fmla="*/ 135082 h 502347"/>
                <a:gd name="connsiteX114" fmla="*/ 122933 w 502142"/>
                <a:gd name="connsiteY114" fmla="*/ 91858 h 502347"/>
                <a:gd name="connsiteX115" fmla="*/ 111149 w 502142"/>
                <a:gd name="connsiteY115" fmla="*/ 65662 h 502347"/>
                <a:gd name="connsiteX116" fmla="*/ 126861 w 502142"/>
                <a:gd name="connsiteY116" fmla="*/ 23747 h 502347"/>
                <a:gd name="connsiteX117" fmla="*/ 159592 w 502142"/>
                <a:gd name="connsiteY117" fmla="*/ 8029 h 502347"/>
                <a:gd name="connsiteX118" fmla="*/ 201489 w 502142"/>
                <a:gd name="connsiteY118" fmla="*/ 23747 h 502347"/>
                <a:gd name="connsiteX119" fmla="*/ 213273 w 502142"/>
                <a:gd name="connsiteY119" fmla="*/ 49944 h 502347"/>
                <a:gd name="connsiteX120" fmla="*/ 272190 w 502142"/>
                <a:gd name="connsiteY120" fmla="*/ 47324 h 502347"/>
                <a:gd name="connsiteX121" fmla="*/ 282665 w 502142"/>
                <a:gd name="connsiteY121" fmla="*/ 21128 h 502347"/>
                <a:gd name="connsiteX122" fmla="*/ 324562 w 502142"/>
                <a:gd name="connsiteY122" fmla="*/ 1480 h 50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502142" h="502347">
                  <a:moveTo>
                    <a:pt x="185778" y="245107"/>
                  </a:moveTo>
                  <a:cubicBezTo>
                    <a:pt x="185778" y="245107"/>
                    <a:pt x="185778" y="245107"/>
                    <a:pt x="181850" y="247726"/>
                  </a:cubicBezTo>
                  <a:cubicBezTo>
                    <a:pt x="181850" y="247726"/>
                    <a:pt x="181850" y="247726"/>
                    <a:pt x="196252" y="262134"/>
                  </a:cubicBezTo>
                  <a:cubicBezTo>
                    <a:pt x="196252" y="262134"/>
                    <a:pt x="196252" y="262134"/>
                    <a:pt x="198871" y="259515"/>
                  </a:cubicBezTo>
                  <a:cubicBezTo>
                    <a:pt x="198871" y="259515"/>
                    <a:pt x="198871" y="258205"/>
                    <a:pt x="198871" y="258205"/>
                  </a:cubicBezTo>
                  <a:cubicBezTo>
                    <a:pt x="198871" y="258205"/>
                    <a:pt x="198871" y="258205"/>
                    <a:pt x="197562" y="256895"/>
                  </a:cubicBezTo>
                  <a:cubicBezTo>
                    <a:pt x="197562" y="256895"/>
                    <a:pt x="196252" y="256895"/>
                    <a:pt x="196252" y="255585"/>
                  </a:cubicBezTo>
                  <a:cubicBezTo>
                    <a:pt x="191015" y="254275"/>
                    <a:pt x="187087" y="250346"/>
                    <a:pt x="187087" y="245107"/>
                  </a:cubicBezTo>
                  <a:cubicBezTo>
                    <a:pt x="187087" y="245107"/>
                    <a:pt x="187087" y="245107"/>
                    <a:pt x="185778" y="245107"/>
                  </a:cubicBezTo>
                  <a:close/>
                  <a:moveTo>
                    <a:pt x="300657" y="124890"/>
                  </a:moveTo>
                  <a:cubicBezTo>
                    <a:pt x="318976" y="124890"/>
                    <a:pt x="333369" y="140543"/>
                    <a:pt x="333369" y="157500"/>
                  </a:cubicBezTo>
                  <a:cubicBezTo>
                    <a:pt x="333369" y="175761"/>
                    <a:pt x="318976" y="191414"/>
                    <a:pt x="300657" y="191414"/>
                  </a:cubicBezTo>
                  <a:cubicBezTo>
                    <a:pt x="282339" y="191414"/>
                    <a:pt x="267945" y="175761"/>
                    <a:pt x="267945" y="157500"/>
                  </a:cubicBezTo>
                  <a:cubicBezTo>
                    <a:pt x="267945" y="140543"/>
                    <a:pt x="282339" y="124890"/>
                    <a:pt x="300657" y="124890"/>
                  </a:cubicBezTo>
                  <a:close/>
                  <a:moveTo>
                    <a:pt x="251242" y="83999"/>
                  </a:moveTo>
                  <a:cubicBezTo>
                    <a:pt x="226366" y="83999"/>
                    <a:pt x="202799" y="89238"/>
                    <a:pt x="180541" y="99717"/>
                  </a:cubicBezTo>
                  <a:cubicBezTo>
                    <a:pt x="96747" y="137702"/>
                    <a:pt x="60087" y="237248"/>
                    <a:pt x="99366" y="321076"/>
                  </a:cubicBezTo>
                  <a:cubicBezTo>
                    <a:pt x="125551" y="381328"/>
                    <a:pt x="185778" y="419313"/>
                    <a:pt x="251242" y="419313"/>
                  </a:cubicBezTo>
                  <a:cubicBezTo>
                    <a:pt x="256479" y="419313"/>
                    <a:pt x="263025" y="419313"/>
                    <a:pt x="268263" y="418003"/>
                  </a:cubicBezTo>
                  <a:cubicBezTo>
                    <a:pt x="266953" y="418003"/>
                    <a:pt x="265644" y="418003"/>
                    <a:pt x="264335" y="418003"/>
                  </a:cubicBezTo>
                  <a:cubicBezTo>
                    <a:pt x="256479" y="415383"/>
                    <a:pt x="252551" y="407524"/>
                    <a:pt x="253861" y="399665"/>
                  </a:cubicBezTo>
                  <a:cubicBezTo>
                    <a:pt x="253861" y="399665"/>
                    <a:pt x="253861" y="399665"/>
                    <a:pt x="270881" y="336794"/>
                  </a:cubicBezTo>
                  <a:cubicBezTo>
                    <a:pt x="270881" y="336794"/>
                    <a:pt x="270881" y="336794"/>
                    <a:pt x="251242" y="307978"/>
                  </a:cubicBezTo>
                  <a:cubicBezTo>
                    <a:pt x="249933" y="307978"/>
                    <a:pt x="248623" y="306668"/>
                    <a:pt x="247314" y="306668"/>
                  </a:cubicBezTo>
                  <a:cubicBezTo>
                    <a:pt x="247314" y="306668"/>
                    <a:pt x="247314" y="306668"/>
                    <a:pt x="236840" y="335484"/>
                  </a:cubicBezTo>
                  <a:cubicBezTo>
                    <a:pt x="234221" y="342033"/>
                    <a:pt x="228984" y="345963"/>
                    <a:pt x="222438" y="345963"/>
                  </a:cubicBezTo>
                  <a:cubicBezTo>
                    <a:pt x="222438" y="345963"/>
                    <a:pt x="222438" y="345963"/>
                    <a:pt x="173995" y="348582"/>
                  </a:cubicBezTo>
                  <a:cubicBezTo>
                    <a:pt x="166139" y="348582"/>
                    <a:pt x="159592" y="342033"/>
                    <a:pt x="158283" y="334174"/>
                  </a:cubicBezTo>
                  <a:cubicBezTo>
                    <a:pt x="158283" y="325006"/>
                    <a:pt x="164830" y="318457"/>
                    <a:pt x="172685" y="318457"/>
                  </a:cubicBezTo>
                  <a:cubicBezTo>
                    <a:pt x="172685" y="318457"/>
                    <a:pt x="172685" y="318457"/>
                    <a:pt x="211964" y="315837"/>
                  </a:cubicBezTo>
                  <a:cubicBezTo>
                    <a:pt x="211964" y="315837"/>
                    <a:pt x="211964" y="315837"/>
                    <a:pt x="223747" y="283092"/>
                  </a:cubicBezTo>
                  <a:cubicBezTo>
                    <a:pt x="223747" y="279162"/>
                    <a:pt x="223747" y="276542"/>
                    <a:pt x="225056" y="272613"/>
                  </a:cubicBezTo>
                  <a:cubicBezTo>
                    <a:pt x="225056" y="272613"/>
                    <a:pt x="225056" y="272613"/>
                    <a:pt x="242077" y="217601"/>
                  </a:cubicBezTo>
                  <a:cubicBezTo>
                    <a:pt x="239458" y="218910"/>
                    <a:pt x="236840" y="220220"/>
                    <a:pt x="234221" y="221530"/>
                  </a:cubicBezTo>
                  <a:cubicBezTo>
                    <a:pt x="222438" y="228079"/>
                    <a:pt x="214582" y="237248"/>
                    <a:pt x="211964" y="247726"/>
                  </a:cubicBezTo>
                  <a:cubicBezTo>
                    <a:pt x="210654" y="251656"/>
                    <a:pt x="206726" y="255585"/>
                    <a:pt x="201489" y="256895"/>
                  </a:cubicBezTo>
                  <a:cubicBezTo>
                    <a:pt x="202799" y="258205"/>
                    <a:pt x="202799" y="260825"/>
                    <a:pt x="201489" y="262134"/>
                  </a:cubicBezTo>
                  <a:cubicBezTo>
                    <a:pt x="201489" y="262134"/>
                    <a:pt x="201489" y="262134"/>
                    <a:pt x="197562" y="264754"/>
                  </a:cubicBezTo>
                  <a:cubicBezTo>
                    <a:pt x="197562" y="264754"/>
                    <a:pt x="197562" y="264754"/>
                    <a:pt x="211964" y="279162"/>
                  </a:cubicBezTo>
                  <a:cubicBezTo>
                    <a:pt x="211964" y="279162"/>
                    <a:pt x="211964" y="279162"/>
                    <a:pt x="175304" y="311908"/>
                  </a:cubicBezTo>
                  <a:cubicBezTo>
                    <a:pt x="175304" y="311908"/>
                    <a:pt x="175304" y="311908"/>
                    <a:pt x="130788" y="264754"/>
                  </a:cubicBezTo>
                  <a:cubicBezTo>
                    <a:pt x="130788" y="264754"/>
                    <a:pt x="130788" y="264754"/>
                    <a:pt x="166139" y="230699"/>
                  </a:cubicBezTo>
                  <a:cubicBezTo>
                    <a:pt x="166139" y="230699"/>
                    <a:pt x="166139" y="230699"/>
                    <a:pt x="179232" y="245107"/>
                  </a:cubicBezTo>
                  <a:cubicBezTo>
                    <a:pt x="179232" y="245107"/>
                    <a:pt x="179232" y="245107"/>
                    <a:pt x="183159" y="242487"/>
                  </a:cubicBezTo>
                  <a:cubicBezTo>
                    <a:pt x="184469" y="241177"/>
                    <a:pt x="185778" y="241177"/>
                    <a:pt x="187087" y="241177"/>
                  </a:cubicBezTo>
                  <a:cubicBezTo>
                    <a:pt x="187087" y="241177"/>
                    <a:pt x="187087" y="241177"/>
                    <a:pt x="187087" y="239867"/>
                  </a:cubicBezTo>
                  <a:cubicBezTo>
                    <a:pt x="191015" y="224150"/>
                    <a:pt x="204108" y="209742"/>
                    <a:pt x="222438" y="199263"/>
                  </a:cubicBezTo>
                  <a:cubicBezTo>
                    <a:pt x="238149" y="190094"/>
                    <a:pt x="255170" y="186165"/>
                    <a:pt x="270881" y="186165"/>
                  </a:cubicBezTo>
                  <a:cubicBezTo>
                    <a:pt x="273500" y="186165"/>
                    <a:pt x="274809" y="186165"/>
                    <a:pt x="276118" y="186165"/>
                  </a:cubicBezTo>
                  <a:cubicBezTo>
                    <a:pt x="276118" y="186165"/>
                    <a:pt x="280046" y="187475"/>
                    <a:pt x="283974" y="187475"/>
                  </a:cubicBezTo>
                  <a:cubicBezTo>
                    <a:pt x="285283" y="188785"/>
                    <a:pt x="285283" y="188785"/>
                    <a:pt x="286592" y="188785"/>
                  </a:cubicBezTo>
                  <a:cubicBezTo>
                    <a:pt x="287902" y="190094"/>
                    <a:pt x="289211" y="190094"/>
                    <a:pt x="291830" y="191404"/>
                  </a:cubicBezTo>
                  <a:cubicBezTo>
                    <a:pt x="297067" y="195334"/>
                    <a:pt x="302304" y="201883"/>
                    <a:pt x="304922" y="208432"/>
                  </a:cubicBezTo>
                  <a:cubicBezTo>
                    <a:pt x="304922" y="208432"/>
                    <a:pt x="304922" y="209742"/>
                    <a:pt x="304922" y="209742"/>
                  </a:cubicBezTo>
                  <a:cubicBezTo>
                    <a:pt x="307541" y="214981"/>
                    <a:pt x="312778" y="220220"/>
                    <a:pt x="321943" y="222840"/>
                  </a:cubicBezTo>
                  <a:cubicBezTo>
                    <a:pt x="332417" y="225459"/>
                    <a:pt x="344201" y="224150"/>
                    <a:pt x="350747" y="218910"/>
                  </a:cubicBezTo>
                  <a:cubicBezTo>
                    <a:pt x="355984" y="214981"/>
                    <a:pt x="363840" y="214981"/>
                    <a:pt x="367768" y="220220"/>
                  </a:cubicBezTo>
                  <a:cubicBezTo>
                    <a:pt x="373005" y="225459"/>
                    <a:pt x="371696" y="233318"/>
                    <a:pt x="366458" y="238558"/>
                  </a:cubicBezTo>
                  <a:cubicBezTo>
                    <a:pt x="358603" y="246417"/>
                    <a:pt x="345510" y="250346"/>
                    <a:pt x="332417" y="250346"/>
                  </a:cubicBezTo>
                  <a:cubicBezTo>
                    <a:pt x="327180" y="250346"/>
                    <a:pt x="320634" y="249036"/>
                    <a:pt x="315397" y="247726"/>
                  </a:cubicBezTo>
                  <a:cubicBezTo>
                    <a:pt x="308850" y="245107"/>
                    <a:pt x="303613" y="243797"/>
                    <a:pt x="298376" y="239867"/>
                  </a:cubicBezTo>
                  <a:cubicBezTo>
                    <a:pt x="298376" y="239867"/>
                    <a:pt x="298376" y="239867"/>
                    <a:pt x="282665" y="290950"/>
                  </a:cubicBezTo>
                  <a:cubicBezTo>
                    <a:pt x="281355" y="293570"/>
                    <a:pt x="281355" y="294880"/>
                    <a:pt x="280046" y="296190"/>
                  </a:cubicBezTo>
                  <a:cubicBezTo>
                    <a:pt x="280046" y="296190"/>
                    <a:pt x="280046" y="296190"/>
                    <a:pt x="299685" y="325006"/>
                  </a:cubicBezTo>
                  <a:cubicBezTo>
                    <a:pt x="302304" y="328935"/>
                    <a:pt x="303613" y="332865"/>
                    <a:pt x="302304" y="336794"/>
                  </a:cubicBezTo>
                  <a:cubicBezTo>
                    <a:pt x="302304" y="336794"/>
                    <a:pt x="302304" y="336794"/>
                    <a:pt x="282665" y="407524"/>
                  </a:cubicBezTo>
                  <a:cubicBezTo>
                    <a:pt x="281355" y="412764"/>
                    <a:pt x="277428" y="416693"/>
                    <a:pt x="272190" y="418003"/>
                  </a:cubicBezTo>
                  <a:cubicBezTo>
                    <a:pt x="289211" y="415383"/>
                    <a:pt x="304922" y="411454"/>
                    <a:pt x="320634" y="403595"/>
                  </a:cubicBezTo>
                  <a:cubicBezTo>
                    <a:pt x="405737" y="365610"/>
                    <a:pt x="442397" y="264754"/>
                    <a:pt x="403118" y="180926"/>
                  </a:cubicBezTo>
                  <a:cubicBezTo>
                    <a:pt x="375623" y="121984"/>
                    <a:pt x="316706" y="83999"/>
                    <a:pt x="251242" y="83999"/>
                  </a:cubicBezTo>
                  <a:close/>
                  <a:moveTo>
                    <a:pt x="324562" y="1480"/>
                  </a:moveTo>
                  <a:cubicBezTo>
                    <a:pt x="324562" y="1480"/>
                    <a:pt x="324562" y="1480"/>
                    <a:pt x="357294" y="14579"/>
                  </a:cubicBezTo>
                  <a:cubicBezTo>
                    <a:pt x="374314" y="21128"/>
                    <a:pt x="383479" y="39465"/>
                    <a:pt x="376933" y="56493"/>
                  </a:cubicBezTo>
                  <a:cubicBezTo>
                    <a:pt x="376933" y="56493"/>
                    <a:pt x="376933" y="56493"/>
                    <a:pt x="366458" y="82689"/>
                  </a:cubicBezTo>
                  <a:cubicBezTo>
                    <a:pt x="383479" y="93168"/>
                    <a:pt x="397881" y="107576"/>
                    <a:pt x="410974" y="123294"/>
                  </a:cubicBezTo>
                  <a:cubicBezTo>
                    <a:pt x="410974" y="123294"/>
                    <a:pt x="410974" y="123294"/>
                    <a:pt x="435850" y="110195"/>
                  </a:cubicBezTo>
                  <a:cubicBezTo>
                    <a:pt x="452871" y="103646"/>
                    <a:pt x="471201" y="110195"/>
                    <a:pt x="479056" y="127223"/>
                  </a:cubicBezTo>
                  <a:cubicBezTo>
                    <a:pt x="479056" y="127223"/>
                    <a:pt x="479056" y="127223"/>
                    <a:pt x="493458" y="159969"/>
                  </a:cubicBezTo>
                  <a:cubicBezTo>
                    <a:pt x="501314" y="175686"/>
                    <a:pt x="494768" y="194024"/>
                    <a:pt x="477747" y="201883"/>
                  </a:cubicBezTo>
                  <a:cubicBezTo>
                    <a:pt x="477747" y="201883"/>
                    <a:pt x="477747" y="201883"/>
                    <a:pt x="452871" y="213671"/>
                  </a:cubicBezTo>
                  <a:cubicBezTo>
                    <a:pt x="455489" y="233318"/>
                    <a:pt x="456799" y="252966"/>
                    <a:pt x="454180" y="272613"/>
                  </a:cubicBezTo>
                  <a:cubicBezTo>
                    <a:pt x="454180" y="272613"/>
                    <a:pt x="454180" y="272613"/>
                    <a:pt x="481675" y="283092"/>
                  </a:cubicBezTo>
                  <a:cubicBezTo>
                    <a:pt x="497386" y="289641"/>
                    <a:pt x="506551" y="307978"/>
                    <a:pt x="500005" y="323696"/>
                  </a:cubicBezTo>
                  <a:cubicBezTo>
                    <a:pt x="500005" y="323696"/>
                    <a:pt x="500005" y="323696"/>
                    <a:pt x="488221" y="357751"/>
                  </a:cubicBezTo>
                  <a:cubicBezTo>
                    <a:pt x="485603" y="365610"/>
                    <a:pt x="479056" y="372159"/>
                    <a:pt x="471201" y="376089"/>
                  </a:cubicBezTo>
                  <a:cubicBezTo>
                    <a:pt x="463345" y="380018"/>
                    <a:pt x="454180" y="380018"/>
                    <a:pt x="446324" y="377399"/>
                  </a:cubicBezTo>
                  <a:cubicBezTo>
                    <a:pt x="446324" y="377399"/>
                    <a:pt x="446324" y="377399"/>
                    <a:pt x="420139" y="366920"/>
                  </a:cubicBezTo>
                  <a:cubicBezTo>
                    <a:pt x="408355" y="383948"/>
                    <a:pt x="395263" y="398356"/>
                    <a:pt x="379551" y="410144"/>
                  </a:cubicBezTo>
                  <a:cubicBezTo>
                    <a:pt x="379551" y="410144"/>
                    <a:pt x="379551" y="410144"/>
                    <a:pt x="391335" y="436340"/>
                  </a:cubicBezTo>
                  <a:cubicBezTo>
                    <a:pt x="399190" y="452058"/>
                    <a:pt x="392644" y="471705"/>
                    <a:pt x="375623" y="479564"/>
                  </a:cubicBezTo>
                  <a:cubicBezTo>
                    <a:pt x="375623" y="479564"/>
                    <a:pt x="375623" y="479564"/>
                    <a:pt x="342891" y="493972"/>
                  </a:cubicBezTo>
                  <a:cubicBezTo>
                    <a:pt x="327180" y="501831"/>
                    <a:pt x="307541" y="495282"/>
                    <a:pt x="300995" y="478255"/>
                  </a:cubicBezTo>
                  <a:cubicBezTo>
                    <a:pt x="300995" y="478255"/>
                    <a:pt x="300995" y="478255"/>
                    <a:pt x="289211" y="453368"/>
                  </a:cubicBezTo>
                  <a:cubicBezTo>
                    <a:pt x="268263" y="455988"/>
                    <a:pt x="248623" y="457297"/>
                    <a:pt x="228984" y="454678"/>
                  </a:cubicBezTo>
                  <a:cubicBezTo>
                    <a:pt x="228984" y="454678"/>
                    <a:pt x="228984" y="454678"/>
                    <a:pt x="219819" y="482184"/>
                  </a:cubicBezTo>
                  <a:cubicBezTo>
                    <a:pt x="217201" y="490043"/>
                    <a:pt x="210654" y="496592"/>
                    <a:pt x="202799" y="499212"/>
                  </a:cubicBezTo>
                  <a:cubicBezTo>
                    <a:pt x="194943" y="503141"/>
                    <a:pt x="185778" y="503141"/>
                    <a:pt x="177922" y="500522"/>
                  </a:cubicBezTo>
                  <a:cubicBezTo>
                    <a:pt x="177922" y="500522"/>
                    <a:pt x="177922" y="500522"/>
                    <a:pt x="143881" y="488733"/>
                  </a:cubicBezTo>
                  <a:cubicBezTo>
                    <a:pt x="136025" y="484804"/>
                    <a:pt x="129479" y="479564"/>
                    <a:pt x="126861" y="471705"/>
                  </a:cubicBezTo>
                  <a:cubicBezTo>
                    <a:pt x="122933" y="463847"/>
                    <a:pt x="122933" y="454678"/>
                    <a:pt x="125551" y="446819"/>
                  </a:cubicBezTo>
                  <a:cubicBezTo>
                    <a:pt x="125551" y="446819"/>
                    <a:pt x="125551" y="446819"/>
                    <a:pt x="134716" y="420623"/>
                  </a:cubicBezTo>
                  <a:cubicBezTo>
                    <a:pt x="119005" y="408834"/>
                    <a:pt x="104603" y="395736"/>
                    <a:pt x="91510" y="380018"/>
                  </a:cubicBezTo>
                  <a:cubicBezTo>
                    <a:pt x="91510" y="380018"/>
                    <a:pt x="91510" y="380018"/>
                    <a:pt x="66634" y="391807"/>
                  </a:cubicBezTo>
                  <a:cubicBezTo>
                    <a:pt x="49613" y="399665"/>
                    <a:pt x="31283" y="391807"/>
                    <a:pt x="23428" y="376089"/>
                  </a:cubicBezTo>
                  <a:cubicBezTo>
                    <a:pt x="23428" y="376089"/>
                    <a:pt x="23428" y="376089"/>
                    <a:pt x="7716" y="343343"/>
                  </a:cubicBezTo>
                  <a:cubicBezTo>
                    <a:pt x="1170" y="327625"/>
                    <a:pt x="7716" y="307978"/>
                    <a:pt x="23428" y="300119"/>
                  </a:cubicBezTo>
                  <a:cubicBezTo>
                    <a:pt x="23428" y="300119"/>
                    <a:pt x="23428" y="300119"/>
                    <a:pt x="49613" y="288331"/>
                  </a:cubicBezTo>
                  <a:cubicBezTo>
                    <a:pt x="45685" y="268684"/>
                    <a:pt x="45685" y="249036"/>
                    <a:pt x="48304" y="229389"/>
                  </a:cubicBezTo>
                  <a:cubicBezTo>
                    <a:pt x="48304" y="229389"/>
                    <a:pt x="48304" y="229389"/>
                    <a:pt x="20809" y="220220"/>
                  </a:cubicBezTo>
                  <a:cubicBezTo>
                    <a:pt x="12953" y="216291"/>
                    <a:pt x="6407" y="211051"/>
                    <a:pt x="2479" y="203193"/>
                  </a:cubicBezTo>
                  <a:cubicBezTo>
                    <a:pt x="-139" y="195334"/>
                    <a:pt x="-1449" y="186165"/>
                    <a:pt x="2479" y="178306"/>
                  </a:cubicBezTo>
                  <a:cubicBezTo>
                    <a:pt x="2479" y="178306"/>
                    <a:pt x="2479" y="178306"/>
                    <a:pt x="14263" y="144251"/>
                  </a:cubicBezTo>
                  <a:cubicBezTo>
                    <a:pt x="20809" y="128533"/>
                    <a:pt x="39139" y="119364"/>
                    <a:pt x="56159" y="125913"/>
                  </a:cubicBezTo>
                  <a:cubicBezTo>
                    <a:pt x="56159" y="125913"/>
                    <a:pt x="56159" y="125913"/>
                    <a:pt x="82345" y="135082"/>
                  </a:cubicBezTo>
                  <a:cubicBezTo>
                    <a:pt x="92819" y="119364"/>
                    <a:pt x="107221" y="104956"/>
                    <a:pt x="122933" y="91858"/>
                  </a:cubicBezTo>
                  <a:cubicBezTo>
                    <a:pt x="122933" y="91858"/>
                    <a:pt x="122933" y="91858"/>
                    <a:pt x="111149" y="65662"/>
                  </a:cubicBezTo>
                  <a:cubicBezTo>
                    <a:pt x="103294" y="49944"/>
                    <a:pt x="109840" y="30296"/>
                    <a:pt x="126861" y="23747"/>
                  </a:cubicBezTo>
                  <a:cubicBezTo>
                    <a:pt x="126861" y="23747"/>
                    <a:pt x="126861" y="23747"/>
                    <a:pt x="159592" y="8029"/>
                  </a:cubicBezTo>
                  <a:cubicBezTo>
                    <a:pt x="175304" y="1480"/>
                    <a:pt x="194943" y="8029"/>
                    <a:pt x="201489" y="23747"/>
                  </a:cubicBezTo>
                  <a:cubicBezTo>
                    <a:pt x="201489" y="23747"/>
                    <a:pt x="201489" y="23747"/>
                    <a:pt x="213273" y="49944"/>
                  </a:cubicBezTo>
                  <a:cubicBezTo>
                    <a:pt x="232912" y="46014"/>
                    <a:pt x="253861" y="46014"/>
                    <a:pt x="272190" y="47324"/>
                  </a:cubicBezTo>
                  <a:cubicBezTo>
                    <a:pt x="272190" y="47324"/>
                    <a:pt x="272190" y="47324"/>
                    <a:pt x="282665" y="21128"/>
                  </a:cubicBezTo>
                  <a:cubicBezTo>
                    <a:pt x="289211" y="5410"/>
                    <a:pt x="307541" y="-3759"/>
                    <a:pt x="324562" y="1480"/>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26" name="íślíḋè-Freeform: Shape 26"/>
            <p:cNvSpPr>
              <a:spLocks noChangeAspect="1"/>
            </p:cNvSpPr>
            <p:nvPr/>
          </p:nvSpPr>
          <p:spPr bwMode="auto">
            <a:xfrm>
              <a:off x="7245" y="5364"/>
              <a:ext cx="332" cy="446"/>
            </a:xfrm>
            <a:custGeom>
              <a:avLst/>
              <a:gdLst>
                <a:gd name="T0" fmla="*/ 0 w 1224"/>
                <a:gd name="T1" fmla="*/ 0 h 1643"/>
                <a:gd name="T2" fmla="*/ 0 w 1224"/>
                <a:gd name="T3" fmla="*/ 1643 h 1643"/>
                <a:gd name="T4" fmla="*/ 1224 w 1224"/>
                <a:gd name="T5" fmla="*/ 1643 h 1643"/>
                <a:gd name="T6" fmla="*/ 1224 w 1224"/>
                <a:gd name="T7" fmla="*/ 0 h 1643"/>
                <a:gd name="T8" fmla="*/ 0 w 1224"/>
                <a:gd name="T9" fmla="*/ 0 h 1643"/>
                <a:gd name="T10" fmla="*/ 1126 w 1224"/>
                <a:gd name="T11" fmla="*/ 1515 h 1643"/>
                <a:gd name="T12" fmla="*/ 98 w 1224"/>
                <a:gd name="T13" fmla="*/ 1515 h 1643"/>
                <a:gd name="T14" fmla="*/ 98 w 1224"/>
                <a:gd name="T15" fmla="*/ 935 h 1643"/>
                <a:gd name="T16" fmla="*/ 1126 w 1224"/>
                <a:gd name="T17" fmla="*/ 935 h 1643"/>
                <a:gd name="T18" fmla="*/ 1126 w 1224"/>
                <a:gd name="T19" fmla="*/ 1515 h 1643"/>
                <a:gd name="T20" fmla="*/ 1126 w 1224"/>
                <a:gd name="T21" fmla="*/ 838 h 1643"/>
                <a:gd name="T22" fmla="*/ 98 w 1224"/>
                <a:gd name="T23" fmla="*/ 838 h 1643"/>
                <a:gd name="T24" fmla="*/ 98 w 1224"/>
                <a:gd name="T25" fmla="*/ 258 h 1643"/>
                <a:gd name="T26" fmla="*/ 1126 w 1224"/>
                <a:gd name="T27" fmla="*/ 258 h 1643"/>
                <a:gd name="T28" fmla="*/ 1126 w 1224"/>
                <a:gd name="T29" fmla="*/ 838 h 1643"/>
                <a:gd name="T30" fmla="*/ 1113 w 1224"/>
                <a:gd name="T31" fmla="*/ 164 h 1643"/>
                <a:gd name="T32" fmla="*/ 1080 w 1224"/>
                <a:gd name="T33" fmla="*/ 178 h 1643"/>
                <a:gd name="T34" fmla="*/ 1045 w 1224"/>
                <a:gd name="T35" fmla="*/ 164 h 1643"/>
                <a:gd name="T36" fmla="*/ 1031 w 1224"/>
                <a:gd name="T37" fmla="*/ 129 h 1643"/>
                <a:gd name="T38" fmla="*/ 1045 w 1224"/>
                <a:gd name="T39" fmla="*/ 96 h 1643"/>
                <a:gd name="T40" fmla="*/ 1080 w 1224"/>
                <a:gd name="T41" fmla="*/ 82 h 1643"/>
                <a:gd name="T42" fmla="*/ 1113 w 1224"/>
                <a:gd name="T43" fmla="*/ 96 h 1643"/>
                <a:gd name="T44" fmla="*/ 1126 w 1224"/>
                <a:gd name="T45" fmla="*/ 129 h 1643"/>
                <a:gd name="T46" fmla="*/ 1113 w 1224"/>
                <a:gd name="T47" fmla="*/ 164 h 1643"/>
                <a:gd name="T48" fmla="*/ 1063 w 1224"/>
                <a:gd name="T49" fmla="*/ 323 h 1643"/>
                <a:gd name="T50" fmla="*/ 161 w 1224"/>
                <a:gd name="T51" fmla="*/ 323 h 1643"/>
                <a:gd name="T52" fmla="*/ 161 w 1224"/>
                <a:gd name="T53" fmla="*/ 775 h 1643"/>
                <a:gd name="T54" fmla="*/ 1063 w 1224"/>
                <a:gd name="T55" fmla="*/ 775 h 1643"/>
                <a:gd name="T56" fmla="*/ 1063 w 1224"/>
                <a:gd name="T57" fmla="*/ 323 h 1643"/>
                <a:gd name="T58" fmla="*/ 773 w 1224"/>
                <a:gd name="T59" fmla="*/ 581 h 1643"/>
                <a:gd name="T60" fmla="*/ 763 w 1224"/>
                <a:gd name="T61" fmla="*/ 604 h 1643"/>
                <a:gd name="T62" fmla="*/ 740 w 1224"/>
                <a:gd name="T63" fmla="*/ 614 h 1643"/>
                <a:gd name="T64" fmla="*/ 484 w 1224"/>
                <a:gd name="T65" fmla="*/ 614 h 1643"/>
                <a:gd name="T66" fmla="*/ 461 w 1224"/>
                <a:gd name="T67" fmla="*/ 604 h 1643"/>
                <a:gd name="T68" fmla="*/ 451 w 1224"/>
                <a:gd name="T69" fmla="*/ 581 h 1643"/>
                <a:gd name="T70" fmla="*/ 451 w 1224"/>
                <a:gd name="T71" fmla="*/ 451 h 1643"/>
                <a:gd name="T72" fmla="*/ 461 w 1224"/>
                <a:gd name="T73" fmla="*/ 428 h 1643"/>
                <a:gd name="T74" fmla="*/ 484 w 1224"/>
                <a:gd name="T75" fmla="*/ 419 h 1643"/>
                <a:gd name="T76" fmla="*/ 740 w 1224"/>
                <a:gd name="T77" fmla="*/ 419 h 1643"/>
                <a:gd name="T78" fmla="*/ 763 w 1224"/>
                <a:gd name="T79" fmla="*/ 428 h 1643"/>
                <a:gd name="T80" fmla="*/ 773 w 1224"/>
                <a:gd name="T81" fmla="*/ 451 h 1643"/>
                <a:gd name="T82" fmla="*/ 773 w 1224"/>
                <a:gd name="T83" fmla="*/ 581 h 1643"/>
                <a:gd name="T84" fmla="*/ 1063 w 1224"/>
                <a:gd name="T85" fmla="*/ 1000 h 1643"/>
                <a:gd name="T86" fmla="*/ 161 w 1224"/>
                <a:gd name="T87" fmla="*/ 1000 h 1643"/>
                <a:gd name="T88" fmla="*/ 161 w 1224"/>
                <a:gd name="T89" fmla="*/ 1450 h 1643"/>
                <a:gd name="T90" fmla="*/ 1063 w 1224"/>
                <a:gd name="T91" fmla="*/ 1450 h 1643"/>
                <a:gd name="T92" fmla="*/ 1063 w 1224"/>
                <a:gd name="T93" fmla="*/ 1000 h 1643"/>
                <a:gd name="T94" fmla="*/ 773 w 1224"/>
                <a:gd name="T95" fmla="*/ 1257 h 1643"/>
                <a:gd name="T96" fmla="*/ 763 w 1224"/>
                <a:gd name="T97" fmla="*/ 1279 h 1643"/>
                <a:gd name="T98" fmla="*/ 740 w 1224"/>
                <a:gd name="T99" fmla="*/ 1289 h 1643"/>
                <a:gd name="T100" fmla="*/ 484 w 1224"/>
                <a:gd name="T101" fmla="*/ 1289 h 1643"/>
                <a:gd name="T102" fmla="*/ 461 w 1224"/>
                <a:gd name="T103" fmla="*/ 1279 h 1643"/>
                <a:gd name="T104" fmla="*/ 451 w 1224"/>
                <a:gd name="T105" fmla="*/ 1257 h 1643"/>
                <a:gd name="T106" fmla="*/ 451 w 1224"/>
                <a:gd name="T107" fmla="*/ 1128 h 1643"/>
                <a:gd name="T108" fmla="*/ 461 w 1224"/>
                <a:gd name="T109" fmla="*/ 1105 h 1643"/>
                <a:gd name="T110" fmla="*/ 484 w 1224"/>
                <a:gd name="T111" fmla="*/ 1096 h 1643"/>
                <a:gd name="T112" fmla="*/ 740 w 1224"/>
                <a:gd name="T113" fmla="*/ 1096 h 1643"/>
                <a:gd name="T114" fmla="*/ 763 w 1224"/>
                <a:gd name="T115" fmla="*/ 1105 h 1643"/>
                <a:gd name="T116" fmla="*/ 773 w 1224"/>
                <a:gd name="T117" fmla="*/ 1128 h 1643"/>
                <a:gd name="T118" fmla="*/ 773 w 1224"/>
                <a:gd name="T119" fmla="*/ 1257 h 1643"/>
                <a:gd name="T120" fmla="*/ 773 w 1224"/>
                <a:gd name="T121" fmla="*/ 1257 h 1643"/>
                <a:gd name="T122" fmla="*/ 773 w 1224"/>
                <a:gd name="T123" fmla="*/ 1257 h 1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4" h="1643">
                  <a:moveTo>
                    <a:pt x="0" y="0"/>
                  </a:moveTo>
                  <a:cubicBezTo>
                    <a:pt x="0" y="1643"/>
                    <a:pt x="0" y="1643"/>
                    <a:pt x="0" y="1643"/>
                  </a:cubicBezTo>
                  <a:cubicBezTo>
                    <a:pt x="1224" y="1643"/>
                    <a:pt x="1224" y="1643"/>
                    <a:pt x="1224" y="1643"/>
                  </a:cubicBezTo>
                  <a:cubicBezTo>
                    <a:pt x="1224" y="0"/>
                    <a:pt x="1224" y="0"/>
                    <a:pt x="1224" y="0"/>
                  </a:cubicBezTo>
                  <a:lnTo>
                    <a:pt x="0" y="0"/>
                  </a:lnTo>
                  <a:close/>
                  <a:moveTo>
                    <a:pt x="1126" y="1515"/>
                  </a:moveTo>
                  <a:cubicBezTo>
                    <a:pt x="98" y="1515"/>
                    <a:pt x="98" y="1515"/>
                    <a:pt x="98" y="1515"/>
                  </a:cubicBezTo>
                  <a:cubicBezTo>
                    <a:pt x="98" y="935"/>
                    <a:pt x="98" y="935"/>
                    <a:pt x="98" y="935"/>
                  </a:cubicBezTo>
                  <a:cubicBezTo>
                    <a:pt x="1126" y="935"/>
                    <a:pt x="1126" y="935"/>
                    <a:pt x="1126" y="935"/>
                  </a:cubicBezTo>
                  <a:lnTo>
                    <a:pt x="1126" y="1515"/>
                  </a:lnTo>
                  <a:close/>
                  <a:moveTo>
                    <a:pt x="1126" y="838"/>
                  </a:moveTo>
                  <a:cubicBezTo>
                    <a:pt x="98" y="838"/>
                    <a:pt x="98" y="838"/>
                    <a:pt x="98" y="838"/>
                  </a:cubicBezTo>
                  <a:cubicBezTo>
                    <a:pt x="98" y="258"/>
                    <a:pt x="98" y="258"/>
                    <a:pt x="98" y="258"/>
                  </a:cubicBezTo>
                  <a:cubicBezTo>
                    <a:pt x="1126" y="258"/>
                    <a:pt x="1126" y="258"/>
                    <a:pt x="1126" y="258"/>
                  </a:cubicBezTo>
                  <a:lnTo>
                    <a:pt x="1126" y="838"/>
                  </a:lnTo>
                  <a:close/>
                  <a:moveTo>
                    <a:pt x="1113" y="164"/>
                  </a:moveTo>
                  <a:cubicBezTo>
                    <a:pt x="1104" y="173"/>
                    <a:pt x="1093" y="178"/>
                    <a:pt x="1080" y="178"/>
                  </a:cubicBezTo>
                  <a:cubicBezTo>
                    <a:pt x="1066" y="178"/>
                    <a:pt x="1055" y="173"/>
                    <a:pt x="1045" y="164"/>
                  </a:cubicBezTo>
                  <a:cubicBezTo>
                    <a:pt x="1036" y="154"/>
                    <a:pt x="1031" y="142"/>
                    <a:pt x="1031" y="129"/>
                  </a:cubicBezTo>
                  <a:cubicBezTo>
                    <a:pt x="1031" y="116"/>
                    <a:pt x="1036" y="105"/>
                    <a:pt x="1045" y="96"/>
                  </a:cubicBezTo>
                  <a:cubicBezTo>
                    <a:pt x="1055" y="87"/>
                    <a:pt x="1066" y="82"/>
                    <a:pt x="1080" y="82"/>
                  </a:cubicBezTo>
                  <a:cubicBezTo>
                    <a:pt x="1093" y="82"/>
                    <a:pt x="1104" y="87"/>
                    <a:pt x="1113" y="96"/>
                  </a:cubicBezTo>
                  <a:cubicBezTo>
                    <a:pt x="1122" y="105"/>
                    <a:pt x="1126" y="116"/>
                    <a:pt x="1126" y="129"/>
                  </a:cubicBezTo>
                  <a:cubicBezTo>
                    <a:pt x="1126" y="142"/>
                    <a:pt x="1122" y="154"/>
                    <a:pt x="1113" y="164"/>
                  </a:cubicBezTo>
                  <a:close/>
                  <a:moveTo>
                    <a:pt x="1063" y="323"/>
                  </a:moveTo>
                  <a:cubicBezTo>
                    <a:pt x="161" y="323"/>
                    <a:pt x="161" y="323"/>
                    <a:pt x="161" y="323"/>
                  </a:cubicBezTo>
                  <a:cubicBezTo>
                    <a:pt x="161" y="775"/>
                    <a:pt x="161" y="775"/>
                    <a:pt x="161" y="775"/>
                  </a:cubicBezTo>
                  <a:cubicBezTo>
                    <a:pt x="1063" y="775"/>
                    <a:pt x="1063" y="775"/>
                    <a:pt x="1063" y="775"/>
                  </a:cubicBezTo>
                  <a:lnTo>
                    <a:pt x="1063" y="323"/>
                  </a:lnTo>
                  <a:close/>
                  <a:moveTo>
                    <a:pt x="773" y="581"/>
                  </a:moveTo>
                  <a:cubicBezTo>
                    <a:pt x="773" y="590"/>
                    <a:pt x="769" y="598"/>
                    <a:pt x="763" y="604"/>
                  </a:cubicBezTo>
                  <a:cubicBezTo>
                    <a:pt x="757" y="611"/>
                    <a:pt x="749" y="614"/>
                    <a:pt x="740" y="614"/>
                  </a:cubicBezTo>
                  <a:cubicBezTo>
                    <a:pt x="484" y="614"/>
                    <a:pt x="484" y="614"/>
                    <a:pt x="484" y="614"/>
                  </a:cubicBezTo>
                  <a:cubicBezTo>
                    <a:pt x="475" y="614"/>
                    <a:pt x="467" y="611"/>
                    <a:pt x="461" y="604"/>
                  </a:cubicBezTo>
                  <a:cubicBezTo>
                    <a:pt x="455" y="598"/>
                    <a:pt x="451" y="590"/>
                    <a:pt x="451" y="581"/>
                  </a:cubicBezTo>
                  <a:cubicBezTo>
                    <a:pt x="451" y="451"/>
                    <a:pt x="451" y="451"/>
                    <a:pt x="451" y="451"/>
                  </a:cubicBezTo>
                  <a:cubicBezTo>
                    <a:pt x="451" y="442"/>
                    <a:pt x="455" y="435"/>
                    <a:pt x="461" y="428"/>
                  </a:cubicBezTo>
                  <a:cubicBezTo>
                    <a:pt x="467" y="422"/>
                    <a:pt x="475" y="419"/>
                    <a:pt x="484" y="419"/>
                  </a:cubicBezTo>
                  <a:cubicBezTo>
                    <a:pt x="740" y="419"/>
                    <a:pt x="740" y="419"/>
                    <a:pt x="740" y="419"/>
                  </a:cubicBezTo>
                  <a:cubicBezTo>
                    <a:pt x="749" y="419"/>
                    <a:pt x="757" y="422"/>
                    <a:pt x="763" y="428"/>
                  </a:cubicBezTo>
                  <a:cubicBezTo>
                    <a:pt x="769" y="435"/>
                    <a:pt x="773" y="442"/>
                    <a:pt x="773" y="451"/>
                  </a:cubicBezTo>
                  <a:lnTo>
                    <a:pt x="773" y="581"/>
                  </a:lnTo>
                  <a:close/>
                  <a:moveTo>
                    <a:pt x="1063" y="1000"/>
                  </a:moveTo>
                  <a:cubicBezTo>
                    <a:pt x="161" y="1000"/>
                    <a:pt x="161" y="1000"/>
                    <a:pt x="161" y="1000"/>
                  </a:cubicBezTo>
                  <a:cubicBezTo>
                    <a:pt x="161" y="1450"/>
                    <a:pt x="161" y="1450"/>
                    <a:pt x="161" y="1450"/>
                  </a:cubicBezTo>
                  <a:cubicBezTo>
                    <a:pt x="1063" y="1450"/>
                    <a:pt x="1063" y="1450"/>
                    <a:pt x="1063" y="1450"/>
                  </a:cubicBezTo>
                  <a:lnTo>
                    <a:pt x="1063" y="1000"/>
                  </a:lnTo>
                  <a:close/>
                  <a:moveTo>
                    <a:pt x="773" y="1257"/>
                  </a:moveTo>
                  <a:cubicBezTo>
                    <a:pt x="773" y="1265"/>
                    <a:pt x="769" y="1273"/>
                    <a:pt x="763" y="1279"/>
                  </a:cubicBezTo>
                  <a:cubicBezTo>
                    <a:pt x="757" y="1286"/>
                    <a:pt x="749" y="1289"/>
                    <a:pt x="740" y="1289"/>
                  </a:cubicBezTo>
                  <a:cubicBezTo>
                    <a:pt x="484" y="1289"/>
                    <a:pt x="484" y="1289"/>
                    <a:pt x="484" y="1289"/>
                  </a:cubicBezTo>
                  <a:cubicBezTo>
                    <a:pt x="475" y="1289"/>
                    <a:pt x="467" y="1286"/>
                    <a:pt x="461" y="1279"/>
                  </a:cubicBezTo>
                  <a:cubicBezTo>
                    <a:pt x="455" y="1273"/>
                    <a:pt x="451" y="1265"/>
                    <a:pt x="451" y="1257"/>
                  </a:cubicBezTo>
                  <a:cubicBezTo>
                    <a:pt x="451" y="1128"/>
                    <a:pt x="451" y="1128"/>
                    <a:pt x="451" y="1128"/>
                  </a:cubicBezTo>
                  <a:cubicBezTo>
                    <a:pt x="451" y="1119"/>
                    <a:pt x="455" y="1112"/>
                    <a:pt x="461" y="1105"/>
                  </a:cubicBezTo>
                  <a:cubicBezTo>
                    <a:pt x="467" y="1099"/>
                    <a:pt x="475" y="1096"/>
                    <a:pt x="484" y="1096"/>
                  </a:cubicBezTo>
                  <a:cubicBezTo>
                    <a:pt x="740" y="1096"/>
                    <a:pt x="740" y="1096"/>
                    <a:pt x="740" y="1096"/>
                  </a:cubicBezTo>
                  <a:cubicBezTo>
                    <a:pt x="749" y="1096"/>
                    <a:pt x="757" y="1099"/>
                    <a:pt x="763" y="1105"/>
                  </a:cubicBezTo>
                  <a:cubicBezTo>
                    <a:pt x="769" y="1112"/>
                    <a:pt x="773" y="1119"/>
                    <a:pt x="773" y="1128"/>
                  </a:cubicBezTo>
                  <a:lnTo>
                    <a:pt x="773" y="1257"/>
                  </a:lnTo>
                  <a:close/>
                  <a:moveTo>
                    <a:pt x="773" y="1257"/>
                  </a:moveTo>
                  <a:cubicBezTo>
                    <a:pt x="773" y="1257"/>
                    <a:pt x="773" y="1257"/>
                    <a:pt x="773" y="1257"/>
                  </a:cubicBezTo>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39" name="íślíḋè-TextBox 36"/>
            <p:cNvSpPr txBox="1"/>
            <p:nvPr/>
          </p:nvSpPr>
          <p:spPr>
            <a:xfrm>
              <a:off x="8279" y="4961"/>
              <a:ext cx="2593" cy="752"/>
            </a:xfrm>
            <a:prstGeom prst="rect">
              <a:avLst/>
            </a:prstGeom>
            <a:noFill/>
          </p:spPr>
          <p:txBody>
            <a:bodyPr wrap="square" lIns="0" tIns="0" rIns="0" bIns="0">
              <a:noAutofit/>
            </a:bodyPr>
            <a:p>
              <a:pPr algn="ctr" defTabSz="1219200">
                <a:lnSpc>
                  <a:spcPct val="120000"/>
                </a:lnSpc>
                <a:spcBef>
                  <a:spcPct val="0"/>
                </a:spcBef>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grpSp>
      <p:grpSp>
        <p:nvGrpSpPr>
          <p:cNvPr id="4" name="组合 3"/>
          <p:cNvGrpSpPr/>
          <p:nvPr/>
        </p:nvGrpSpPr>
        <p:grpSpPr>
          <a:xfrm>
            <a:off x="-22860" y="340995"/>
            <a:ext cx="12250420" cy="6264275"/>
            <a:chOff x="-36" y="537"/>
            <a:chExt cx="19292" cy="9865"/>
          </a:xfrm>
        </p:grpSpPr>
        <p:grpSp>
          <p:nvGrpSpPr>
            <p:cNvPr id="5" name="组合 4"/>
            <p:cNvGrpSpPr/>
            <p:nvPr/>
          </p:nvGrpSpPr>
          <p:grpSpPr>
            <a:xfrm>
              <a:off x="249" y="537"/>
              <a:ext cx="7239" cy="770"/>
              <a:chOff x="249" y="537"/>
              <a:chExt cx="7239" cy="770"/>
            </a:xfrm>
          </p:grpSpPr>
          <p:sp>
            <p:nvSpPr>
              <p:cNvPr id="6" name="燕尾形箭头 5"/>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8" name="文本框 7"/>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cxnSp>
          <p:nvCxnSpPr>
            <p:cNvPr id="9" name="直接连接符 8"/>
            <p:cNvCxnSpPr/>
            <p:nvPr/>
          </p:nvCxnSpPr>
          <p:spPr>
            <a:xfrm>
              <a:off x="-36" y="10402"/>
              <a:ext cx="1929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2391413" y="2670235"/>
            <a:ext cx="7542949" cy="709938"/>
            <a:chOff x="951868" y="3493830"/>
            <a:chExt cx="7542949" cy="1463040"/>
          </a:xfrm>
        </p:grpSpPr>
        <p:cxnSp>
          <p:nvCxnSpPr>
            <p:cNvPr id="13" name="直接连接符 12"/>
            <p:cNvCxnSpPr/>
            <p:nvPr/>
          </p:nvCxnSpPr>
          <p:spPr>
            <a:xfrm>
              <a:off x="951868" y="3493830"/>
              <a:ext cx="0" cy="1463040"/>
            </a:xfrm>
            <a:prstGeom prst="line">
              <a:avLst/>
            </a:prstGeom>
            <a:ln>
              <a:solidFill>
                <a:srgbClr val="C00000"/>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3406141" y="3493830"/>
              <a:ext cx="0" cy="1463040"/>
            </a:xfrm>
            <a:prstGeom prst="line">
              <a:avLst/>
            </a:prstGeom>
            <a:ln>
              <a:solidFill>
                <a:srgbClr val="C00000"/>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943494" y="3493830"/>
              <a:ext cx="0" cy="1463040"/>
            </a:xfrm>
            <a:prstGeom prst="line">
              <a:avLst/>
            </a:prstGeom>
            <a:ln>
              <a:solidFill>
                <a:srgbClr val="C00000"/>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494817" y="3493830"/>
              <a:ext cx="0" cy="1463040"/>
            </a:xfrm>
            <a:prstGeom prst="line">
              <a:avLst/>
            </a:prstGeom>
            <a:ln>
              <a:solidFill>
                <a:srgbClr val="C00000"/>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1268415" y="3730625"/>
            <a:ext cx="2244406" cy="2026613"/>
            <a:chOff x="1918337" y="2496470"/>
            <a:chExt cx="2244406" cy="2026613"/>
          </a:xfrm>
        </p:grpSpPr>
        <p:sp>
          <p:nvSpPr>
            <p:cNvPr id="19" name="文本框 18"/>
            <p:cNvSpPr txBox="1"/>
            <p:nvPr/>
          </p:nvSpPr>
          <p:spPr>
            <a:xfrm>
              <a:off x="1918337" y="2934313"/>
              <a:ext cx="2244406" cy="1588770"/>
            </a:xfrm>
            <a:prstGeom prst="rect">
              <a:avLst/>
            </a:prstGeom>
            <a:noFill/>
          </p:spPr>
          <p:txBody>
            <a:bodyPr wrap="square" rtlCol="0">
              <a:spAutoFit/>
              <a:scene3d>
                <a:camera prst="orthographicFront"/>
                <a:lightRig rig="threePt" dir="t"/>
              </a:scene3d>
              <a:sp3d contourW="12700"/>
            </a:bodyPr>
            <a:p>
              <a:pPr algn="l">
                <a:lnSpc>
                  <a:spcPct val="17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mn-ea"/>
              </a:endParaRPr>
            </a:p>
          </p:txBody>
        </p:sp>
        <p:sp>
          <p:nvSpPr>
            <p:cNvPr id="20" name="文本框 19"/>
            <p:cNvSpPr txBox="1"/>
            <p:nvPr/>
          </p:nvSpPr>
          <p:spPr>
            <a:xfrm>
              <a:off x="2283461" y="2496470"/>
              <a:ext cx="1514484" cy="511810"/>
            </a:xfrm>
            <a:prstGeom prst="rect">
              <a:avLst/>
            </a:prstGeom>
            <a:noFill/>
          </p:spPr>
          <p:txBody>
            <a:bodyPr wrap="square" rtlCol="0">
              <a:spAutoFit/>
              <a:scene3d>
                <a:camera prst="orthographicFront"/>
                <a:lightRig rig="threePt" dir="t"/>
              </a:scene3d>
              <a:sp3d contourW="12700"/>
            </a:bodyPr>
            <a:p>
              <a:pPr algn="ctr">
                <a:lnSpc>
                  <a:spcPct val="114000"/>
                </a:lnSpc>
                <a:buClrTx/>
                <a:buSzTx/>
                <a:buFontTx/>
              </a:pPr>
              <a:r>
                <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rPr>
                <a:t>输入标题</a:t>
              </a: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endParaRPr>
            </a:p>
          </p:txBody>
        </p:sp>
      </p:grpSp>
      <p:grpSp>
        <p:nvGrpSpPr>
          <p:cNvPr id="9" name="组合 8"/>
          <p:cNvGrpSpPr/>
          <p:nvPr/>
        </p:nvGrpSpPr>
        <p:grpSpPr>
          <a:xfrm>
            <a:off x="3814446" y="3730625"/>
            <a:ext cx="2243455" cy="2026920"/>
            <a:chOff x="1809751" y="2496470"/>
            <a:chExt cx="2243772" cy="2026920"/>
          </a:xfrm>
        </p:grpSpPr>
        <p:sp>
          <p:nvSpPr>
            <p:cNvPr id="12" name="文本框 11"/>
            <p:cNvSpPr txBox="1"/>
            <p:nvPr/>
          </p:nvSpPr>
          <p:spPr>
            <a:xfrm>
              <a:off x="1809751" y="2934620"/>
              <a:ext cx="2243772" cy="1588770"/>
            </a:xfrm>
            <a:prstGeom prst="rect">
              <a:avLst/>
            </a:prstGeom>
            <a:noFill/>
          </p:spPr>
          <p:txBody>
            <a:bodyPr wrap="square" rtlCol="0">
              <a:spAutoFit/>
              <a:scene3d>
                <a:camera prst="orthographicFront"/>
                <a:lightRig rig="threePt" dir="t"/>
              </a:scene3d>
              <a:sp3d contourW="12700"/>
            </a:bodyPr>
            <a:p>
              <a:pPr algn="l">
                <a:lnSpc>
                  <a:spcPct val="17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mn-ea"/>
              </a:endParaRPr>
            </a:p>
          </p:txBody>
        </p:sp>
        <p:sp>
          <p:nvSpPr>
            <p:cNvPr id="42" name="文本框 41"/>
            <p:cNvSpPr txBox="1"/>
            <p:nvPr/>
          </p:nvSpPr>
          <p:spPr>
            <a:xfrm>
              <a:off x="2187629" y="2496470"/>
              <a:ext cx="1514484" cy="511810"/>
            </a:xfrm>
            <a:prstGeom prst="rect">
              <a:avLst/>
            </a:prstGeom>
            <a:noFill/>
          </p:spPr>
          <p:txBody>
            <a:bodyPr wrap="square" rtlCol="0">
              <a:spAutoFit/>
              <a:scene3d>
                <a:camera prst="orthographicFront"/>
                <a:lightRig rig="threePt" dir="t"/>
              </a:scene3d>
              <a:sp3d contourW="12700"/>
            </a:bodyPr>
            <a:p>
              <a:pPr algn="ctr">
                <a:lnSpc>
                  <a:spcPct val="114000"/>
                </a:lnSpc>
                <a:buClrTx/>
                <a:buSzTx/>
                <a:buFontTx/>
              </a:pPr>
              <a:r>
                <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mn-ea"/>
                </a:rPr>
                <a:t>输入标题</a:t>
              </a: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endParaRPr>
            </a:p>
          </p:txBody>
        </p:sp>
      </p:grpSp>
      <p:grpSp>
        <p:nvGrpSpPr>
          <p:cNvPr id="43" name="组合 42"/>
          <p:cNvGrpSpPr/>
          <p:nvPr/>
        </p:nvGrpSpPr>
        <p:grpSpPr>
          <a:xfrm>
            <a:off x="6359526" y="3730625"/>
            <a:ext cx="2243455" cy="2026613"/>
            <a:chOff x="1918987" y="2496470"/>
            <a:chExt cx="2244406" cy="2026613"/>
          </a:xfrm>
        </p:grpSpPr>
        <p:sp>
          <p:nvSpPr>
            <p:cNvPr id="44" name="文本框 43"/>
            <p:cNvSpPr txBox="1"/>
            <p:nvPr/>
          </p:nvSpPr>
          <p:spPr>
            <a:xfrm>
              <a:off x="1918987" y="2934313"/>
              <a:ext cx="2244406" cy="1588770"/>
            </a:xfrm>
            <a:prstGeom prst="rect">
              <a:avLst/>
            </a:prstGeom>
            <a:noFill/>
          </p:spPr>
          <p:txBody>
            <a:bodyPr wrap="square" rtlCol="0">
              <a:spAutoFit/>
              <a:scene3d>
                <a:camera prst="orthographicFront"/>
                <a:lightRig rig="threePt" dir="t"/>
              </a:scene3d>
              <a:sp3d contourW="12700"/>
            </a:bodyPr>
            <a:p>
              <a:pPr algn="l">
                <a:lnSpc>
                  <a:spcPct val="17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mn-ea"/>
              </a:endParaRPr>
            </a:p>
          </p:txBody>
        </p:sp>
        <p:sp>
          <p:nvSpPr>
            <p:cNvPr id="45" name="文本框 44"/>
            <p:cNvSpPr txBox="1"/>
            <p:nvPr/>
          </p:nvSpPr>
          <p:spPr>
            <a:xfrm>
              <a:off x="2173657" y="2496470"/>
              <a:ext cx="1514484" cy="511810"/>
            </a:xfrm>
            <a:prstGeom prst="rect">
              <a:avLst/>
            </a:prstGeom>
            <a:noFill/>
          </p:spPr>
          <p:txBody>
            <a:bodyPr wrap="square" rtlCol="0">
              <a:spAutoFit/>
              <a:scene3d>
                <a:camera prst="orthographicFront"/>
                <a:lightRig rig="threePt" dir="t"/>
              </a:scene3d>
              <a:sp3d contourW="12700"/>
            </a:bodyPr>
            <a:p>
              <a:pPr algn="ctr">
                <a:lnSpc>
                  <a:spcPct val="114000"/>
                </a:lnSpc>
                <a:buClrTx/>
                <a:buSzTx/>
                <a:buFontTx/>
              </a:pPr>
              <a:r>
                <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mn-ea"/>
                </a:rPr>
                <a:t>输入标题</a:t>
              </a: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endParaRPr>
            </a:p>
          </p:txBody>
        </p:sp>
      </p:grpSp>
      <p:grpSp>
        <p:nvGrpSpPr>
          <p:cNvPr id="46" name="组合 45"/>
          <p:cNvGrpSpPr/>
          <p:nvPr/>
        </p:nvGrpSpPr>
        <p:grpSpPr>
          <a:xfrm>
            <a:off x="8904606" y="3730625"/>
            <a:ext cx="2260600" cy="2026920"/>
            <a:chOff x="1901839" y="2496470"/>
            <a:chExt cx="2261554" cy="2026920"/>
          </a:xfrm>
        </p:grpSpPr>
        <p:sp>
          <p:nvSpPr>
            <p:cNvPr id="47" name="文本框 46"/>
            <p:cNvSpPr txBox="1"/>
            <p:nvPr/>
          </p:nvSpPr>
          <p:spPr>
            <a:xfrm>
              <a:off x="1901839" y="2934620"/>
              <a:ext cx="2261554" cy="1588770"/>
            </a:xfrm>
            <a:prstGeom prst="rect">
              <a:avLst/>
            </a:prstGeom>
            <a:noFill/>
          </p:spPr>
          <p:txBody>
            <a:bodyPr wrap="square" rtlCol="0">
              <a:spAutoFit/>
              <a:scene3d>
                <a:camera prst="orthographicFront"/>
                <a:lightRig rig="threePt" dir="t"/>
              </a:scene3d>
              <a:sp3d contourW="12700"/>
            </a:bodyPr>
            <a:p>
              <a:pPr algn="l">
                <a:lnSpc>
                  <a:spcPct val="17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ea"/>
              </a:endParaRPr>
            </a:p>
          </p:txBody>
        </p:sp>
        <p:sp>
          <p:nvSpPr>
            <p:cNvPr id="48" name="文本框 47"/>
            <p:cNvSpPr txBox="1"/>
            <p:nvPr/>
          </p:nvSpPr>
          <p:spPr>
            <a:xfrm>
              <a:off x="2239707" y="2496470"/>
              <a:ext cx="1514484" cy="511810"/>
            </a:xfrm>
            <a:prstGeom prst="rect">
              <a:avLst/>
            </a:prstGeom>
            <a:noFill/>
          </p:spPr>
          <p:txBody>
            <a:bodyPr wrap="square" rtlCol="0">
              <a:spAutoFit/>
              <a:scene3d>
                <a:camera prst="orthographicFront"/>
                <a:lightRig rig="threePt" dir="t"/>
              </a:scene3d>
              <a:sp3d contourW="12700"/>
            </a:bodyPr>
            <a:p>
              <a:pPr algn="ctr">
                <a:lnSpc>
                  <a:spcPct val="114000"/>
                </a:lnSpc>
                <a:buClrTx/>
                <a:buSzTx/>
                <a:buFontTx/>
              </a:pPr>
              <a:r>
                <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mn-ea"/>
                </a:rPr>
                <a:t>输入标题</a:t>
              </a:r>
              <a:endParaRPr lang="zh-CN" altLang="en-US" sz="24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endParaRPr>
            </a:p>
          </p:txBody>
        </p:sp>
      </p:grpSp>
      <p:grpSp>
        <p:nvGrpSpPr>
          <p:cNvPr id="49" name="组合 48"/>
          <p:cNvGrpSpPr/>
          <p:nvPr/>
        </p:nvGrpSpPr>
        <p:grpSpPr>
          <a:xfrm>
            <a:off x="1159829" y="2023904"/>
            <a:ext cx="10006327" cy="646331"/>
            <a:chOff x="1362394" y="2618899"/>
            <a:chExt cx="10006327" cy="646331"/>
          </a:xfrm>
          <a:solidFill>
            <a:srgbClr val="D2091C"/>
          </a:solidFill>
        </p:grpSpPr>
        <p:grpSp>
          <p:nvGrpSpPr>
            <p:cNvPr id="50" name="组合 49"/>
            <p:cNvGrpSpPr/>
            <p:nvPr/>
          </p:nvGrpSpPr>
          <p:grpSpPr>
            <a:xfrm>
              <a:off x="1362394" y="2618899"/>
              <a:ext cx="10006327" cy="646331"/>
              <a:chOff x="1362394" y="2727960"/>
              <a:chExt cx="10006327" cy="701040"/>
            </a:xfrm>
            <a:grpFill/>
          </p:grpSpPr>
          <p:sp>
            <p:nvSpPr>
              <p:cNvPr id="51" name="任意多边形: 形状 6"/>
              <p:cNvSpPr/>
              <p:nvPr/>
            </p:nvSpPr>
            <p:spPr>
              <a:xfrm>
                <a:off x="1362394" y="2727960"/>
                <a:ext cx="2462847" cy="701040"/>
              </a:xfrm>
              <a:custGeom>
                <a:avLst/>
                <a:gdLst>
                  <a:gd name="connsiteX0" fmla="*/ 0 w 2462847"/>
                  <a:gd name="connsiteY0" fmla="*/ 0 h 701040"/>
                  <a:gd name="connsiteX1" fmla="*/ 2112327 w 2462847"/>
                  <a:gd name="connsiteY1" fmla="*/ 0 h 701040"/>
                  <a:gd name="connsiteX2" fmla="*/ 2462847 w 2462847"/>
                  <a:gd name="connsiteY2" fmla="*/ 350520 h 701040"/>
                  <a:gd name="connsiteX3" fmla="*/ 2112327 w 2462847"/>
                  <a:gd name="connsiteY3" fmla="*/ 701040 h 701040"/>
                  <a:gd name="connsiteX4" fmla="*/ 0 w 2462847"/>
                  <a:gd name="connsiteY4" fmla="*/ 701040 h 701040"/>
                  <a:gd name="connsiteX5" fmla="*/ 350520 w 2462847"/>
                  <a:gd name="connsiteY5" fmla="*/ 350520 h 70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2847" h="701040">
                    <a:moveTo>
                      <a:pt x="0" y="0"/>
                    </a:moveTo>
                    <a:lnTo>
                      <a:pt x="2112327" y="0"/>
                    </a:lnTo>
                    <a:lnTo>
                      <a:pt x="2462847" y="350520"/>
                    </a:lnTo>
                    <a:lnTo>
                      <a:pt x="2112327" y="701040"/>
                    </a:lnTo>
                    <a:lnTo>
                      <a:pt x="0" y="701040"/>
                    </a:lnTo>
                    <a:lnTo>
                      <a:pt x="350520" y="3505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52" name="任意多边形: 形状 7"/>
              <p:cNvSpPr/>
              <p:nvPr/>
            </p:nvSpPr>
            <p:spPr>
              <a:xfrm>
                <a:off x="3787352" y="2727960"/>
                <a:ext cx="2462847" cy="701040"/>
              </a:xfrm>
              <a:custGeom>
                <a:avLst/>
                <a:gdLst>
                  <a:gd name="connsiteX0" fmla="*/ 0 w 2462847"/>
                  <a:gd name="connsiteY0" fmla="*/ 0 h 701040"/>
                  <a:gd name="connsiteX1" fmla="*/ 2112327 w 2462847"/>
                  <a:gd name="connsiteY1" fmla="*/ 0 h 701040"/>
                  <a:gd name="connsiteX2" fmla="*/ 2462847 w 2462847"/>
                  <a:gd name="connsiteY2" fmla="*/ 350520 h 701040"/>
                  <a:gd name="connsiteX3" fmla="*/ 2112327 w 2462847"/>
                  <a:gd name="connsiteY3" fmla="*/ 701040 h 701040"/>
                  <a:gd name="connsiteX4" fmla="*/ 0 w 2462847"/>
                  <a:gd name="connsiteY4" fmla="*/ 701040 h 701040"/>
                  <a:gd name="connsiteX5" fmla="*/ 350520 w 2462847"/>
                  <a:gd name="connsiteY5" fmla="*/ 350520 h 70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2847" h="701040">
                    <a:moveTo>
                      <a:pt x="0" y="0"/>
                    </a:moveTo>
                    <a:lnTo>
                      <a:pt x="2112327" y="0"/>
                    </a:lnTo>
                    <a:lnTo>
                      <a:pt x="2462847" y="350520"/>
                    </a:lnTo>
                    <a:lnTo>
                      <a:pt x="2112327" y="701040"/>
                    </a:lnTo>
                    <a:lnTo>
                      <a:pt x="0" y="701040"/>
                    </a:lnTo>
                    <a:lnTo>
                      <a:pt x="350520" y="35052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53" name="任意多边形: 形状 8"/>
              <p:cNvSpPr/>
              <p:nvPr/>
            </p:nvSpPr>
            <p:spPr>
              <a:xfrm>
                <a:off x="6355185" y="2727960"/>
                <a:ext cx="2462847" cy="701040"/>
              </a:xfrm>
              <a:custGeom>
                <a:avLst/>
                <a:gdLst>
                  <a:gd name="connsiteX0" fmla="*/ 0 w 2462847"/>
                  <a:gd name="connsiteY0" fmla="*/ 0 h 701040"/>
                  <a:gd name="connsiteX1" fmla="*/ 2112327 w 2462847"/>
                  <a:gd name="connsiteY1" fmla="*/ 0 h 701040"/>
                  <a:gd name="connsiteX2" fmla="*/ 2462847 w 2462847"/>
                  <a:gd name="connsiteY2" fmla="*/ 350520 h 701040"/>
                  <a:gd name="connsiteX3" fmla="*/ 2112327 w 2462847"/>
                  <a:gd name="connsiteY3" fmla="*/ 701040 h 701040"/>
                  <a:gd name="connsiteX4" fmla="*/ 0 w 2462847"/>
                  <a:gd name="connsiteY4" fmla="*/ 701040 h 701040"/>
                  <a:gd name="connsiteX5" fmla="*/ 350520 w 2462847"/>
                  <a:gd name="connsiteY5" fmla="*/ 350520 h 70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2847" h="701040">
                    <a:moveTo>
                      <a:pt x="0" y="0"/>
                    </a:moveTo>
                    <a:lnTo>
                      <a:pt x="2112327" y="0"/>
                    </a:lnTo>
                    <a:lnTo>
                      <a:pt x="2462847" y="350520"/>
                    </a:lnTo>
                    <a:lnTo>
                      <a:pt x="2112327" y="701040"/>
                    </a:lnTo>
                    <a:lnTo>
                      <a:pt x="0" y="701040"/>
                    </a:lnTo>
                    <a:lnTo>
                      <a:pt x="350520" y="3505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54" name="任意多边形: 形状 9"/>
              <p:cNvSpPr/>
              <p:nvPr/>
            </p:nvSpPr>
            <p:spPr>
              <a:xfrm>
                <a:off x="8905874" y="2727960"/>
                <a:ext cx="2462847" cy="701040"/>
              </a:xfrm>
              <a:custGeom>
                <a:avLst/>
                <a:gdLst>
                  <a:gd name="connsiteX0" fmla="*/ 0 w 2462847"/>
                  <a:gd name="connsiteY0" fmla="*/ 0 h 701040"/>
                  <a:gd name="connsiteX1" fmla="*/ 2112327 w 2462847"/>
                  <a:gd name="connsiteY1" fmla="*/ 0 h 701040"/>
                  <a:gd name="connsiteX2" fmla="*/ 2462847 w 2462847"/>
                  <a:gd name="connsiteY2" fmla="*/ 350520 h 701040"/>
                  <a:gd name="connsiteX3" fmla="*/ 2112327 w 2462847"/>
                  <a:gd name="connsiteY3" fmla="*/ 701040 h 701040"/>
                  <a:gd name="connsiteX4" fmla="*/ 0 w 2462847"/>
                  <a:gd name="connsiteY4" fmla="*/ 701040 h 701040"/>
                  <a:gd name="connsiteX5" fmla="*/ 350520 w 2462847"/>
                  <a:gd name="connsiteY5" fmla="*/ 350520 h 70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2847" h="701040">
                    <a:moveTo>
                      <a:pt x="0" y="0"/>
                    </a:moveTo>
                    <a:lnTo>
                      <a:pt x="2112327" y="0"/>
                    </a:lnTo>
                    <a:lnTo>
                      <a:pt x="2462847" y="350520"/>
                    </a:lnTo>
                    <a:lnTo>
                      <a:pt x="2112327" y="701040"/>
                    </a:lnTo>
                    <a:lnTo>
                      <a:pt x="0" y="701040"/>
                    </a:lnTo>
                    <a:lnTo>
                      <a:pt x="350520" y="35052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grpSp>
        <p:sp>
          <p:nvSpPr>
            <p:cNvPr id="55" name="文本框 54"/>
            <p:cNvSpPr txBox="1"/>
            <p:nvPr/>
          </p:nvSpPr>
          <p:spPr>
            <a:xfrm>
              <a:off x="1867219" y="2742089"/>
              <a:ext cx="1499870" cy="398780"/>
            </a:xfrm>
            <a:prstGeom prst="rect">
              <a:avLst/>
            </a:prstGeom>
            <a:grpFill/>
          </p:spPr>
          <p:txBody>
            <a:bodyPr wrap="square" rtlCol="0">
              <a:spAutoFit/>
              <a:scene3d>
                <a:camera prst="orthographicFront"/>
                <a:lightRig rig="threePt" dir="t"/>
              </a:scene3d>
              <a:sp3d contourW="12700"/>
            </a:bodyPr>
            <a:p>
              <a:pPr algn="ctr"/>
              <a:r>
                <a:rPr lang="en-US" altLang="zh-CN" sz="2000" dirty="0">
                  <a:solidFill>
                    <a:schemeClr val="bg1"/>
                  </a:solidFill>
                  <a:latin typeface="微软雅黑" panose="020B0503020204020204" pitchFamily="34" charset="-122"/>
                  <a:ea typeface="微软雅黑" panose="020B0503020204020204" pitchFamily="34" charset="-122"/>
                  <a:sym typeface="+mn-ea"/>
                </a:rPr>
                <a:t>20XX.XX.XX</a:t>
              </a:r>
              <a:endParaRPr lang="en-US" altLang="zh-CN" sz="2000" dirty="0">
                <a:solidFill>
                  <a:schemeClr val="bg1"/>
                </a:solidFill>
                <a:latin typeface="微软雅黑" panose="020B0503020204020204" pitchFamily="34" charset="-122"/>
                <a:ea typeface="微软雅黑" panose="020B0503020204020204" pitchFamily="34" charset="-122"/>
                <a:sym typeface="+mn-ea"/>
              </a:endParaRPr>
            </a:p>
          </p:txBody>
        </p:sp>
        <p:sp>
          <p:nvSpPr>
            <p:cNvPr id="56" name="文本框 55"/>
            <p:cNvSpPr txBox="1"/>
            <p:nvPr/>
          </p:nvSpPr>
          <p:spPr>
            <a:xfrm>
              <a:off x="4216084" y="2742089"/>
              <a:ext cx="1663065" cy="398780"/>
            </a:xfrm>
            <a:prstGeom prst="rect">
              <a:avLst/>
            </a:prstGeom>
            <a:solidFill>
              <a:srgbClr val="404040"/>
            </a:solidFill>
          </p:spPr>
          <p:txBody>
            <a:bodyPr wrap="square" rtlCol="0">
              <a:spAutoFit/>
              <a:scene3d>
                <a:camera prst="orthographicFront"/>
                <a:lightRig rig="threePt" dir="t"/>
              </a:scene3d>
              <a:sp3d contourW="12700"/>
            </a:bodyPr>
            <a:p>
              <a:pPr algn="ctr"/>
              <a:r>
                <a:rPr lang="en-US" altLang="zh-CN" sz="2000" dirty="0">
                  <a:solidFill>
                    <a:schemeClr val="bg1"/>
                  </a:solidFill>
                  <a:latin typeface="微软雅黑" panose="020B0503020204020204" pitchFamily="34" charset="-122"/>
                  <a:ea typeface="微软雅黑" panose="020B0503020204020204" pitchFamily="34" charset="-122"/>
                  <a:sym typeface="+mn-ea"/>
                </a:rPr>
                <a:t>20XX.XX.XX</a:t>
              </a:r>
              <a:endParaRPr lang="en-US" altLang="zh-CN" sz="2000" dirty="0">
                <a:solidFill>
                  <a:schemeClr val="bg1"/>
                </a:solidFill>
                <a:latin typeface="微软雅黑" panose="020B0503020204020204" pitchFamily="34" charset="-122"/>
                <a:ea typeface="微软雅黑" panose="020B0503020204020204" pitchFamily="34" charset="-122"/>
                <a:sym typeface="+mn-ea"/>
              </a:endParaRPr>
            </a:p>
          </p:txBody>
        </p:sp>
        <p:sp>
          <p:nvSpPr>
            <p:cNvPr id="57" name="文本框 56"/>
            <p:cNvSpPr txBox="1"/>
            <p:nvPr/>
          </p:nvSpPr>
          <p:spPr>
            <a:xfrm>
              <a:off x="6692584" y="2742089"/>
              <a:ext cx="1786255" cy="398780"/>
            </a:xfrm>
            <a:prstGeom prst="rect">
              <a:avLst/>
            </a:prstGeom>
            <a:grpFill/>
          </p:spPr>
          <p:txBody>
            <a:bodyPr wrap="square" rtlCol="0">
              <a:spAutoFit/>
              <a:scene3d>
                <a:camera prst="orthographicFront"/>
                <a:lightRig rig="threePt" dir="t"/>
              </a:scene3d>
              <a:sp3d contourW="12700"/>
            </a:bodyPr>
            <a:p>
              <a:pPr algn="ctr"/>
              <a:r>
                <a:rPr lang="en-US" altLang="zh-CN" sz="2000" dirty="0">
                  <a:solidFill>
                    <a:schemeClr val="bg1"/>
                  </a:solidFill>
                  <a:latin typeface="微软雅黑" panose="020B0503020204020204" pitchFamily="34" charset="-122"/>
                  <a:ea typeface="微软雅黑" panose="020B0503020204020204" pitchFamily="34" charset="-122"/>
                  <a:sym typeface="+mn-ea"/>
                </a:rPr>
                <a:t>20XX.XX.XX</a:t>
              </a:r>
              <a:endParaRPr lang="en-US" altLang="zh-CN" sz="2000" dirty="0">
                <a:solidFill>
                  <a:schemeClr val="bg1"/>
                </a:solidFill>
                <a:latin typeface="微软雅黑" panose="020B0503020204020204" pitchFamily="34" charset="-122"/>
                <a:ea typeface="微软雅黑" panose="020B0503020204020204" pitchFamily="34" charset="-122"/>
                <a:sym typeface="+mn-ea"/>
              </a:endParaRPr>
            </a:p>
          </p:txBody>
        </p:sp>
        <p:sp>
          <p:nvSpPr>
            <p:cNvPr id="58" name="文本框 57"/>
            <p:cNvSpPr txBox="1"/>
            <p:nvPr/>
          </p:nvSpPr>
          <p:spPr>
            <a:xfrm>
              <a:off x="9197024" y="2742089"/>
              <a:ext cx="1879600" cy="398780"/>
            </a:xfrm>
            <a:prstGeom prst="rect">
              <a:avLst/>
            </a:prstGeom>
            <a:solidFill>
              <a:srgbClr val="404040"/>
            </a:solidFill>
          </p:spPr>
          <p:txBody>
            <a:bodyPr wrap="square" rtlCol="0">
              <a:spAutoFit/>
              <a:scene3d>
                <a:camera prst="orthographicFront"/>
                <a:lightRig rig="threePt" dir="t"/>
              </a:scene3d>
              <a:sp3d contourW="12700"/>
            </a:bodyPr>
            <a:p>
              <a:pPr algn="ctr"/>
              <a:r>
                <a:rPr lang="en-US" altLang="zh-CN" sz="2000" dirty="0">
                  <a:solidFill>
                    <a:schemeClr val="bg1"/>
                  </a:solidFill>
                  <a:latin typeface="微软雅黑" panose="020B0503020204020204" pitchFamily="34" charset="-122"/>
                  <a:ea typeface="微软雅黑" panose="020B0503020204020204" pitchFamily="34" charset="-122"/>
                </a:rPr>
                <a:t>20XX.XX.XX</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2860" y="340995"/>
            <a:ext cx="12250420" cy="6264275"/>
            <a:chOff x="-36" y="537"/>
            <a:chExt cx="19292" cy="9865"/>
          </a:xfrm>
        </p:grpSpPr>
        <p:grpSp>
          <p:nvGrpSpPr>
            <p:cNvPr id="11" name="组合 10"/>
            <p:cNvGrpSpPr/>
            <p:nvPr/>
          </p:nvGrpSpPr>
          <p:grpSpPr>
            <a:xfrm>
              <a:off x="249" y="537"/>
              <a:ext cx="7239" cy="770"/>
              <a:chOff x="249" y="537"/>
              <a:chExt cx="7239" cy="770"/>
            </a:xfrm>
          </p:grpSpPr>
          <p:sp>
            <p:nvSpPr>
              <p:cNvPr id="14" name="燕尾形箭头 13"/>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5" name="文本框 14"/>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cxnSp>
          <p:nvCxnSpPr>
            <p:cNvPr id="16" name="直接连接符 15"/>
            <p:cNvCxnSpPr/>
            <p:nvPr/>
          </p:nvCxnSpPr>
          <p:spPr>
            <a:xfrm>
              <a:off x="-36" y="10402"/>
              <a:ext cx="1929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D:\图图图\商务类图\986827bcaf29e7c4c3ffdf0ecf5b5a0a182d8213854fc-cdh2oM_fw658.jpg986827bcaf29e7c4c3ffdf0ecf5b5a0a182d8213854fc-cdh2oM_fw658"/>
          <p:cNvPicPr>
            <a:picLocks noChangeAspect="1"/>
          </p:cNvPicPr>
          <p:nvPr/>
        </p:nvPicPr>
        <p:blipFill>
          <a:blip r:embed="rId1"/>
          <a:srcRect r="71088"/>
          <a:stretch>
            <a:fillRect/>
          </a:stretch>
        </p:blipFill>
        <p:spPr>
          <a:xfrm>
            <a:off x="0" y="0"/>
            <a:ext cx="3758565" cy="6855460"/>
          </a:xfrm>
          <a:prstGeom prst="rect">
            <a:avLst/>
          </a:prstGeom>
        </p:spPr>
      </p:pic>
      <p:pic>
        <p:nvPicPr>
          <p:cNvPr id="4" name="图片 3" descr="7"/>
          <p:cNvPicPr>
            <a:picLocks noChangeAspect="1"/>
          </p:cNvPicPr>
          <p:nvPr/>
        </p:nvPicPr>
        <p:blipFill>
          <a:blip r:embed="rId2"/>
          <a:stretch>
            <a:fillRect/>
          </a:stretch>
        </p:blipFill>
        <p:spPr>
          <a:xfrm>
            <a:off x="464820" y="86995"/>
            <a:ext cx="6096000" cy="6096000"/>
          </a:xfrm>
          <a:prstGeom prst="rect">
            <a:avLst/>
          </a:prstGeom>
        </p:spPr>
      </p:pic>
      <p:grpSp>
        <p:nvGrpSpPr>
          <p:cNvPr id="3" name="组合 2"/>
          <p:cNvGrpSpPr/>
          <p:nvPr/>
        </p:nvGrpSpPr>
        <p:grpSpPr>
          <a:xfrm>
            <a:off x="2072005" y="984250"/>
            <a:ext cx="3310890" cy="3441922"/>
            <a:chOff x="2363" y="81"/>
            <a:chExt cx="7130" cy="7411"/>
          </a:xfrm>
        </p:grpSpPr>
        <p:sp>
          <p:nvSpPr>
            <p:cNvPr id="16" name="直角三角形 15"/>
            <p:cNvSpPr/>
            <p:nvPr/>
          </p:nvSpPr>
          <p:spPr>
            <a:xfrm rot="18900000">
              <a:off x="2363" y="81"/>
              <a:ext cx="7130" cy="7411"/>
            </a:xfrm>
            <a:prstGeom prst="rtTriangle">
              <a:avLst/>
            </a:prstGeom>
            <a:solidFill>
              <a:srgbClr val="D2091C"/>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0" name="文本框 19"/>
            <p:cNvSpPr txBox="1"/>
            <p:nvPr/>
          </p:nvSpPr>
          <p:spPr>
            <a:xfrm>
              <a:off x="2744" y="4150"/>
              <a:ext cx="6608" cy="1124"/>
            </a:xfrm>
            <a:prstGeom prst="rect">
              <a:avLst/>
            </a:prstGeom>
            <a:noFill/>
          </p:spPr>
          <p:txBody>
            <a:bodyPr wrap="square" rtlCol="0">
              <a:spAutoFit/>
            </a:bodyPr>
            <a:p>
              <a:pPr algn="ctr"/>
              <a:r>
                <a:rPr lang="en-US" altLang="zh-CN" sz="2800" b="1"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rPr>
                <a:t>PART TWO</a:t>
              </a:r>
              <a:endParaRPr lang="en-US" altLang="zh-CN" sz="2800" b="1"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1" name="文本框 20"/>
            <p:cNvSpPr txBox="1"/>
            <p:nvPr/>
          </p:nvSpPr>
          <p:spPr>
            <a:xfrm>
              <a:off x="4496" y="5202"/>
              <a:ext cx="3104" cy="2185"/>
            </a:xfrm>
            <a:prstGeom prst="rect">
              <a:avLst/>
            </a:prstGeom>
            <a:noFill/>
          </p:spPr>
          <p:txBody>
            <a:bodyPr wrap="square" rtlCol="0">
              <a:spAutoFit/>
            </a:bodyPr>
            <a:p>
              <a:pPr algn="ctr"/>
              <a:r>
                <a:rPr lang="en-US" altLang="zh-CN" sz="6000"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rPr>
                <a:t>04</a:t>
              </a:r>
              <a:endParaRPr lang="en-US" altLang="zh-CN" sz="6000" spc="300" dirty="0">
                <a:solidFill>
                  <a:schemeClr val="bg1"/>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sp>
        <p:nvSpPr>
          <p:cNvPr id="22" name="文本框 21"/>
          <p:cNvSpPr txBox="1"/>
          <p:nvPr/>
        </p:nvSpPr>
        <p:spPr>
          <a:xfrm>
            <a:off x="6560820" y="2950218"/>
            <a:ext cx="4429760" cy="829945"/>
          </a:xfrm>
          <a:prstGeom prst="rect">
            <a:avLst/>
          </a:prstGeom>
          <a:noFill/>
        </p:spPr>
        <p:txBody>
          <a:bodyPr wrap="square" rtlCol="0">
            <a:spAutoFit/>
          </a:bodyPr>
          <a:lstStyle/>
          <a:p>
            <a:pPr algn="ctr"/>
            <a:r>
              <a:rPr lang="zh-CN" altLang="en-US" sz="4800" b="1"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4800" b="1"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3" name="MH_Title"/>
          <p:cNvSpPr txBox="1">
            <a:spLocks noChangeArrowheads="1"/>
          </p:cNvSpPr>
          <p:nvPr>
            <p:custDataLst>
              <p:tags r:id="rId3"/>
            </p:custDataLst>
          </p:nvPr>
        </p:nvSpPr>
        <p:spPr bwMode="auto">
          <a:xfrm>
            <a:off x="5836920" y="3992868"/>
            <a:ext cx="5852160" cy="101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rm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 ，点击此处更换文本，点击此处更换文本点击此处更换文本点击此处更换文本点击此处更换文本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Tree>
    <p:custDataLst>
      <p:tags r:id="rId4"/>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0ddea22a-ca9d-4f2d-81b2-a1ef12b3c3db"/>
          <p:cNvGrpSpPr>
            <a:grpSpLocks noChangeAspect="1"/>
          </p:cNvGrpSpPr>
          <p:nvPr/>
        </p:nvGrpSpPr>
        <p:grpSpPr>
          <a:xfrm>
            <a:off x="453198" y="1635760"/>
            <a:ext cx="11295878" cy="4347845"/>
            <a:chOff x="915230" y="1996198"/>
            <a:chExt cx="10337256" cy="3978866"/>
          </a:xfrm>
        </p:grpSpPr>
        <p:cxnSp>
          <p:nvCxnSpPr>
            <p:cNvPr id="8" name="íṡľíḍè-Straight Connector 2"/>
            <p:cNvCxnSpPr/>
            <p:nvPr/>
          </p:nvCxnSpPr>
          <p:spPr>
            <a:xfrm>
              <a:off x="2193975" y="5599124"/>
              <a:ext cx="1476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íṡľíḍè-Straight Connector 3"/>
            <p:cNvCxnSpPr/>
            <p:nvPr/>
          </p:nvCxnSpPr>
          <p:spPr>
            <a:xfrm>
              <a:off x="3758000" y="5599124"/>
              <a:ext cx="1476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íṡľíḍè-Straight Connector 4"/>
            <p:cNvCxnSpPr/>
            <p:nvPr/>
          </p:nvCxnSpPr>
          <p:spPr>
            <a:xfrm>
              <a:off x="5336681" y="5599124"/>
              <a:ext cx="1476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íṡľíḍè-Straight Connector 5"/>
            <p:cNvCxnSpPr/>
            <p:nvPr/>
          </p:nvCxnSpPr>
          <p:spPr>
            <a:xfrm>
              <a:off x="6900706" y="5599124"/>
              <a:ext cx="1476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íṡľíḍè-Straight Connector 6"/>
            <p:cNvCxnSpPr/>
            <p:nvPr/>
          </p:nvCxnSpPr>
          <p:spPr>
            <a:xfrm rot="10800000">
              <a:off x="10064486" y="5599125"/>
              <a:ext cx="1188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íṡľíḍè-Straight Connector 7"/>
            <p:cNvCxnSpPr/>
            <p:nvPr/>
          </p:nvCxnSpPr>
          <p:spPr>
            <a:xfrm rot="10800000">
              <a:off x="8479161" y="5599124"/>
              <a:ext cx="1476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i$liḋe-Straight Connector 8"/>
            <p:cNvCxnSpPr/>
            <p:nvPr/>
          </p:nvCxnSpPr>
          <p:spPr>
            <a:xfrm rot="10800000">
              <a:off x="915230" y="5599124"/>
              <a:ext cx="1188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i$liḋe-TextBox 9"/>
            <p:cNvSpPr txBox="1"/>
            <p:nvPr/>
          </p:nvSpPr>
          <p:spPr>
            <a:xfrm>
              <a:off x="1528922" y="4210947"/>
              <a:ext cx="1261885" cy="307777"/>
            </a:xfrm>
            <a:prstGeom prst="rect">
              <a:avLst/>
            </a:prstGeom>
            <a:noFill/>
          </p:spPr>
          <p:txBody>
            <a:bodyPr wrap="none">
              <a:noAutofit/>
            </a:bodyPr>
            <a:p>
              <a:pPr algn="ctr">
                <a:spcBef>
                  <a:spcPts val="0"/>
                </a:spcBef>
                <a:spcAft>
                  <a:spcPts val="0"/>
                </a:spcAft>
                <a:buClrTx/>
                <a:buSzTx/>
                <a:buFontTx/>
                <a:defRPr/>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sp>
          <p:nvSpPr>
            <p:cNvPr id="19" name="i$liḋe-TextBox 10"/>
            <p:cNvSpPr txBox="1"/>
            <p:nvPr/>
          </p:nvSpPr>
          <p:spPr>
            <a:xfrm>
              <a:off x="1241054" y="4629259"/>
              <a:ext cx="1837621" cy="553998"/>
            </a:xfrm>
            <a:prstGeom prst="rect">
              <a:avLst/>
            </a:prstGeom>
            <a:noFill/>
          </p:spPr>
          <p:txBody>
            <a:bodyPr wrap="square">
              <a:noAutofit/>
            </a:bodyPr>
            <a:p>
              <a:pPr algn="ct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sp>
          <p:nvSpPr>
            <p:cNvPr id="20" name="i$liḋe-TextBox 11"/>
            <p:cNvSpPr txBox="1"/>
            <p:nvPr/>
          </p:nvSpPr>
          <p:spPr>
            <a:xfrm>
              <a:off x="9749859" y="5697874"/>
              <a:ext cx="818204" cy="277190"/>
            </a:xfrm>
            <a:prstGeom prst="rect">
              <a:avLst/>
            </a:prstGeom>
            <a:noFill/>
          </p:spPr>
          <p:txBody>
            <a:bodyPr wrap="none"/>
            <a:p>
              <a:pPr algn="l">
                <a:buClrTx/>
                <a:buSzTx/>
                <a:buFontTx/>
              </a:pPr>
              <a:r>
                <a:rPr 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20</a:t>
              </a:r>
              <a:r>
                <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XX</a:t>
              </a:r>
              <a:endPar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1" name="i$liḋe-TextBox 12"/>
            <p:cNvSpPr txBox="1"/>
            <p:nvPr/>
          </p:nvSpPr>
          <p:spPr>
            <a:xfrm>
              <a:off x="8166913" y="5697874"/>
              <a:ext cx="917574" cy="277190"/>
            </a:xfrm>
            <a:prstGeom prst="rect">
              <a:avLst/>
            </a:prstGeom>
            <a:noFill/>
          </p:spPr>
          <p:txBody>
            <a:bodyPr wrap="none"/>
            <a:p>
              <a:r>
                <a:rPr 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20</a:t>
              </a:r>
              <a:r>
                <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XX</a:t>
              </a:r>
              <a:endPar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30" name="i$liḋe-TextBox 13"/>
            <p:cNvSpPr txBox="1"/>
            <p:nvPr/>
          </p:nvSpPr>
          <p:spPr>
            <a:xfrm>
              <a:off x="6613022" y="5688577"/>
              <a:ext cx="883289" cy="277190"/>
            </a:xfrm>
            <a:prstGeom prst="rect">
              <a:avLst/>
            </a:prstGeom>
            <a:noFill/>
          </p:spPr>
          <p:txBody>
            <a:bodyPr wrap="none"/>
            <a:p>
              <a:r>
                <a:rPr 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20</a:t>
              </a:r>
              <a:r>
                <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XX</a:t>
              </a:r>
              <a:endPar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31" name="i$liḋe-TextBox 14"/>
            <p:cNvSpPr txBox="1"/>
            <p:nvPr/>
          </p:nvSpPr>
          <p:spPr>
            <a:xfrm>
              <a:off x="5018454" y="5697874"/>
              <a:ext cx="775202" cy="277190"/>
            </a:xfrm>
            <a:prstGeom prst="rect">
              <a:avLst/>
            </a:prstGeom>
            <a:noFill/>
          </p:spPr>
          <p:txBody>
            <a:bodyPr wrap="none"/>
            <a:p>
              <a:pPr algn="l">
                <a:buClrTx/>
                <a:buSzTx/>
                <a:buFontTx/>
              </a:pPr>
              <a:r>
                <a:rPr 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20</a:t>
              </a:r>
              <a:r>
                <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XX</a:t>
              </a:r>
              <a:endPar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32" name="i$liḋe-TextBox 15"/>
            <p:cNvSpPr txBox="1"/>
            <p:nvPr/>
          </p:nvSpPr>
          <p:spPr>
            <a:xfrm>
              <a:off x="3449455" y="5697874"/>
              <a:ext cx="699076" cy="277190"/>
            </a:xfrm>
            <a:prstGeom prst="rect">
              <a:avLst/>
            </a:prstGeom>
            <a:noFill/>
          </p:spPr>
          <p:txBody>
            <a:bodyPr wrap="none"/>
            <a:p>
              <a:r>
                <a:rPr 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20</a:t>
              </a:r>
              <a:r>
                <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XX</a:t>
              </a:r>
              <a:endPar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33" name="i$liḋe-TextBox 16"/>
            <p:cNvSpPr txBox="1"/>
            <p:nvPr/>
          </p:nvSpPr>
          <p:spPr>
            <a:xfrm>
              <a:off x="1886266" y="5697874"/>
              <a:ext cx="775202" cy="277190"/>
            </a:xfrm>
            <a:prstGeom prst="rect">
              <a:avLst/>
            </a:prstGeom>
            <a:noFill/>
          </p:spPr>
          <p:txBody>
            <a:bodyPr wrap="none">
              <a:noAutofit/>
            </a:bodyPr>
            <a:p>
              <a:r>
                <a:rPr 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20</a:t>
              </a:r>
              <a:r>
                <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rPr>
                <a:t>XX</a:t>
              </a:r>
              <a:endParaRPr lang="en-US" altLang="id-ID" sz="1600" b="1">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34" name="i$liḋe-Oval 17"/>
            <p:cNvSpPr/>
            <p:nvPr/>
          </p:nvSpPr>
          <p:spPr>
            <a:xfrm>
              <a:off x="2105864" y="5545124"/>
              <a:ext cx="108000" cy="108000"/>
            </a:xfrm>
            <a:prstGeom prst="ellipse">
              <a:avLst/>
            </a:prstGeom>
            <a:solidFill>
              <a:srgbClr val="B38B69"/>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35" name="i$liḋe-Oval 18"/>
            <p:cNvSpPr/>
            <p:nvPr/>
          </p:nvSpPr>
          <p:spPr>
            <a:xfrm>
              <a:off x="3666124" y="5545124"/>
              <a:ext cx="108000" cy="108000"/>
            </a:xfrm>
            <a:prstGeom prst="ellipse">
              <a:avLst/>
            </a:prstGeom>
            <a:solidFill>
              <a:srgbClr val="B38B69"/>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36" name="i$liḋe-Oval 19"/>
            <p:cNvSpPr/>
            <p:nvPr/>
          </p:nvSpPr>
          <p:spPr>
            <a:xfrm>
              <a:off x="5241578" y="5545124"/>
              <a:ext cx="108000" cy="108000"/>
            </a:xfrm>
            <a:prstGeom prst="ellipse">
              <a:avLst/>
            </a:prstGeom>
            <a:solidFill>
              <a:srgbClr val="B38B69"/>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37" name="i$liḋe-Oval 20"/>
            <p:cNvSpPr/>
            <p:nvPr/>
          </p:nvSpPr>
          <p:spPr>
            <a:xfrm>
              <a:off x="6813193" y="5545124"/>
              <a:ext cx="108000" cy="108000"/>
            </a:xfrm>
            <a:prstGeom prst="ellipse">
              <a:avLst/>
            </a:prstGeom>
            <a:solidFill>
              <a:srgbClr val="B38B69"/>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38" name="i$liḋe-Oval 21"/>
            <p:cNvSpPr/>
            <p:nvPr/>
          </p:nvSpPr>
          <p:spPr>
            <a:xfrm>
              <a:off x="8361270" y="5545124"/>
              <a:ext cx="108000" cy="108000"/>
            </a:xfrm>
            <a:prstGeom prst="ellipse">
              <a:avLst/>
            </a:prstGeom>
            <a:solidFill>
              <a:srgbClr val="B38B69"/>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39" name="i$liḋe-Oval 22"/>
            <p:cNvSpPr/>
            <p:nvPr/>
          </p:nvSpPr>
          <p:spPr>
            <a:xfrm rot="10800000">
              <a:off x="9950622" y="5545125"/>
              <a:ext cx="108000" cy="108000"/>
            </a:xfrm>
            <a:prstGeom prst="ellipse">
              <a:avLst/>
            </a:prstGeom>
            <a:solidFill>
              <a:srgbClr val="B38B69"/>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cxnSp>
          <p:nvCxnSpPr>
            <p:cNvPr id="40" name="i$liḋe-Straight Connector 23"/>
            <p:cNvCxnSpPr/>
            <p:nvPr/>
          </p:nvCxnSpPr>
          <p:spPr>
            <a:xfrm flipV="1">
              <a:off x="2159864" y="5244198"/>
              <a:ext cx="0" cy="240252"/>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1" name="i$liḋe-Straight Connector 24"/>
            <p:cNvCxnSpPr/>
            <p:nvPr/>
          </p:nvCxnSpPr>
          <p:spPr>
            <a:xfrm flipV="1">
              <a:off x="2159864" y="3880747"/>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42" name="Group 25"/>
            <p:cNvGrpSpPr/>
            <p:nvPr/>
          </p:nvGrpSpPr>
          <p:grpSpPr>
            <a:xfrm>
              <a:off x="1895475" y="3295650"/>
              <a:ext cx="540000" cy="540000"/>
              <a:chOff x="1895475" y="3190875"/>
              <a:chExt cx="540000" cy="540000"/>
            </a:xfrm>
          </p:grpSpPr>
          <p:sp>
            <p:nvSpPr>
              <p:cNvPr id="76" name="i$liḋe-Oval 73"/>
              <p:cNvSpPr/>
              <p:nvPr/>
            </p:nvSpPr>
            <p:spPr>
              <a:xfrm>
                <a:off x="1895475" y="3190875"/>
                <a:ext cx="540000" cy="540000"/>
              </a:xfrm>
              <a:prstGeom prst="ellipse">
                <a:avLst/>
              </a:prstGeom>
              <a:solidFill>
                <a:srgbClr val="404040"/>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77" name="i$liḋe-Freeform: Shape 74"/>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sp>
          <p:nvSpPr>
            <p:cNvPr id="43" name="i$liḋe-TextBox 26"/>
            <p:cNvSpPr txBox="1"/>
            <p:nvPr/>
          </p:nvSpPr>
          <p:spPr>
            <a:xfrm>
              <a:off x="3099124" y="3290832"/>
              <a:ext cx="1261884" cy="307777"/>
            </a:xfrm>
            <a:prstGeom prst="rect">
              <a:avLst/>
            </a:prstGeom>
            <a:noFill/>
          </p:spPr>
          <p:txBody>
            <a:bodyPr wrap="none">
              <a:noAutofit/>
            </a:bodyPr>
            <a:p>
              <a:pPr algn="ctr">
                <a:buClrTx/>
                <a:buSzTx/>
                <a:buFontTx/>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sp>
          <p:nvSpPr>
            <p:cNvPr id="44" name="i$liḋe-TextBox 27"/>
            <p:cNvSpPr txBox="1"/>
            <p:nvPr/>
          </p:nvSpPr>
          <p:spPr>
            <a:xfrm>
              <a:off x="2811253" y="3678664"/>
              <a:ext cx="1837621" cy="553998"/>
            </a:xfrm>
            <a:prstGeom prst="rect">
              <a:avLst/>
            </a:prstGeom>
            <a:noFill/>
          </p:spPr>
          <p:txBody>
            <a:bodyPr wrap="square">
              <a:noAutofit/>
            </a:bodyPr>
            <a:p>
              <a:pPr algn="ct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cxnSp>
          <p:nvCxnSpPr>
            <p:cNvPr id="45" name="i$liḋe-Straight Connector 28"/>
            <p:cNvCxnSpPr/>
            <p:nvPr/>
          </p:nvCxnSpPr>
          <p:spPr>
            <a:xfrm flipV="1">
              <a:off x="3730063" y="4380598"/>
              <a:ext cx="0" cy="1113978"/>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6" name="i$liḋe-Straight Connector 29"/>
            <p:cNvCxnSpPr/>
            <p:nvPr/>
          </p:nvCxnSpPr>
          <p:spPr>
            <a:xfrm flipV="1">
              <a:off x="3720124" y="2585347"/>
              <a:ext cx="0" cy="647171"/>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47" name="Group 30"/>
            <p:cNvGrpSpPr/>
            <p:nvPr/>
          </p:nvGrpSpPr>
          <p:grpSpPr>
            <a:xfrm>
              <a:off x="3460063" y="1996198"/>
              <a:ext cx="540000" cy="540000"/>
              <a:chOff x="3450124" y="2009775"/>
              <a:chExt cx="540000" cy="540000"/>
            </a:xfrm>
          </p:grpSpPr>
          <p:sp>
            <p:nvSpPr>
              <p:cNvPr id="66" name="i$liḋe-Oval 63"/>
              <p:cNvSpPr/>
              <p:nvPr/>
            </p:nvSpPr>
            <p:spPr>
              <a:xfrm>
                <a:off x="3450124" y="2009775"/>
                <a:ext cx="540000" cy="540000"/>
              </a:xfrm>
              <a:prstGeom prst="ellipse">
                <a:avLst/>
              </a:prstGeom>
              <a:solidFill>
                <a:srgbClr val="D2091C"/>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nvGrpSpPr>
              <p:cNvPr id="67" name="Group 64"/>
              <p:cNvGrpSpPr/>
              <p:nvPr/>
            </p:nvGrpSpPr>
            <p:grpSpPr>
              <a:xfrm>
                <a:off x="3567882" y="2071852"/>
                <a:ext cx="304483" cy="415881"/>
                <a:chOff x="5772150" y="2981331"/>
                <a:chExt cx="650875" cy="888995"/>
              </a:xfrm>
              <a:solidFill>
                <a:schemeClr val="bg1"/>
              </a:solidFill>
            </p:grpSpPr>
            <p:sp>
              <p:nvSpPr>
                <p:cNvPr id="68" name="i$liḋe-Rectangle 65"/>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69" name="i$liḋe-Rectangle 66"/>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70" name="i$liḋe-Rectangle 67"/>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71" name="i$liḋe-Rectangle 68"/>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72" name="i$liḋe-Freeform: Shape 69"/>
                <p:cNvSpPr/>
                <p:nvPr/>
              </p:nvSpPr>
              <p:spPr bwMode="auto">
                <a:xfrm>
                  <a:off x="5772150" y="2981331"/>
                  <a:ext cx="650875" cy="835024"/>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73" name="i$liḋe-Freeform: Shape 70"/>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74" name="i$liḋe-Oval 7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75" name="i$liḋe-Freeform: Shape 72"/>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grpSp>
        <p:sp>
          <p:nvSpPr>
            <p:cNvPr id="48" name="i$liḋe-TextBox 31"/>
            <p:cNvSpPr txBox="1"/>
            <p:nvPr/>
          </p:nvSpPr>
          <p:spPr>
            <a:xfrm>
              <a:off x="4673177" y="4209726"/>
              <a:ext cx="1261885" cy="307777"/>
            </a:xfrm>
            <a:prstGeom prst="rect">
              <a:avLst/>
            </a:prstGeom>
            <a:noFill/>
          </p:spPr>
          <p:txBody>
            <a:bodyPr wrap="none">
              <a:noAutofit/>
            </a:bodyPr>
            <a:p>
              <a:pPr algn="ctr">
                <a:buClrTx/>
                <a:buSzTx/>
                <a:buFontTx/>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sp>
          <p:nvSpPr>
            <p:cNvPr id="49" name="i$liḋe-TextBox 32"/>
            <p:cNvSpPr txBox="1"/>
            <p:nvPr/>
          </p:nvSpPr>
          <p:spPr>
            <a:xfrm>
              <a:off x="4385308" y="4628038"/>
              <a:ext cx="1837621" cy="553998"/>
            </a:xfrm>
            <a:prstGeom prst="rect">
              <a:avLst/>
            </a:prstGeom>
            <a:noFill/>
          </p:spPr>
          <p:txBody>
            <a:bodyPr wrap="square">
              <a:noAutofit/>
            </a:bodyPr>
            <a:p>
              <a:pPr algn="ct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cxnSp>
          <p:nvCxnSpPr>
            <p:cNvPr id="50" name="i$liḋe-Straight Connector 33"/>
            <p:cNvCxnSpPr/>
            <p:nvPr/>
          </p:nvCxnSpPr>
          <p:spPr>
            <a:xfrm flipV="1">
              <a:off x="5304118" y="5193398"/>
              <a:ext cx="0" cy="305953"/>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1" name="i$liḋe-Straight Connector 34"/>
            <p:cNvCxnSpPr/>
            <p:nvPr/>
          </p:nvCxnSpPr>
          <p:spPr>
            <a:xfrm flipV="1">
              <a:off x="5304118" y="3919282"/>
              <a:ext cx="0" cy="324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52" name="i$liḋe-TextBox 35"/>
            <p:cNvSpPr txBox="1"/>
            <p:nvPr/>
          </p:nvSpPr>
          <p:spPr>
            <a:xfrm>
              <a:off x="6233442" y="3234833"/>
              <a:ext cx="1261885" cy="307777"/>
            </a:xfrm>
            <a:prstGeom prst="rect">
              <a:avLst/>
            </a:prstGeom>
            <a:noFill/>
          </p:spPr>
          <p:txBody>
            <a:bodyPr wrap="none">
              <a:noAutofit/>
            </a:bodyPr>
            <a:p>
              <a:pPr algn="ct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sp>
          <p:nvSpPr>
            <p:cNvPr id="53" name="i$liḋe-TextBox 36"/>
            <p:cNvSpPr txBox="1"/>
            <p:nvPr/>
          </p:nvSpPr>
          <p:spPr>
            <a:xfrm>
              <a:off x="5945568" y="3673465"/>
              <a:ext cx="1837621" cy="553998"/>
            </a:xfrm>
            <a:prstGeom prst="rect">
              <a:avLst/>
            </a:prstGeom>
            <a:noFill/>
          </p:spPr>
          <p:txBody>
            <a:bodyPr wrap="square">
              <a:noAutofit/>
            </a:bodyPr>
            <a:p>
              <a:pPr algn="ct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cxnSp>
          <p:nvCxnSpPr>
            <p:cNvPr id="54" name="i$liḋe-Straight Connector 37"/>
            <p:cNvCxnSpPr/>
            <p:nvPr/>
          </p:nvCxnSpPr>
          <p:spPr>
            <a:xfrm flipV="1">
              <a:off x="6864378" y="4360278"/>
              <a:ext cx="0" cy="1131978"/>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5" name="i$liḋe-Straight Connector 38"/>
            <p:cNvCxnSpPr/>
            <p:nvPr/>
          </p:nvCxnSpPr>
          <p:spPr>
            <a:xfrm flipV="1">
              <a:off x="6864378" y="2763028"/>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56" name="Group 39"/>
            <p:cNvGrpSpPr/>
            <p:nvPr/>
          </p:nvGrpSpPr>
          <p:grpSpPr>
            <a:xfrm>
              <a:off x="5039729" y="3314307"/>
              <a:ext cx="540000" cy="540000"/>
              <a:chOff x="5039729" y="3314307"/>
              <a:chExt cx="540000" cy="540000"/>
            </a:xfrm>
          </p:grpSpPr>
          <p:sp>
            <p:nvSpPr>
              <p:cNvPr id="64" name="i$liḋe-Oval 61"/>
              <p:cNvSpPr/>
              <p:nvPr/>
            </p:nvSpPr>
            <p:spPr>
              <a:xfrm>
                <a:off x="5039729" y="3314307"/>
                <a:ext cx="540000" cy="540000"/>
              </a:xfrm>
              <a:prstGeom prst="ellipse">
                <a:avLst/>
              </a:prstGeom>
              <a:solidFill>
                <a:srgbClr val="404040"/>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57" name="i$liḋe-Freeform: Shape 62"/>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grpSp>
          <p:nvGrpSpPr>
            <p:cNvPr id="58" name="Group 40"/>
            <p:cNvGrpSpPr/>
            <p:nvPr/>
          </p:nvGrpSpPr>
          <p:grpSpPr>
            <a:xfrm>
              <a:off x="6594378" y="2177931"/>
              <a:ext cx="540000" cy="540000"/>
              <a:chOff x="6594378" y="2177931"/>
              <a:chExt cx="540000" cy="540000"/>
            </a:xfrm>
          </p:grpSpPr>
          <p:sp>
            <p:nvSpPr>
              <p:cNvPr id="60" name="i$liḋe-Oval 57"/>
              <p:cNvSpPr/>
              <p:nvPr/>
            </p:nvSpPr>
            <p:spPr>
              <a:xfrm>
                <a:off x="6594378" y="2177931"/>
                <a:ext cx="540000" cy="540000"/>
              </a:xfrm>
              <a:prstGeom prst="ellipse">
                <a:avLst/>
              </a:prstGeom>
              <a:solidFill>
                <a:srgbClr val="D2091C"/>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nvGrpSpPr>
              <p:cNvPr id="59" name="Group 58"/>
              <p:cNvGrpSpPr/>
              <p:nvPr/>
            </p:nvGrpSpPr>
            <p:grpSpPr>
              <a:xfrm>
                <a:off x="6675953" y="2239846"/>
                <a:ext cx="371937" cy="351886"/>
                <a:chOff x="8493125" y="2289179"/>
                <a:chExt cx="854075" cy="808034"/>
              </a:xfrm>
              <a:solidFill>
                <a:schemeClr val="bg1"/>
              </a:solidFill>
            </p:grpSpPr>
            <p:sp>
              <p:nvSpPr>
                <p:cNvPr id="62" name="i$liḋe-Freeform: Shape 59"/>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63" name="i$liḋe-Oval 60"/>
                <p:cNvSpPr/>
                <p:nvPr/>
              </p:nvSpPr>
              <p:spPr bwMode="auto">
                <a:xfrm>
                  <a:off x="8729663" y="2289179"/>
                  <a:ext cx="382587" cy="4270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grpSp>
        <p:sp>
          <p:nvSpPr>
            <p:cNvPr id="78" name="i$liḋe-TextBox 41"/>
            <p:cNvSpPr txBox="1"/>
            <p:nvPr/>
          </p:nvSpPr>
          <p:spPr>
            <a:xfrm>
              <a:off x="7791800" y="4186572"/>
              <a:ext cx="1261884" cy="307777"/>
            </a:xfrm>
            <a:prstGeom prst="rect">
              <a:avLst/>
            </a:prstGeom>
            <a:noFill/>
          </p:spPr>
          <p:txBody>
            <a:bodyPr wrap="none">
              <a:noAutofit/>
            </a:bodyPr>
            <a:p>
              <a:pPr algn="ct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sp>
          <p:nvSpPr>
            <p:cNvPr id="79" name="i$liḋe-TextBox 42"/>
            <p:cNvSpPr txBox="1"/>
            <p:nvPr/>
          </p:nvSpPr>
          <p:spPr>
            <a:xfrm>
              <a:off x="7503928" y="4604884"/>
              <a:ext cx="1837621" cy="553998"/>
            </a:xfrm>
            <a:prstGeom prst="rect">
              <a:avLst/>
            </a:prstGeom>
            <a:noFill/>
          </p:spPr>
          <p:txBody>
            <a:bodyPr wrap="square">
              <a:noAutofit/>
            </a:bodyPr>
            <a:p>
              <a:pPr algn="ct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cxnSp>
          <p:nvCxnSpPr>
            <p:cNvPr id="80" name="i$liḋe-Straight Connector 43"/>
            <p:cNvCxnSpPr/>
            <p:nvPr/>
          </p:nvCxnSpPr>
          <p:spPr>
            <a:xfrm flipV="1">
              <a:off x="8422738" y="5162918"/>
              <a:ext cx="0" cy="333157"/>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81" name="i$liḋe-Straight Connector 44"/>
            <p:cNvCxnSpPr/>
            <p:nvPr/>
          </p:nvCxnSpPr>
          <p:spPr>
            <a:xfrm flipV="1">
              <a:off x="8422738" y="3856372"/>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sp>
          <p:nvSpPr>
            <p:cNvPr id="82" name="i$liḋe-TextBox 45"/>
            <p:cNvSpPr txBox="1"/>
            <p:nvPr/>
          </p:nvSpPr>
          <p:spPr>
            <a:xfrm>
              <a:off x="9371939" y="3113836"/>
              <a:ext cx="1261885" cy="307777"/>
            </a:xfrm>
            <a:prstGeom prst="rect">
              <a:avLst/>
            </a:prstGeom>
            <a:noFill/>
          </p:spPr>
          <p:txBody>
            <a:bodyPr wrap="none">
              <a:noAutofit/>
            </a:bodyPr>
            <a:p>
              <a:pPr algn="ct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sp>
          <p:nvSpPr>
            <p:cNvPr id="83" name="i$liḋe-TextBox 46"/>
            <p:cNvSpPr txBox="1"/>
            <p:nvPr/>
          </p:nvSpPr>
          <p:spPr>
            <a:xfrm>
              <a:off x="9084066" y="3511828"/>
              <a:ext cx="1837621" cy="553998"/>
            </a:xfrm>
            <a:prstGeom prst="rect">
              <a:avLst/>
            </a:prstGeom>
            <a:noFill/>
          </p:spPr>
          <p:txBody>
            <a:bodyPr wrap="square">
              <a:noAutofit/>
            </a:bodyPr>
            <a:p>
              <a:pPr algn="ctr">
                <a:lnSpc>
                  <a:spcPct val="12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rPr>
                <a:t>点击此处更换文本，点击</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印品黑体" panose="00000500000000000000" pitchFamily="2" charset="-122"/>
              </a:endParaRPr>
            </a:p>
          </p:txBody>
        </p:sp>
        <p:cxnSp>
          <p:nvCxnSpPr>
            <p:cNvPr id="84" name="i$liḋe-Straight Connector 47"/>
            <p:cNvCxnSpPr/>
            <p:nvPr/>
          </p:nvCxnSpPr>
          <p:spPr>
            <a:xfrm flipV="1">
              <a:off x="10002876" y="4146918"/>
              <a:ext cx="0" cy="1333221"/>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85" name="i$liḋe-Straight Connector 48"/>
            <p:cNvCxnSpPr/>
            <p:nvPr/>
          </p:nvCxnSpPr>
          <p:spPr>
            <a:xfrm flipV="1">
              <a:off x="10002876" y="2570911"/>
              <a:ext cx="0" cy="396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86" name="Group 49"/>
            <p:cNvGrpSpPr/>
            <p:nvPr/>
          </p:nvGrpSpPr>
          <p:grpSpPr>
            <a:xfrm>
              <a:off x="8158349" y="3271275"/>
              <a:ext cx="540000" cy="540000"/>
              <a:chOff x="8158349" y="3271275"/>
              <a:chExt cx="540000" cy="540000"/>
            </a:xfrm>
          </p:grpSpPr>
          <p:sp>
            <p:nvSpPr>
              <p:cNvPr id="87" name="i$liḋe-Oval 53"/>
              <p:cNvSpPr/>
              <p:nvPr/>
            </p:nvSpPr>
            <p:spPr>
              <a:xfrm>
                <a:off x="8158349" y="3271275"/>
                <a:ext cx="540000" cy="540000"/>
              </a:xfrm>
              <a:prstGeom prst="ellipse">
                <a:avLst/>
              </a:prstGeom>
              <a:solidFill>
                <a:srgbClr val="404040"/>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nvGrpSpPr>
              <p:cNvPr id="88" name="Group 54"/>
              <p:cNvGrpSpPr/>
              <p:nvPr/>
            </p:nvGrpSpPr>
            <p:grpSpPr>
              <a:xfrm>
                <a:off x="8252383" y="3379975"/>
                <a:ext cx="351933" cy="322606"/>
                <a:chOff x="7816850" y="1350963"/>
                <a:chExt cx="895350" cy="820737"/>
              </a:xfrm>
              <a:solidFill>
                <a:schemeClr val="bg1"/>
              </a:solidFill>
            </p:grpSpPr>
            <p:sp>
              <p:nvSpPr>
                <p:cNvPr id="89" name="i$liḋe-Freeform: Shape 55"/>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90" name="i$liḋe-Freeform: Shape 56"/>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grpSp>
        <p:grpSp>
          <p:nvGrpSpPr>
            <p:cNvPr id="91" name="Group 50"/>
            <p:cNvGrpSpPr/>
            <p:nvPr/>
          </p:nvGrpSpPr>
          <p:grpSpPr>
            <a:xfrm>
              <a:off x="9732876" y="2025570"/>
              <a:ext cx="540000" cy="540000"/>
              <a:chOff x="9732876" y="1985814"/>
              <a:chExt cx="540000" cy="540000"/>
            </a:xfrm>
          </p:grpSpPr>
          <p:sp>
            <p:nvSpPr>
              <p:cNvPr id="92" name="i$liḋe-Oval 51"/>
              <p:cNvSpPr/>
              <p:nvPr/>
            </p:nvSpPr>
            <p:spPr>
              <a:xfrm>
                <a:off x="9732876" y="1985814"/>
                <a:ext cx="540000" cy="540000"/>
              </a:xfrm>
              <a:prstGeom prst="ellipse">
                <a:avLst/>
              </a:prstGeom>
              <a:solidFill>
                <a:srgbClr val="D2091C"/>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93" name="i$liḋe-Freeform: Shape 52"/>
              <p:cNvSpPr/>
              <p:nvPr/>
            </p:nvSpPr>
            <p:spPr bwMode="auto">
              <a:xfrm>
                <a:off x="9842613" y="2095551"/>
                <a:ext cx="320527" cy="320527"/>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grpSp>
      <p:grpSp>
        <p:nvGrpSpPr>
          <p:cNvPr id="4" name="组合 3"/>
          <p:cNvGrpSpPr/>
          <p:nvPr/>
        </p:nvGrpSpPr>
        <p:grpSpPr>
          <a:xfrm>
            <a:off x="-22860" y="340995"/>
            <a:ext cx="12250420" cy="6264275"/>
            <a:chOff x="-36" y="537"/>
            <a:chExt cx="19292" cy="9865"/>
          </a:xfrm>
        </p:grpSpPr>
        <p:grpSp>
          <p:nvGrpSpPr>
            <p:cNvPr id="5" name="组合 4"/>
            <p:cNvGrpSpPr/>
            <p:nvPr/>
          </p:nvGrpSpPr>
          <p:grpSpPr>
            <a:xfrm>
              <a:off x="249" y="537"/>
              <a:ext cx="7239" cy="770"/>
              <a:chOff x="249" y="537"/>
              <a:chExt cx="7239" cy="770"/>
            </a:xfrm>
          </p:grpSpPr>
          <p:sp>
            <p:nvSpPr>
              <p:cNvPr id="10" name="燕尾形箭头 9"/>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5" name="文本框 14"/>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cxnSp>
          <p:nvCxnSpPr>
            <p:cNvPr id="16" name="直接连接符 15"/>
            <p:cNvCxnSpPr/>
            <p:nvPr/>
          </p:nvCxnSpPr>
          <p:spPr>
            <a:xfrm>
              <a:off x="-36" y="10402"/>
              <a:ext cx="1929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0">
            <a:off x="3983990" y="1784350"/>
            <a:ext cx="4298315" cy="3786505"/>
            <a:chOff x="4154112" y="1720850"/>
            <a:chExt cx="3867526" cy="3406775"/>
          </a:xfrm>
        </p:grpSpPr>
        <p:sp>
          <p:nvSpPr>
            <p:cNvPr id="25" name="íślíḋè-任意多边形: 形状 248"/>
            <p:cNvSpPr/>
            <p:nvPr/>
          </p:nvSpPr>
          <p:spPr bwMode="auto">
            <a:xfrm>
              <a:off x="5716588" y="3333750"/>
              <a:ext cx="2305050" cy="1516063"/>
            </a:xfrm>
            <a:custGeom>
              <a:avLst/>
              <a:gdLst>
                <a:gd name="T0" fmla="*/ 586 w 698"/>
                <a:gd name="T1" fmla="*/ 44 h 460"/>
                <a:gd name="T2" fmla="*/ 577 w 698"/>
                <a:gd name="T3" fmla="*/ 125 h 460"/>
                <a:gd name="T4" fmla="*/ 618 w 698"/>
                <a:gd name="T5" fmla="*/ 197 h 460"/>
                <a:gd name="T6" fmla="*/ 660 w 698"/>
                <a:gd name="T7" fmla="*/ 177 h 460"/>
                <a:gd name="T8" fmla="*/ 698 w 698"/>
                <a:gd name="T9" fmla="*/ 229 h 460"/>
                <a:gd name="T10" fmla="*/ 657 w 698"/>
                <a:gd name="T11" fmla="*/ 295 h 460"/>
                <a:gd name="T12" fmla="*/ 601 w 698"/>
                <a:gd name="T13" fmla="*/ 271 h 460"/>
                <a:gd name="T14" fmla="*/ 571 w 698"/>
                <a:gd name="T15" fmla="*/ 349 h 460"/>
                <a:gd name="T16" fmla="*/ 581 w 698"/>
                <a:gd name="T17" fmla="*/ 441 h 460"/>
                <a:gd name="T18" fmla="*/ 415 w 698"/>
                <a:gd name="T19" fmla="*/ 451 h 460"/>
                <a:gd name="T20" fmla="*/ 380 w 698"/>
                <a:gd name="T21" fmla="*/ 422 h 460"/>
                <a:gd name="T22" fmla="*/ 391 w 698"/>
                <a:gd name="T23" fmla="*/ 365 h 460"/>
                <a:gd name="T24" fmla="*/ 346 w 698"/>
                <a:gd name="T25" fmla="*/ 334 h 460"/>
                <a:gd name="T26" fmla="*/ 296 w 698"/>
                <a:gd name="T27" fmla="*/ 371 h 460"/>
                <a:gd name="T28" fmla="*/ 305 w 698"/>
                <a:gd name="T29" fmla="*/ 438 h 460"/>
                <a:gd name="T30" fmla="*/ 213 w 698"/>
                <a:gd name="T31" fmla="*/ 450 h 460"/>
                <a:gd name="T32" fmla="*/ 110 w 698"/>
                <a:gd name="T33" fmla="*/ 434 h 460"/>
                <a:gd name="T34" fmla="*/ 121 w 698"/>
                <a:gd name="T35" fmla="*/ 314 h 460"/>
                <a:gd name="T36" fmla="*/ 99 w 698"/>
                <a:gd name="T37" fmla="*/ 262 h 460"/>
                <a:gd name="T38" fmla="*/ 72 w 698"/>
                <a:gd name="T39" fmla="*/ 267 h 460"/>
                <a:gd name="T40" fmla="*/ 41 w 698"/>
                <a:gd name="T41" fmla="*/ 272 h 460"/>
                <a:gd name="T42" fmla="*/ 1 w 698"/>
                <a:gd name="T43" fmla="*/ 221 h 460"/>
                <a:gd name="T44" fmla="*/ 39 w 698"/>
                <a:gd name="T45" fmla="*/ 176 h 460"/>
                <a:gd name="T46" fmla="*/ 99 w 698"/>
                <a:gd name="T47" fmla="*/ 192 h 460"/>
                <a:gd name="T48" fmla="*/ 122 w 698"/>
                <a:gd name="T49" fmla="*/ 104 h 460"/>
                <a:gd name="T50" fmla="*/ 118 w 698"/>
                <a:gd name="T51" fmla="*/ 33 h 460"/>
                <a:gd name="T52" fmla="*/ 305 w 698"/>
                <a:gd name="T53" fmla="*/ 16 h 460"/>
                <a:gd name="T54" fmla="*/ 307 w 698"/>
                <a:gd name="T55" fmla="*/ 55 h 460"/>
                <a:gd name="T56" fmla="*/ 300 w 698"/>
                <a:gd name="T57" fmla="*/ 101 h 460"/>
                <a:gd name="T58" fmla="*/ 357 w 698"/>
                <a:gd name="T59" fmla="*/ 135 h 460"/>
                <a:gd name="T60" fmla="*/ 407 w 698"/>
                <a:gd name="T61" fmla="*/ 94 h 460"/>
                <a:gd name="T62" fmla="*/ 392 w 698"/>
                <a:gd name="T63" fmla="*/ 24 h 460"/>
                <a:gd name="T64" fmla="*/ 483 w 698"/>
                <a:gd name="T65" fmla="*/ 16 h 460"/>
                <a:gd name="T66" fmla="*/ 586 w 698"/>
                <a:gd name="T67" fmla="*/ 44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8" h="460">
                  <a:moveTo>
                    <a:pt x="586" y="44"/>
                  </a:moveTo>
                  <a:cubicBezTo>
                    <a:pt x="586" y="44"/>
                    <a:pt x="576" y="91"/>
                    <a:pt x="577" y="125"/>
                  </a:cubicBezTo>
                  <a:cubicBezTo>
                    <a:pt x="577" y="159"/>
                    <a:pt x="586" y="204"/>
                    <a:pt x="618" y="197"/>
                  </a:cubicBezTo>
                  <a:cubicBezTo>
                    <a:pt x="641" y="192"/>
                    <a:pt x="637" y="176"/>
                    <a:pt x="660" y="177"/>
                  </a:cubicBezTo>
                  <a:cubicBezTo>
                    <a:pt x="683" y="178"/>
                    <a:pt x="698" y="212"/>
                    <a:pt x="698" y="229"/>
                  </a:cubicBezTo>
                  <a:cubicBezTo>
                    <a:pt x="698" y="270"/>
                    <a:pt x="679" y="296"/>
                    <a:pt x="657" y="295"/>
                  </a:cubicBezTo>
                  <a:cubicBezTo>
                    <a:pt x="634" y="294"/>
                    <a:pt x="625" y="271"/>
                    <a:pt x="601" y="271"/>
                  </a:cubicBezTo>
                  <a:cubicBezTo>
                    <a:pt x="577" y="271"/>
                    <a:pt x="570" y="292"/>
                    <a:pt x="571" y="349"/>
                  </a:cubicBezTo>
                  <a:cubicBezTo>
                    <a:pt x="573" y="407"/>
                    <a:pt x="581" y="441"/>
                    <a:pt x="581" y="441"/>
                  </a:cubicBezTo>
                  <a:cubicBezTo>
                    <a:pt x="581" y="441"/>
                    <a:pt x="464" y="460"/>
                    <a:pt x="415" y="451"/>
                  </a:cubicBezTo>
                  <a:cubicBezTo>
                    <a:pt x="387" y="445"/>
                    <a:pt x="381" y="437"/>
                    <a:pt x="380" y="422"/>
                  </a:cubicBezTo>
                  <a:cubicBezTo>
                    <a:pt x="379" y="407"/>
                    <a:pt x="399" y="391"/>
                    <a:pt x="391" y="365"/>
                  </a:cubicBezTo>
                  <a:cubicBezTo>
                    <a:pt x="386" y="350"/>
                    <a:pt x="372" y="335"/>
                    <a:pt x="346" y="334"/>
                  </a:cubicBezTo>
                  <a:cubicBezTo>
                    <a:pt x="319" y="332"/>
                    <a:pt x="296" y="348"/>
                    <a:pt x="296" y="371"/>
                  </a:cubicBezTo>
                  <a:cubicBezTo>
                    <a:pt x="294" y="411"/>
                    <a:pt x="311" y="424"/>
                    <a:pt x="305" y="438"/>
                  </a:cubicBezTo>
                  <a:cubicBezTo>
                    <a:pt x="298" y="452"/>
                    <a:pt x="277" y="454"/>
                    <a:pt x="213" y="450"/>
                  </a:cubicBezTo>
                  <a:cubicBezTo>
                    <a:pt x="137" y="446"/>
                    <a:pt x="110" y="434"/>
                    <a:pt x="110" y="434"/>
                  </a:cubicBezTo>
                  <a:cubicBezTo>
                    <a:pt x="110" y="434"/>
                    <a:pt x="117" y="358"/>
                    <a:pt x="121" y="314"/>
                  </a:cubicBezTo>
                  <a:cubicBezTo>
                    <a:pt x="124" y="276"/>
                    <a:pt x="109" y="265"/>
                    <a:pt x="99" y="262"/>
                  </a:cubicBezTo>
                  <a:cubicBezTo>
                    <a:pt x="94" y="261"/>
                    <a:pt x="84" y="264"/>
                    <a:pt x="72" y="267"/>
                  </a:cubicBezTo>
                  <a:cubicBezTo>
                    <a:pt x="62" y="270"/>
                    <a:pt x="50" y="273"/>
                    <a:pt x="41" y="272"/>
                  </a:cubicBezTo>
                  <a:cubicBezTo>
                    <a:pt x="23" y="271"/>
                    <a:pt x="0" y="255"/>
                    <a:pt x="1" y="221"/>
                  </a:cubicBezTo>
                  <a:cubicBezTo>
                    <a:pt x="2" y="199"/>
                    <a:pt x="15" y="175"/>
                    <a:pt x="39" y="176"/>
                  </a:cubicBezTo>
                  <a:cubicBezTo>
                    <a:pt x="72" y="176"/>
                    <a:pt x="81" y="191"/>
                    <a:pt x="99" y="192"/>
                  </a:cubicBezTo>
                  <a:cubicBezTo>
                    <a:pt x="113" y="192"/>
                    <a:pt x="121" y="149"/>
                    <a:pt x="122" y="104"/>
                  </a:cubicBezTo>
                  <a:cubicBezTo>
                    <a:pt x="123" y="60"/>
                    <a:pt x="118" y="33"/>
                    <a:pt x="118" y="33"/>
                  </a:cubicBezTo>
                  <a:cubicBezTo>
                    <a:pt x="118" y="33"/>
                    <a:pt x="279" y="0"/>
                    <a:pt x="305" y="16"/>
                  </a:cubicBezTo>
                  <a:cubicBezTo>
                    <a:pt x="326" y="28"/>
                    <a:pt x="312" y="43"/>
                    <a:pt x="307" y="55"/>
                  </a:cubicBezTo>
                  <a:cubicBezTo>
                    <a:pt x="299" y="73"/>
                    <a:pt x="295" y="88"/>
                    <a:pt x="300" y="101"/>
                  </a:cubicBezTo>
                  <a:cubicBezTo>
                    <a:pt x="307" y="123"/>
                    <a:pt x="332" y="135"/>
                    <a:pt x="357" y="135"/>
                  </a:cubicBezTo>
                  <a:cubicBezTo>
                    <a:pt x="388" y="135"/>
                    <a:pt x="405" y="114"/>
                    <a:pt x="407" y="94"/>
                  </a:cubicBezTo>
                  <a:cubicBezTo>
                    <a:pt x="409" y="50"/>
                    <a:pt x="392" y="38"/>
                    <a:pt x="392" y="24"/>
                  </a:cubicBezTo>
                  <a:cubicBezTo>
                    <a:pt x="392" y="4"/>
                    <a:pt x="440" y="8"/>
                    <a:pt x="483" y="16"/>
                  </a:cubicBezTo>
                  <a:cubicBezTo>
                    <a:pt x="516" y="22"/>
                    <a:pt x="586" y="44"/>
                    <a:pt x="586" y="44"/>
                  </a:cubicBezTo>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6" name="íślíḋè-任意多边形: 形状 249"/>
            <p:cNvSpPr/>
            <p:nvPr/>
          </p:nvSpPr>
          <p:spPr bwMode="auto">
            <a:xfrm>
              <a:off x="4451351" y="3092450"/>
              <a:ext cx="1660525" cy="2035175"/>
            </a:xfrm>
            <a:custGeom>
              <a:avLst/>
              <a:gdLst>
                <a:gd name="T0" fmla="*/ 496 w 503"/>
                <a:gd name="T1" fmla="*/ 109 h 617"/>
                <a:gd name="T2" fmla="*/ 377 w 503"/>
                <a:gd name="T3" fmla="*/ 122 h 617"/>
                <a:gd name="T4" fmla="*/ 292 w 503"/>
                <a:gd name="T5" fmla="*/ 90 h 617"/>
                <a:gd name="T6" fmla="*/ 314 w 503"/>
                <a:gd name="T7" fmla="*/ 36 h 617"/>
                <a:gd name="T8" fmla="*/ 254 w 503"/>
                <a:gd name="T9" fmla="*/ 0 h 617"/>
                <a:gd name="T10" fmla="*/ 199 w 503"/>
                <a:gd name="T11" fmla="*/ 42 h 617"/>
                <a:gd name="T12" fmla="*/ 213 w 503"/>
                <a:gd name="T13" fmla="*/ 97 h 617"/>
                <a:gd name="T14" fmla="*/ 117 w 503"/>
                <a:gd name="T15" fmla="*/ 123 h 617"/>
                <a:gd name="T16" fmla="*/ 15 w 503"/>
                <a:gd name="T17" fmla="*/ 106 h 617"/>
                <a:gd name="T18" fmla="*/ 6 w 503"/>
                <a:gd name="T19" fmla="*/ 178 h 617"/>
                <a:gd name="T20" fmla="*/ 14 w 503"/>
                <a:gd name="T21" fmla="*/ 233 h 617"/>
                <a:gd name="T22" fmla="*/ 44 w 503"/>
                <a:gd name="T23" fmla="*/ 255 h 617"/>
                <a:gd name="T24" fmla="*/ 86 w 503"/>
                <a:gd name="T25" fmla="*/ 233 h 617"/>
                <a:gd name="T26" fmla="*/ 128 w 503"/>
                <a:gd name="T27" fmla="*/ 293 h 617"/>
                <a:gd name="T28" fmla="*/ 87 w 503"/>
                <a:gd name="T29" fmla="*/ 359 h 617"/>
                <a:gd name="T30" fmla="*/ 27 w 503"/>
                <a:gd name="T31" fmla="*/ 334 h 617"/>
                <a:gd name="T32" fmla="*/ 1 w 503"/>
                <a:gd name="T33" fmla="*/ 384 h 617"/>
                <a:gd name="T34" fmla="*/ 5 w 503"/>
                <a:gd name="T35" fmla="*/ 465 h 617"/>
                <a:gd name="T36" fmla="*/ 10 w 503"/>
                <a:gd name="T37" fmla="*/ 500 h 617"/>
                <a:gd name="T38" fmla="*/ 143 w 503"/>
                <a:gd name="T39" fmla="*/ 490 h 617"/>
                <a:gd name="T40" fmla="*/ 225 w 503"/>
                <a:gd name="T41" fmla="*/ 522 h 617"/>
                <a:gd name="T42" fmla="*/ 196 w 503"/>
                <a:gd name="T43" fmla="*/ 573 h 617"/>
                <a:gd name="T44" fmla="*/ 256 w 503"/>
                <a:gd name="T45" fmla="*/ 617 h 617"/>
                <a:gd name="T46" fmla="*/ 313 w 503"/>
                <a:gd name="T47" fmla="*/ 575 h 617"/>
                <a:gd name="T48" fmla="*/ 281 w 503"/>
                <a:gd name="T49" fmla="*/ 520 h 617"/>
                <a:gd name="T50" fmla="*/ 318 w 503"/>
                <a:gd name="T51" fmla="*/ 491 h 617"/>
                <a:gd name="T52" fmla="*/ 489 w 503"/>
                <a:gd name="T53" fmla="*/ 506 h 617"/>
                <a:gd name="T54" fmla="*/ 498 w 503"/>
                <a:gd name="T55" fmla="*/ 421 h 617"/>
                <a:gd name="T56" fmla="*/ 478 w 503"/>
                <a:gd name="T57" fmla="*/ 338 h 617"/>
                <a:gd name="T58" fmla="*/ 426 w 503"/>
                <a:gd name="T59" fmla="*/ 349 h 617"/>
                <a:gd name="T60" fmla="*/ 381 w 503"/>
                <a:gd name="T61" fmla="*/ 292 h 617"/>
                <a:gd name="T62" fmla="*/ 422 w 503"/>
                <a:gd name="T63" fmla="*/ 244 h 617"/>
                <a:gd name="T64" fmla="*/ 483 w 503"/>
                <a:gd name="T65" fmla="*/ 260 h 617"/>
                <a:gd name="T66" fmla="*/ 501 w 503"/>
                <a:gd name="T67" fmla="*/ 177 h 617"/>
                <a:gd name="T68" fmla="*/ 496 w 503"/>
                <a:gd name="T69" fmla="*/ 10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3" h="617">
                  <a:moveTo>
                    <a:pt x="496" y="109"/>
                  </a:moveTo>
                  <a:cubicBezTo>
                    <a:pt x="496" y="109"/>
                    <a:pt x="434" y="122"/>
                    <a:pt x="377" y="122"/>
                  </a:cubicBezTo>
                  <a:cubicBezTo>
                    <a:pt x="329" y="121"/>
                    <a:pt x="292" y="118"/>
                    <a:pt x="292" y="90"/>
                  </a:cubicBezTo>
                  <a:cubicBezTo>
                    <a:pt x="293" y="62"/>
                    <a:pt x="317" y="62"/>
                    <a:pt x="314" y="36"/>
                  </a:cubicBezTo>
                  <a:cubicBezTo>
                    <a:pt x="310" y="9"/>
                    <a:pt x="283" y="0"/>
                    <a:pt x="254" y="0"/>
                  </a:cubicBezTo>
                  <a:cubicBezTo>
                    <a:pt x="226" y="1"/>
                    <a:pt x="199" y="19"/>
                    <a:pt x="199" y="42"/>
                  </a:cubicBezTo>
                  <a:cubicBezTo>
                    <a:pt x="199" y="64"/>
                    <a:pt x="221" y="81"/>
                    <a:pt x="213" y="97"/>
                  </a:cubicBezTo>
                  <a:cubicBezTo>
                    <a:pt x="204" y="113"/>
                    <a:pt x="165" y="126"/>
                    <a:pt x="117" y="123"/>
                  </a:cubicBezTo>
                  <a:cubicBezTo>
                    <a:pt x="71" y="120"/>
                    <a:pt x="15" y="106"/>
                    <a:pt x="15" y="106"/>
                  </a:cubicBezTo>
                  <a:cubicBezTo>
                    <a:pt x="15" y="106"/>
                    <a:pt x="6" y="157"/>
                    <a:pt x="6" y="178"/>
                  </a:cubicBezTo>
                  <a:cubicBezTo>
                    <a:pt x="7" y="200"/>
                    <a:pt x="10" y="224"/>
                    <a:pt x="14" y="233"/>
                  </a:cubicBezTo>
                  <a:cubicBezTo>
                    <a:pt x="19" y="242"/>
                    <a:pt x="27" y="259"/>
                    <a:pt x="44" y="255"/>
                  </a:cubicBezTo>
                  <a:cubicBezTo>
                    <a:pt x="60" y="251"/>
                    <a:pt x="69" y="230"/>
                    <a:pt x="86" y="233"/>
                  </a:cubicBezTo>
                  <a:cubicBezTo>
                    <a:pt x="102" y="236"/>
                    <a:pt x="130" y="259"/>
                    <a:pt x="128" y="293"/>
                  </a:cubicBezTo>
                  <a:cubicBezTo>
                    <a:pt x="125" y="328"/>
                    <a:pt x="111" y="361"/>
                    <a:pt x="87" y="359"/>
                  </a:cubicBezTo>
                  <a:cubicBezTo>
                    <a:pt x="62" y="357"/>
                    <a:pt x="47" y="336"/>
                    <a:pt x="27" y="334"/>
                  </a:cubicBezTo>
                  <a:cubicBezTo>
                    <a:pt x="6" y="332"/>
                    <a:pt x="0" y="366"/>
                    <a:pt x="1" y="384"/>
                  </a:cubicBezTo>
                  <a:cubicBezTo>
                    <a:pt x="2" y="403"/>
                    <a:pt x="2" y="445"/>
                    <a:pt x="5" y="465"/>
                  </a:cubicBezTo>
                  <a:cubicBezTo>
                    <a:pt x="8" y="485"/>
                    <a:pt x="10" y="500"/>
                    <a:pt x="10" y="500"/>
                  </a:cubicBezTo>
                  <a:cubicBezTo>
                    <a:pt x="10" y="500"/>
                    <a:pt x="90" y="489"/>
                    <a:pt x="143" y="490"/>
                  </a:cubicBezTo>
                  <a:cubicBezTo>
                    <a:pt x="195" y="491"/>
                    <a:pt x="223" y="502"/>
                    <a:pt x="225" y="522"/>
                  </a:cubicBezTo>
                  <a:cubicBezTo>
                    <a:pt x="226" y="542"/>
                    <a:pt x="193" y="550"/>
                    <a:pt x="196" y="573"/>
                  </a:cubicBezTo>
                  <a:cubicBezTo>
                    <a:pt x="199" y="596"/>
                    <a:pt x="234" y="617"/>
                    <a:pt x="256" y="617"/>
                  </a:cubicBezTo>
                  <a:cubicBezTo>
                    <a:pt x="279" y="616"/>
                    <a:pt x="313" y="602"/>
                    <a:pt x="313" y="575"/>
                  </a:cubicBezTo>
                  <a:cubicBezTo>
                    <a:pt x="312" y="548"/>
                    <a:pt x="282" y="537"/>
                    <a:pt x="281" y="520"/>
                  </a:cubicBezTo>
                  <a:cubicBezTo>
                    <a:pt x="279" y="504"/>
                    <a:pt x="298" y="491"/>
                    <a:pt x="318" y="491"/>
                  </a:cubicBezTo>
                  <a:cubicBezTo>
                    <a:pt x="337" y="491"/>
                    <a:pt x="489" y="506"/>
                    <a:pt x="489" y="506"/>
                  </a:cubicBezTo>
                  <a:cubicBezTo>
                    <a:pt x="489" y="506"/>
                    <a:pt x="494" y="464"/>
                    <a:pt x="498" y="421"/>
                  </a:cubicBezTo>
                  <a:cubicBezTo>
                    <a:pt x="503" y="364"/>
                    <a:pt x="498" y="336"/>
                    <a:pt x="478" y="338"/>
                  </a:cubicBezTo>
                  <a:cubicBezTo>
                    <a:pt x="467" y="339"/>
                    <a:pt x="449" y="350"/>
                    <a:pt x="426" y="349"/>
                  </a:cubicBezTo>
                  <a:cubicBezTo>
                    <a:pt x="403" y="348"/>
                    <a:pt x="378" y="329"/>
                    <a:pt x="381" y="292"/>
                  </a:cubicBezTo>
                  <a:cubicBezTo>
                    <a:pt x="384" y="263"/>
                    <a:pt x="399" y="243"/>
                    <a:pt x="422" y="244"/>
                  </a:cubicBezTo>
                  <a:cubicBezTo>
                    <a:pt x="444" y="246"/>
                    <a:pt x="468" y="260"/>
                    <a:pt x="483" y="260"/>
                  </a:cubicBezTo>
                  <a:cubicBezTo>
                    <a:pt x="493" y="261"/>
                    <a:pt x="501" y="198"/>
                    <a:pt x="501" y="177"/>
                  </a:cubicBezTo>
                  <a:cubicBezTo>
                    <a:pt x="501" y="135"/>
                    <a:pt x="496" y="109"/>
                    <a:pt x="496" y="109"/>
                  </a:cubicBezTo>
                </a:path>
              </a:pathLst>
            </a:custGeom>
            <a:solidFill>
              <a:srgbClr val="D2091C"/>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7" name="íślíḋè-任意多边形: 形状 250"/>
            <p:cNvSpPr/>
            <p:nvPr/>
          </p:nvSpPr>
          <p:spPr bwMode="auto">
            <a:xfrm>
              <a:off x="4154112" y="1947863"/>
              <a:ext cx="2305050" cy="1557338"/>
            </a:xfrm>
            <a:custGeom>
              <a:avLst/>
              <a:gdLst>
                <a:gd name="T0" fmla="*/ 583 w 698"/>
                <a:gd name="T1" fmla="*/ 31 h 472"/>
                <a:gd name="T2" fmla="*/ 577 w 698"/>
                <a:gd name="T3" fmla="*/ 137 h 472"/>
                <a:gd name="T4" fmla="*/ 618 w 698"/>
                <a:gd name="T5" fmla="*/ 209 h 472"/>
                <a:gd name="T6" fmla="*/ 660 w 698"/>
                <a:gd name="T7" fmla="*/ 189 h 472"/>
                <a:gd name="T8" fmla="*/ 698 w 698"/>
                <a:gd name="T9" fmla="*/ 241 h 472"/>
                <a:gd name="T10" fmla="*/ 657 w 698"/>
                <a:gd name="T11" fmla="*/ 307 h 472"/>
                <a:gd name="T12" fmla="*/ 601 w 698"/>
                <a:gd name="T13" fmla="*/ 283 h 472"/>
                <a:gd name="T14" fmla="*/ 571 w 698"/>
                <a:gd name="T15" fmla="*/ 361 h 472"/>
                <a:gd name="T16" fmla="*/ 581 w 698"/>
                <a:gd name="T17" fmla="*/ 453 h 472"/>
                <a:gd name="T18" fmla="*/ 415 w 698"/>
                <a:gd name="T19" fmla="*/ 463 h 472"/>
                <a:gd name="T20" fmla="*/ 380 w 698"/>
                <a:gd name="T21" fmla="*/ 434 h 472"/>
                <a:gd name="T22" fmla="*/ 401 w 698"/>
                <a:gd name="T23" fmla="*/ 374 h 472"/>
                <a:gd name="T24" fmla="*/ 345 w 698"/>
                <a:gd name="T25" fmla="*/ 342 h 472"/>
                <a:gd name="T26" fmla="*/ 279 w 698"/>
                <a:gd name="T27" fmla="*/ 389 h 472"/>
                <a:gd name="T28" fmla="*/ 293 w 698"/>
                <a:gd name="T29" fmla="*/ 440 h 472"/>
                <a:gd name="T30" fmla="*/ 219 w 698"/>
                <a:gd name="T31" fmla="*/ 468 h 472"/>
                <a:gd name="T32" fmla="*/ 101 w 698"/>
                <a:gd name="T33" fmla="*/ 451 h 472"/>
                <a:gd name="T34" fmla="*/ 121 w 698"/>
                <a:gd name="T35" fmla="*/ 326 h 472"/>
                <a:gd name="T36" fmla="*/ 99 w 698"/>
                <a:gd name="T37" fmla="*/ 274 h 472"/>
                <a:gd name="T38" fmla="*/ 72 w 698"/>
                <a:gd name="T39" fmla="*/ 279 h 472"/>
                <a:gd name="T40" fmla="*/ 41 w 698"/>
                <a:gd name="T41" fmla="*/ 284 h 472"/>
                <a:gd name="T42" fmla="*/ 1 w 698"/>
                <a:gd name="T43" fmla="*/ 233 h 472"/>
                <a:gd name="T44" fmla="*/ 39 w 698"/>
                <a:gd name="T45" fmla="*/ 188 h 472"/>
                <a:gd name="T46" fmla="*/ 99 w 698"/>
                <a:gd name="T47" fmla="*/ 204 h 472"/>
                <a:gd name="T48" fmla="*/ 122 w 698"/>
                <a:gd name="T49" fmla="*/ 116 h 472"/>
                <a:gd name="T50" fmla="*/ 105 w 698"/>
                <a:gd name="T51" fmla="*/ 25 h 472"/>
                <a:gd name="T52" fmla="*/ 305 w 698"/>
                <a:gd name="T53" fmla="*/ 28 h 472"/>
                <a:gd name="T54" fmla="*/ 306 w 698"/>
                <a:gd name="T55" fmla="*/ 63 h 472"/>
                <a:gd name="T56" fmla="*/ 288 w 698"/>
                <a:gd name="T57" fmla="*/ 97 h 472"/>
                <a:gd name="T58" fmla="*/ 353 w 698"/>
                <a:gd name="T59" fmla="*/ 141 h 472"/>
                <a:gd name="T60" fmla="*/ 408 w 698"/>
                <a:gd name="T61" fmla="*/ 100 h 472"/>
                <a:gd name="T62" fmla="*/ 377 w 698"/>
                <a:gd name="T63" fmla="*/ 36 h 472"/>
                <a:gd name="T64" fmla="*/ 479 w 698"/>
                <a:gd name="T65" fmla="*/ 21 h 472"/>
                <a:gd name="T66" fmla="*/ 583 w 698"/>
                <a:gd name="T67" fmla="*/ 31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8" h="472">
                  <a:moveTo>
                    <a:pt x="583" y="31"/>
                  </a:moveTo>
                  <a:cubicBezTo>
                    <a:pt x="583" y="31"/>
                    <a:pt x="576" y="103"/>
                    <a:pt x="577" y="137"/>
                  </a:cubicBezTo>
                  <a:cubicBezTo>
                    <a:pt x="577" y="171"/>
                    <a:pt x="586" y="216"/>
                    <a:pt x="618" y="209"/>
                  </a:cubicBezTo>
                  <a:cubicBezTo>
                    <a:pt x="640" y="205"/>
                    <a:pt x="636" y="188"/>
                    <a:pt x="660" y="189"/>
                  </a:cubicBezTo>
                  <a:cubicBezTo>
                    <a:pt x="682" y="190"/>
                    <a:pt x="698" y="224"/>
                    <a:pt x="698" y="241"/>
                  </a:cubicBezTo>
                  <a:cubicBezTo>
                    <a:pt x="698" y="282"/>
                    <a:pt x="679" y="308"/>
                    <a:pt x="657" y="307"/>
                  </a:cubicBezTo>
                  <a:cubicBezTo>
                    <a:pt x="634" y="306"/>
                    <a:pt x="625" y="283"/>
                    <a:pt x="601" y="283"/>
                  </a:cubicBezTo>
                  <a:cubicBezTo>
                    <a:pt x="577" y="283"/>
                    <a:pt x="570" y="304"/>
                    <a:pt x="571" y="361"/>
                  </a:cubicBezTo>
                  <a:cubicBezTo>
                    <a:pt x="573" y="419"/>
                    <a:pt x="581" y="453"/>
                    <a:pt x="581" y="453"/>
                  </a:cubicBezTo>
                  <a:cubicBezTo>
                    <a:pt x="581" y="453"/>
                    <a:pt x="464" y="472"/>
                    <a:pt x="415" y="463"/>
                  </a:cubicBezTo>
                  <a:cubicBezTo>
                    <a:pt x="387" y="457"/>
                    <a:pt x="381" y="449"/>
                    <a:pt x="380" y="434"/>
                  </a:cubicBezTo>
                  <a:cubicBezTo>
                    <a:pt x="379" y="419"/>
                    <a:pt x="409" y="399"/>
                    <a:pt x="401" y="374"/>
                  </a:cubicBezTo>
                  <a:cubicBezTo>
                    <a:pt x="396" y="358"/>
                    <a:pt x="382" y="345"/>
                    <a:pt x="345" y="342"/>
                  </a:cubicBezTo>
                  <a:cubicBezTo>
                    <a:pt x="313" y="339"/>
                    <a:pt x="276" y="366"/>
                    <a:pt x="279" y="389"/>
                  </a:cubicBezTo>
                  <a:cubicBezTo>
                    <a:pt x="281" y="418"/>
                    <a:pt x="300" y="426"/>
                    <a:pt x="293" y="440"/>
                  </a:cubicBezTo>
                  <a:cubicBezTo>
                    <a:pt x="286" y="455"/>
                    <a:pt x="255" y="468"/>
                    <a:pt x="219" y="468"/>
                  </a:cubicBezTo>
                  <a:cubicBezTo>
                    <a:pt x="164" y="469"/>
                    <a:pt x="101" y="451"/>
                    <a:pt x="101" y="451"/>
                  </a:cubicBezTo>
                  <a:cubicBezTo>
                    <a:pt x="101" y="451"/>
                    <a:pt x="117" y="370"/>
                    <a:pt x="121" y="326"/>
                  </a:cubicBezTo>
                  <a:cubicBezTo>
                    <a:pt x="123" y="288"/>
                    <a:pt x="109" y="277"/>
                    <a:pt x="99" y="274"/>
                  </a:cubicBezTo>
                  <a:cubicBezTo>
                    <a:pt x="94" y="273"/>
                    <a:pt x="84" y="276"/>
                    <a:pt x="72" y="279"/>
                  </a:cubicBezTo>
                  <a:cubicBezTo>
                    <a:pt x="61" y="282"/>
                    <a:pt x="50" y="285"/>
                    <a:pt x="41" y="284"/>
                  </a:cubicBezTo>
                  <a:cubicBezTo>
                    <a:pt x="23" y="283"/>
                    <a:pt x="0" y="267"/>
                    <a:pt x="1" y="233"/>
                  </a:cubicBezTo>
                  <a:cubicBezTo>
                    <a:pt x="2" y="211"/>
                    <a:pt x="15" y="187"/>
                    <a:pt x="39" y="188"/>
                  </a:cubicBezTo>
                  <a:cubicBezTo>
                    <a:pt x="72" y="188"/>
                    <a:pt x="81" y="203"/>
                    <a:pt x="99" y="204"/>
                  </a:cubicBezTo>
                  <a:cubicBezTo>
                    <a:pt x="113" y="204"/>
                    <a:pt x="120" y="161"/>
                    <a:pt x="122" y="116"/>
                  </a:cubicBezTo>
                  <a:cubicBezTo>
                    <a:pt x="123" y="72"/>
                    <a:pt x="105" y="25"/>
                    <a:pt x="105" y="25"/>
                  </a:cubicBezTo>
                  <a:cubicBezTo>
                    <a:pt x="105" y="25"/>
                    <a:pt x="257" y="0"/>
                    <a:pt x="305" y="28"/>
                  </a:cubicBezTo>
                  <a:cubicBezTo>
                    <a:pt x="326" y="40"/>
                    <a:pt x="314" y="56"/>
                    <a:pt x="306" y="63"/>
                  </a:cubicBezTo>
                  <a:cubicBezTo>
                    <a:pt x="296" y="71"/>
                    <a:pt x="286" y="83"/>
                    <a:pt x="288" y="97"/>
                  </a:cubicBezTo>
                  <a:cubicBezTo>
                    <a:pt x="291" y="117"/>
                    <a:pt x="328" y="141"/>
                    <a:pt x="353" y="141"/>
                  </a:cubicBezTo>
                  <a:cubicBezTo>
                    <a:pt x="383" y="141"/>
                    <a:pt x="408" y="115"/>
                    <a:pt x="408" y="100"/>
                  </a:cubicBezTo>
                  <a:cubicBezTo>
                    <a:pt x="408" y="61"/>
                    <a:pt x="373" y="62"/>
                    <a:pt x="377" y="36"/>
                  </a:cubicBezTo>
                  <a:cubicBezTo>
                    <a:pt x="382" y="11"/>
                    <a:pt x="433" y="16"/>
                    <a:pt x="479" y="21"/>
                  </a:cubicBezTo>
                  <a:cubicBezTo>
                    <a:pt x="532" y="27"/>
                    <a:pt x="583" y="31"/>
                    <a:pt x="583" y="31"/>
                  </a:cubicBezTo>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8" name="íślíḋè-任意多边形: 形状 251"/>
            <p:cNvSpPr/>
            <p:nvPr/>
          </p:nvSpPr>
          <p:spPr bwMode="auto">
            <a:xfrm>
              <a:off x="6065838" y="1720850"/>
              <a:ext cx="1671638" cy="2051050"/>
            </a:xfrm>
            <a:custGeom>
              <a:avLst/>
              <a:gdLst>
                <a:gd name="T0" fmla="*/ 486 w 506"/>
                <a:gd name="T1" fmla="*/ 107 h 622"/>
                <a:gd name="T2" fmla="*/ 369 w 506"/>
                <a:gd name="T3" fmla="*/ 120 h 622"/>
                <a:gd name="T4" fmla="*/ 282 w 506"/>
                <a:gd name="T5" fmla="*/ 90 h 622"/>
                <a:gd name="T6" fmla="*/ 293 w 506"/>
                <a:gd name="T7" fmla="*/ 38 h 622"/>
                <a:gd name="T8" fmla="*/ 246 w 506"/>
                <a:gd name="T9" fmla="*/ 1 h 622"/>
                <a:gd name="T10" fmla="*/ 202 w 506"/>
                <a:gd name="T11" fmla="*/ 45 h 622"/>
                <a:gd name="T12" fmla="*/ 212 w 506"/>
                <a:gd name="T13" fmla="*/ 102 h 622"/>
                <a:gd name="T14" fmla="*/ 113 w 506"/>
                <a:gd name="T15" fmla="*/ 117 h 622"/>
                <a:gd name="T16" fmla="*/ 13 w 506"/>
                <a:gd name="T17" fmla="*/ 102 h 622"/>
                <a:gd name="T18" fmla="*/ 6 w 506"/>
                <a:gd name="T19" fmla="*/ 198 h 622"/>
                <a:gd name="T20" fmla="*/ 15 w 506"/>
                <a:gd name="T21" fmla="*/ 253 h 622"/>
                <a:gd name="T22" fmla="*/ 44 w 506"/>
                <a:gd name="T23" fmla="*/ 275 h 622"/>
                <a:gd name="T24" fmla="*/ 86 w 506"/>
                <a:gd name="T25" fmla="*/ 253 h 622"/>
                <a:gd name="T26" fmla="*/ 128 w 506"/>
                <a:gd name="T27" fmla="*/ 313 h 622"/>
                <a:gd name="T28" fmla="*/ 87 w 506"/>
                <a:gd name="T29" fmla="*/ 379 h 622"/>
                <a:gd name="T30" fmla="*/ 27 w 506"/>
                <a:gd name="T31" fmla="*/ 354 h 622"/>
                <a:gd name="T32" fmla="*/ 1 w 506"/>
                <a:gd name="T33" fmla="*/ 404 h 622"/>
                <a:gd name="T34" fmla="*/ 5 w 506"/>
                <a:gd name="T35" fmla="*/ 485 h 622"/>
                <a:gd name="T36" fmla="*/ 10 w 506"/>
                <a:gd name="T37" fmla="*/ 520 h 622"/>
                <a:gd name="T38" fmla="*/ 117 w 506"/>
                <a:gd name="T39" fmla="*/ 500 h 622"/>
                <a:gd name="T40" fmla="*/ 213 w 506"/>
                <a:gd name="T41" fmla="*/ 514 h 622"/>
                <a:gd name="T42" fmla="*/ 196 w 506"/>
                <a:gd name="T43" fmla="*/ 583 h 622"/>
                <a:gd name="T44" fmla="*/ 241 w 506"/>
                <a:gd name="T45" fmla="*/ 620 h 622"/>
                <a:gd name="T46" fmla="*/ 292 w 506"/>
                <a:gd name="T47" fmla="*/ 598 h 622"/>
                <a:gd name="T48" fmla="*/ 281 w 506"/>
                <a:gd name="T49" fmla="*/ 517 h 622"/>
                <a:gd name="T50" fmla="*/ 359 w 506"/>
                <a:gd name="T51" fmla="*/ 498 h 622"/>
                <a:gd name="T52" fmla="*/ 481 w 506"/>
                <a:gd name="T53" fmla="*/ 530 h 622"/>
                <a:gd name="T54" fmla="*/ 498 w 506"/>
                <a:gd name="T55" fmla="*/ 441 h 622"/>
                <a:gd name="T56" fmla="*/ 478 w 506"/>
                <a:gd name="T57" fmla="*/ 358 h 622"/>
                <a:gd name="T58" fmla="*/ 426 w 506"/>
                <a:gd name="T59" fmla="*/ 369 h 622"/>
                <a:gd name="T60" fmla="*/ 381 w 506"/>
                <a:gd name="T61" fmla="*/ 312 h 622"/>
                <a:gd name="T62" fmla="*/ 422 w 506"/>
                <a:gd name="T63" fmla="*/ 264 h 622"/>
                <a:gd name="T64" fmla="*/ 483 w 506"/>
                <a:gd name="T65" fmla="*/ 280 h 622"/>
                <a:gd name="T66" fmla="*/ 501 w 506"/>
                <a:gd name="T67" fmla="*/ 197 h 622"/>
                <a:gd name="T68" fmla="*/ 486 w 506"/>
                <a:gd name="T69" fmla="*/ 107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6" h="622">
                  <a:moveTo>
                    <a:pt x="486" y="107"/>
                  </a:moveTo>
                  <a:cubicBezTo>
                    <a:pt x="486" y="107"/>
                    <a:pt x="418" y="119"/>
                    <a:pt x="369" y="120"/>
                  </a:cubicBezTo>
                  <a:cubicBezTo>
                    <a:pt x="320" y="121"/>
                    <a:pt x="281" y="117"/>
                    <a:pt x="282" y="90"/>
                  </a:cubicBezTo>
                  <a:cubicBezTo>
                    <a:pt x="282" y="62"/>
                    <a:pt x="297" y="64"/>
                    <a:pt x="293" y="38"/>
                  </a:cubicBezTo>
                  <a:cubicBezTo>
                    <a:pt x="289" y="11"/>
                    <a:pt x="274" y="0"/>
                    <a:pt x="246" y="1"/>
                  </a:cubicBezTo>
                  <a:cubicBezTo>
                    <a:pt x="218" y="1"/>
                    <a:pt x="202" y="23"/>
                    <a:pt x="202" y="45"/>
                  </a:cubicBezTo>
                  <a:cubicBezTo>
                    <a:pt x="202" y="67"/>
                    <a:pt x="220" y="86"/>
                    <a:pt x="212" y="102"/>
                  </a:cubicBezTo>
                  <a:cubicBezTo>
                    <a:pt x="203" y="118"/>
                    <a:pt x="160" y="122"/>
                    <a:pt x="113" y="117"/>
                  </a:cubicBezTo>
                  <a:cubicBezTo>
                    <a:pt x="68" y="113"/>
                    <a:pt x="13" y="102"/>
                    <a:pt x="13" y="102"/>
                  </a:cubicBezTo>
                  <a:cubicBezTo>
                    <a:pt x="13" y="102"/>
                    <a:pt x="6" y="177"/>
                    <a:pt x="6" y="198"/>
                  </a:cubicBezTo>
                  <a:cubicBezTo>
                    <a:pt x="7" y="220"/>
                    <a:pt x="10" y="244"/>
                    <a:pt x="15" y="253"/>
                  </a:cubicBezTo>
                  <a:cubicBezTo>
                    <a:pt x="19" y="262"/>
                    <a:pt x="27" y="279"/>
                    <a:pt x="44" y="275"/>
                  </a:cubicBezTo>
                  <a:cubicBezTo>
                    <a:pt x="60" y="271"/>
                    <a:pt x="69" y="250"/>
                    <a:pt x="86" y="253"/>
                  </a:cubicBezTo>
                  <a:cubicBezTo>
                    <a:pt x="102" y="256"/>
                    <a:pt x="130" y="279"/>
                    <a:pt x="128" y="313"/>
                  </a:cubicBezTo>
                  <a:cubicBezTo>
                    <a:pt x="125" y="348"/>
                    <a:pt x="111" y="381"/>
                    <a:pt x="87" y="379"/>
                  </a:cubicBezTo>
                  <a:cubicBezTo>
                    <a:pt x="62" y="377"/>
                    <a:pt x="47" y="356"/>
                    <a:pt x="27" y="354"/>
                  </a:cubicBezTo>
                  <a:cubicBezTo>
                    <a:pt x="6" y="352"/>
                    <a:pt x="0" y="386"/>
                    <a:pt x="1" y="404"/>
                  </a:cubicBezTo>
                  <a:cubicBezTo>
                    <a:pt x="2" y="423"/>
                    <a:pt x="2" y="465"/>
                    <a:pt x="5" y="485"/>
                  </a:cubicBezTo>
                  <a:cubicBezTo>
                    <a:pt x="8" y="505"/>
                    <a:pt x="10" y="520"/>
                    <a:pt x="10" y="520"/>
                  </a:cubicBezTo>
                  <a:cubicBezTo>
                    <a:pt x="10" y="520"/>
                    <a:pt x="48" y="508"/>
                    <a:pt x="117" y="500"/>
                  </a:cubicBezTo>
                  <a:cubicBezTo>
                    <a:pt x="169" y="494"/>
                    <a:pt x="211" y="495"/>
                    <a:pt x="213" y="514"/>
                  </a:cubicBezTo>
                  <a:cubicBezTo>
                    <a:pt x="214" y="534"/>
                    <a:pt x="192" y="561"/>
                    <a:pt x="196" y="583"/>
                  </a:cubicBezTo>
                  <a:cubicBezTo>
                    <a:pt x="199" y="606"/>
                    <a:pt x="219" y="617"/>
                    <a:pt x="241" y="620"/>
                  </a:cubicBezTo>
                  <a:cubicBezTo>
                    <a:pt x="254" y="622"/>
                    <a:pt x="279" y="621"/>
                    <a:pt x="292" y="598"/>
                  </a:cubicBezTo>
                  <a:cubicBezTo>
                    <a:pt x="305" y="576"/>
                    <a:pt x="298" y="553"/>
                    <a:pt x="281" y="517"/>
                  </a:cubicBezTo>
                  <a:cubicBezTo>
                    <a:pt x="273" y="501"/>
                    <a:pt x="309" y="490"/>
                    <a:pt x="359" y="498"/>
                  </a:cubicBezTo>
                  <a:cubicBezTo>
                    <a:pt x="379" y="501"/>
                    <a:pt x="481" y="530"/>
                    <a:pt x="481" y="530"/>
                  </a:cubicBezTo>
                  <a:cubicBezTo>
                    <a:pt x="481" y="530"/>
                    <a:pt x="492" y="485"/>
                    <a:pt x="498" y="441"/>
                  </a:cubicBezTo>
                  <a:cubicBezTo>
                    <a:pt x="506" y="385"/>
                    <a:pt x="498" y="356"/>
                    <a:pt x="478" y="358"/>
                  </a:cubicBezTo>
                  <a:cubicBezTo>
                    <a:pt x="467" y="359"/>
                    <a:pt x="449" y="370"/>
                    <a:pt x="426" y="369"/>
                  </a:cubicBezTo>
                  <a:cubicBezTo>
                    <a:pt x="403" y="368"/>
                    <a:pt x="379" y="349"/>
                    <a:pt x="381" y="312"/>
                  </a:cubicBezTo>
                  <a:cubicBezTo>
                    <a:pt x="384" y="283"/>
                    <a:pt x="399" y="263"/>
                    <a:pt x="422" y="264"/>
                  </a:cubicBezTo>
                  <a:cubicBezTo>
                    <a:pt x="444" y="266"/>
                    <a:pt x="468" y="280"/>
                    <a:pt x="483" y="280"/>
                  </a:cubicBezTo>
                  <a:cubicBezTo>
                    <a:pt x="493" y="281"/>
                    <a:pt x="501" y="218"/>
                    <a:pt x="501" y="197"/>
                  </a:cubicBezTo>
                  <a:cubicBezTo>
                    <a:pt x="502" y="155"/>
                    <a:pt x="486" y="107"/>
                    <a:pt x="486" y="107"/>
                  </a:cubicBezTo>
                </a:path>
              </a:pathLst>
            </a:custGeom>
            <a:solidFill>
              <a:srgbClr val="D2091C"/>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9" name="íślíḋè-任意多边形: 形状 355"/>
            <p:cNvSpPr/>
            <p:nvPr/>
          </p:nvSpPr>
          <p:spPr bwMode="auto">
            <a:xfrm>
              <a:off x="5099461" y="2598681"/>
              <a:ext cx="413518" cy="255702"/>
            </a:xfrm>
            <a:custGeom>
              <a:avLst/>
              <a:gdLst>
                <a:gd name="connsiteX0" fmla="*/ 255482 w 328613"/>
                <a:gd name="connsiteY0" fmla="*/ 58737 h 203200"/>
                <a:gd name="connsiteX1" fmla="*/ 265113 w 328613"/>
                <a:gd name="connsiteY1" fmla="*/ 67627 h 203200"/>
                <a:gd name="connsiteX2" fmla="*/ 255482 w 328613"/>
                <a:gd name="connsiteY2" fmla="*/ 77787 h 203200"/>
                <a:gd name="connsiteX3" fmla="*/ 244475 w 328613"/>
                <a:gd name="connsiteY3" fmla="*/ 67627 h 203200"/>
                <a:gd name="connsiteX4" fmla="*/ 245851 w 328613"/>
                <a:gd name="connsiteY4" fmla="*/ 63817 h 203200"/>
                <a:gd name="connsiteX5" fmla="*/ 249979 w 328613"/>
                <a:gd name="connsiteY5" fmla="*/ 66357 h 203200"/>
                <a:gd name="connsiteX6" fmla="*/ 255482 w 328613"/>
                <a:gd name="connsiteY6" fmla="*/ 61277 h 203200"/>
                <a:gd name="connsiteX7" fmla="*/ 255482 w 328613"/>
                <a:gd name="connsiteY7" fmla="*/ 58737 h 203200"/>
                <a:gd name="connsiteX8" fmla="*/ 253207 w 328613"/>
                <a:gd name="connsiteY8" fmla="*/ 49212 h 203200"/>
                <a:gd name="connsiteX9" fmla="*/ 234950 w 328613"/>
                <a:gd name="connsiteY9" fmla="*/ 68262 h 203200"/>
                <a:gd name="connsiteX10" fmla="*/ 253207 w 328613"/>
                <a:gd name="connsiteY10" fmla="*/ 87312 h 203200"/>
                <a:gd name="connsiteX11" fmla="*/ 271464 w 328613"/>
                <a:gd name="connsiteY11" fmla="*/ 68262 h 203200"/>
                <a:gd name="connsiteX12" fmla="*/ 253207 w 328613"/>
                <a:gd name="connsiteY12" fmla="*/ 49212 h 203200"/>
                <a:gd name="connsiteX13" fmla="*/ 109104 w 328613"/>
                <a:gd name="connsiteY13" fmla="*/ 0 h 203200"/>
                <a:gd name="connsiteX14" fmla="*/ 158461 w 328613"/>
                <a:gd name="connsiteY14" fmla="*/ 73773 h 203200"/>
                <a:gd name="connsiteX15" fmla="*/ 227301 w 328613"/>
                <a:gd name="connsiteY15" fmla="*/ 12943 h 203200"/>
                <a:gd name="connsiteX16" fmla="*/ 293544 w 328613"/>
                <a:gd name="connsiteY16" fmla="*/ 62125 h 203200"/>
                <a:gd name="connsiteX17" fmla="*/ 328613 w 328613"/>
                <a:gd name="connsiteY17" fmla="*/ 71185 h 203200"/>
                <a:gd name="connsiteX18" fmla="*/ 297440 w 328613"/>
                <a:gd name="connsiteY18" fmla="*/ 103541 h 203200"/>
                <a:gd name="connsiteX19" fmla="*/ 296142 w 328613"/>
                <a:gd name="connsiteY19" fmla="*/ 108719 h 203200"/>
                <a:gd name="connsiteX20" fmla="*/ 180542 w 328613"/>
                <a:gd name="connsiteY20" fmla="*/ 203200 h 203200"/>
                <a:gd name="connsiteX21" fmla="*/ 127289 w 328613"/>
                <a:gd name="connsiteY21" fmla="*/ 190257 h 203200"/>
                <a:gd name="connsiteX22" fmla="*/ 0 w 328613"/>
                <a:gd name="connsiteY22" fmla="*/ 86716 h 203200"/>
                <a:gd name="connsiteX23" fmla="*/ 87024 w 328613"/>
                <a:gd name="connsiteY23" fmla="*/ 107424 h 203200"/>
                <a:gd name="connsiteX24" fmla="*/ 109104 w 328613"/>
                <a:gd name="connsiteY24" fmla="*/ 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8613" h="203200">
                  <a:moveTo>
                    <a:pt x="255482" y="58737"/>
                  </a:moveTo>
                  <a:cubicBezTo>
                    <a:pt x="260986" y="58737"/>
                    <a:pt x="265113" y="62547"/>
                    <a:pt x="265113" y="67627"/>
                  </a:cubicBezTo>
                  <a:cubicBezTo>
                    <a:pt x="265113" y="72707"/>
                    <a:pt x="260986" y="77787"/>
                    <a:pt x="255482" y="77787"/>
                  </a:cubicBezTo>
                  <a:cubicBezTo>
                    <a:pt x="249979" y="77787"/>
                    <a:pt x="244475" y="72707"/>
                    <a:pt x="244475" y="67627"/>
                  </a:cubicBezTo>
                  <a:cubicBezTo>
                    <a:pt x="244475" y="66357"/>
                    <a:pt x="245851" y="65087"/>
                    <a:pt x="245851" y="63817"/>
                  </a:cubicBezTo>
                  <a:cubicBezTo>
                    <a:pt x="247227" y="65087"/>
                    <a:pt x="248603" y="66357"/>
                    <a:pt x="249979" y="66357"/>
                  </a:cubicBezTo>
                  <a:cubicBezTo>
                    <a:pt x="252730" y="66357"/>
                    <a:pt x="255482" y="63817"/>
                    <a:pt x="255482" y="61277"/>
                  </a:cubicBezTo>
                  <a:cubicBezTo>
                    <a:pt x="255482" y="60007"/>
                    <a:pt x="255482" y="60007"/>
                    <a:pt x="255482" y="58737"/>
                  </a:cubicBezTo>
                  <a:close/>
                  <a:moveTo>
                    <a:pt x="253207" y="49212"/>
                  </a:moveTo>
                  <a:cubicBezTo>
                    <a:pt x="243124" y="49212"/>
                    <a:pt x="234950" y="57741"/>
                    <a:pt x="234950" y="68262"/>
                  </a:cubicBezTo>
                  <a:cubicBezTo>
                    <a:pt x="234950" y="78783"/>
                    <a:pt x="243124" y="87312"/>
                    <a:pt x="253207" y="87312"/>
                  </a:cubicBezTo>
                  <a:cubicBezTo>
                    <a:pt x="263290" y="87312"/>
                    <a:pt x="271464" y="78783"/>
                    <a:pt x="271464" y="68262"/>
                  </a:cubicBezTo>
                  <a:cubicBezTo>
                    <a:pt x="271464" y="57741"/>
                    <a:pt x="263290" y="49212"/>
                    <a:pt x="253207" y="49212"/>
                  </a:cubicBezTo>
                  <a:close/>
                  <a:moveTo>
                    <a:pt x="109104" y="0"/>
                  </a:moveTo>
                  <a:cubicBezTo>
                    <a:pt x="125990" y="45299"/>
                    <a:pt x="141576" y="72479"/>
                    <a:pt x="158461" y="73773"/>
                  </a:cubicBezTo>
                  <a:cubicBezTo>
                    <a:pt x="162358" y="40122"/>
                    <a:pt x="190933" y="12943"/>
                    <a:pt x="227301" y="12943"/>
                  </a:cubicBezTo>
                  <a:cubicBezTo>
                    <a:pt x="258474" y="12943"/>
                    <a:pt x="284452" y="33651"/>
                    <a:pt x="293544" y="62125"/>
                  </a:cubicBezTo>
                  <a:cubicBezTo>
                    <a:pt x="293544" y="62125"/>
                    <a:pt x="293544" y="62125"/>
                    <a:pt x="328613" y="71185"/>
                  </a:cubicBezTo>
                  <a:cubicBezTo>
                    <a:pt x="328613" y="71185"/>
                    <a:pt x="298739" y="100953"/>
                    <a:pt x="297440" y="103541"/>
                  </a:cubicBezTo>
                  <a:cubicBezTo>
                    <a:pt x="297440" y="104836"/>
                    <a:pt x="297440" y="106130"/>
                    <a:pt x="296142" y="108719"/>
                  </a:cubicBezTo>
                  <a:cubicBezTo>
                    <a:pt x="296142" y="170843"/>
                    <a:pt x="242888" y="203200"/>
                    <a:pt x="180542" y="203200"/>
                  </a:cubicBezTo>
                  <a:cubicBezTo>
                    <a:pt x="161059" y="203200"/>
                    <a:pt x="142875" y="198023"/>
                    <a:pt x="127289" y="190257"/>
                  </a:cubicBezTo>
                  <a:cubicBezTo>
                    <a:pt x="79231" y="179903"/>
                    <a:pt x="33770" y="161783"/>
                    <a:pt x="0" y="86716"/>
                  </a:cubicBezTo>
                  <a:cubicBezTo>
                    <a:pt x="19483" y="97070"/>
                    <a:pt x="63644" y="110013"/>
                    <a:pt x="87024" y="107424"/>
                  </a:cubicBezTo>
                  <a:cubicBezTo>
                    <a:pt x="75334" y="90599"/>
                    <a:pt x="72736" y="42711"/>
                    <a:pt x="109104" y="0"/>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10" name="íślíḋè-任意多边形: 形状 356"/>
            <p:cNvSpPr/>
            <p:nvPr/>
          </p:nvSpPr>
          <p:spPr bwMode="auto">
            <a:xfrm>
              <a:off x="6776645" y="2580185"/>
              <a:ext cx="297650" cy="403818"/>
            </a:xfrm>
            <a:custGeom>
              <a:avLst/>
              <a:gdLst>
                <a:gd name="connsiteX0" fmla="*/ 53518 w 249238"/>
                <a:gd name="connsiteY0" fmla="*/ 225425 h 338138"/>
                <a:gd name="connsiteX1" fmla="*/ 12700 w 249238"/>
                <a:gd name="connsiteY1" fmla="*/ 271484 h 338138"/>
                <a:gd name="connsiteX2" fmla="*/ 12700 w 249238"/>
                <a:gd name="connsiteY2" fmla="*/ 325438 h 338138"/>
                <a:gd name="connsiteX3" fmla="*/ 23234 w 249238"/>
                <a:gd name="connsiteY3" fmla="*/ 325438 h 338138"/>
                <a:gd name="connsiteX4" fmla="*/ 23234 w 249238"/>
                <a:gd name="connsiteY4" fmla="*/ 289907 h 338138"/>
                <a:gd name="connsiteX5" fmla="*/ 54834 w 249238"/>
                <a:gd name="connsiteY5" fmla="*/ 258324 h 338138"/>
                <a:gd name="connsiteX6" fmla="*/ 85118 w 249238"/>
                <a:gd name="connsiteY6" fmla="*/ 289907 h 338138"/>
                <a:gd name="connsiteX7" fmla="*/ 85118 w 249238"/>
                <a:gd name="connsiteY7" fmla="*/ 325438 h 338138"/>
                <a:gd name="connsiteX8" fmla="*/ 96968 w 249238"/>
                <a:gd name="connsiteY8" fmla="*/ 325438 h 338138"/>
                <a:gd name="connsiteX9" fmla="*/ 96968 w 249238"/>
                <a:gd name="connsiteY9" fmla="*/ 270168 h 338138"/>
                <a:gd name="connsiteX10" fmla="*/ 124619 w 249238"/>
                <a:gd name="connsiteY10" fmla="*/ 241217 h 338138"/>
                <a:gd name="connsiteX11" fmla="*/ 152270 w 249238"/>
                <a:gd name="connsiteY11" fmla="*/ 270168 h 338138"/>
                <a:gd name="connsiteX12" fmla="*/ 152270 w 249238"/>
                <a:gd name="connsiteY12" fmla="*/ 325438 h 338138"/>
                <a:gd name="connsiteX13" fmla="*/ 164120 w 249238"/>
                <a:gd name="connsiteY13" fmla="*/ 325438 h 338138"/>
                <a:gd name="connsiteX14" fmla="*/ 164120 w 249238"/>
                <a:gd name="connsiteY14" fmla="*/ 289907 h 338138"/>
                <a:gd name="connsiteX15" fmla="*/ 194404 w 249238"/>
                <a:gd name="connsiteY15" fmla="*/ 258324 h 338138"/>
                <a:gd name="connsiteX16" fmla="*/ 226004 w 249238"/>
                <a:gd name="connsiteY16" fmla="*/ 289907 h 338138"/>
                <a:gd name="connsiteX17" fmla="*/ 226004 w 249238"/>
                <a:gd name="connsiteY17" fmla="*/ 325438 h 338138"/>
                <a:gd name="connsiteX18" fmla="*/ 236538 w 249238"/>
                <a:gd name="connsiteY18" fmla="*/ 325438 h 338138"/>
                <a:gd name="connsiteX19" fmla="*/ 236538 w 249238"/>
                <a:gd name="connsiteY19" fmla="*/ 271484 h 338138"/>
                <a:gd name="connsiteX20" fmla="*/ 195721 w 249238"/>
                <a:gd name="connsiteY20" fmla="*/ 225425 h 338138"/>
                <a:gd name="connsiteX21" fmla="*/ 53518 w 249238"/>
                <a:gd name="connsiteY21" fmla="*/ 225425 h 338138"/>
                <a:gd name="connsiteX22" fmla="*/ 57150 w 249238"/>
                <a:gd name="connsiteY22" fmla="*/ 168275 h 338138"/>
                <a:gd name="connsiteX23" fmla="*/ 57150 w 249238"/>
                <a:gd name="connsiteY23" fmla="*/ 214313 h 338138"/>
                <a:gd name="connsiteX24" fmla="*/ 74348 w 249238"/>
                <a:gd name="connsiteY24" fmla="*/ 214313 h 338138"/>
                <a:gd name="connsiteX25" fmla="*/ 74348 w 249238"/>
                <a:gd name="connsiteY25" fmla="*/ 196710 h 338138"/>
                <a:gd name="connsiteX26" fmla="*/ 96838 w 249238"/>
                <a:gd name="connsiteY26" fmla="*/ 173691 h 338138"/>
                <a:gd name="connsiteX27" fmla="*/ 119327 w 249238"/>
                <a:gd name="connsiteY27" fmla="*/ 196710 h 338138"/>
                <a:gd name="connsiteX28" fmla="*/ 119327 w 249238"/>
                <a:gd name="connsiteY28" fmla="*/ 214313 h 338138"/>
                <a:gd name="connsiteX29" fmla="*/ 129911 w 249238"/>
                <a:gd name="connsiteY29" fmla="*/ 214313 h 338138"/>
                <a:gd name="connsiteX30" fmla="*/ 129911 w 249238"/>
                <a:gd name="connsiteY30" fmla="*/ 196710 h 338138"/>
                <a:gd name="connsiteX31" fmla="*/ 152400 w 249238"/>
                <a:gd name="connsiteY31" fmla="*/ 173691 h 338138"/>
                <a:gd name="connsiteX32" fmla="*/ 174890 w 249238"/>
                <a:gd name="connsiteY32" fmla="*/ 196710 h 338138"/>
                <a:gd name="connsiteX33" fmla="*/ 174890 w 249238"/>
                <a:gd name="connsiteY33" fmla="*/ 214313 h 338138"/>
                <a:gd name="connsiteX34" fmla="*/ 192088 w 249238"/>
                <a:gd name="connsiteY34" fmla="*/ 214313 h 338138"/>
                <a:gd name="connsiteX35" fmla="*/ 192088 w 249238"/>
                <a:gd name="connsiteY35" fmla="*/ 168275 h 338138"/>
                <a:gd name="connsiteX36" fmla="*/ 124619 w 249238"/>
                <a:gd name="connsiteY36" fmla="*/ 0 h 338138"/>
                <a:gd name="connsiteX37" fmla="*/ 129922 w 249238"/>
                <a:gd name="connsiteY37" fmla="*/ 5283 h 338138"/>
                <a:gd name="connsiteX38" fmla="*/ 129922 w 249238"/>
                <a:gd name="connsiteY38" fmla="*/ 22454 h 338138"/>
                <a:gd name="connsiteX39" fmla="*/ 147157 w 249238"/>
                <a:gd name="connsiteY39" fmla="*/ 22454 h 338138"/>
                <a:gd name="connsiteX40" fmla="*/ 152459 w 249238"/>
                <a:gd name="connsiteY40" fmla="*/ 27738 h 338138"/>
                <a:gd name="connsiteX41" fmla="*/ 147157 w 249238"/>
                <a:gd name="connsiteY41" fmla="*/ 34342 h 338138"/>
                <a:gd name="connsiteX42" fmla="*/ 129922 w 249238"/>
                <a:gd name="connsiteY42" fmla="*/ 34342 h 338138"/>
                <a:gd name="connsiteX43" fmla="*/ 129922 w 249238"/>
                <a:gd name="connsiteY43" fmla="*/ 48871 h 338138"/>
                <a:gd name="connsiteX44" fmla="*/ 156437 w 249238"/>
                <a:gd name="connsiteY44" fmla="*/ 85855 h 338138"/>
                <a:gd name="connsiteX45" fmla="*/ 159088 w 249238"/>
                <a:gd name="connsiteY45" fmla="*/ 89818 h 338138"/>
                <a:gd name="connsiteX46" fmla="*/ 152459 w 249238"/>
                <a:gd name="connsiteY46" fmla="*/ 96422 h 338138"/>
                <a:gd name="connsiteX47" fmla="*/ 152459 w 249238"/>
                <a:gd name="connsiteY47" fmla="*/ 118876 h 338138"/>
                <a:gd name="connsiteX48" fmla="*/ 159088 w 249238"/>
                <a:gd name="connsiteY48" fmla="*/ 118876 h 338138"/>
                <a:gd name="connsiteX49" fmla="*/ 161740 w 249238"/>
                <a:gd name="connsiteY49" fmla="*/ 120197 h 338138"/>
                <a:gd name="connsiteX50" fmla="*/ 206815 w 249238"/>
                <a:gd name="connsiteY50" fmla="*/ 158502 h 338138"/>
                <a:gd name="connsiteX51" fmla="*/ 209466 w 249238"/>
                <a:gd name="connsiteY51" fmla="*/ 163785 h 338138"/>
                <a:gd name="connsiteX52" fmla="*/ 204163 w 249238"/>
                <a:gd name="connsiteY52" fmla="*/ 169069 h 338138"/>
                <a:gd name="connsiteX53" fmla="*/ 204163 w 249238"/>
                <a:gd name="connsiteY53" fmla="*/ 217940 h 338138"/>
                <a:gd name="connsiteX54" fmla="*/ 247912 w 249238"/>
                <a:gd name="connsiteY54" fmla="*/ 266812 h 338138"/>
                <a:gd name="connsiteX55" fmla="*/ 249238 w 249238"/>
                <a:gd name="connsiteY55" fmla="*/ 270775 h 338138"/>
                <a:gd name="connsiteX56" fmla="*/ 249238 w 249238"/>
                <a:gd name="connsiteY56" fmla="*/ 332855 h 338138"/>
                <a:gd name="connsiteX57" fmla="*/ 243935 w 249238"/>
                <a:gd name="connsiteY57" fmla="*/ 338138 h 338138"/>
                <a:gd name="connsiteX58" fmla="*/ 5303 w 249238"/>
                <a:gd name="connsiteY58" fmla="*/ 338138 h 338138"/>
                <a:gd name="connsiteX59" fmla="*/ 0 w 249238"/>
                <a:gd name="connsiteY59" fmla="*/ 332855 h 338138"/>
                <a:gd name="connsiteX60" fmla="*/ 0 w 249238"/>
                <a:gd name="connsiteY60" fmla="*/ 270775 h 338138"/>
                <a:gd name="connsiteX61" fmla="*/ 1326 w 249238"/>
                <a:gd name="connsiteY61" fmla="*/ 266812 h 338138"/>
                <a:gd name="connsiteX62" fmla="*/ 45075 w 249238"/>
                <a:gd name="connsiteY62" fmla="*/ 217940 h 338138"/>
                <a:gd name="connsiteX63" fmla="*/ 45075 w 249238"/>
                <a:gd name="connsiteY63" fmla="*/ 169069 h 338138"/>
                <a:gd name="connsiteX64" fmla="*/ 39772 w 249238"/>
                <a:gd name="connsiteY64" fmla="*/ 165106 h 338138"/>
                <a:gd name="connsiteX65" fmla="*/ 41098 w 249238"/>
                <a:gd name="connsiteY65" fmla="*/ 159823 h 338138"/>
                <a:gd name="connsiteX66" fmla="*/ 87498 w 249238"/>
                <a:gd name="connsiteY66" fmla="*/ 120197 h 338138"/>
                <a:gd name="connsiteX67" fmla="*/ 90150 w 249238"/>
                <a:gd name="connsiteY67" fmla="*/ 118876 h 338138"/>
                <a:gd name="connsiteX68" fmla="*/ 96779 w 249238"/>
                <a:gd name="connsiteY68" fmla="*/ 118876 h 338138"/>
                <a:gd name="connsiteX69" fmla="*/ 96779 w 249238"/>
                <a:gd name="connsiteY69" fmla="*/ 96422 h 338138"/>
                <a:gd name="connsiteX70" fmla="*/ 91476 w 249238"/>
                <a:gd name="connsiteY70" fmla="*/ 92459 h 338138"/>
                <a:gd name="connsiteX71" fmla="*/ 91476 w 249238"/>
                <a:gd name="connsiteY71" fmla="*/ 87176 h 338138"/>
                <a:gd name="connsiteX72" fmla="*/ 119316 w 249238"/>
                <a:gd name="connsiteY72" fmla="*/ 48871 h 338138"/>
                <a:gd name="connsiteX73" fmla="*/ 119316 w 249238"/>
                <a:gd name="connsiteY73" fmla="*/ 34342 h 338138"/>
                <a:gd name="connsiteX74" fmla="*/ 102082 w 249238"/>
                <a:gd name="connsiteY74" fmla="*/ 34342 h 338138"/>
                <a:gd name="connsiteX75" fmla="*/ 96779 w 249238"/>
                <a:gd name="connsiteY75" fmla="*/ 27738 h 338138"/>
                <a:gd name="connsiteX76" fmla="*/ 102082 w 249238"/>
                <a:gd name="connsiteY76" fmla="*/ 22454 h 338138"/>
                <a:gd name="connsiteX77" fmla="*/ 119316 w 249238"/>
                <a:gd name="connsiteY77" fmla="*/ 22454 h 338138"/>
                <a:gd name="connsiteX78" fmla="*/ 119316 w 249238"/>
                <a:gd name="connsiteY78" fmla="*/ 5283 h 338138"/>
                <a:gd name="connsiteX79" fmla="*/ 124619 w 249238"/>
                <a:gd name="connsiteY7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49238" h="338138">
                  <a:moveTo>
                    <a:pt x="53518" y="225425"/>
                  </a:moveTo>
                  <a:cubicBezTo>
                    <a:pt x="53518" y="225425"/>
                    <a:pt x="53518" y="225425"/>
                    <a:pt x="12700" y="271484"/>
                  </a:cubicBezTo>
                  <a:cubicBezTo>
                    <a:pt x="12700" y="271484"/>
                    <a:pt x="12700" y="271484"/>
                    <a:pt x="12700" y="325438"/>
                  </a:cubicBezTo>
                  <a:cubicBezTo>
                    <a:pt x="12700" y="325438"/>
                    <a:pt x="12700" y="325438"/>
                    <a:pt x="23234" y="325438"/>
                  </a:cubicBezTo>
                  <a:cubicBezTo>
                    <a:pt x="23234" y="325438"/>
                    <a:pt x="23234" y="325438"/>
                    <a:pt x="23234" y="289907"/>
                  </a:cubicBezTo>
                  <a:cubicBezTo>
                    <a:pt x="23234" y="272800"/>
                    <a:pt x="37717" y="258324"/>
                    <a:pt x="54834" y="258324"/>
                  </a:cubicBezTo>
                  <a:cubicBezTo>
                    <a:pt x="71951" y="258324"/>
                    <a:pt x="85118" y="272800"/>
                    <a:pt x="85118" y="289907"/>
                  </a:cubicBezTo>
                  <a:cubicBezTo>
                    <a:pt x="85118" y="289907"/>
                    <a:pt x="85118" y="289907"/>
                    <a:pt x="85118" y="325438"/>
                  </a:cubicBezTo>
                  <a:cubicBezTo>
                    <a:pt x="85118" y="325438"/>
                    <a:pt x="85118" y="325438"/>
                    <a:pt x="96968" y="325438"/>
                  </a:cubicBezTo>
                  <a:cubicBezTo>
                    <a:pt x="96968" y="325438"/>
                    <a:pt x="96968" y="325438"/>
                    <a:pt x="96968" y="270168"/>
                  </a:cubicBezTo>
                  <a:cubicBezTo>
                    <a:pt x="96968" y="254376"/>
                    <a:pt x="108819" y="241217"/>
                    <a:pt x="124619" y="241217"/>
                  </a:cubicBezTo>
                  <a:cubicBezTo>
                    <a:pt x="140419" y="241217"/>
                    <a:pt x="152270" y="254376"/>
                    <a:pt x="152270" y="270168"/>
                  </a:cubicBezTo>
                  <a:cubicBezTo>
                    <a:pt x="152270" y="270168"/>
                    <a:pt x="152270" y="270168"/>
                    <a:pt x="152270" y="325438"/>
                  </a:cubicBezTo>
                  <a:cubicBezTo>
                    <a:pt x="152270" y="325438"/>
                    <a:pt x="152270" y="325438"/>
                    <a:pt x="164120" y="325438"/>
                  </a:cubicBezTo>
                  <a:cubicBezTo>
                    <a:pt x="164120" y="325438"/>
                    <a:pt x="164120" y="325438"/>
                    <a:pt x="164120" y="289907"/>
                  </a:cubicBezTo>
                  <a:cubicBezTo>
                    <a:pt x="164120" y="272800"/>
                    <a:pt x="177287" y="258324"/>
                    <a:pt x="194404" y="258324"/>
                  </a:cubicBezTo>
                  <a:cubicBezTo>
                    <a:pt x="211521" y="258324"/>
                    <a:pt x="226004" y="272800"/>
                    <a:pt x="226004" y="289907"/>
                  </a:cubicBezTo>
                  <a:cubicBezTo>
                    <a:pt x="226004" y="289907"/>
                    <a:pt x="226004" y="289907"/>
                    <a:pt x="226004" y="325438"/>
                  </a:cubicBezTo>
                  <a:cubicBezTo>
                    <a:pt x="226004" y="325438"/>
                    <a:pt x="226004" y="325438"/>
                    <a:pt x="236538" y="325438"/>
                  </a:cubicBezTo>
                  <a:lnTo>
                    <a:pt x="236538" y="271484"/>
                  </a:lnTo>
                  <a:cubicBezTo>
                    <a:pt x="236538" y="271484"/>
                    <a:pt x="236538" y="271484"/>
                    <a:pt x="195721" y="225425"/>
                  </a:cubicBezTo>
                  <a:cubicBezTo>
                    <a:pt x="195721" y="225425"/>
                    <a:pt x="195721" y="225425"/>
                    <a:pt x="53518" y="225425"/>
                  </a:cubicBezTo>
                  <a:close/>
                  <a:moveTo>
                    <a:pt x="57150" y="168275"/>
                  </a:moveTo>
                  <a:cubicBezTo>
                    <a:pt x="57150" y="168275"/>
                    <a:pt x="57150" y="168275"/>
                    <a:pt x="57150" y="214313"/>
                  </a:cubicBezTo>
                  <a:cubicBezTo>
                    <a:pt x="57150" y="214313"/>
                    <a:pt x="57150" y="214313"/>
                    <a:pt x="74348" y="214313"/>
                  </a:cubicBezTo>
                  <a:cubicBezTo>
                    <a:pt x="74348" y="214313"/>
                    <a:pt x="74348" y="214313"/>
                    <a:pt x="74348" y="196710"/>
                  </a:cubicBezTo>
                  <a:cubicBezTo>
                    <a:pt x="74348" y="184523"/>
                    <a:pt x="83608" y="173691"/>
                    <a:pt x="96838" y="173691"/>
                  </a:cubicBezTo>
                  <a:cubicBezTo>
                    <a:pt x="108744" y="173691"/>
                    <a:pt x="119327" y="184523"/>
                    <a:pt x="119327" y="196710"/>
                  </a:cubicBezTo>
                  <a:cubicBezTo>
                    <a:pt x="119327" y="196710"/>
                    <a:pt x="119327" y="196710"/>
                    <a:pt x="119327" y="214313"/>
                  </a:cubicBezTo>
                  <a:cubicBezTo>
                    <a:pt x="119327" y="214313"/>
                    <a:pt x="119327" y="214313"/>
                    <a:pt x="129911" y="214313"/>
                  </a:cubicBezTo>
                  <a:cubicBezTo>
                    <a:pt x="129911" y="214313"/>
                    <a:pt x="129911" y="214313"/>
                    <a:pt x="129911" y="196710"/>
                  </a:cubicBezTo>
                  <a:cubicBezTo>
                    <a:pt x="129911" y="184523"/>
                    <a:pt x="140494" y="173691"/>
                    <a:pt x="152400" y="173691"/>
                  </a:cubicBezTo>
                  <a:cubicBezTo>
                    <a:pt x="165630" y="173691"/>
                    <a:pt x="174890" y="184523"/>
                    <a:pt x="174890" y="196710"/>
                  </a:cubicBezTo>
                  <a:cubicBezTo>
                    <a:pt x="174890" y="196710"/>
                    <a:pt x="174890" y="196710"/>
                    <a:pt x="174890" y="214313"/>
                  </a:cubicBezTo>
                  <a:cubicBezTo>
                    <a:pt x="174890" y="214313"/>
                    <a:pt x="174890" y="214313"/>
                    <a:pt x="192088" y="214313"/>
                  </a:cubicBezTo>
                  <a:cubicBezTo>
                    <a:pt x="192088" y="214313"/>
                    <a:pt x="192088" y="214313"/>
                    <a:pt x="192088" y="168275"/>
                  </a:cubicBezTo>
                  <a:close/>
                  <a:moveTo>
                    <a:pt x="124619" y="0"/>
                  </a:moveTo>
                  <a:cubicBezTo>
                    <a:pt x="127271" y="0"/>
                    <a:pt x="129922" y="2641"/>
                    <a:pt x="129922" y="5283"/>
                  </a:cubicBezTo>
                  <a:cubicBezTo>
                    <a:pt x="129922" y="5283"/>
                    <a:pt x="129922" y="5283"/>
                    <a:pt x="129922" y="22454"/>
                  </a:cubicBezTo>
                  <a:cubicBezTo>
                    <a:pt x="129922" y="22454"/>
                    <a:pt x="129922" y="22454"/>
                    <a:pt x="147157" y="22454"/>
                  </a:cubicBezTo>
                  <a:cubicBezTo>
                    <a:pt x="149808" y="22454"/>
                    <a:pt x="152459" y="25096"/>
                    <a:pt x="152459" y="27738"/>
                  </a:cubicBezTo>
                  <a:cubicBezTo>
                    <a:pt x="152459" y="31700"/>
                    <a:pt x="149808" y="34342"/>
                    <a:pt x="147157" y="34342"/>
                  </a:cubicBezTo>
                  <a:cubicBezTo>
                    <a:pt x="147157" y="34342"/>
                    <a:pt x="147157" y="34342"/>
                    <a:pt x="129922" y="34342"/>
                  </a:cubicBezTo>
                  <a:cubicBezTo>
                    <a:pt x="129922" y="34342"/>
                    <a:pt x="129922" y="34342"/>
                    <a:pt x="129922" y="48871"/>
                  </a:cubicBezTo>
                  <a:cubicBezTo>
                    <a:pt x="129922" y="48871"/>
                    <a:pt x="129922" y="48871"/>
                    <a:pt x="156437" y="85855"/>
                  </a:cubicBezTo>
                  <a:cubicBezTo>
                    <a:pt x="157762" y="87176"/>
                    <a:pt x="159088" y="88497"/>
                    <a:pt x="159088" y="89818"/>
                  </a:cubicBezTo>
                  <a:cubicBezTo>
                    <a:pt x="159088" y="93780"/>
                    <a:pt x="156437" y="96422"/>
                    <a:pt x="152459" y="96422"/>
                  </a:cubicBezTo>
                  <a:cubicBezTo>
                    <a:pt x="152459" y="96422"/>
                    <a:pt x="152459" y="96422"/>
                    <a:pt x="152459" y="118876"/>
                  </a:cubicBezTo>
                  <a:cubicBezTo>
                    <a:pt x="152459" y="118876"/>
                    <a:pt x="152459" y="118876"/>
                    <a:pt x="159088" y="118876"/>
                  </a:cubicBezTo>
                  <a:cubicBezTo>
                    <a:pt x="160414" y="118876"/>
                    <a:pt x="161740" y="118876"/>
                    <a:pt x="161740" y="120197"/>
                  </a:cubicBezTo>
                  <a:cubicBezTo>
                    <a:pt x="161740" y="120197"/>
                    <a:pt x="161740" y="120197"/>
                    <a:pt x="206815" y="158502"/>
                  </a:cubicBezTo>
                  <a:cubicBezTo>
                    <a:pt x="208140" y="159823"/>
                    <a:pt x="209466" y="161144"/>
                    <a:pt x="209466" y="163785"/>
                  </a:cubicBezTo>
                  <a:cubicBezTo>
                    <a:pt x="209466" y="166427"/>
                    <a:pt x="206815" y="169069"/>
                    <a:pt x="204163" y="169069"/>
                  </a:cubicBezTo>
                  <a:cubicBezTo>
                    <a:pt x="204163" y="169069"/>
                    <a:pt x="204163" y="169069"/>
                    <a:pt x="204163" y="217940"/>
                  </a:cubicBezTo>
                  <a:cubicBezTo>
                    <a:pt x="204163" y="217940"/>
                    <a:pt x="204163" y="217940"/>
                    <a:pt x="247912" y="266812"/>
                  </a:cubicBezTo>
                  <a:cubicBezTo>
                    <a:pt x="247912" y="268133"/>
                    <a:pt x="249238" y="269454"/>
                    <a:pt x="249238" y="270775"/>
                  </a:cubicBezTo>
                  <a:cubicBezTo>
                    <a:pt x="249238" y="270775"/>
                    <a:pt x="249238" y="270775"/>
                    <a:pt x="249238" y="332855"/>
                  </a:cubicBezTo>
                  <a:cubicBezTo>
                    <a:pt x="249238" y="335497"/>
                    <a:pt x="246587" y="338138"/>
                    <a:pt x="243935" y="338138"/>
                  </a:cubicBezTo>
                  <a:cubicBezTo>
                    <a:pt x="243935" y="338138"/>
                    <a:pt x="243935" y="338138"/>
                    <a:pt x="5303" y="338138"/>
                  </a:cubicBezTo>
                  <a:cubicBezTo>
                    <a:pt x="2651" y="338138"/>
                    <a:pt x="0" y="335497"/>
                    <a:pt x="0" y="332855"/>
                  </a:cubicBezTo>
                  <a:cubicBezTo>
                    <a:pt x="0" y="332855"/>
                    <a:pt x="0" y="332855"/>
                    <a:pt x="0" y="270775"/>
                  </a:cubicBezTo>
                  <a:cubicBezTo>
                    <a:pt x="0" y="269454"/>
                    <a:pt x="1326" y="268133"/>
                    <a:pt x="1326" y="266812"/>
                  </a:cubicBezTo>
                  <a:cubicBezTo>
                    <a:pt x="1326" y="266812"/>
                    <a:pt x="1326" y="266812"/>
                    <a:pt x="45075" y="217940"/>
                  </a:cubicBezTo>
                  <a:cubicBezTo>
                    <a:pt x="45075" y="217940"/>
                    <a:pt x="45075" y="217940"/>
                    <a:pt x="45075" y="169069"/>
                  </a:cubicBezTo>
                  <a:cubicBezTo>
                    <a:pt x="42424" y="169069"/>
                    <a:pt x="41098" y="167748"/>
                    <a:pt x="39772" y="165106"/>
                  </a:cubicBezTo>
                  <a:cubicBezTo>
                    <a:pt x="39772" y="163785"/>
                    <a:pt x="39772" y="161144"/>
                    <a:pt x="41098" y="159823"/>
                  </a:cubicBezTo>
                  <a:cubicBezTo>
                    <a:pt x="41098" y="159823"/>
                    <a:pt x="41098" y="159823"/>
                    <a:pt x="87498" y="120197"/>
                  </a:cubicBezTo>
                  <a:cubicBezTo>
                    <a:pt x="87498" y="118876"/>
                    <a:pt x="88824" y="118876"/>
                    <a:pt x="90150" y="118876"/>
                  </a:cubicBezTo>
                  <a:cubicBezTo>
                    <a:pt x="90150" y="118876"/>
                    <a:pt x="90150" y="118876"/>
                    <a:pt x="96779" y="118876"/>
                  </a:cubicBezTo>
                  <a:cubicBezTo>
                    <a:pt x="96779" y="118876"/>
                    <a:pt x="96779" y="118876"/>
                    <a:pt x="96779" y="96422"/>
                  </a:cubicBezTo>
                  <a:cubicBezTo>
                    <a:pt x="94127" y="96422"/>
                    <a:pt x="92801" y="95101"/>
                    <a:pt x="91476" y="92459"/>
                  </a:cubicBezTo>
                  <a:cubicBezTo>
                    <a:pt x="90150" y="91139"/>
                    <a:pt x="90150" y="88497"/>
                    <a:pt x="91476" y="87176"/>
                  </a:cubicBezTo>
                  <a:cubicBezTo>
                    <a:pt x="91476" y="87176"/>
                    <a:pt x="91476" y="87176"/>
                    <a:pt x="119316" y="48871"/>
                  </a:cubicBezTo>
                  <a:cubicBezTo>
                    <a:pt x="119316" y="48871"/>
                    <a:pt x="119316" y="48871"/>
                    <a:pt x="119316" y="34342"/>
                  </a:cubicBezTo>
                  <a:cubicBezTo>
                    <a:pt x="119316" y="34342"/>
                    <a:pt x="119316" y="34342"/>
                    <a:pt x="102082" y="34342"/>
                  </a:cubicBezTo>
                  <a:cubicBezTo>
                    <a:pt x="99430" y="34342"/>
                    <a:pt x="96779" y="31700"/>
                    <a:pt x="96779" y="27738"/>
                  </a:cubicBezTo>
                  <a:cubicBezTo>
                    <a:pt x="96779" y="25096"/>
                    <a:pt x="99430" y="22454"/>
                    <a:pt x="102082" y="22454"/>
                  </a:cubicBezTo>
                  <a:cubicBezTo>
                    <a:pt x="102082" y="22454"/>
                    <a:pt x="102082" y="22454"/>
                    <a:pt x="119316" y="22454"/>
                  </a:cubicBezTo>
                  <a:cubicBezTo>
                    <a:pt x="119316" y="22454"/>
                    <a:pt x="119316" y="22454"/>
                    <a:pt x="119316" y="5283"/>
                  </a:cubicBezTo>
                  <a:cubicBezTo>
                    <a:pt x="119316" y="2641"/>
                    <a:pt x="121968" y="0"/>
                    <a:pt x="124619" y="0"/>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15" name="íślíḋè-任意多边形: 形状 359"/>
            <p:cNvSpPr/>
            <p:nvPr/>
          </p:nvSpPr>
          <p:spPr bwMode="auto">
            <a:xfrm>
              <a:off x="6649246" y="3868740"/>
              <a:ext cx="436560" cy="436560"/>
            </a:xfrm>
            <a:custGeom>
              <a:avLst/>
              <a:gdLst>
                <a:gd name="connsiteX0" fmla="*/ 163513 w 334963"/>
                <a:gd name="connsiteY0" fmla="*/ 311150 h 334963"/>
                <a:gd name="connsiteX1" fmla="*/ 167481 w 334963"/>
                <a:gd name="connsiteY1" fmla="*/ 311150 h 334963"/>
                <a:gd name="connsiteX2" fmla="*/ 171450 w 334963"/>
                <a:gd name="connsiteY2" fmla="*/ 311150 h 334963"/>
                <a:gd name="connsiteX3" fmla="*/ 156898 w 334963"/>
                <a:gd name="connsiteY3" fmla="*/ 332317 h 334963"/>
                <a:gd name="connsiteX4" fmla="*/ 155575 w 334963"/>
                <a:gd name="connsiteY4" fmla="*/ 334963 h 334963"/>
                <a:gd name="connsiteX5" fmla="*/ 147637 w 334963"/>
                <a:gd name="connsiteY5" fmla="*/ 333640 h 334963"/>
                <a:gd name="connsiteX6" fmla="*/ 163513 w 334963"/>
                <a:gd name="connsiteY6" fmla="*/ 311150 h 334963"/>
                <a:gd name="connsiteX7" fmla="*/ 192088 w 334963"/>
                <a:gd name="connsiteY7" fmla="*/ 309562 h 334963"/>
                <a:gd name="connsiteX8" fmla="*/ 175895 w 334963"/>
                <a:gd name="connsiteY8" fmla="*/ 332289 h 334963"/>
                <a:gd name="connsiteX9" fmla="*/ 174546 w 334963"/>
                <a:gd name="connsiteY9" fmla="*/ 334962 h 334963"/>
                <a:gd name="connsiteX10" fmla="*/ 167799 w 334963"/>
                <a:gd name="connsiteY10" fmla="*/ 334962 h 334963"/>
                <a:gd name="connsiteX11" fmla="*/ 165100 w 334963"/>
                <a:gd name="connsiteY11" fmla="*/ 334962 h 334963"/>
                <a:gd name="connsiteX12" fmla="*/ 182642 w 334963"/>
                <a:gd name="connsiteY12" fmla="*/ 310899 h 334963"/>
                <a:gd name="connsiteX13" fmla="*/ 192088 w 334963"/>
                <a:gd name="connsiteY13" fmla="*/ 309562 h 334963"/>
                <a:gd name="connsiteX14" fmla="*/ 146984 w 334963"/>
                <a:gd name="connsiteY14" fmla="*/ 309562 h 334963"/>
                <a:gd name="connsiteX15" fmla="*/ 153988 w 334963"/>
                <a:gd name="connsiteY15" fmla="*/ 310870 h 334963"/>
                <a:gd name="connsiteX16" fmla="*/ 138580 w 334963"/>
                <a:gd name="connsiteY16" fmla="*/ 331787 h 334963"/>
                <a:gd name="connsiteX17" fmla="*/ 130175 w 334963"/>
                <a:gd name="connsiteY17" fmla="*/ 330480 h 334963"/>
                <a:gd name="connsiteX18" fmla="*/ 131167 w 334963"/>
                <a:gd name="connsiteY18" fmla="*/ 307975 h 334963"/>
                <a:gd name="connsiteX19" fmla="*/ 138112 w 334963"/>
                <a:gd name="connsiteY19" fmla="*/ 309265 h 334963"/>
                <a:gd name="connsiteX20" fmla="*/ 122832 w 334963"/>
                <a:gd name="connsiteY20" fmla="*/ 328613 h 334963"/>
                <a:gd name="connsiteX21" fmla="*/ 115887 w 334963"/>
                <a:gd name="connsiteY21" fmla="*/ 327323 h 334963"/>
                <a:gd name="connsiteX22" fmla="*/ 214313 w 334963"/>
                <a:gd name="connsiteY22" fmla="*/ 304800 h 334963"/>
                <a:gd name="connsiteX23" fmla="*/ 194642 w 334963"/>
                <a:gd name="connsiteY23" fmla="*/ 332076 h 334963"/>
                <a:gd name="connsiteX24" fmla="*/ 193330 w 334963"/>
                <a:gd name="connsiteY24" fmla="*/ 332076 h 334963"/>
                <a:gd name="connsiteX25" fmla="*/ 184150 w 334963"/>
                <a:gd name="connsiteY25" fmla="*/ 333375 h 334963"/>
                <a:gd name="connsiteX26" fmla="*/ 203822 w 334963"/>
                <a:gd name="connsiteY26" fmla="*/ 307397 h 334963"/>
                <a:gd name="connsiteX27" fmla="*/ 214313 w 334963"/>
                <a:gd name="connsiteY27" fmla="*/ 304800 h 334963"/>
                <a:gd name="connsiteX28" fmla="*/ 115358 w 334963"/>
                <a:gd name="connsiteY28" fmla="*/ 301625 h 334963"/>
                <a:gd name="connsiteX29" fmla="*/ 122238 w 334963"/>
                <a:gd name="connsiteY29" fmla="*/ 304239 h 334963"/>
                <a:gd name="connsiteX30" fmla="*/ 108479 w 334963"/>
                <a:gd name="connsiteY30" fmla="*/ 323850 h 334963"/>
                <a:gd name="connsiteX31" fmla="*/ 101600 w 334963"/>
                <a:gd name="connsiteY31" fmla="*/ 321236 h 334963"/>
                <a:gd name="connsiteX32" fmla="*/ 115358 w 334963"/>
                <a:gd name="connsiteY32" fmla="*/ 301625 h 334963"/>
                <a:gd name="connsiteX33" fmla="*/ 167482 w 334963"/>
                <a:gd name="connsiteY33" fmla="*/ 109537 h 334963"/>
                <a:gd name="connsiteX34" fmla="*/ 167482 w 334963"/>
                <a:gd name="connsiteY34" fmla="*/ 139754 h 334963"/>
                <a:gd name="connsiteX35" fmla="*/ 187141 w 334963"/>
                <a:gd name="connsiteY35" fmla="*/ 147637 h 334963"/>
                <a:gd name="connsiteX36" fmla="*/ 200247 w 334963"/>
                <a:gd name="connsiteY36" fmla="*/ 134499 h 334963"/>
                <a:gd name="connsiteX37" fmla="*/ 213353 w 334963"/>
                <a:gd name="connsiteY37" fmla="*/ 167344 h 334963"/>
                <a:gd name="connsiteX38" fmla="*/ 200247 w 334963"/>
                <a:gd name="connsiteY38" fmla="*/ 201502 h 334963"/>
                <a:gd name="connsiteX39" fmla="*/ 185830 w 334963"/>
                <a:gd name="connsiteY39" fmla="*/ 187051 h 334963"/>
                <a:gd name="connsiteX40" fmla="*/ 167482 w 334963"/>
                <a:gd name="connsiteY40" fmla="*/ 193620 h 334963"/>
                <a:gd name="connsiteX41" fmla="*/ 139959 w 334963"/>
                <a:gd name="connsiteY41" fmla="*/ 166030 h 334963"/>
                <a:gd name="connsiteX42" fmla="*/ 111125 w 334963"/>
                <a:gd name="connsiteY42" fmla="*/ 166030 h 334963"/>
                <a:gd name="connsiteX43" fmla="*/ 167482 w 334963"/>
                <a:gd name="connsiteY43" fmla="*/ 223837 h 334963"/>
                <a:gd name="connsiteX44" fmla="*/ 223838 w 334963"/>
                <a:gd name="connsiteY44" fmla="*/ 166030 h 334963"/>
                <a:gd name="connsiteX45" fmla="*/ 167482 w 334963"/>
                <a:gd name="connsiteY45" fmla="*/ 109537 h 334963"/>
                <a:gd name="connsiteX46" fmla="*/ 167728 w 334963"/>
                <a:gd name="connsiteY46" fmla="*/ 87312 h 334963"/>
                <a:gd name="connsiteX47" fmla="*/ 167728 w 334963"/>
                <a:gd name="connsiteY47" fmla="*/ 92576 h 334963"/>
                <a:gd name="connsiteX48" fmla="*/ 241300 w 334963"/>
                <a:gd name="connsiteY48" fmla="*/ 166280 h 334963"/>
                <a:gd name="connsiteX49" fmla="*/ 167728 w 334963"/>
                <a:gd name="connsiteY49" fmla="*/ 241300 h 334963"/>
                <a:gd name="connsiteX50" fmla="*/ 92841 w 334963"/>
                <a:gd name="connsiteY50" fmla="*/ 166280 h 334963"/>
                <a:gd name="connsiteX51" fmla="*/ 88900 w 334963"/>
                <a:gd name="connsiteY51" fmla="*/ 166280 h 334963"/>
                <a:gd name="connsiteX52" fmla="*/ 167728 w 334963"/>
                <a:gd name="connsiteY52" fmla="*/ 87312 h 334963"/>
                <a:gd name="connsiteX53" fmla="*/ 168275 w 334963"/>
                <a:gd name="connsiteY53" fmla="*/ 71437 h 334963"/>
                <a:gd name="connsiteX54" fmla="*/ 263525 w 334963"/>
                <a:gd name="connsiteY54" fmla="*/ 166030 h 334963"/>
                <a:gd name="connsiteX55" fmla="*/ 168275 w 334963"/>
                <a:gd name="connsiteY55" fmla="*/ 261937 h 334963"/>
                <a:gd name="connsiteX56" fmla="*/ 168275 w 334963"/>
                <a:gd name="connsiteY56" fmla="*/ 256682 h 334963"/>
                <a:gd name="connsiteX57" fmla="*/ 258234 w 334963"/>
                <a:gd name="connsiteY57" fmla="*/ 166030 h 334963"/>
                <a:gd name="connsiteX58" fmla="*/ 168275 w 334963"/>
                <a:gd name="connsiteY58" fmla="*/ 76692 h 334963"/>
                <a:gd name="connsiteX59" fmla="*/ 168275 w 334963"/>
                <a:gd name="connsiteY59" fmla="*/ 71437 h 334963"/>
                <a:gd name="connsiteX60" fmla="*/ 170114 w 334963"/>
                <a:gd name="connsiteY60" fmla="*/ 61912 h 334963"/>
                <a:gd name="connsiteX61" fmla="*/ 164849 w 334963"/>
                <a:gd name="connsiteY61" fmla="*/ 64548 h 334963"/>
                <a:gd name="connsiteX62" fmla="*/ 114832 w 334963"/>
                <a:gd name="connsiteY62" fmla="*/ 80363 h 334963"/>
                <a:gd name="connsiteX63" fmla="*/ 109568 w 334963"/>
                <a:gd name="connsiteY63" fmla="*/ 81681 h 334963"/>
                <a:gd name="connsiteX64" fmla="*/ 108251 w 334963"/>
                <a:gd name="connsiteY64" fmla="*/ 80363 h 334963"/>
                <a:gd name="connsiteX65" fmla="*/ 79294 w 334963"/>
                <a:gd name="connsiteY65" fmla="*/ 110675 h 334963"/>
                <a:gd name="connsiteX66" fmla="*/ 77978 w 334963"/>
                <a:gd name="connsiteY66" fmla="*/ 117265 h 334963"/>
                <a:gd name="connsiteX67" fmla="*/ 66132 w 334963"/>
                <a:gd name="connsiteY67" fmla="*/ 166028 h 334963"/>
                <a:gd name="connsiteX68" fmla="*/ 66132 w 334963"/>
                <a:gd name="connsiteY68" fmla="*/ 168664 h 334963"/>
                <a:gd name="connsiteX69" fmla="*/ 63500 w 334963"/>
                <a:gd name="connsiteY69" fmla="*/ 175253 h 334963"/>
                <a:gd name="connsiteX70" fmla="*/ 75346 w 334963"/>
                <a:gd name="connsiteY70" fmla="*/ 214791 h 334963"/>
                <a:gd name="connsiteX71" fmla="*/ 80611 w 334963"/>
                <a:gd name="connsiteY71" fmla="*/ 218745 h 334963"/>
                <a:gd name="connsiteX72" fmla="*/ 117465 w 334963"/>
                <a:gd name="connsiteY72" fmla="*/ 255647 h 334963"/>
                <a:gd name="connsiteX73" fmla="*/ 121413 w 334963"/>
                <a:gd name="connsiteY73" fmla="*/ 260918 h 334963"/>
                <a:gd name="connsiteX74" fmla="*/ 162217 w 334963"/>
                <a:gd name="connsiteY74" fmla="*/ 271462 h 334963"/>
                <a:gd name="connsiteX75" fmla="*/ 168798 w 334963"/>
                <a:gd name="connsiteY75" fmla="*/ 268826 h 334963"/>
                <a:gd name="connsiteX76" fmla="*/ 218814 w 334963"/>
                <a:gd name="connsiteY76" fmla="*/ 254329 h 334963"/>
                <a:gd name="connsiteX77" fmla="*/ 225395 w 334963"/>
                <a:gd name="connsiteY77" fmla="*/ 253011 h 334963"/>
                <a:gd name="connsiteX78" fmla="*/ 254352 w 334963"/>
                <a:gd name="connsiteY78" fmla="*/ 224016 h 334963"/>
                <a:gd name="connsiteX79" fmla="*/ 255669 w 334963"/>
                <a:gd name="connsiteY79" fmla="*/ 217427 h 334963"/>
                <a:gd name="connsiteX80" fmla="*/ 268831 w 334963"/>
                <a:gd name="connsiteY80" fmla="*/ 166028 h 334963"/>
                <a:gd name="connsiteX81" fmla="*/ 271463 w 334963"/>
                <a:gd name="connsiteY81" fmla="*/ 160756 h 334963"/>
                <a:gd name="connsiteX82" fmla="*/ 170114 w 334963"/>
                <a:gd name="connsiteY82" fmla="*/ 61912 h 334963"/>
                <a:gd name="connsiteX83" fmla="*/ 163539 w 334963"/>
                <a:gd name="connsiteY83" fmla="*/ 47625 h 334963"/>
                <a:gd name="connsiteX84" fmla="*/ 170109 w 334963"/>
                <a:gd name="connsiteY84" fmla="*/ 51572 h 334963"/>
                <a:gd name="connsiteX85" fmla="*/ 283122 w 334963"/>
                <a:gd name="connsiteY85" fmla="*/ 159451 h 334963"/>
                <a:gd name="connsiteX86" fmla="*/ 285750 w 334963"/>
                <a:gd name="connsiteY86" fmla="*/ 166029 h 334963"/>
                <a:gd name="connsiteX87" fmla="*/ 269981 w 334963"/>
                <a:gd name="connsiteY87" fmla="*/ 225232 h 334963"/>
                <a:gd name="connsiteX88" fmla="*/ 264725 w 334963"/>
                <a:gd name="connsiteY88" fmla="*/ 229179 h 334963"/>
                <a:gd name="connsiteX89" fmla="*/ 231872 w 334963"/>
                <a:gd name="connsiteY89" fmla="*/ 263384 h 334963"/>
                <a:gd name="connsiteX90" fmla="*/ 227930 w 334963"/>
                <a:gd name="connsiteY90" fmla="*/ 268647 h 334963"/>
                <a:gd name="connsiteX91" fmla="*/ 168795 w 334963"/>
                <a:gd name="connsiteY91" fmla="*/ 285750 h 334963"/>
                <a:gd name="connsiteX92" fmla="*/ 162225 w 334963"/>
                <a:gd name="connsiteY92" fmla="*/ 281803 h 334963"/>
                <a:gd name="connsiteX93" fmla="*/ 116231 w 334963"/>
                <a:gd name="connsiteY93" fmla="*/ 271278 h 334963"/>
                <a:gd name="connsiteX94" fmla="*/ 113603 w 334963"/>
                <a:gd name="connsiteY94" fmla="*/ 271278 h 334963"/>
                <a:gd name="connsiteX95" fmla="*/ 109660 w 334963"/>
                <a:gd name="connsiteY95" fmla="*/ 269962 h 334963"/>
                <a:gd name="connsiteX96" fmla="*/ 66295 w 334963"/>
                <a:gd name="connsiteY96" fmla="*/ 227863 h 334963"/>
                <a:gd name="connsiteX97" fmla="*/ 64981 w 334963"/>
                <a:gd name="connsiteY97" fmla="*/ 219969 h 334963"/>
                <a:gd name="connsiteX98" fmla="*/ 51840 w 334963"/>
                <a:gd name="connsiteY98" fmla="*/ 175239 h 334963"/>
                <a:gd name="connsiteX99" fmla="*/ 49212 w 334963"/>
                <a:gd name="connsiteY99" fmla="*/ 168661 h 334963"/>
                <a:gd name="connsiteX100" fmla="*/ 49212 w 334963"/>
                <a:gd name="connsiteY100" fmla="*/ 166029 h 334963"/>
                <a:gd name="connsiteX101" fmla="*/ 63667 w 334963"/>
                <a:gd name="connsiteY101" fmla="*/ 109458 h 334963"/>
                <a:gd name="connsiteX102" fmla="*/ 68923 w 334963"/>
                <a:gd name="connsiteY102" fmla="*/ 105511 h 334963"/>
                <a:gd name="connsiteX103" fmla="*/ 101776 w 334963"/>
                <a:gd name="connsiteY103" fmla="*/ 71306 h 334963"/>
                <a:gd name="connsiteX104" fmla="*/ 105718 w 334963"/>
                <a:gd name="connsiteY104" fmla="*/ 64728 h 334963"/>
                <a:gd name="connsiteX105" fmla="*/ 163539 w 334963"/>
                <a:gd name="connsiteY105" fmla="*/ 47625 h 334963"/>
                <a:gd name="connsiteX106" fmla="*/ 167482 w 334963"/>
                <a:gd name="connsiteY106" fmla="*/ 0 h 334963"/>
                <a:gd name="connsiteX107" fmla="*/ 334963 w 334963"/>
                <a:gd name="connsiteY107" fmla="*/ 167210 h 334963"/>
                <a:gd name="connsiteX108" fmla="*/ 276938 w 334963"/>
                <a:gd name="connsiteY108" fmla="*/ 294922 h 334963"/>
                <a:gd name="connsiteX109" fmla="*/ 274301 w 334963"/>
                <a:gd name="connsiteY109" fmla="*/ 296239 h 334963"/>
                <a:gd name="connsiteX110" fmla="*/ 272982 w 334963"/>
                <a:gd name="connsiteY110" fmla="*/ 298872 h 334963"/>
                <a:gd name="connsiteX111" fmla="*/ 255838 w 334963"/>
                <a:gd name="connsiteY111" fmla="*/ 310722 h 334963"/>
                <a:gd name="connsiteX112" fmla="*/ 261113 w 334963"/>
                <a:gd name="connsiteY112" fmla="*/ 302822 h 334963"/>
                <a:gd name="connsiteX113" fmla="*/ 261113 w 334963"/>
                <a:gd name="connsiteY113" fmla="*/ 296239 h 334963"/>
                <a:gd name="connsiteX114" fmla="*/ 255838 w 334963"/>
                <a:gd name="connsiteY114" fmla="*/ 296239 h 334963"/>
                <a:gd name="connsiteX115" fmla="*/ 240013 w 334963"/>
                <a:gd name="connsiteY115" fmla="*/ 319939 h 334963"/>
                <a:gd name="connsiteX116" fmla="*/ 228144 w 334963"/>
                <a:gd name="connsiteY116" fmla="*/ 323889 h 334963"/>
                <a:gd name="connsiteX117" fmla="*/ 242651 w 334963"/>
                <a:gd name="connsiteY117" fmla="*/ 302822 h 334963"/>
                <a:gd name="connsiteX118" fmla="*/ 242651 w 334963"/>
                <a:gd name="connsiteY118" fmla="*/ 296239 h 334963"/>
                <a:gd name="connsiteX119" fmla="*/ 237376 w 334963"/>
                <a:gd name="connsiteY119" fmla="*/ 296239 h 334963"/>
                <a:gd name="connsiteX120" fmla="*/ 214957 w 334963"/>
                <a:gd name="connsiteY120" fmla="*/ 329155 h 334963"/>
                <a:gd name="connsiteX121" fmla="*/ 204407 w 334963"/>
                <a:gd name="connsiteY121" fmla="*/ 331788 h 334963"/>
                <a:gd name="connsiteX122" fmla="*/ 224188 w 334963"/>
                <a:gd name="connsiteY122" fmla="*/ 302822 h 334963"/>
                <a:gd name="connsiteX123" fmla="*/ 225507 w 334963"/>
                <a:gd name="connsiteY123" fmla="*/ 300189 h 334963"/>
                <a:gd name="connsiteX124" fmla="*/ 312544 w 334963"/>
                <a:gd name="connsiteY124" fmla="*/ 167210 h 334963"/>
                <a:gd name="connsiteX125" fmla="*/ 167482 w 334963"/>
                <a:gd name="connsiteY125" fmla="*/ 22382 h 334963"/>
                <a:gd name="connsiteX126" fmla="*/ 22419 w 334963"/>
                <a:gd name="connsiteY126" fmla="*/ 167210 h 334963"/>
                <a:gd name="connsiteX127" fmla="*/ 108137 w 334963"/>
                <a:gd name="connsiteY127" fmla="*/ 300189 h 334963"/>
                <a:gd name="connsiteX128" fmla="*/ 93631 w 334963"/>
                <a:gd name="connsiteY128" fmla="*/ 318622 h 334963"/>
                <a:gd name="connsiteX129" fmla="*/ 88356 w 334963"/>
                <a:gd name="connsiteY129" fmla="*/ 315989 h 334963"/>
                <a:gd name="connsiteX130" fmla="*/ 96269 w 334963"/>
                <a:gd name="connsiteY130" fmla="*/ 302822 h 334963"/>
                <a:gd name="connsiteX131" fmla="*/ 96269 w 334963"/>
                <a:gd name="connsiteY131" fmla="*/ 296239 h 334963"/>
                <a:gd name="connsiteX132" fmla="*/ 90994 w 334963"/>
                <a:gd name="connsiteY132" fmla="*/ 296239 h 334963"/>
                <a:gd name="connsiteX133" fmla="*/ 80444 w 334963"/>
                <a:gd name="connsiteY133" fmla="*/ 312039 h 334963"/>
                <a:gd name="connsiteX134" fmla="*/ 75169 w 334963"/>
                <a:gd name="connsiteY134" fmla="*/ 308089 h 334963"/>
                <a:gd name="connsiteX135" fmla="*/ 79125 w 334963"/>
                <a:gd name="connsiteY135" fmla="*/ 302822 h 334963"/>
                <a:gd name="connsiteX136" fmla="*/ 77806 w 334963"/>
                <a:gd name="connsiteY136" fmla="*/ 296239 h 334963"/>
                <a:gd name="connsiteX137" fmla="*/ 73850 w 334963"/>
                <a:gd name="connsiteY137" fmla="*/ 296239 h 334963"/>
                <a:gd name="connsiteX138" fmla="*/ 68575 w 334963"/>
                <a:gd name="connsiteY138" fmla="*/ 302822 h 334963"/>
                <a:gd name="connsiteX139" fmla="*/ 60662 w 334963"/>
                <a:gd name="connsiteY139" fmla="*/ 297556 h 334963"/>
                <a:gd name="connsiteX140" fmla="*/ 60662 w 334963"/>
                <a:gd name="connsiteY140" fmla="*/ 296239 h 334963"/>
                <a:gd name="connsiteX141" fmla="*/ 58025 w 334963"/>
                <a:gd name="connsiteY141" fmla="*/ 294922 h 334963"/>
                <a:gd name="connsiteX142" fmla="*/ 0 w 334963"/>
                <a:gd name="connsiteY142" fmla="*/ 167210 h 334963"/>
                <a:gd name="connsiteX143" fmla="*/ 167482 w 334963"/>
                <a:gd name="connsiteY143"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34963" h="334963">
                  <a:moveTo>
                    <a:pt x="163513" y="311150"/>
                  </a:moveTo>
                  <a:cubicBezTo>
                    <a:pt x="164836" y="311150"/>
                    <a:pt x="166158" y="311150"/>
                    <a:pt x="167481" y="311150"/>
                  </a:cubicBezTo>
                  <a:cubicBezTo>
                    <a:pt x="168804" y="311150"/>
                    <a:pt x="170127" y="311150"/>
                    <a:pt x="171450" y="311150"/>
                  </a:cubicBezTo>
                  <a:cubicBezTo>
                    <a:pt x="171450" y="311150"/>
                    <a:pt x="171450" y="311150"/>
                    <a:pt x="156898" y="332317"/>
                  </a:cubicBezTo>
                  <a:cubicBezTo>
                    <a:pt x="155575" y="332317"/>
                    <a:pt x="155575" y="333640"/>
                    <a:pt x="155575" y="334963"/>
                  </a:cubicBezTo>
                  <a:cubicBezTo>
                    <a:pt x="152929" y="333640"/>
                    <a:pt x="150283" y="333640"/>
                    <a:pt x="147637" y="333640"/>
                  </a:cubicBezTo>
                  <a:cubicBezTo>
                    <a:pt x="147637" y="333640"/>
                    <a:pt x="147637" y="333640"/>
                    <a:pt x="163513" y="311150"/>
                  </a:cubicBezTo>
                  <a:close/>
                  <a:moveTo>
                    <a:pt x="192088" y="309562"/>
                  </a:moveTo>
                  <a:cubicBezTo>
                    <a:pt x="192088" y="309562"/>
                    <a:pt x="192088" y="309562"/>
                    <a:pt x="175895" y="332289"/>
                  </a:cubicBezTo>
                  <a:cubicBezTo>
                    <a:pt x="174546" y="332289"/>
                    <a:pt x="174546" y="333625"/>
                    <a:pt x="174546" y="334962"/>
                  </a:cubicBezTo>
                  <a:cubicBezTo>
                    <a:pt x="171847" y="334962"/>
                    <a:pt x="170498" y="334962"/>
                    <a:pt x="167799" y="334962"/>
                  </a:cubicBezTo>
                  <a:cubicBezTo>
                    <a:pt x="166450" y="334962"/>
                    <a:pt x="166450" y="334962"/>
                    <a:pt x="165100" y="334962"/>
                  </a:cubicBezTo>
                  <a:cubicBezTo>
                    <a:pt x="165100" y="334962"/>
                    <a:pt x="165100" y="334962"/>
                    <a:pt x="182642" y="310899"/>
                  </a:cubicBezTo>
                  <a:cubicBezTo>
                    <a:pt x="185341" y="310899"/>
                    <a:pt x="188040" y="309562"/>
                    <a:pt x="192088" y="309562"/>
                  </a:cubicBezTo>
                  <a:close/>
                  <a:moveTo>
                    <a:pt x="146984" y="309562"/>
                  </a:moveTo>
                  <a:cubicBezTo>
                    <a:pt x="148385" y="310870"/>
                    <a:pt x="151187" y="310870"/>
                    <a:pt x="153988" y="310870"/>
                  </a:cubicBezTo>
                  <a:cubicBezTo>
                    <a:pt x="153988" y="310870"/>
                    <a:pt x="153988" y="310870"/>
                    <a:pt x="138580" y="331787"/>
                  </a:cubicBezTo>
                  <a:cubicBezTo>
                    <a:pt x="135778" y="331787"/>
                    <a:pt x="132977" y="330480"/>
                    <a:pt x="130175" y="330480"/>
                  </a:cubicBezTo>
                  <a:close/>
                  <a:moveTo>
                    <a:pt x="131167" y="307975"/>
                  </a:moveTo>
                  <a:cubicBezTo>
                    <a:pt x="132556" y="307975"/>
                    <a:pt x="135334" y="309265"/>
                    <a:pt x="138112" y="309265"/>
                  </a:cubicBezTo>
                  <a:cubicBezTo>
                    <a:pt x="138112" y="309265"/>
                    <a:pt x="138112" y="309265"/>
                    <a:pt x="122832" y="328613"/>
                  </a:cubicBezTo>
                  <a:cubicBezTo>
                    <a:pt x="120054" y="328613"/>
                    <a:pt x="118665" y="327323"/>
                    <a:pt x="115887" y="327323"/>
                  </a:cubicBezTo>
                  <a:close/>
                  <a:moveTo>
                    <a:pt x="214313" y="304800"/>
                  </a:moveTo>
                  <a:cubicBezTo>
                    <a:pt x="214313" y="304800"/>
                    <a:pt x="214313" y="304800"/>
                    <a:pt x="194642" y="332076"/>
                  </a:cubicBezTo>
                  <a:cubicBezTo>
                    <a:pt x="193330" y="332076"/>
                    <a:pt x="193330" y="332076"/>
                    <a:pt x="193330" y="332076"/>
                  </a:cubicBezTo>
                  <a:cubicBezTo>
                    <a:pt x="190707" y="333375"/>
                    <a:pt x="188085" y="333375"/>
                    <a:pt x="184150" y="333375"/>
                  </a:cubicBezTo>
                  <a:cubicBezTo>
                    <a:pt x="184150" y="333375"/>
                    <a:pt x="184150" y="333375"/>
                    <a:pt x="203822" y="307397"/>
                  </a:cubicBezTo>
                  <a:cubicBezTo>
                    <a:pt x="206445" y="307397"/>
                    <a:pt x="210379" y="306099"/>
                    <a:pt x="214313" y="304800"/>
                  </a:cubicBezTo>
                  <a:close/>
                  <a:moveTo>
                    <a:pt x="115358" y="301625"/>
                  </a:moveTo>
                  <a:cubicBezTo>
                    <a:pt x="118110" y="302932"/>
                    <a:pt x="120862" y="302932"/>
                    <a:pt x="122238" y="304239"/>
                  </a:cubicBezTo>
                  <a:cubicBezTo>
                    <a:pt x="122238" y="304239"/>
                    <a:pt x="122238" y="304239"/>
                    <a:pt x="108479" y="323850"/>
                  </a:cubicBezTo>
                  <a:cubicBezTo>
                    <a:pt x="105727" y="322543"/>
                    <a:pt x="102976" y="321236"/>
                    <a:pt x="101600" y="321236"/>
                  </a:cubicBezTo>
                  <a:cubicBezTo>
                    <a:pt x="101600" y="321236"/>
                    <a:pt x="101600" y="321236"/>
                    <a:pt x="115358" y="301625"/>
                  </a:cubicBezTo>
                  <a:close/>
                  <a:moveTo>
                    <a:pt x="167482" y="109537"/>
                  </a:moveTo>
                  <a:cubicBezTo>
                    <a:pt x="167482" y="109537"/>
                    <a:pt x="167482" y="109537"/>
                    <a:pt x="167482" y="139754"/>
                  </a:cubicBezTo>
                  <a:cubicBezTo>
                    <a:pt x="175345" y="139754"/>
                    <a:pt x="181899" y="142382"/>
                    <a:pt x="187141" y="147637"/>
                  </a:cubicBezTo>
                  <a:cubicBezTo>
                    <a:pt x="187141" y="147637"/>
                    <a:pt x="187141" y="147637"/>
                    <a:pt x="200247" y="134499"/>
                  </a:cubicBezTo>
                  <a:cubicBezTo>
                    <a:pt x="209421" y="143695"/>
                    <a:pt x="213353" y="155520"/>
                    <a:pt x="213353" y="167344"/>
                  </a:cubicBezTo>
                  <a:cubicBezTo>
                    <a:pt x="213353" y="179168"/>
                    <a:pt x="209421" y="192306"/>
                    <a:pt x="200247" y="201502"/>
                  </a:cubicBezTo>
                  <a:cubicBezTo>
                    <a:pt x="200247" y="201502"/>
                    <a:pt x="200247" y="201502"/>
                    <a:pt x="185830" y="187051"/>
                  </a:cubicBezTo>
                  <a:cubicBezTo>
                    <a:pt x="180588" y="190992"/>
                    <a:pt x="174035" y="193620"/>
                    <a:pt x="167482" y="193620"/>
                  </a:cubicBezTo>
                  <a:cubicBezTo>
                    <a:pt x="153065" y="193620"/>
                    <a:pt x="139959" y="181795"/>
                    <a:pt x="139959" y="166030"/>
                  </a:cubicBezTo>
                  <a:lnTo>
                    <a:pt x="111125" y="166030"/>
                  </a:lnTo>
                  <a:cubicBezTo>
                    <a:pt x="111125" y="197561"/>
                    <a:pt x="136027" y="223837"/>
                    <a:pt x="167482" y="223837"/>
                  </a:cubicBezTo>
                  <a:cubicBezTo>
                    <a:pt x="198937" y="223837"/>
                    <a:pt x="223838" y="197561"/>
                    <a:pt x="223838" y="166030"/>
                  </a:cubicBezTo>
                  <a:cubicBezTo>
                    <a:pt x="223838" y="135813"/>
                    <a:pt x="198937" y="109537"/>
                    <a:pt x="167482" y="109537"/>
                  </a:cubicBezTo>
                  <a:close/>
                  <a:moveTo>
                    <a:pt x="167728" y="87312"/>
                  </a:moveTo>
                  <a:cubicBezTo>
                    <a:pt x="167728" y="87312"/>
                    <a:pt x="167728" y="87312"/>
                    <a:pt x="167728" y="92576"/>
                  </a:cubicBezTo>
                  <a:cubicBezTo>
                    <a:pt x="208455" y="92576"/>
                    <a:pt x="241300" y="125480"/>
                    <a:pt x="241300" y="166280"/>
                  </a:cubicBezTo>
                  <a:cubicBezTo>
                    <a:pt x="241300" y="208396"/>
                    <a:pt x="208455" y="241300"/>
                    <a:pt x="167728" y="241300"/>
                  </a:cubicBezTo>
                  <a:cubicBezTo>
                    <a:pt x="127000" y="241300"/>
                    <a:pt x="92841" y="208396"/>
                    <a:pt x="92841" y="166280"/>
                  </a:cubicBezTo>
                  <a:cubicBezTo>
                    <a:pt x="92841" y="166280"/>
                    <a:pt x="92841" y="166280"/>
                    <a:pt x="88900" y="166280"/>
                  </a:cubicBezTo>
                  <a:cubicBezTo>
                    <a:pt x="88900" y="122847"/>
                    <a:pt x="124372" y="87312"/>
                    <a:pt x="167728" y="87312"/>
                  </a:cubicBezTo>
                  <a:close/>
                  <a:moveTo>
                    <a:pt x="168275" y="71437"/>
                  </a:moveTo>
                  <a:cubicBezTo>
                    <a:pt x="221192" y="71437"/>
                    <a:pt x="263525" y="114792"/>
                    <a:pt x="263525" y="166030"/>
                  </a:cubicBezTo>
                  <a:cubicBezTo>
                    <a:pt x="263525" y="218582"/>
                    <a:pt x="221192" y="261937"/>
                    <a:pt x="168275" y="261937"/>
                  </a:cubicBezTo>
                  <a:cubicBezTo>
                    <a:pt x="168275" y="261937"/>
                    <a:pt x="168275" y="261937"/>
                    <a:pt x="168275" y="256682"/>
                  </a:cubicBezTo>
                  <a:cubicBezTo>
                    <a:pt x="218546" y="256682"/>
                    <a:pt x="258234" y="215954"/>
                    <a:pt x="258234" y="166030"/>
                  </a:cubicBezTo>
                  <a:cubicBezTo>
                    <a:pt x="258234" y="117420"/>
                    <a:pt x="218546" y="76692"/>
                    <a:pt x="168275" y="76692"/>
                  </a:cubicBezTo>
                  <a:cubicBezTo>
                    <a:pt x="168275" y="76692"/>
                    <a:pt x="168275" y="76692"/>
                    <a:pt x="168275" y="71437"/>
                  </a:cubicBezTo>
                  <a:close/>
                  <a:moveTo>
                    <a:pt x="170114" y="61912"/>
                  </a:moveTo>
                  <a:cubicBezTo>
                    <a:pt x="168798" y="63230"/>
                    <a:pt x="167482" y="64548"/>
                    <a:pt x="164849" y="64548"/>
                  </a:cubicBezTo>
                  <a:cubicBezTo>
                    <a:pt x="146422" y="65866"/>
                    <a:pt x="129311" y="71137"/>
                    <a:pt x="114832" y="80363"/>
                  </a:cubicBezTo>
                  <a:cubicBezTo>
                    <a:pt x="113516" y="80363"/>
                    <a:pt x="110884" y="81681"/>
                    <a:pt x="109568" y="81681"/>
                  </a:cubicBezTo>
                  <a:cubicBezTo>
                    <a:pt x="109568" y="81681"/>
                    <a:pt x="108251" y="81681"/>
                    <a:pt x="108251" y="80363"/>
                  </a:cubicBezTo>
                  <a:cubicBezTo>
                    <a:pt x="96405" y="89588"/>
                    <a:pt x="87192" y="98814"/>
                    <a:pt x="79294" y="110675"/>
                  </a:cubicBezTo>
                  <a:cubicBezTo>
                    <a:pt x="79294" y="113311"/>
                    <a:pt x="79294" y="115947"/>
                    <a:pt x="77978" y="117265"/>
                  </a:cubicBezTo>
                  <a:cubicBezTo>
                    <a:pt x="70081" y="133080"/>
                    <a:pt x="66132" y="148895"/>
                    <a:pt x="66132" y="166028"/>
                  </a:cubicBezTo>
                  <a:cubicBezTo>
                    <a:pt x="66132" y="166028"/>
                    <a:pt x="66132" y="166028"/>
                    <a:pt x="66132" y="168664"/>
                  </a:cubicBezTo>
                  <a:cubicBezTo>
                    <a:pt x="66132" y="171299"/>
                    <a:pt x="64816" y="172617"/>
                    <a:pt x="63500" y="175253"/>
                  </a:cubicBezTo>
                  <a:cubicBezTo>
                    <a:pt x="64816" y="189750"/>
                    <a:pt x="68765" y="202930"/>
                    <a:pt x="75346" y="214791"/>
                  </a:cubicBezTo>
                  <a:cubicBezTo>
                    <a:pt x="76662" y="216109"/>
                    <a:pt x="79294" y="217427"/>
                    <a:pt x="80611" y="218745"/>
                  </a:cubicBezTo>
                  <a:cubicBezTo>
                    <a:pt x="89824" y="234560"/>
                    <a:pt x="102986" y="246421"/>
                    <a:pt x="117465" y="255647"/>
                  </a:cubicBezTo>
                  <a:cubicBezTo>
                    <a:pt x="120097" y="256965"/>
                    <a:pt x="121413" y="258283"/>
                    <a:pt x="121413" y="260918"/>
                  </a:cubicBezTo>
                  <a:cubicBezTo>
                    <a:pt x="134576" y="266190"/>
                    <a:pt x="147738" y="270144"/>
                    <a:pt x="162217" y="271462"/>
                  </a:cubicBezTo>
                  <a:cubicBezTo>
                    <a:pt x="163533" y="268826"/>
                    <a:pt x="166166" y="268826"/>
                    <a:pt x="168798" y="268826"/>
                  </a:cubicBezTo>
                  <a:cubicBezTo>
                    <a:pt x="185909" y="267508"/>
                    <a:pt x="203020" y="263554"/>
                    <a:pt x="218814" y="254329"/>
                  </a:cubicBezTo>
                  <a:cubicBezTo>
                    <a:pt x="221447" y="253011"/>
                    <a:pt x="222763" y="253011"/>
                    <a:pt x="225395" y="253011"/>
                  </a:cubicBezTo>
                  <a:cubicBezTo>
                    <a:pt x="237241" y="245103"/>
                    <a:pt x="246455" y="235878"/>
                    <a:pt x="254352" y="224016"/>
                  </a:cubicBezTo>
                  <a:cubicBezTo>
                    <a:pt x="254352" y="221381"/>
                    <a:pt x="254352" y="218745"/>
                    <a:pt x="255669" y="217427"/>
                  </a:cubicBezTo>
                  <a:cubicBezTo>
                    <a:pt x="264882" y="201612"/>
                    <a:pt x="268831" y="184479"/>
                    <a:pt x="268831" y="166028"/>
                  </a:cubicBezTo>
                  <a:cubicBezTo>
                    <a:pt x="268831" y="164710"/>
                    <a:pt x="270147" y="162074"/>
                    <a:pt x="271463" y="160756"/>
                  </a:cubicBezTo>
                  <a:cubicBezTo>
                    <a:pt x="268831" y="106721"/>
                    <a:pt x="224079" y="63230"/>
                    <a:pt x="170114" y="61912"/>
                  </a:cubicBezTo>
                  <a:close/>
                  <a:moveTo>
                    <a:pt x="163539" y="47625"/>
                  </a:moveTo>
                  <a:cubicBezTo>
                    <a:pt x="166167" y="47625"/>
                    <a:pt x="168795" y="48940"/>
                    <a:pt x="170109" y="51572"/>
                  </a:cubicBezTo>
                  <a:cubicBezTo>
                    <a:pt x="230558" y="52887"/>
                    <a:pt x="279180" y="100249"/>
                    <a:pt x="283122" y="159451"/>
                  </a:cubicBezTo>
                  <a:cubicBezTo>
                    <a:pt x="284436" y="162083"/>
                    <a:pt x="285750" y="163398"/>
                    <a:pt x="285750" y="166029"/>
                  </a:cubicBezTo>
                  <a:cubicBezTo>
                    <a:pt x="285750" y="187079"/>
                    <a:pt x="280494" y="208129"/>
                    <a:pt x="269981" y="225232"/>
                  </a:cubicBezTo>
                  <a:cubicBezTo>
                    <a:pt x="268667" y="227863"/>
                    <a:pt x="267353" y="229179"/>
                    <a:pt x="264725" y="229179"/>
                  </a:cubicBezTo>
                  <a:cubicBezTo>
                    <a:pt x="255526" y="242335"/>
                    <a:pt x="245013" y="254175"/>
                    <a:pt x="231872" y="263384"/>
                  </a:cubicBezTo>
                  <a:cubicBezTo>
                    <a:pt x="230558" y="266016"/>
                    <a:pt x="229244" y="267331"/>
                    <a:pt x="227930" y="268647"/>
                  </a:cubicBezTo>
                  <a:cubicBezTo>
                    <a:pt x="209532" y="279172"/>
                    <a:pt x="189821" y="285750"/>
                    <a:pt x="168795" y="285750"/>
                  </a:cubicBezTo>
                  <a:cubicBezTo>
                    <a:pt x="166167" y="285750"/>
                    <a:pt x="163539" y="284434"/>
                    <a:pt x="162225" y="281803"/>
                  </a:cubicBezTo>
                  <a:cubicBezTo>
                    <a:pt x="146456" y="281803"/>
                    <a:pt x="130686" y="277856"/>
                    <a:pt x="116231" y="271278"/>
                  </a:cubicBezTo>
                  <a:cubicBezTo>
                    <a:pt x="116231" y="271278"/>
                    <a:pt x="114917" y="271278"/>
                    <a:pt x="113603" y="271278"/>
                  </a:cubicBezTo>
                  <a:cubicBezTo>
                    <a:pt x="112289" y="271278"/>
                    <a:pt x="110974" y="271278"/>
                    <a:pt x="109660" y="269962"/>
                  </a:cubicBezTo>
                  <a:cubicBezTo>
                    <a:pt x="91263" y="259438"/>
                    <a:pt x="76808" y="244966"/>
                    <a:pt x="66295" y="227863"/>
                  </a:cubicBezTo>
                  <a:cubicBezTo>
                    <a:pt x="64981" y="225232"/>
                    <a:pt x="63667" y="222601"/>
                    <a:pt x="64981" y="219969"/>
                  </a:cubicBezTo>
                  <a:cubicBezTo>
                    <a:pt x="58410" y="206813"/>
                    <a:pt x="53154" y="191026"/>
                    <a:pt x="51840" y="175239"/>
                  </a:cubicBezTo>
                  <a:cubicBezTo>
                    <a:pt x="50526" y="173923"/>
                    <a:pt x="49212" y="171292"/>
                    <a:pt x="49212" y="168661"/>
                  </a:cubicBezTo>
                  <a:cubicBezTo>
                    <a:pt x="49212" y="168661"/>
                    <a:pt x="49212" y="168661"/>
                    <a:pt x="49212" y="166029"/>
                  </a:cubicBezTo>
                  <a:cubicBezTo>
                    <a:pt x="49212" y="146295"/>
                    <a:pt x="54468" y="126561"/>
                    <a:pt x="63667" y="109458"/>
                  </a:cubicBezTo>
                  <a:cubicBezTo>
                    <a:pt x="64981" y="106827"/>
                    <a:pt x="67609" y="105511"/>
                    <a:pt x="68923" y="105511"/>
                  </a:cubicBezTo>
                  <a:cubicBezTo>
                    <a:pt x="78122" y="92355"/>
                    <a:pt x="88635" y="80515"/>
                    <a:pt x="101776" y="71306"/>
                  </a:cubicBezTo>
                  <a:cubicBezTo>
                    <a:pt x="101776" y="68674"/>
                    <a:pt x="103090" y="67359"/>
                    <a:pt x="105718" y="64728"/>
                  </a:cubicBezTo>
                  <a:cubicBezTo>
                    <a:pt x="122801" y="54203"/>
                    <a:pt x="143827" y="48940"/>
                    <a:pt x="163539" y="47625"/>
                  </a:cubicBezTo>
                  <a:close/>
                  <a:moveTo>
                    <a:pt x="167482" y="0"/>
                  </a:moveTo>
                  <a:cubicBezTo>
                    <a:pt x="259794" y="0"/>
                    <a:pt x="334963" y="75047"/>
                    <a:pt x="334963" y="167210"/>
                  </a:cubicBezTo>
                  <a:cubicBezTo>
                    <a:pt x="334963" y="218559"/>
                    <a:pt x="312544" y="264640"/>
                    <a:pt x="276938" y="294922"/>
                  </a:cubicBezTo>
                  <a:cubicBezTo>
                    <a:pt x="275619" y="294922"/>
                    <a:pt x="275619" y="294922"/>
                    <a:pt x="274301" y="296239"/>
                  </a:cubicBezTo>
                  <a:cubicBezTo>
                    <a:pt x="274301" y="296239"/>
                    <a:pt x="274301" y="296239"/>
                    <a:pt x="272982" y="298872"/>
                  </a:cubicBezTo>
                  <a:cubicBezTo>
                    <a:pt x="267707" y="302822"/>
                    <a:pt x="262432" y="306772"/>
                    <a:pt x="255838" y="310722"/>
                  </a:cubicBezTo>
                  <a:cubicBezTo>
                    <a:pt x="255838" y="310722"/>
                    <a:pt x="255838" y="310722"/>
                    <a:pt x="261113" y="302822"/>
                  </a:cubicBezTo>
                  <a:cubicBezTo>
                    <a:pt x="262432" y="301506"/>
                    <a:pt x="262432" y="297556"/>
                    <a:pt x="261113" y="296239"/>
                  </a:cubicBezTo>
                  <a:cubicBezTo>
                    <a:pt x="259794" y="294922"/>
                    <a:pt x="257157" y="294922"/>
                    <a:pt x="255838" y="296239"/>
                  </a:cubicBezTo>
                  <a:cubicBezTo>
                    <a:pt x="255838" y="296239"/>
                    <a:pt x="255838" y="296239"/>
                    <a:pt x="240013" y="319939"/>
                  </a:cubicBezTo>
                  <a:cubicBezTo>
                    <a:pt x="236057" y="321255"/>
                    <a:pt x="232101" y="322572"/>
                    <a:pt x="228144" y="323889"/>
                  </a:cubicBezTo>
                  <a:cubicBezTo>
                    <a:pt x="228144" y="323889"/>
                    <a:pt x="228144" y="323889"/>
                    <a:pt x="242651" y="302822"/>
                  </a:cubicBezTo>
                  <a:cubicBezTo>
                    <a:pt x="243969" y="301506"/>
                    <a:pt x="243969" y="297556"/>
                    <a:pt x="242651" y="296239"/>
                  </a:cubicBezTo>
                  <a:cubicBezTo>
                    <a:pt x="241332" y="294922"/>
                    <a:pt x="238694" y="294922"/>
                    <a:pt x="237376" y="296239"/>
                  </a:cubicBezTo>
                  <a:cubicBezTo>
                    <a:pt x="237376" y="296239"/>
                    <a:pt x="237376" y="296239"/>
                    <a:pt x="214957" y="329155"/>
                  </a:cubicBezTo>
                  <a:cubicBezTo>
                    <a:pt x="211001" y="330472"/>
                    <a:pt x="207044" y="330472"/>
                    <a:pt x="204407" y="331788"/>
                  </a:cubicBezTo>
                  <a:cubicBezTo>
                    <a:pt x="204407" y="331788"/>
                    <a:pt x="204407" y="331788"/>
                    <a:pt x="224188" y="302822"/>
                  </a:cubicBezTo>
                  <a:cubicBezTo>
                    <a:pt x="225507" y="302822"/>
                    <a:pt x="225507" y="301506"/>
                    <a:pt x="225507" y="300189"/>
                  </a:cubicBezTo>
                  <a:cubicBezTo>
                    <a:pt x="276938" y="277806"/>
                    <a:pt x="312544" y="226458"/>
                    <a:pt x="312544" y="167210"/>
                  </a:cubicBezTo>
                  <a:cubicBezTo>
                    <a:pt x="312544" y="88213"/>
                    <a:pt x="247926" y="22382"/>
                    <a:pt x="167482" y="22382"/>
                  </a:cubicBezTo>
                  <a:cubicBezTo>
                    <a:pt x="87037" y="22382"/>
                    <a:pt x="22419" y="88213"/>
                    <a:pt x="22419" y="167210"/>
                  </a:cubicBezTo>
                  <a:cubicBezTo>
                    <a:pt x="22419" y="226458"/>
                    <a:pt x="56706" y="276490"/>
                    <a:pt x="108137" y="300189"/>
                  </a:cubicBezTo>
                  <a:cubicBezTo>
                    <a:pt x="108137" y="300189"/>
                    <a:pt x="108137" y="300189"/>
                    <a:pt x="93631" y="318622"/>
                  </a:cubicBezTo>
                  <a:cubicBezTo>
                    <a:pt x="92312" y="317305"/>
                    <a:pt x="89675" y="315989"/>
                    <a:pt x="88356" y="315989"/>
                  </a:cubicBezTo>
                  <a:cubicBezTo>
                    <a:pt x="88356" y="315989"/>
                    <a:pt x="88356" y="315989"/>
                    <a:pt x="96269" y="302822"/>
                  </a:cubicBezTo>
                  <a:cubicBezTo>
                    <a:pt x="97587" y="301506"/>
                    <a:pt x="97587" y="297556"/>
                    <a:pt x="96269" y="296239"/>
                  </a:cubicBezTo>
                  <a:cubicBezTo>
                    <a:pt x="94950" y="294922"/>
                    <a:pt x="92312" y="294922"/>
                    <a:pt x="90994" y="296239"/>
                  </a:cubicBezTo>
                  <a:cubicBezTo>
                    <a:pt x="90994" y="296239"/>
                    <a:pt x="90994" y="296239"/>
                    <a:pt x="80444" y="312039"/>
                  </a:cubicBezTo>
                  <a:cubicBezTo>
                    <a:pt x="79125" y="310722"/>
                    <a:pt x="76487" y="309405"/>
                    <a:pt x="75169" y="308089"/>
                  </a:cubicBezTo>
                  <a:cubicBezTo>
                    <a:pt x="75169" y="308089"/>
                    <a:pt x="75169" y="308089"/>
                    <a:pt x="79125" y="302822"/>
                  </a:cubicBezTo>
                  <a:cubicBezTo>
                    <a:pt x="80444" y="301506"/>
                    <a:pt x="79125" y="297556"/>
                    <a:pt x="77806" y="296239"/>
                  </a:cubicBezTo>
                  <a:cubicBezTo>
                    <a:pt x="76487" y="294922"/>
                    <a:pt x="75169" y="294922"/>
                    <a:pt x="73850" y="296239"/>
                  </a:cubicBezTo>
                  <a:cubicBezTo>
                    <a:pt x="73850" y="296239"/>
                    <a:pt x="73850" y="296239"/>
                    <a:pt x="68575" y="302822"/>
                  </a:cubicBezTo>
                  <a:cubicBezTo>
                    <a:pt x="65937" y="301506"/>
                    <a:pt x="63300" y="298872"/>
                    <a:pt x="60662" y="297556"/>
                  </a:cubicBezTo>
                  <a:cubicBezTo>
                    <a:pt x="60662" y="296239"/>
                    <a:pt x="60662" y="296239"/>
                    <a:pt x="60662" y="296239"/>
                  </a:cubicBezTo>
                  <a:cubicBezTo>
                    <a:pt x="59344" y="294922"/>
                    <a:pt x="59344" y="294922"/>
                    <a:pt x="58025" y="294922"/>
                  </a:cubicBezTo>
                  <a:cubicBezTo>
                    <a:pt x="22419" y="264640"/>
                    <a:pt x="0" y="218559"/>
                    <a:pt x="0" y="167210"/>
                  </a:cubicBezTo>
                  <a:cubicBezTo>
                    <a:pt x="0" y="75047"/>
                    <a:pt x="75169" y="0"/>
                    <a:pt x="167482" y="0"/>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16" name="íślíḋè-任意多边形: 形状 273"/>
            <p:cNvSpPr/>
            <p:nvPr/>
          </p:nvSpPr>
          <p:spPr bwMode="auto">
            <a:xfrm>
              <a:off x="6608763" y="4133850"/>
              <a:ext cx="3175" cy="17463"/>
            </a:xfrm>
            <a:custGeom>
              <a:avLst/>
              <a:gdLst>
                <a:gd name="T0" fmla="*/ 1 w 1"/>
                <a:gd name="T1" fmla="*/ 5 h 5"/>
                <a:gd name="T2" fmla="*/ 1 w 1"/>
                <a:gd name="T3" fmla="*/ 5 h 5"/>
                <a:gd name="T4" fmla="*/ 1 w 1"/>
                <a:gd name="T5" fmla="*/ 5 h 5"/>
                <a:gd name="T6" fmla="*/ 1 w 1"/>
                <a:gd name="T7" fmla="*/ 4 h 5"/>
                <a:gd name="T8" fmla="*/ 1 w 1"/>
                <a:gd name="T9" fmla="*/ 4 h 5"/>
                <a:gd name="T10" fmla="*/ 1 w 1"/>
                <a:gd name="T11" fmla="*/ 4 h 5"/>
                <a:gd name="T12" fmla="*/ 1 w 1"/>
                <a:gd name="T13" fmla="*/ 4 h 5"/>
                <a:gd name="T14" fmla="*/ 1 w 1"/>
                <a:gd name="T15" fmla="*/ 4 h 5"/>
                <a:gd name="T16" fmla="*/ 1 w 1"/>
                <a:gd name="T17" fmla="*/ 4 h 5"/>
                <a:gd name="T18" fmla="*/ 1 w 1"/>
                <a:gd name="T19" fmla="*/ 3 h 5"/>
                <a:gd name="T20" fmla="*/ 1 w 1"/>
                <a:gd name="T21" fmla="*/ 4 h 5"/>
                <a:gd name="T22" fmla="*/ 1 w 1"/>
                <a:gd name="T23" fmla="*/ 3 h 5"/>
                <a:gd name="T24" fmla="*/ 1 w 1"/>
                <a:gd name="T25" fmla="*/ 3 h 5"/>
                <a:gd name="T26" fmla="*/ 1 w 1"/>
                <a:gd name="T27" fmla="*/ 3 h 5"/>
                <a:gd name="T28" fmla="*/ 1 w 1"/>
                <a:gd name="T29" fmla="*/ 3 h 5"/>
                <a:gd name="T30" fmla="*/ 0 w 1"/>
                <a:gd name="T31" fmla="*/ 2 h 5"/>
                <a:gd name="T32" fmla="*/ 1 w 1"/>
                <a:gd name="T33" fmla="*/ 3 h 5"/>
                <a:gd name="T34" fmla="*/ 0 w 1"/>
                <a:gd name="T35" fmla="*/ 2 h 5"/>
                <a:gd name="T36" fmla="*/ 0 w 1"/>
                <a:gd name="T37" fmla="*/ 1 h 5"/>
                <a:gd name="T38" fmla="*/ 0 w 1"/>
                <a:gd name="T39" fmla="*/ 2 h 5"/>
                <a:gd name="T40" fmla="*/ 0 w 1"/>
                <a:gd name="T41" fmla="*/ 1 h 5"/>
                <a:gd name="T42" fmla="*/ 0 w 1"/>
                <a:gd name="T43" fmla="*/ 1 h 5"/>
                <a:gd name="T44" fmla="*/ 0 w 1"/>
                <a:gd name="T45" fmla="*/ 1 h 5"/>
                <a:gd name="T46" fmla="*/ 0 w 1"/>
                <a:gd name="T47" fmla="*/ 1 h 5"/>
                <a:gd name="T48" fmla="*/ 0 w 1"/>
                <a:gd name="T49" fmla="*/ 1 h 5"/>
                <a:gd name="T50" fmla="*/ 0 w 1"/>
                <a:gd name="T51" fmla="*/ 1 h 5"/>
                <a:gd name="T52" fmla="*/ 0 w 1"/>
                <a:gd name="T53" fmla="*/ 1 h 5"/>
                <a:gd name="T54" fmla="*/ 0 w 1"/>
                <a:gd name="T55" fmla="*/ 0 h 5"/>
                <a:gd name="T56" fmla="*/ 0 w 1"/>
                <a:gd name="T57" fmla="*/ 0 h 5"/>
                <a:gd name="T58" fmla="*/ 0 w 1"/>
                <a:gd name="T5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 h="5">
                  <a:moveTo>
                    <a:pt x="1" y="5"/>
                  </a:moveTo>
                  <a:cubicBezTo>
                    <a:pt x="1" y="5"/>
                    <a:pt x="1" y="5"/>
                    <a:pt x="1" y="5"/>
                  </a:cubicBezTo>
                  <a:cubicBezTo>
                    <a:pt x="1" y="5"/>
                    <a:pt x="1" y="5"/>
                    <a:pt x="1" y="5"/>
                  </a:cubicBezTo>
                  <a:moveTo>
                    <a:pt x="1" y="4"/>
                  </a:moveTo>
                  <a:cubicBezTo>
                    <a:pt x="1" y="4"/>
                    <a:pt x="1" y="4"/>
                    <a:pt x="1" y="4"/>
                  </a:cubicBezTo>
                  <a:cubicBezTo>
                    <a:pt x="1" y="4"/>
                    <a:pt x="1" y="4"/>
                    <a:pt x="1" y="4"/>
                  </a:cubicBezTo>
                  <a:moveTo>
                    <a:pt x="1" y="4"/>
                  </a:moveTo>
                  <a:cubicBezTo>
                    <a:pt x="1" y="4"/>
                    <a:pt x="1" y="4"/>
                    <a:pt x="1" y="4"/>
                  </a:cubicBezTo>
                  <a:cubicBezTo>
                    <a:pt x="1" y="4"/>
                    <a:pt x="1" y="4"/>
                    <a:pt x="1" y="4"/>
                  </a:cubicBezTo>
                  <a:moveTo>
                    <a:pt x="1" y="3"/>
                  </a:moveTo>
                  <a:cubicBezTo>
                    <a:pt x="1" y="3"/>
                    <a:pt x="1" y="3"/>
                    <a:pt x="1" y="4"/>
                  </a:cubicBezTo>
                  <a:cubicBezTo>
                    <a:pt x="1" y="3"/>
                    <a:pt x="1" y="3"/>
                    <a:pt x="1" y="3"/>
                  </a:cubicBezTo>
                  <a:moveTo>
                    <a:pt x="1" y="3"/>
                  </a:moveTo>
                  <a:cubicBezTo>
                    <a:pt x="1" y="3"/>
                    <a:pt x="1" y="3"/>
                    <a:pt x="1" y="3"/>
                  </a:cubicBezTo>
                  <a:cubicBezTo>
                    <a:pt x="1" y="3"/>
                    <a:pt x="1" y="3"/>
                    <a:pt x="1" y="3"/>
                  </a:cubicBezTo>
                  <a:moveTo>
                    <a:pt x="0" y="2"/>
                  </a:moveTo>
                  <a:cubicBezTo>
                    <a:pt x="0" y="2"/>
                    <a:pt x="0" y="3"/>
                    <a:pt x="1" y="3"/>
                  </a:cubicBezTo>
                  <a:cubicBezTo>
                    <a:pt x="0" y="3"/>
                    <a:pt x="0" y="2"/>
                    <a:pt x="0" y="2"/>
                  </a:cubicBezTo>
                  <a:moveTo>
                    <a:pt x="0" y="1"/>
                  </a:moveTo>
                  <a:cubicBezTo>
                    <a:pt x="0" y="2"/>
                    <a:pt x="0" y="2"/>
                    <a:pt x="0" y="2"/>
                  </a:cubicBezTo>
                  <a:cubicBezTo>
                    <a:pt x="0" y="2"/>
                    <a:pt x="0" y="2"/>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0A5A72"/>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sp>
          <p:nvSpPr>
            <p:cNvPr id="22" name="íślíḋè-任意多边形: 形状 358"/>
            <p:cNvSpPr/>
            <p:nvPr/>
          </p:nvSpPr>
          <p:spPr bwMode="auto">
            <a:xfrm>
              <a:off x="5099460" y="3881231"/>
              <a:ext cx="413520" cy="411578"/>
            </a:xfrm>
            <a:custGeom>
              <a:avLst/>
              <a:gdLst>
                <a:gd name="connsiteX0" fmla="*/ 210684 w 338138"/>
                <a:gd name="connsiteY0" fmla="*/ 177800 h 336550"/>
                <a:gd name="connsiteX1" fmla="*/ 207963 w 338138"/>
                <a:gd name="connsiteY1" fmla="*/ 181928 h 336550"/>
                <a:gd name="connsiteX2" fmla="*/ 207963 w 338138"/>
                <a:gd name="connsiteY2" fmla="*/ 195686 h 336550"/>
                <a:gd name="connsiteX3" fmla="*/ 210684 w 338138"/>
                <a:gd name="connsiteY3" fmla="*/ 198438 h 336550"/>
                <a:gd name="connsiteX4" fmla="*/ 243342 w 338138"/>
                <a:gd name="connsiteY4" fmla="*/ 198438 h 336550"/>
                <a:gd name="connsiteX5" fmla="*/ 246063 w 338138"/>
                <a:gd name="connsiteY5" fmla="*/ 195686 h 336550"/>
                <a:gd name="connsiteX6" fmla="*/ 246063 w 338138"/>
                <a:gd name="connsiteY6" fmla="*/ 181928 h 336550"/>
                <a:gd name="connsiteX7" fmla="*/ 243342 w 338138"/>
                <a:gd name="connsiteY7" fmla="*/ 177800 h 336550"/>
                <a:gd name="connsiteX8" fmla="*/ 210684 w 338138"/>
                <a:gd name="connsiteY8" fmla="*/ 177800 h 336550"/>
                <a:gd name="connsiteX9" fmla="*/ 94796 w 338138"/>
                <a:gd name="connsiteY9" fmla="*/ 177800 h 336550"/>
                <a:gd name="connsiteX10" fmla="*/ 92075 w 338138"/>
                <a:gd name="connsiteY10" fmla="*/ 181928 h 336550"/>
                <a:gd name="connsiteX11" fmla="*/ 92075 w 338138"/>
                <a:gd name="connsiteY11" fmla="*/ 195686 h 336550"/>
                <a:gd name="connsiteX12" fmla="*/ 94796 w 338138"/>
                <a:gd name="connsiteY12" fmla="*/ 198438 h 336550"/>
                <a:gd name="connsiteX13" fmla="*/ 127454 w 338138"/>
                <a:gd name="connsiteY13" fmla="*/ 198438 h 336550"/>
                <a:gd name="connsiteX14" fmla="*/ 130175 w 338138"/>
                <a:gd name="connsiteY14" fmla="*/ 195686 h 336550"/>
                <a:gd name="connsiteX15" fmla="*/ 130175 w 338138"/>
                <a:gd name="connsiteY15" fmla="*/ 181928 h 336550"/>
                <a:gd name="connsiteX16" fmla="*/ 127454 w 338138"/>
                <a:gd name="connsiteY16" fmla="*/ 177800 h 336550"/>
                <a:gd name="connsiteX17" fmla="*/ 94796 w 338138"/>
                <a:gd name="connsiteY17" fmla="*/ 177800 h 336550"/>
                <a:gd name="connsiteX18" fmla="*/ 120651 w 338138"/>
                <a:gd name="connsiteY18" fmla="*/ 107950 h 336550"/>
                <a:gd name="connsiteX19" fmla="*/ 106363 w 338138"/>
                <a:gd name="connsiteY19" fmla="*/ 144463 h 336550"/>
                <a:gd name="connsiteX20" fmla="*/ 231776 w 338138"/>
                <a:gd name="connsiteY20" fmla="*/ 144463 h 336550"/>
                <a:gd name="connsiteX21" fmla="*/ 217488 w 338138"/>
                <a:gd name="connsiteY21" fmla="*/ 107950 h 336550"/>
                <a:gd name="connsiteX22" fmla="*/ 117596 w 338138"/>
                <a:gd name="connsiteY22" fmla="*/ 88900 h 336550"/>
                <a:gd name="connsiteX23" fmla="*/ 220543 w 338138"/>
                <a:gd name="connsiteY23" fmla="*/ 88900 h 336550"/>
                <a:gd name="connsiteX24" fmla="*/ 240341 w 338138"/>
                <a:gd name="connsiteY24" fmla="*/ 102065 h 336550"/>
                <a:gd name="connsiteX25" fmla="*/ 256179 w 338138"/>
                <a:gd name="connsiteY25" fmla="*/ 138925 h 336550"/>
                <a:gd name="connsiteX26" fmla="*/ 258819 w 338138"/>
                <a:gd name="connsiteY26" fmla="*/ 133660 h 336550"/>
                <a:gd name="connsiteX27" fmla="*/ 261459 w 338138"/>
                <a:gd name="connsiteY27" fmla="*/ 131027 h 336550"/>
                <a:gd name="connsiteX28" fmla="*/ 279936 w 338138"/>
                <a:gd name="connsiteY28" fmla="*/ 131027 h 336550"/>
                <a:gd name="connsiteX29" fmla="*/ 282576 w 338138"/>
                <a:gd name="connsiteY29" fmla="*/ 134976 h 336550"/>
                <a:gd name="connsiteX30" fmla="*/ 282576 w 338138"/>
                <a:gd name="connsiteY30" fmla="*/ 149457 h 336550"/>
                <a:gd name="connsiteX31" fmla="*/ 279936 w 338138"/>
                <a:gd name="connsiteY31" fmla="*/ 152090 h 336550"/>
                <a:gd name="connsiteX32" fmla="*/ 262778 w 338138"/>
                <a:gd name="connsiteY32" fmla="*/ 152090 h 336550"/>
                <a:gd name="connsiteX33" fmla="*/ 270697 w 338138"/>
                <a:gd name="connsiteY33" fmla="*/ 169204 h 336550"/>
                <a:gd name="connsiteX34" fmla="*/ 273337 w 338138"/>
                <a:gd name="connsiteY34" fmla="*/ 178420 h 336550"/>
                <a:gd name="connsiteX35" fmla="*/ 273337 w 338138"/>
                <a:gd name="connsiteY35" fmla="*/ 211331 h 336550"/>
                <a:gd name="connsiteX36" fmla="*/ 257499 w 338138"/>
                <a:gd name="connsiteY36" fmla="*/ 231078 h 336550"/>
                <a:gd name="connsiteX37" fmla="*/ 257499 w 338138"/>
                <a:gd name="connsiteY37" fmla="*/ 244243 h 336550"/>
                <a:gd name="connsiteX38" fmla="*/ 250900 w 338138"/>
                <a:gd name="connsiteY38" fmla="*/ 250825 h 336550"/>
                <a:gd name="connsiteX39" fmla="*/ 229782 w 338138"/>
                <a:gd name="connsiteY39" fmla="*/ 250825 h 336550"/>
                <a:gd name="connsiteX40" fmla="*/ 223183 w 338138"/>
                <a:gd name="connsiteY40" fmla="*/ 244243 h 336550"/>
                <a:gd name="connsiteX41" fmla="*/ 223183 w 338138"/>
                <a:gd name="connsiteY41" fmla="*/ 232395 h 336550"/>
                <a:gd name="connsiteX42" fmla="*/ 114956 w 338138"/>
                <a:gd name="connsiteY42" fmla="*/ 232395 h 336550"/>
                <a:gd name="connsiteX43" fmla="*/ 114956 w 338138"/>
                <a:gd name="connsiteY43" fmla="*/ 244243 h 336550"/>
                <a:gd name="connsiteX44" fmla="*/ 108357 w 338138"/>
                <a:gd name="connsiteY44" fmla="*/ 250825 h 336550"/>
                <a:gd name="connsiteX45" fmla="*/ 87239 w 338138"/>
                <a:gd name="connsiteY45" fmla="*/ 250825 h 336550"/>
                <a:gd name="connsiteX46" fmla="*/ 80640 w 338138"/>
                <a:gd name="connsiteY46" fmla="*/ 244243 h 336550"/>
                <a:gd name="connsiteX47" fmla="*/ 80640 w 338138"/>
                <a:gd name="connsiteY47" fmla="*/ 231078 h 336550"/>
                <a:gd name="connsiteX48" fmla="*/ 64802 w 338138"/>
                <a:gd name="connsiteY48" fmla="*/ 211331 h 336550"/>
                <a:gd name="connsiteX49" fmla="*/ 64802 w 338138"/>
                <a:gd name="connsiteY49" fmla="*/ 178420 h 336550"/>
                <a:gd name="connsiteX50" fmla="*/ 67442 w 338138"/>
                <a:gd name="connsiteY50" fmla="*/ 169204 h 336550"/>
                <a:gd name="connsiteX51" fmla="*/ 75361 w 338138"/>
                <a:gd name="connsiteY51" fmla="*/ 152090 h 336550"/>
                <a:gd name="connsiteX52" fmla="*/ 58203 w 338138"/>
                <a:gd name="connsiteY52" fmla="*/ 152090 h 336550"/>
                <a:gd name="connsiteX53" fmla="*/ 55563 w 338138"/>
                <a:gd name="connsiteY53" fmla="*/ 149457 h 336550"/>
                <a:gd name="connsiteX54" fmla="*/ 55563 w 338138"/>
                <a:gd name="connsiteY54" fmla="*/ 134976 h 336550"/>
                <a:gd name="connsiteX55" fmla="*/ 58203 w 338138"/>
                <a:gd name="connsiteY55" fmla="*/ 131027 h 336550"/>
                <a:gd name="connsiteX56" fmla="*/ 76680 w 338138"/>
                <a:gd name="connsiteY56" fmla="*/ 131027 h 336550"/>
                <a:gd name="connsiteX57" fmla="*/ 79320 w 338138"/>
                <a:gd name="connsiteY57" fmla="*/ 133660 h 336550"/>
                <a:gd name="connsiteX58" fmla="*/ 81960 w 338138"/>
                <a:gd name="connsiteY58" fmla="*/ 138925 h 336550"/>
                <a:gd name="connsiteX59" fmla="*/ 97798 w 338138"/>
                <a:gd name="connsiteY59" fmla="*/ 102065 h 336550"/>
                <a:gd name="connsiteX60" fmla="*/ 117596 w 338138"/>
                <a:gd name="connsiteY60" fmla="*/ 88900 h 336550"/>
                <a:gd name="connsiteX61" fmla="*/ 69393 w 338138"/>
                <a:gd name="connsiteY61" fmla="*/ 12700 h 336550"/>
                <a:gd name="connsiteX62" fmla="*/ 12700 w 338138"/>
                <a:gd name="connsiteY62" fmla="*/ 69392 h 336550"/>
                <a:gd name="connsiteX63" fmla="*/ 12700 w 338138"/>
                <a:gd name="connsiteY63" fmla="*/ 267158 h 336550"/>
                <a:gd name="connsiteX64" fmla="*/ 69393 w 338138"/>
                <a:gd name="connsiteY64" fmla="*/ 323850 h 336550"/>
                <a:gd name="connsiteX65" fmla="*/ 267157 w 338138"/>
                <a:gd name="connsiteY65" fmla="*/ 323850 h 336550"/>
                <a:gd name="connsiteX66" fmla="*/ 323850 w 338138"/>
                <a:gd name="connsiteY66" fmla="*/ 267158 h 336550"/>
                <a:gd name="connsiteX67" fmla="*/ 323850 w 338138"/>
                <a:gd name="connsiteY67" fmla="*/ 69392 h 336550"/>
                <a:gd name="connsiteX68" fmla="*/ 267157 w 338138"/>
                <a:gd name="connsiteY68" fmla="*/ 12700 h 336550"/>
                <a:gd name="connsiteX69" fmla="*/ 69393 w 338138"/>
                <a:gd name="connsiteY69" fmla="*/ 12700 h 336550"/>
                <a:gd name="connsiteX70" fmla="*/ 70005 w 338138"/>
                <a:gd name="connsiteY70" fmla="*/ 0 h 336550"/>
                <a:gd name="connsiteX71" fmla="*/ 268133 w 338138"/>
                <a:gd name="connsiteY71" fmla="*/ 0 h 336550"/>
                <a:gd name="connsiteX72" fmla="*/ 338138 w 338138"/>
                <a:gd name="connsiteY72" fmla="*/ 69676 h 336550"/>
                <a:gd name="connsiteX73" fmla="*/ 338138 w 338138"/>
                <a:gd name="connsiteY73" fmla="*/ 266874 h 336550"/>
                <a:gd name="connsiteX74" fmla="*/ 268133 w 338138"/>
                <a:gd name="connsiteY74" fmla="*/ 336550 h 336550"/>
                <a:gd name="connsiteX75" fmla="*/ 70005 w 338138"/>
                <a:gd name="connsiteY75" fmla="*/ 336550 h 336550"/>
                <a:gd name="connsiteX76" fmla="*/ 0 w 338138"/>
                <a:gd name="connsiteY76" fmla="*/ 266874 h 336550"/>
                <a:gd name="connsiteX77" fmla="*/ 0 w 338138"/>
                <a:gd name="connsiteY77" fmla="*/ 69676 h 336550"/>
                <a:gd name="connsiteX78" fmla="*/ 70005 w 338138"/>
                <a:gd name="connsiteY7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8138" h="336550">
                  <a:moveTo>
                    <a:pt x="210684" y="177800"/>
                  </a:moveTo>
                  <a:cubicBezTo>
                    <a:pt x="209324" y="177800"/>
                    <a:pt x="207963" y="179176"/>
                    <a:pt x="207963" y="181928"/>
                  </a:cubicBezTo>
                  <a:cubicBezTo>
                    <a:pt x="207963" y="181928"/>
                    <a:pt x="207963" y="181928"/>
                    <a:pt x="207963" y="195686"/>
                  </a:cubicBezTo>
                  <a:cubicBezTo>
                    <a:pt x="207963" y="197062"/>
                    <a:pt x="209324" y="198438"/>
                    <a:pt x="210684" y="198438"/>
                  </a:cubicBezTo>
                  <a:cubicBezTo>
                    <a:pt x="210684" y="198438"/>
                    <a:pt x="210684" y="198438"/>
                    <a:pt x="243342" y="198438"/>
                  </a:cubicBezTo>
                  <a:cubicBezTo>
                    <a:pt x="244702" y="198438"/>
                    <a:pt x="246063" y="197062"/>
                    <a:pt x="246063" y="195686"/>
                  </a:cubicBezTo>
                  <a:lnTo>
                    <a:pt x="246063" y="181928"/>
                  </a:lnTo>
                  <a:cubicBezTo>
                    <a:pt x="246063" y="179176"/>
                    <a:pt x="244702" y="177800"/>
                    <a:pt x="243342" y="177800"/>
                  </a:cubicBezTo>
                  <a:cubicBezTo>
                    <a:pt x="243342" y="177800"/>
                    <a:pt x="243342" y="177800"/>
                    <a:pt x="210684" y="177800"/>
                  </a:cubicBezTo>
                  <a:close/>
                  <a:moveTo>
                    <a:pt x="94796" y="177800"/>
                  </a:moveTo>
                  <a:cubicBezTo>
                    <a:pt x="93436" y="177800"/>
                    <a:pt x="92075" y="179176"/>
                    <a:pt x="92075" y="181928"/>
                  </a:cubicBezTo>
                  <a:cubicBezTo>
                    <a:pt x="92075" y="181928"/>
                    <a:pt x="92075" y="181928"/>
                    <a:pt x="92075" y="195686"/>
                  </a:cubicBezTo>
                  <a:cubicBezTo>
                    <a:pt x="92075" y="197062"/>
                    <a:pt x="93436" y="198438"/>
                    <a:pt x="94796" y="198438"/>
                  </a:cubicBezTo>
                  <a:cubicBezTo>
                    <a:pt x="94796" y="198438"/>
                    <a:pt x="94796" y="198438"/>
                    <a:pt x="127454" y="198438"/>
                  </a:cubicBezTo>
                  <a:cubicBezTo>
                    <a:pt x="128814" y="198438"/>
                    <a:pt x="130175" y="197062"/>
                    <a:pt x="130175" y="195686"/>
                  </a:cubicBezTo>
                  <a:lnTo>
                    <a:pt x="130175" y="181928"/>
                  </a:lnTo>
                  <a:cubicBezTo>
                    <a:pt x="130175" y="179176"/>
                    <a:pt x="128814" y="177800"/>
                    <a:pt x="127454" y="177800"/>
                  </a:cubicBezTo>
                  <a:cubicBezTo>
                    <a:pt x="127454" y="177800"/>
                    <a:pt x="127454" y="177800"/>
                    <a:pt x="94796" y="177800"/>
                  </a:cubicBezTo>
                  <a:close/>
                  <a:moveTo>
                    <a:pt x="120651" y="107950"/>
                  </a:moveTo>
                  <a:lnTo>
                    <a:pt x="106363" y="144463"/>
                  </a:lnTo>
                  <a:lnTo>
                    <a:pt x="231776" y="144463"/>
                  </a:lnTo>
                  <a:lnTo>
                    <a:pt x="217488" y="107950"/>
                  </a:lnTo>
                  <a:close/>
                  <a:moveTo>
                    <a:pt x="117596" y="88900"/>
                  </a:moveTo>
                  <a:cubicBezTo>
                    <a:pt x="117596" y="88900"/>
                    <a:pt x="117596" y="88900"/>
                    <a:pt x="220543" y="88900"/>
                  </a:cubicBezTo>
                  <a:cubicBezTo>
                    <a:pt x="229782" y="88900"/>
                    <a:pt x="237701" y="94166"/>
                    <a:pt x="240341" y="102065"/>
                  </a:cubicBezTo>
                  <a:cubicBezTo>
                    <a:pt x="240341" y="102065"/>
                    <a:pt x="240341" y="102065"/>
                    <a:pt x="256179" y="138925"/>
                  </a:cubicBezTo>
                  <a:cubicBezTo>
                    <a:pt x="256179" y="138925"/>
                    <a:pt x="256179" y="138925"/>
                    <a:pt x="258819" y="133660"/>
                  </a:cubicBezTo>
                  <a:cubicBezTo>
                    <a:pt x="258819" y="132343"/>
                    <a:pt x="260139" y="131027"/>
                    <a:pt x="261459" y="131027"/>
                  </a:cubicBezTo>
                  <a:cubicBezTo>
                    <a:pt x="261459" y="131027"/>
                    <a:pt x="261459" y="131027"/>
                    <a:pt x="279936" y="131027"/>
                  </a:cubicBezTo>
                  <a:cubicBezTo>
                    <a:pt x="281256" y="131027"/>
                    <a:pt x="282576" y="132343"/>
                    <a:pt x="282576" y="134976"/>
                  </a:cubicBezTo>
                  <a:cubicBezTo>
                    <a:pt x="282576" y="134976"/>
                    <a:pt x="282576" y="134976"/>
                    <a:pt x="282576" y="149457"/>
                  </a:cubicBezTo>
                  <a:cubicBezTo>
                    <a:pt x="282576" y="150774"/>
                    <a:pt x="281256" y="152090"/>
                    <a:pt x="279936" y="152090"/>
                  </a:cubicBezTo>
                  <a:cubicBezTo>
                    <a:pt x="279936" y="152090"/>
                    <a:pt x="279936" y="152090"/>
                    <a:pt x="262778" y="152090"/>
                  </a:cubicBezTo>
                  <a:cubicBezTo>
                    <a:pt x="262778" y="152090"/>
                    <a:pt x="262778" y="152090"/>
                    <a:pt x="270697" y="169204"/>
                  </a:cubicBezTo>
                  <a:cubicBezTo>
                    <a:pt x="273337" y="171837"/>
                    <a:pt x="273337" y="175786"/>
                    <a:pt x="273337" y="178420"/>
                  </a:cubicBezTo>
                  <a:cubicBezTo>
                    <a:pt x="273337" y="178420"/>
                    <a:pt x="273337" y="178420"/>
                    <a:pt x="273337" y="211331"/>
                  </a:cubicBezTo>
                  <a:cubicBezTo>
                    <a:pt x="273337" y="220546"/>
                    <a:pt x="266738" y="229762"/>
                    <a:pt x="257499" y="231078"/>
                  </a:cubicBezTo>
                  <a:cubicBezTo>
                    <a:pt x="257499" y="231078"/>
                    <a:pt x="257499" y="231078"/>
                    <a:pt x="257499" y="244243"/>
                  </a:cubicBezTo>
                  <a:cubicBezTo>
                    <a:pt x="257499" y="248192"/>
                    <a:pt x="254859" y="250825"/>
                    <a:pt x="250900" y="250825"/>
                  </a:cubicBezTo>
                  <a:cubicBezTo>
                    <a:pt x="250900" y="250825"/>
                    <a:pt x="250900" y="250825"/>
                    <a:pt x="229782" y="250825"/>
                  </a:cubicBezTo>
                  <a:cubicBezTo>
                    <a:pt x="225823" y="250825"/>
                    <a:pt x="223183" y="248192"/>
                    <a:pt x="223183" y="244243"/>
                  </a:cubicBezTo>
                  <a:cubicBezTo>
                    <a:pt x="223183" y="244243"/>
                    <a:pt x="223183" y="244243"/>
                    <a:pt x="223183" y="232395"/>
                  </a:cubicBezTo>
                  <a:cubicBezTo>
                    <a:pt x="223183" y="232395"/>
                    <a:pt x="223183" y="232395"/>
                    <a:pt x="114956" y="232395"/>
                  </a:cubicBezTo>
                  <a:cubicBezTo>
                    <a:pt x="114956" y="232395"/>
                    <a:pt x="114956" y="232395"/>
                    <a:pt x="114956" y="244243"/>
                  </a:cubicBezTo>
                  <a:cubicBezTo>
                    <a:pt x="114956" y="248192"/>
                    <a:pt x="112316" y="250825"/>
                    <a:pt x="108357" y="250825"/>
                  </a:cubicBezTo>
                  <a:cubicBezTo>
                    <a:pt x="108357" y="250825"/>
                    <a:pt x="108357" y="250825"/>
                    <a:pt x="87239" y="250825"/>
                  </a:cubicBezTo>
                  <a:cubicBezTo>
                    <a:pt x="83280" y="250825"/>
                    <a:pt x="80640" y="248192"/>
                    <a:pt x="80640" y="244243"/>
                  </a:cubicBezTo>
                  <a:cubicBezTo>
                    <a:pt x="80640" y="244243"/>
                    <a:pt x="80640" y="244243"/>
                    <a:pt x="80640" y="231078"/>
                  </a:cubicBezTo>
                  <a:cubicBezTo>
                    <a:pt x="71401" y="229762"/>
                    <a:pt x="64802" y="220546"/>
                    <a:pt x="64802" y="211331"/>
                  </a:cubicBezTo>
                  <a:cubicBezTo>
                    <a:pt x="64802" y="211331"/>
                    <a:pt x="64802" y="211331"/>
                    <a:pt x="64802" y="178420"/>
                  </a:cubicBezTo>
                  <a:cubicBezTo>
                    <a:pt x="64802" y="175786"/>
                    <a:pt x="64802" y="171837"/>
                    <a:pt x="67442" y="169204"/>
                  </a:cubicBezTo>
                  <a:cubicBezTo>
                    <a:pt x="67442" y="169204"/>
                    <a:pt x="67442" y="169204"/>
                    <a:pt x="75361" y="152090"/>
                  </a:cubicBezTo>
                  <a:cubicBezTo>
                    <a:pt x="75361" y="152090"/>
                    <a:pt x="75361" y="152090"/>
                    <a:pt x="58203" y="152090"/>
                  </a:cubicBezTo>
                  <a:cubicBezTo>
                    <a:pt x="56883" y="152090"/>
                    <a:pt x="55563" y="150774"/>
                    <a:pt x="55563" y="149457"/>
                  </a:cubicBezTo>
                  <a:cubicBezTo>
                    <a:pt x="55563" y="149457"/>
                    <a:pt x="55563" y="149457"/>
                    <a:pt x="55563" y="134976"/>
                  </a:cubicBezTo>
                  <a:cubicBezTo>
                    <a:pt x="55563" y="132343"/>
                    <a:pt x="56883" y="131027"/>
                    <a:pt x="58203" y="131027"/>
                  </a:cubicBezTo>
                  <a:cubicBezTo>
                    <a:pt x="58203" y="131027"/>
                    <a:pt x="58203" y="131027"/>
                    <a:pt x="76680" y="131027"/>
                  </a:cubicBezTo>
                  <a:cubicBezTo>
                    <a:pt x="78000" y="131027"/>
                    <a:pt x="79320" y="132343"/>
                    <a:pt x="79320" y="133660"/>
                  </a:cubicBezTo>
                  <a:cubicBezTo>
                    <a:pt x="79320" y="133660"/>
                    <a:pt x="79320" y="133660"/>
                    <a:pt x="81960" y="138925"/>
                  </a:cubicBezTo>
                  <a:cubicBezTo>
                    <a:pt x="81960" y="138925"/>
                    <a:pt x="81960" y="138925"/>
                    <a:pt x="97798" y="102065"/>
                  </a:cubicBezTo>
                  <a:cubicBezTo>
                    <a:pt x="100438" y="94166"/>
                    <a:pt x="108357" y="88900"/>
                    <a:pt x="117596" y="88900"/>
                  </a:cubicBezTo>
                  <a:close/>
                  <a:moveTo>
                    <a:pt x="69393" y="12700"/>
                  </a:moveTo>
                  <a:cubicBezTo>
                    <a:pt x="37750" y="12700"/>
                    <a:pt x="12700" y="37750"/>
                    <a:pt x="12700" y="69392"/>
                  </a:cubicBezTo>
                  <a:cubicBezTo>
                    <a:pt x="12700" y="69392"/>
                    <a:pt x="12700" y="69392"/>
                    <a:pt x="12700" y="267158"/>
                  </a:cubicBezTo>
                  <a:cubicBezTo>
                    <a:pt x="12700" y="298800"/>
                    <a:pt x="37750" y="323850"/>
                    <a:pt x="69393" y="323850"/>
                  </a:cubicBezTo>
                  <a:cubicBezTo>
                    <a:pt x="69393" y="323850"/>
                    <a:pt x="69393" y="323850"/>
                    <a:pt x="267157" y="323850"/>
                  </a:cubicBezTo>
                  <a:cubicBezTo>
                    <a:pt x="298800" y="323850"/>
                    <a:pt x="323850" y="298800"/>
                    <a:pt x="323850" y="267158"/>
                  </a:cubicBezTo>
                  <a:lnTo>
                    <a:pt x="323850" y="69392"/>
                  </a:lnTo>
                  <a:cubicBezTo>
                    <a:pt x="323850" y="37750"/>
                    <a:pt x="298800" y="12700"/>
                    <a:pt x="267157" y="12700"/>
                  </a:cubicBezTo>
                  <a:cubicBezTo>
                    <a:pt x="267157" y="12700"/>
                    <a:pt x="267157" y="12700"/>
                    <a:pt x="69393" y="12700"/>
                  </a:cubicBezTo>
                  <a:close/>
                  <a:moveTo>
                    <a:pt x="70005" y="0"/>
                  </a:moveTo>
                  <a:cubicBezTo>
                    <a:pt x="70005" y="0"/>
                    <a:pt x="70005" y="0"/>
                    <a:pt x="268133" y="0"/>
                  </a:cubicBezTo>
                  <a:cubicBezTo>
                    <a:pt x="306438" y="0"/>
                    <a:pt x="338138" y="31551"/>
                    <a:pt x="338138" y="69676"/>
                  </a:cubicBezTo>
                  <a:cubicBezTo>
                    <a:pt x="338138" y="69676"/>
                    <a:pt x="338138" y="69676"/>
                    <a:pt x="338138" y="266874"/>
                  </a:cubicBezTo>
                  <a:cubicBezTo>
                    <a:pt x="338138" y="304999"/>
                    <a:pt x="306438" y="336550"/>
                    <a:pt x="268133" y="336550"/>
                  </a:cubicBezTo>
                  <a:cubicBezTo>
                    <a:pt x="268133" y="336550"/>
                    <a:pt x="268133" y="336550"/>
                    <a:pt x="70005" y="336550"/>
                  </a:cubicBezTo>
                  <a:cubicBezTo>
                    <a:pt x="31700" y="336550"/>
                    <a:pt x="0" y="304999"/>
                    <a:pt x="0" y="266874"/>
                  </a:cubicBezTo>
                  <a:cubicBezTo>
                    <a:pt x="0" y="266874"/>
                    <a:pt x="0" y="266874"/>
                    <a:pt x="0" y="69676"/>
                  </a:cubicBezTo>
                  <a:cubicBezTo>
                    <a:pt x="0" y="31551"/>
                    <a:pt x="31700" y="0"/>
                    <a:pt x="70005" y="0"/>
                  </a:cubicBezTo>
                  <a:close/>
                </a:path>
              </a:pathLst>
            </a:custGeom>
            <a:solidFill>
              <a:schemeClr val="bg1"/>
            </a:solidFill>
            <a:ln>
              <a:noFill/>
            </a:ln>
          </p:spPr>
          <p:txBody>
            <a:bodyPr anchor="ctr"/>
            <a:p>
              <a:pPr algn="ctr"/>
              <a:endParaRPr>
                <a:solidFill>
                  <a:schemeClr val="tx1">
                    <a:lumMod val="65000"/>
                    <a:lumOff val="3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sp>
        <p:nvSpPr>
          <p:cNvPr id="94" name="íślíḋè-文本框 377"/>
          <p:cNvSpPr txBox="1"/>
          <p:nvPr/>
        </p:nvSpPr>
        <p:spPr>
          <a:xfrm>
            <a:off x="8430895" y="2588895"/>
            <a:ext cx="2959100" cy="934085"/>
          </a:xfrm>
          <a:prstGeom prst="rect">
            <a:avLst/>
          </a:prstGeom>
          <a:noFill/>
        </p:spPr>
        <p:txBody>
          <a:bodyPr wrap="square" lIns="0" tIns="0" rIns="0" bIns="0">
            <a:noAutofit/>
          </a:bodyPr>
          <a:p>
            <a:pPr algn="r">
              <a:lnSpc>
                <a:spcPct val="13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
        <p:nvSpPr>
          <p:cNvPr id="95" name="íślíḋè-Rectangle 24"/>
          <p:cNvSpPr/>
          <p:nvPr/>
        </p:nvSpPr>
        <p:spPr>
          <a:xfrm>
            <a:off x="8430260" y="2076450"/>
            <a:ext cx="2901950" cy="440690"/>
          </a:xfrm>
          <a:prstGeom prst="rect">
            <a:avLst/>
          </a:prstGeom>
        </p:spPr>
        <p:txBody>
          <a:bodyPr wrap="none" lIns="0" tIns="0" rIns="0" bIns="0">
            <a:noAutofit/>
          </a:bodyPr>
          <a:p>
            <a:pPr algn="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sp>
        <p:nvSpPr>
          <p:cNvPr id="97" name="íślíḋè-文本框 375"/>
          <p:cNvSpPr txBox="1"/>
          <p:nvPr/>
        </p:nvSpPr>
        <p:spPr>
          <a:xfrm>
            <a:off x="8459470" y="4425950"/>
            <a:ext cx="2901950" cy="727710"/>
          </a:xfrm>
          <a:prstGeom prst="rect">
            <a:avLst/>
          </a:prstGeom>
          <a:noFill/>
        </p:spPr>
        <p:txBody>
          <a:bodyPr wrap="square" lIns="0" tIns="0" rIns="0" bIns="0">
            <a:noAutofit/>
          </a:bodyPr>
          <a:p>
            <a:pPr algn="r">
              <a:lnSpc>
                <a:spcPct val="12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
        <p:nvSpPr>
          <p:cNvPr id="98" name="íślíḋè-Rectangle 22"/>
          <p:cNvSpPr/>
          <p:nvPr/>
        </p:nvSpPr>
        <p:spPr>
          <a:xfrm>
            <a:off x="8430260" y="3959860"/>
            <a:ext cx="2901950" cy="440690"/>
          </a:xfrm>
          <a:prstGeom prst="rect">
            <a:avLst/>
          </a:prstGeom>
        </p:spPr>
        <p:txBody>
          <a:bodyPr wrap="none" lIns="0" tIns="0" rIns="0" bIns="0">
            <a:noAutofit/>
          </a:bodyPr>
          <a:p>
            <a:pPr algn="r">
              <a:buClrTx/>
              <a:buSzTx/>
              <a:buFontTx/>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cxnSp>
        <p:nvCxnSpPr>
          <p:cNvPr id="99" name="íślíḋè-Straight Connector 18"/>
          <p:cNvCxnSpPr/>
          <p:nvPr/>
        </p:nvCxnSpPr>
        <p:spPr>
          <a:xfrm>
            <a:off x="8651240" y="3613785"/>
            <a:ext cx="2720975"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3" name="íślíḋè-文本框 369"/>
          <p:cNvSpPr txBox="1"/>
          <p:nvPr/>
        </p:nvSpPr>
        <p:spPr>
          <a:xfrm>
            <a:off x="915670" y="2588895"/>
            <a:ext cx="2901950" cy="933450"/>
          </a:xfrm>
          <a:prstGeom prst="rect">
            <a:avLst/>
          </a:prstGeom>
          <a:noFill/>
        </p:spPr>
        <p:txBody>
          <a:bodyPr wrap="square" lIns="0" tIns="0" rIns="0" bIns="0">
            <a:noAutofit/>
          </a:bodyPr>
          <a:p>
            <a:pPr>
              <a:lnSpc>
                <a:spcPct val="12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a:p>
            <a:pPr>
              <a:lnSpc>
                <a:spcPct val="120000"/>
              </a:lnSpc>
            </a:pP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
        <p:nvSpPr>
          <p:cNvPr id="104" name="íślíḋè-Rectangle 16"/>
          <p:cNvSpPr/>
          <p:nvPr/>
        </p:nvSpPr>
        <p:spPr>
          <a:xfrm>
            <a:off x="915670" y="2076450"/>
            <a:ext cx="2901950" cy="770890"/>
          </a:xfrm>
          <a:prstGeom prst="rect">
            <a:avLst/>
          </a:prstGeom>
        </p:spPr>
        <p:txBody>
          <a:bodyPr wrap="none" lIns="0" tIns="0" rIns="0" bIns="0">
            <a:noAutofit/>
          </a:bodyPr>
          <a:p>
            <a:pPr algn="l">
              <a:spcBef>
                <a:spcPts val="0"/>
              </a:spcBef>
              <a:spcAft>
                <a:spcPts val="0"/>
              </a:spcAft>
              <a:buClrTx/>
              <a:buSzTx/>
              <a:buFontTx/>
              <a:defRPr/>
            </a:pPr>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sp>
        <p:nvSpPr>
          <p:cNvPr id="106" name="íślíḋè-文本框 367"/>
          <p:cNvSpPr txBox="1"/>
          <p:nvPr/>
        </p:nvSpPr>
        <p:spPr>
          <a:xfrm>
            <a:off x="915670" y="4425950"/>
            <a:ext cx="2902585" cy="1016000"/>
          </a:xfrm>
          <a:prstGeom prst="rect">
            <a:avLst/>
          </a:prstGeom>
          <a:noFill/>
        </p:spPr>
        <p:txBody>
          <a:bodyPr wrap="square" lIns="0" tIns="0" rIns="0" bIns="0">
            <a:noAutofit/>
          </a:bodyPr>
          <a:p>
            <a:pPr>
              <a:lnSpc>
                <a:spcPct val="12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a:t>
            </a:r>
            <a:endParaRPr lang="en-US" altLang="zh-CN" sz="140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
        <p:nvSpPr>
          <p:cNvPr id="107" name="íślíḋè-Rectangle 14"/>
          <p:cNvSpPr/>
          <p:nvPr/>
        </p:nvSpPr>
        <p:spPr>
          <a:xfrm>
            <a:off x="915670" y="3959860"/>
            <a:ext cx="2902585" cy="342265"/>
          </a:xfrm>
          <a:prstGeom prst="rect">
            <a:avLst/>
          </a:prstGeom>
        </p:spPr>
        <p:txBody>
          <a:bodyPr wrap="none" lIns="0" tIns="0" rIns="0" bIns="0">
            <a:noAutofit/>
          </a:bodyPr>
          <a:p>
            <a:r>
              <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rPr>
              <a:t>标题文本预设</a:t>
            </a: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cs typeface="黑体" panose="02010609060101010101" charset="-122"/>
              <a:sym typeface="印品黑体" panose="00000500000000000000" pitchFamily="2" charset="-122"/>
            </a:endParaRPr>
          </a:p>
        </p:txBody>
      </p:sp>
      <p:cxnSp>
        <p:nvCxnSpPr>
          <p:cNvPr id="108" name="íślíḋè-Straight Connector 10"/>
          <p:cNvCxnSpPr/>
          <p:nvPr/>
        </p:nvCxnSpPr>
        <p:spPr>
          <a:xfrm>
            <a:off x="802005" y="3613785"/>
            <a:ext cx="2720975"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860" y="340995"/>
            <a:ext cx="12250420" cy="6264275"/>
            <a:chOff x="-36" y="537"/>
            <a:chExt cx="19292" cy="9865"/>
          </a:xfrm>
        </p:grpSpPr>
        <p:grpSp>
          <p:nvGrpSpPr>
            <p:cNvPr id="6" name="组合 5"/>
            <p:cNvGrpSpPr/>
            <p:nvPr/>
          </p:nvGrpSpPr>
          <p:grpSpPr>
            <a:xfrm>
              <a:off x="249" y="537"/>
              <a:ext cx="7239" cy="770"/>
              <a:chOff x="249" y="537"/>
              <a:chExt cx="7239" cy="770"/>
            </a:xfrm>
          </p:grpSpPr>
          <p:sp>
            <p:nvSpPr>
              <p:cNvPr id="8" name="燕尾形箭头 7"/>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9" name="文本框 8"/>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cxnSp>
          <p:nvCxnSpPr>
            <p:cNvPr id="11" name="直接连接符 10"/>
            <p:cNvCxnSpPr/>
            <p:nvPr/>
          </p:nvCxnSpPr>
          <p:spPr>
            <a:xfrm>
              <a:off x="-36" y="10402"/>
              <a:ext cx="1929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2860" y="340995"/>
            <a:ext cx="12250420" cy="6264275"/>
            <a:chOff x="-36" y="537"/>
            <a:chExt cx="19292" cy="9865"/>
          </a:xfrm>
        </p:grpSpPr>
        <p:grpSp>
          <p:nvGrpSpPr>
            <p:cNvPr id="8" name="组合 7"/>
            <p:cNvGrpSpPr/>
            <p:nvPr/>
          </p:nvGrpSpPr>
          <p:grpSpPr>
            <a:xfrm>
              <a:off x="249" y="537"/>
              <a:ext cx="7239" cy="770"/>
              <a:chOff x="249" y="537"/>
              <a:chExt cx="7239" cy="770"/>
            </a:xfrm>
          </p:grpSpPr>
          <p:sp>
            <p:nvSpPr>
              <p:cNvPr id="9" name="燕尾形箭头 8"/>
              <p:cNvSpPr/>
              <p:nvPr/>
            </p:nvSpPr>
            <p:spPr>
              <a:xfrm>
                <a:off x="249" y="537"/>
                <a:ext cx="1369" cy="771"/>
              </a:xfrm>
              <a:prstGeom prst="notchedRightArrow">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cs typeface="+mn-ea"/>
                  <a:sym typeface="印品黑体" panose="00000500000000000000" pitchFamily="2" charset="-122"/>
                </a:endParaRPr>
              </a:p>
            </p:txBody>
          </p:sp>
          <p:sp>
            <p:nvSpPr>
              <p:cNvPr id="11" name="文本框 10"/>
              <p:cNvSpPr txBox="1"/>
              <p:nvPr/>
            </p:nvSpPr>
            <p:spPr>
              <a:xfrm>
                <a:off x="1778" y="583"/>
                <a:ext cx="5711" cy="725"/>
              </a:xfrm>
              <a:prstGeom prst="rect">
                <a:avLst/>
              </a:prstGeom>
              <a:noFill/>
            </p:spPr>
            <p:txBody>
              <a:bodyPr wrap="square" rtlCol="0">
                <a:spAutoFit/>
              </a:bodyPr>
              <a:p>
                <a:r>
                  <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rPr>
                  <a:t>输入标题内容</a:t>
                </a:r>
                <a:endParaRPr lang="zh-CN" altLang="en-US" sz="24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cxnSp>
          <p:nvCxnSpPr>
            <p:cNvPr id="12" name="直接连接符 11"/>
            <p:cNvCxnSpPr/>
            <p:nvPr/>
          </p:nvCxnSpPr>
          <p:spPr>
            <a:xfrm>
              <a:off x="-36" y="10402"/>
              <a:ext cx="19293" cy="0"/>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513715" y="2010410"/>
            <a:ext cx="11123295" cy="3949065"/>
            <a:chOff x="1930" y="3298"/>
            <a:chExt cx="15340" cy="5446"/>
          </a:xfrm>
        </p:grpSpPr>
        <p:sp>
          <p:nvSpPr>
            <p:cNvPr id="43" name="矩形 42"/>
            <p:cNvSpPr/>
            <p:nvPr/>
          </p:nvSpPr>
          <p:spPr>
            <a:xfrm>
              <a:off x="1930" y="7200"/>
              <a:ext cx="15340" cy="1545"/>
            </a:xfrm>
            <a:prstGeom prst="rect">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3195" y="3298"/>
              <a:ext cx="3690" cy="4712"/>
              <a:chOff x="2028825" y="2093913"/>
              <a:chExt cx="2343150" cy="2992437"/>
            </a:xfrm>
          </p:grpSpPr>
          <p:sp>
            <p:nvSpPr>
              <p:cNvPr id="45" name="矩形 44"/>
              <p:cNvSpPr/>
              <p:nvPr/>
            </p:nvSpPr>
            <p:spPr>
              <a:xfrm>
                <a:off x="2028825" y="2093913"/>
                <a:ext cx="2343150" cy="2992437"/>
              </a:xfrm>
              <a:prstGeom prst="rect">
                <a:avLst/>
              </a:prstGeom>
              <a:solidFill>
                <a:schemeClr val="bg1"/>
              </a:solid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868839" y="2427453"/>
                <a:ext cx="663121" cy="769220"/>
                <a:chOff x="3548743" y="1729497"/>
                <a:chExt cx="1538514" cy="1784676"/>
              </a:xfrm>
            </p:grpSpPr>
            <p:sp>
              <p:nvSpPr>
                <p:cNvPr id="47" name="六边形 46"/>
                <p:cNvSpPr/>
                <p:nvPr/>
              </p:nvSpPr>
              <p:spPr>
                <a:xfrm rot="5400000">
                  <a:off x="3425662" y="1852578"/>
                  <a:ext cx="1784676" cy="1538514"/>
                </a:xfrm>
                <a:prstGeom prst="hexagon">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六边形 7"/>
                <p:cNvSpPr/>
                <p:nvPr/>
              </p:nvSpPr>
              <p:spPr>
                <a:xfrm>
                  <a:off x="3799401" y="2062018"/>
                  <a:ext cx="1037198" cy="1119632"/>
                </a:xfrm>
                <a:custGeom>
                  <a:avLst/>
                  <a:gdLst>
                    <a:gd name="connsiteX0" fmla="*/ 250789 w 563817"/>
                    <a:gd name="connsiteY0" fmla="*/ 546529 h 608627"/>
                    <a:gd name="connsiteX1" fmla="*/ 313028 w 563817"/>
                    <a:gd name="connsiteY1" fmla="*/ 546529 h 608627"/>
                    <a:gd name="connsiteX2" fmla="*/ 313028 w 563817"/>
                    <a:gd name="connsiteY2" fmla="*/ 577578 h 608627"/>
                    <a:gd name="connsiteX3" fmla="*/ 281909 w 563817"/>
                    <a:gd name="connsiteY3" fmla="*/ 608627 h 608627"/>
                    <a:gd name="connsiteX4" fmla="*/ 250789 w 563817"/>
                    <a:gd name="connsiteY4" fmla="*/ 577578 h 608627"/>
                    <a:gd name="connsiteX5" fmla="*/ 464320 w 563817"/>
                    <a:gd name="connsiteY5" fmla="*/ 405681 h 608627"/>
                    <a:gd name="connsiteX6" fmla="*/ 526488 w 563817"/>
                    <a:gd name="connsiteY6" fmla="*/ 405681 h 608627"/>
                    <a:gd name="connsiteX7" fmla="*/ 526488 w 563817"/>
                    <a:gd name="connsiteY7" fmla="*/ 577572 h 608627"/>
                    <a:gd name="connsiteX8" fmla="*/ 495404 w 563817"/>
                    <a:gd name="connsiteY8" fmla="*/ 608627 h 608627"/>
                    <a:gd name="connsiteX9" fmla="*/ 464320 w 563817"/>
                    <a:gd name="connsiteY9" fmla="*/ 577572 h 608627"/>
                    <a:gd name="connsiteX10" fmla="*/ 233217 w 563817"/>
                    <a:gd name="connsiteY10" fmla="*/ 343583 h 608627"/>
                    <a:gd name="connsiteX11" fmla="*/ 330600 w 563817"/>
                    <a:gd name="connsiteY11" fmla="*/ 343583 h 608627"/>
                    <a:gd name="connsiteX12" fmla="*/ 350357 w 563817"/>
                    <a:gd name="connsiteY12" fmla="*/ 363308 h 608627"/>
                    <a:gd name="connsiteX13" fmla="*/ 350357 w 563817"/>
                    <a:gd name="connsiteY13" fmla="*/ 485538 h 608627"/>
                    <a:gd name="connsiteX14" fmla="*/ 330600 w 563817"/>
                    <a:gd name="connsiteY14" fmla="*/ 505107 h 608627"/>
                    <a:gd name="connsiteX15" fmla="*/ 233217 w 563817"/>
                    <a:gd name="connsiteY15" fmla="*/ 505107 h 608627"/>
                    <a:gd name="connsiteX16" fmla="*/ 213460 w 563817"/>
                    <a:gd name="connsiteY16" fmla="*/ 485538 h 608627"/>
                    <a:gd name="connsiteX17" fmla="*/ 213460 w 563817"/>
                    <a:gd name="connsiteY17" fmla="*/ 363308 h 608627"/>
                    <a:gd name="connsiteX18" fmla="*/ 233217 w 563817"/>
                    <a:gd name="connsiteY18" fmla="*/ 343583 h 608627"/>
                    <a:gd name="connsiteX19" fmla="*/ 37329 w 563817"/>
                    <a:gd name="connsiteY19" fmla="*/ 314722 h 608627"/>
                    <a:gd name="connsiteX20" fmla="*/ 99497 w 563817"/>
                    <a:gd name="connsiteY20" fmla="*/ 314722 h 608627"/>
                    <a:gd name="connsiteX21" fmla="*/ 99497 w 563817"/>
                    <a:gd name="connsiteY21" fmla="*/ 577575 h 608627"/>
                    <a:gd name="connsiteX22" fmla="*/ 68413 w 563817"/>
                    <a:gd name="connsiteY22" fmla="*/ 608627 h 608627"/>
                    <a:gd name="connsiteX23" fmla="*/ 37329 w 563817"/>
                    <a:gd name="connsiteY23" fmla="*/ 577575 h 608627"/>
                    <a:gd name="connsiteX24" fmla="*/ 446737 w 563817"/>
                    <a:gd name="connsiteY24" fmla="*/ 202946 h 608627"/>
                    <a:gd name="connsiteX25" fmla="*/ 544226 w 563817"/>
                    <a:gd name="connsiteY25" fmla="*/ 202946 h 608627"/>
                    <a:gd name="connsiteX26" fmla="*/ 563817 w 563817"/>
                    <a:gd name="connsiteY26" fmla="*/ 222507 h 608627"/>
                    <a:gd name="connsiteX27" fmla="*/ 563817 w 563817"/>
                    <a:gd name="connsiteY27" fmla="*/ 344684 h 608627"/>
                    <a:gd name="connsiteX28" fmla="*/ 544226 w 563817"/>
                    <a:gd name="connsiteY28" fmla="*/ 364400 h 608627"/>
                    <a:gd name="connsiteX29" fmla="*/ 446737 w 563817"/>
                    <a:gd name="connsiteY29" fmla="*/ 364400 h 608627"/>
                    <a:gd name="connsiteX30" fmla="*/ 426991 w 563817"/>
                    <a:gd name="connsiteY30" fmla="*/ 344684 h 608627"/>
                    <a:gd name="connsiteX31" fmla="*/ 426991 w 563817"/>
                    <a:gd name="connsiteY31" fmla="*/ 222507 h 608627"/>
                    <a:gd name="connsiteX32" fmla="*/ 446737 w 563817"/>
                    <a:gd name="connsiteY32" fmla="*/ 202946 h 608627"/>
                    <a:gd name="connsiteX33" fmla="*/ 19591 w 563817"/>
                    <a:gd name="connsiteY33" fmla="*/ 111776 h 608627"/>
                    <a:gd name="connsiteX34" fmla="*/ 117080 w 563817"/>
                    <a:gd name="connsiteY34" fmla="*/ 111776 h 608627"/>
                    <a:gd name="connsiteX35" fmla="*/ 136826 w 563817"/>
                    <a:gd name="connsiteY35" fmla="*/ 131501 h 608627"/>
                    <a:gd name="connsiteX36" fmla="*/ 136826 w 563817"/>
                    <a:gd name="connsiteY36" fmla="*/ 253576 h 608627"/>
                    <a:gd name="connsiteX37" fmla="*/ 117080 w 563817"/>
                    <a:gd name="connsiteY37" fmla="*/ 273300 h 608627"/>
                    <a:gd name="connsiteX38" fmla="*/ 19591 w 563817"/>
                    <a:gd name="connsiteY38" fmla="*/ 273300 h 608627"/>
                    <a:gd name="connsiteX39" fmla="*/ 0 w 563817"/>
                    <a:gd name="connsiteY39" fmla="*/ 253576 h 608627"/>
                    <a:gd name="connsiteX40" fmla="*/ 0 w 563817"/>
                    <a:gd name="connsiteY40" fmla="*/ 131501 h 608627"/>
                    <a:gd name="connsiteX41" fmla="*/ 19591 w 563817"/>
                    <a:gd name="connsiteY41" fmla="*/ 111776 h 608627"/>
                    <a:gd name="connsiteX42" fmla="*/ 495404 w 563817"/>
                    <a:gd name="connsiteY42" fmla="*/ 0 h 608627"/>
                    <a:gd name="connsiteX43" fmla="*/ 526488 w 563817"/>
                    <a:gd name="connsiteY43" fmla="*/ 31049 h 608627"/>
                    <a:gd name="connsiteX44" fmla="*/ 526488 w 563817"/>
                    <a:gd name="connsiteY44" fmla="*/ 161454 h 608627"/>
                    <a:gd name="connsiteX45" fmla="*/ 464320 w 563817"/>
                    <a:gd name="connsiteY45" fmla="*/ 161454 h 608627"/>
                    <a:gd name="connsiteX46" fmla="*/ 464320 w 563817"/>
                    <a:gd name="connsiteY46" fmla="*/ 31049 h 608627"/>
                    <a:gd name="connsiteX47" fmla="*/ 495404 w 563817"/>
                    <a:gd name="connsiteY47" fmla="*/ 0 h 608627"/>
                    <a:gd name="connsiteX48" fmla="*/ 281909 w 563817"/>
                    <a:gd name="connsiteY48" fmla="*/ 0 h 608627"/>
                    <a:gd name="connsiteX49" fmla="*/ 313028 w 563817"/>
                    <a:gd name="connsiteY49" fmla="*/ 31053 h 608627"/>
                    <a:gd name="connsiteX50" fmla="*/ 313028 w 563817"/>
                    <a:gd name="connsiteY50" fmla="*/ 302302 h 608627"/>
                    <a:gd name="connsiteX51" fmla="*/ 250789 w 563817"/>
                    <a:gd name="connsiteY51" fmla="*/ 302302 h 608627"/>
                    <a:gd name="connsiteX52" fmla="*/ 250789 w 563817"/>
                    <a:gd name="connsiteY52" fmla="*/ 31053 h 608627"/>
                    <a:gd name="connsiteX53" fmla="*/ 281909 w 563817"/>
                    <a:gd name="connsiteY53" fmla="*/ 0 h 608627"/>
                    <a:gd name="connsiteX54" fmla="*/ 68413 w 563817"/>
                    <a:gd name="connsiteY54" fmla="*/ 0 h 608627"/>
                    <a:gd name="connsiteX55" fmla="*/ 99497 w 563817"/>
                    <a:gd name="connsiteY55" fmla="*/ 31061 h 608627"/>
                    <a:gd name="connsiteX56" fmla="*/ 99497 w 563817"/>
                    <a:gd name="connsiteY56" fmla="*/ 70354 h 608627"/>
                    <a:gd name="connsiteX57" fmla="*/ 37329 w 563817"/>
                    <a:gd name="connsiteY57" fmla="*/ 70354 h 608627"/>
                    <a:gd name="connsiteX58" fmla="*/ 37329 w 563817"/>
                    <a:gd name="connsiteY58" fmla="*/ 31061 h 608627"/>
                    <a:gd name="connsiteX59" fmla="*/ 68413 w 563817"/>
                    <a:gd name="connsiteY59" fmla="*/ 0 h 60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63817" h="608627">
                      <a:moveTo>
                        <a:pt x="250789" y="546529"/>
                      </a:moveTo>
                      <a:lnTo>
                        <a:pt x="313028" y="546529"/>
                      </a:lnTo>
                      <a:lnTo>
                        <a:pt x="313028" y="577578"/>
                      </a:lnTo>
                      <a:cubicBezTo>
                        <a:pt x="313028" y="594655"/>
                        <a:pt x="299024" y="608627"/>
                        <a:pt x="281909" y="608627"/>
                      </a:cubicBezTo>
                      <a:cubicBezTo>
                        <a:pt x="264793" y="608627"/>
                        <a:pt x="250789" y="594655"/>
                        <a:pt x="250789" y="577578"/>
                      </a:cubicBezTo>
                      <a:close/>
                      <a:moveTo>
                        <a:pt x="464320" y="405681"/>
                      </a:moveTo>
                      <a:lnTo>
                        <a:pt x="526488" y="405681"/>
                      </a:lnTo>
                      <a:lnTo>
                        <a:pt x="526488" y="577572"/>
                      </a:lnTo>
                      <a:cubicBezTo>
                        <a:pt x="526488" y="594652"/>
                        <a:pt x="512656" y="608627"/>
                        <a:pt x="495404" y="608627"/>
                      </a:cubicBezTo>
                      <a:cubicBezTo>
                        <a:pt x="478308" y="608627"/>
                        <a:pt x="464320" y="594652"/>
                        <a:pt x="464320" y="577572"/>
                      </a:cubicBezTo>
                      <a:close/>
                      <a:moveTo>
                        <a:pt x="233217" y="343583"/>
                      </a:moveTo>
                      <a:lnTo>
                        <a:pt x="330600" y="343583"/>
                      </a:lnTo>
                      <a:cubicBezTo>
                        <a:pt x="341490" y="343583"/>
                        <a:pt x="350357" y="352436"/>
                        <a:pt x="350357" y="363308"/>
                      </a:cubicBezTo>
                      <a:lnTo>
                        <a:pt x="350357" y="485538"/>
                      </a:lnTo>
                      <a:cubicBezTo>
                        <a:pt x="350357" y="496410"/>
                        <a:pt x="341490" y="505107"/>
                        <a:pt x="330600" y="505107"/>
                      </a:cubicBezTo>
                      <a:lnTo>
                        <a:pt x="233217" y="505107"/>
                      </a:lnTo>
                      <a:cubicBezTo>
                        <a:pt x="222327" y="505107"/>
                        <a:pt x="213460" y="496410"/>
                        <a:pt x="213460" y="485538"/>
                      </a:cubicBezTo>
                      <a:lnTo>
                        <a:pt x="213460" y="363308"/>
                      </a:lnTo>
                      <a:cubicBezTo>
                        <a:pt x="213460" y="352436"/>
                        <a:pt x="222327" y="343583"/>
                        <a:pt x="233217" y="343583"/>
                      </a:cubicBezTo>
                      <a:close/>
                      <a:moveTo>
                        <a:pt x="37329" y="314722"/>
                      </a:moveTo>
                      <a:lnTo>
                        <a:pt x="99497" y="314722"/>
                      </a:lnTo>
                      <a:lnTo>
                        <a:pt x="99497" y="577575"/>
                      </a:lnTo>
                      <a:cubicBezTo>
                        <a:pt x="99497" y="594654"/>
                        <a:pt x="85509" y="608627"/>
                        <a:pt x="68413" y="608627"/>
                      </a:cubicBezTo>
                      <a:cubicBezTo>
                        <a:pt x="51161" y="608627"/>
                        <a:pt x="37329" y="594654"/>
                        <a:pt x="37329" y="577575"/>
                      </a:cubicBezTo>
                      <a:close/>
                      <a:moveTo>
                        <a:pt x="446737" y="202946"/>
                      </a:moveTo>
                      <a:lnTo>
                        <a:pt x="544226" y="202946"/>
                      </a:lnTo>
                      <a:cubicBezTo>
                        <a:pt x="555110" y="202946"/>
                        <a:pt x="563817" y="211640"/>
                        <a:pt x="563817" y="222507"/>
                      </a:cubicBezTo>
                      <a:lnTo>
                        <a:pt x="563817" y="344684"/>
                      </a:lnTo>
                      <a:cubicBezTo>
                        <a:pt x="563817" y="355551"/>
                        <a:pt x="555110" y="364400"/>
                        <a:pt x="544226" y="364400"/>
                      </a:cubicBezTo>
                      <a:lnTo>
                        <a:pt x="446737" y="364400"/>
                      </a:lnTo>
                      <a:cubicBezTo>
                        <a:pt x="435854" y="364400"/>
                        <a:pt x="426991" y="355551"/>
                        <a:pt x="426991" y="344684"/>
                      </a:cubicBezTo>
                      <a:lnTo>
                        <a:pt x="426991" y="222507"/>
                      </a:lnTo>
                      <a:cubicBezTo>
                        <a:pt x="426991" y="211640"/>
                        <a:pt x="435854" y="202946"/>
                        <a:pt x="446737" y="202946"/>
                      </a:cubicBezTo>
                      <a:close/>
                      <a:moveTo>
                        <a:pt x="19591" y="111776"/>
                      </a:moveTo>
                      <a:lnTo>
                        <a:pt x="117080" y="111776"/>
                      </a:lnTo>
                      <a:cubicBezTo>
                        <a:pt x="127963" y="111776"/>
                        <a:pt x="136826" y="120629"/>
                        <a:pt x="136826" y="131501"/>
                      </a:cubicBezTo>
                      <a:lnTo>
                        <a:pt x="136826" y="253576"/>
                      </a:lnTo>
                      <a:cubicBezTo>
                        <a:pt x="136826" y="264447"/>
                        <a:pt x="127963" y="273300"/>
                        <a:pt x="117080" y="273300"/>
                      </a:cubicBezTo>
                      <a:lnTo>
                        <a:pt x="19591" y="273300"/>
                      </a:lnTo>
                      <a:cubicBezTo>
                        <a:pt x="8707" y="273300"/>
                        <a:pt x="0" y="264447"/>
                        <a:pt x="0" y="253576"/>
                      </a:cubicBezTo>
                      <a:lnTo>
                        <a:pt x="0" y="131501"/>
                      </a:lnTo>
                      <a:cubicBezTo>
                        <a:pt x="0" y="120629"/>
                        <a:pt x="8707" y="111776"/>
                        <a:pt x="19591" y="111776"/>
                      </a:cubicBezTo>
                      <a:close/>
                      <a:moveTo>
                        <a:pt x="495404" y="0"/>
                      </a:moveTo>
                      <a:cubicBezTo>
                        <a:pt x="512656" y="0"/>
                        <a:pt x="526488" y="13972"/>
                        <a:pt x="526488" y="31049"/>
                      </a:cubicBezTo>
                      <a:lnTo>
                        <a:pt x="526488" y="161454"/>
                      </a:lnTo>
                      <a:lnTo>
                        <a:pt x="464320" y="161454"/>
                      </a:lnTo>
                      <a:lnTo>
                        <a:pt x="464320" y="31049"/>
                      </a:lnTo>
                      <a:cubicBezTo>
                        <a:pt x="464320" y="13972"/>
                        <a:pt x="478308" y="0"/>
                        <a:pt x="495404" y="0"/>
                      </a:cubicBezTo>
                      <a:close/>
                      <a:moveTo>
                        <a:pt x="281909" y="0"/>
                      </a:moveTo>
                      <a:cubicBezTo>
                        <a:pt x="299024" y="0"/>
                        <a:pt x="313028" y="13974"/>
                        <a:pt x="313028" y="31053"/>
                      </a:cubicBezTo>
                      <a:lnTo>
                        <a:pt x="313028" y="302302"/>
                      </a:lnTo>
                      <a:lnTo>
                        <a:pt x="250789" y="302302"/>
                      </a:lnTo>
                      <a:lnTo>
                        <a:pt x="250789" y="31053"/>
                      </a:lnTo>
                      <a:cubicBezTo>
                        <a:pt x="250789" y="13974"/>
                        <a:pt x="264793" y="0"/>
                        <a:pt x="281909" y="0"/>
                      </a:cubicBezTo>
                      <a:close/>
                      <a:moveTo>
                        <a:pt x="68413" y="0"/>
                      </a:moveTo>
                      <a:cubicBezTo>
                        <a:pt x="85509" y="0"/>
                        <a:pt x="99497" y="13978"/>
                        <a:pt x="99497" y="31061"/>
                      </a:cubicBezTo>
                      <a:lnTo>
                        <a:pt x="99497" y="70354"/>
                      </a:lnTo>
                      <a:lnTo>
                        <a:pt x="37329" y="70354"/>
                      </a:lnTo>
                      <a:lnTo>
                        <a:pt x="37329" y="31061"/>
                      </a:lnTo>
                      <a:cubicBezTo>
                        <a:pt x="37329" y="13978"/>
                        <a:pt x="51161" y="0"/>
                        <a:pt x="684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2133508" y="3467957"/>
                <a:ext cx="2133781" cy="1145769"/>
                <a:chOff x="1525832" y="2349127"/>
                <a:chExt cx="2133781" cy="1145769"/>
              </a:xfrm>
            </p:grpSpPr>
            <p:sp>
              <p:nvSpPr>
                <p:cNvPr id="50" name="文本框 49"/>
                <p:cNvSpPr txBox="1"/>
                <p:nvPr/>
              </p:nvSpPr>
              <p:spPr>
                <a:xfrm>
                  <a:off x="1525832" y="2349127"/>
                  <a:ext cx="2133781" cy="32252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标题文字添加</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1571211" y="2659106"/>
                  <a:ext cx="2043023" cy="835790"/>
                </a:xfrm>
                <a:prstGeom prst="rect">
                  <a:avLst/>
                </a:prstGeom>
                <a:noFill/>
              </p:spPr>
              <p:txBody>
                <a:bodyPr wrap="square" rtlCol="0">
                  <a:spAutoFit/>
                  <a:scene3d>
                    <a:camera prst="orthographicFront"/>
                    <a:lightRig rig="threePt" dir="t"/>
                  </a:scene3d>
                  <a:sp3d contourW="12700"/>
                </a:bodyPr>
                <a:lstStyle/>
                <a:p>
                  <a:pPr algn="ctr">
                    <a:lnSpc>
                      <a:spcPct val="174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52" name="组合 51"/>
            <p:cNvGrpSpPr/>
            <p:nvPr/>
          </p:nvGrpSpPr>
          <p:grpSpPr>
            <a:xfrm>
              <a:off x="7755" y="3298"/>
              <a:ext cx="3690" cy="4712"/>
              <a:chOff x="4924425" y="2093913"/>
              <a:chExt cx="2343150" cy="2992437"/>
            </a:xfrm>
          </p:grpSpPr>
          <p:sp>
            <p:nvSpPr>
              <p:cNvPr id="53" name="矩形 52"/>
              <p:cNvSpPr/>
              <p:nvPr/>
            </p:nvSpPr>
            <p:spPr>
              <a:xfrm>
                <a:off x="4924425" y="2093913"/>
                <a:ext cx="2343150" cy="2992437"/>
              </a:xfrm>
              <a:prstGeom prst="rect">
                <a:avLst/>
              </a:prstGeom>
              <a:solidFill>
                <a:schemeClr val="bg1"/>
              </a:solid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5764439" y="2427453"/>
                <a:ext cx="663121" cy="769220"/>
                <a:chOff x="3548743" y="1729497"/>
                <a:chExt cx="1538514" cy="1784676"/>
              </a:xfrm>
            </p:grpSpPr>
            <p:sp>
              <p:nvSpPr>
                <p:cNvPr id="55" name="六边形 54"/>
                <p:cNvSpPr/>
                <p:nvPr/>
              </p:nvSpPr>
              <p:spPr>
                <a:xfrm rot="5400000">
                  <a:off x="3425662" y="1852578"/>
                  <a:ext cx="1784676" cy="1538514"/>
                </a:xfrm>
                <a:prstGeom prst="hexagon">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六边形 10"/>
                <p:cNvSpPr/>
                <p:nvPr/>
              </p:nvSpPr>
              <p:spPr>
                <a:xfrm>
                  <a:off x="3850835" y="2062018"/>
                  <a:ext cx="934327" cy="1119632"/>
                </a:xfrm>
                <a:custGeom>
                  <a:avLst/>
                  <a:gdLst>
                    <a:gd name="connsiteX0" fmla="*/ 405028 w 506307"/>
                    <a:gd name="connsiteY0" fmla="*/ 505587 h 606722"/>
                    <a:gd name="connsiteX1" fmla="*/ 405028 w 506307"/>
                    <a:gd name="connsiteY1" fmla="*/ 556155 h 606722"/>
                    <a:gd name="connsiteX2" fmla="*/ 455668 w 506307"/>
                    <a:gd name="connsiteY2" fmla="*/ 556155 h 606722"/>
                    <a:gd name="connsiteX3" fmla="*/ 455668 w 506307"/>
                    <a:gd name="connsiteY3" fmla="*/ 505587 h 606722"/>
                    <a:gd name="connsiteX4" fmla="*/ 126534 w 506307"/>
                    <a:gd name="connsiteY4" fmla="*/ 387546 h 606722"/>
                    <a:gd name="connsiteX5" fmla="*/ 278440 w 506307"/>
                    <a:gd name="connsiteY5" fmla="*/ 387546 h 606722"/>
                    <a:gd name="connsiteX6" fmla="*/ 303713 w 506307"/>
                    <a:gd name="connsiteY6" fmla="*/ 412888 h 606722"/>
                    <a:gd name="connsiteX7" fmla="*/ 278440 w 506307"/>
                    <a:gd name="connsiteY7" fmla="*/ 438141 h 606722"/>
                    <a:gd name="connsiteX8" fmla="*/ 126534 w 506307"/>
                    <a:gd name="connsiteY8" fmla="*/ 438141 h 606722"/>
                    <a:gd name="connsiteX9" fmla="*/ 101261 w 506307"/>
                    <a:gd name="connsiteY9" fmla="*/ 412888 h 606722"/>
                    <a:gd name="connsiteX10" fmla="*/ 126534 w 506307"/>
                    <a:gd name="connsiteY10" fmla="*/ 387546 h 606722"/>
                    <a:gd name="connsiteX11" fmla="*/ 126534 w 506307"/>
                    <a:gd name="connsiteY11" fmla="*/ 286496 h 606722"/>
                    <a:gd name="connsiteX12" fmla="*/ 278440 w 506307"/>
                    <a:gd name="connsiteY12" fmla="*/ 286496 h 606722"/>
                    <a:gd name="connsiteX13" fmla="*/ 303713 w 506307"/>
                    <a:gd name="connsiteY13" fmla="*/ 311749 h 606722"/>
                    <a:gd name="connsiteX14" fmla="*/ 278440 w 506307"/>
                    <a:gd name="connsiteY14" fmla="*/ 337091 h 606722"/>
                    <a:gd name="connsiteX15" fmla="*/ 126534 w 506307"/>
                    <a:gd name="connsiteY15" fmla="*/ 337091 h 606722"/>
                    <a:gd name="connsiteX16" fmla="*/ 101261 w 506307"/>
                    <a:gd name="connsiteY16" fmla="*/ 311749 h 606722"/>
                    <a:gd name="connsiteX17" fmla="*/ 126534 w 506307"/>
                    <a:gd name="connsiteY17" fmla="*/ 286496 h 606722"/>
                    <a:gd name="connsiteX18" fmla="*/ 286928 w 506307"/>
                    <a:gd name="connsiteY18" fmla="*/ 86294 h 606722"/>
                    <a:gd name="connsiteX19" fmla="*/ 286928 w 506307"/>
                    <a:gd name="connsiteY19" fmla="*/ 168499 h 606722"/>
                    <a:gd name="connsiteX20" fmla="*/ 369251 w 506307"/>
                    <a:gd name="connsiteY20" fmla="*/ 168499 h 606722"/>
                    <a:gd name="connsiteX21" fmla="*/ 50639 w 506307"/>
                    <a:gd name="connsiteY21" fmla="*/ 50568 h 606722"/>
                    <a:gd name="connsiteX22" fmla="*/ 50639 w 506307"/>
                    <a:gd name="connsiteY22" fmla="*/ 505587 h 606722"/>
                    <a:gd name="connsiteX23" fmla="*/ 354388 w 506307"/>
                    <a:gd name="connsiteY23" fmla="*/ 505587 h 606722"/>
                    <a:gd name="connsiteX24" fmla="*/ 354388 w 506307"/>
                    <a:gd name="connsiteY24" fmla="*/ 480259 h 606722"/>
                    <a:gd name="connsiteX25" fmla="*/ 354388 w 506307"/>
                    <a:gd name="connsiteY25" fmla="*/ 429780 h 606722"/>
                    <a:gd name="connsiteX26" fmla="*/ 405028 w 506307"/>
                    <a:gd name="connsiteY26" fmla="*/ 358239 h 606722"/>
                    <a:gd name="connsiteX27" fmla="*/ 405028 w 506307"/>
                    <a:gd name="connsiteY27" fmla="*/ 219067 h 606722"/>
                    <a:gd name="connsiteX28" fmla="*/ 261564 w 506307"/>
                    <a:gd name="connsiteY28" fmla="*/ 219067 h 606722"/>
                    <a:gd name="connsiteX29" fmla="*/ 236289 w 506307"/>
                    <a:gd name="connsiteY29" fmla="*/ 193827 h 606722"/>
                    <a:gd name="connsiteX30" fmla="*/ 236289 w 506307"/>
                    <a:gd name="connsiteY30" fmla="*/ 50568 h 606722"/>
                    <a:gd name="connsiteX31" fmla="*/ 25275 w 506307"/>
                    <a:gd name="connsiteY31" fmla="*/ 0 h 606722"/>
                    <a:gd name="connsiteX32" fmla="*/ 261564 w 506307"/>
                    <a:gd name="connsiteY32" fmla="*/ 0 h 606722"/>
                    <a:gd name="connsiteX33" fmla="*/ 279453 w 506307"/>
                    <a:gd name="connsiteY33" fmla="*/ 7376 h 606722"/>
                    <a:gd name="connsiteX34" fmla="*/ 448281 w 506307"/>
                    <a:gd name="connsiteY34" fmla="*/ 175964 h 606722"/>
                    <a:gd name="connsiteX35" fmla="*/ 455668 w 506307"/>
                    <a:gd name="connsiteY35" fmla="*/ 193827 h 606722"/>
                    <a:gd name="connsiteX36" fmla="*/ 455668 w 506307"/>
                    <a:gd name="connsiteY36" fmla="*/ 358239 h 606722"/>
                    <a:gd name="connsiteX37" fmla="*/ 484058 w 506307"/>
                    <a:gd name="connsiteY37" fmla="*/ 376102 h 606722"/>
                    <a:gd name="connsiteX38" fmla="*/ 484058 w 506307"/>
                    <a:gd name="connsiteY38" fmla="*/ 411828 h 606722"/>
                    <a:gd name="connsiteX39" fmla="*/ 448281 w 506307"/>
                    <a:gd name="connsiteY39" fmla="*/ 411828 h 606722"/>
                    <a:gd name="connsiteX40" fmla="*/ 430303 w 506307"/>
                    <a:gd name="connsiteY40" fmla="*/ 404452 h 606722"/>
                    <a:gd name="connsiteX41" fmla="*/ 405028 w 506307"/>
                    <a:gd name="connsiteY41" fmla="*/ 429780 h 606722"/>
                    <a:gd name="connsiteX42" fmla="*/ 405028 w 506307"/>
                    <a:gd name="connsiteY42" fmla="*/ 455019 h 606722"/>
                    <a:gd name="connsiteX43" fmla="*/ 480943 w 506307"/>
                    <a:gd name="connsiteY43" fmla="*/ 455019 h 606722"/>
                    <a:gd name="connsiteX44" fmla="*/ 506307 w 506307"/>
                    <a:gd name="connsiteY44" fmla="*/ 480259 h 606722"/>
                    <a:gd name="connsiteX45" fmla="*/ 506307 w 506307"/>
                    <a:gd name="connsiteY45" fmla="*/ 581394 h 606722"/>
                    <a:gd name="connsiteX46" fmla="*/ 480943 w 506307"/>
                    <a:gd name="connsiteY46" fmla="*/ 606722 h 606722"/>
                    <a:gd name="connsiteX47" fmla="*/ 379753 w 506307"/>
                    <a:gd name="connsiteY47" fmla="*/ 606722 h 606722"/>
                    <a:gd name="connsiteX48" fmla="*/ 354388 w 506307"/>
                    <a:gd name="connsiteY48" fmla="*/ 581394 h 606722"/>
                    <a:gd name="connsiteX49" fmla="*/ 354388 w 506307"/>
                    <a:gd name="connsiteY49" fmla="*/ 556155 h 606722"/>
                    <a:gd name="connsiteX50" fmla="*/ 25275 w 506307"/>
                    <a:gd name="connsiteY50" fmla="*/ 556155 h 606722"/>
                    <a:gd name="connsiteX51" fmla="*/ 0 w 506307"/>
                    <a:gd name="connsiteY51" fmla="*/ 530826 h 606722"/>
                    <a:gd name="connsiteX52" fmla="*/ 0 w 506307"/>
                    <a:gd name="connsiteY52" fmla="*/ 25239 h 606722"/>
                    <a:gd name="connsiteX53" fmla="*/ 25275 w 506307"/>
                    <a:gd name="connsiteY5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06307" h="606722">
                      <a:moveTo>
                        <a:pt x="405028" y="505587"/>
                      </a:moveTo>
                      <a:lnTo>
                        <a:pt x="405028" y="556155"/>
                      </a:lnTo>
                      <a:lnTo>
                        <a:pt x="455668" y="556155"/>
                      </a:lnTo>
                      <a:lnTo>
                        <a:pt x="455668" y="505587"/>
                      </a:lnTo>
                      <a:close/>
                      <a:moveTo>
                        <a:pt x="126534" y="387546"/>
                      </a:moveTo>
                      <a:lnTo>
                        <a:pt x="278440" y="387546"/>
                      </a:lnTo>
                      <a:cubicBezTo>
                        <a:pt x="292412" y="387546"/>
                        <a:pt x="303713" y="398928"/>
                        <a:pt x="303713" y="412888"/>
                      </a:cubicBezTo>
                      <a:cubicBezTo>
                        <a:pt x="303713" y="426848"/>
                        <a:pt x="292412" y="438141"/>
                        <a:pt x="278440" y="438141"/>
                      </a:cubicBezTo>
                      <a:lnTo>
                        <a:pt x="126534" y="438141"/>
                      </a:lnTo>
                      <a:cubicBezTo>
                        <a:pt x="112563" y="438141"/>
                        <a:pt x="101261" y="426848"/>
                        <a:pt x="101261" y="412888"/>
                      </a:cubicBezTo>
                      <a:cubicBezTo>
                        <a:pt x="101261" y="398928"/>
                        <a:pt x="112563" y="387546"/>
                        <a:pt x="126534" y="387546"/>
                      </a:cubicBezTo>
                      <a:close/>
                      <a:moveTo>
                        <a:pt x="126534" y="286496"/>
                      </a:moveTo>
                      <a:lnTo>
                        <a:pt x="278440" y="286496"/>
                      </a:lnTo>
                      <a:cubicBezTo>
                        <a:pt x="292412" y="286496"/>
                        <a:pt x="303713" y="297789"/>
                        <a:pt x="303713" y="311749"/>
                      </a:cubicBezTo>
                      <a:cubicBezTo>
                        <a:pt x="303713" y="325709"/>
                        <a:pt x="292412" y="337091"/>
                        <a:pt x="278440" y="337091"/>
                      </a:cubicBezTo>
                      <a:lnTo>
                        <a:pt x="126534" y="337091"/>
                      </a:lnTo>
                      <a:cubicBezTo>
                        <a:pt x="112563" y="337091"/>
                        <a:pt x="101261" y="325709"/>
                        <a:pt x="101261" y="311749"/>
                      </a:cubicBezTo>
                      <a:cubicBezTo>
                        <a:pt x="101261" y="297789"/>
                        <a:pt x="112563" y="286496"/>
                        <a:pt x="126534" y="286496"/>
                      </a:cubicBezTo>
                      <a:close/>
                      <a:moveTo>
                        <a:pt x="286928" y="86294"/>
                      </a:moveTo>
                      <a:lnTo>
                        <a:pt x="286928" y="168499"/>
                      </a:lnTo>
                      <a:lnTo>
                        <a:pt x="369251" y="168499"/>
                      </a:lnTo>
                      <a:close/>
                      <a:moveTo>
                        <a:pt x="50639" y="50568"/>
                      </a:moveTo>
                      <a:lnTo>
                        <a:pt x="50639" y="505587"/>
                      </a:lnTo>
                      <a:lnTo>
                        <a:pt x="354388" y="505587"/>
                      </a:lnTo>
                      <a:lnTo>
                        <a:pt x="354388" y="480259"/>
                      </a:lnTo>
                      <a:lnTo>
                        <a:pt x="354388" y="429780"/>
                      </a:lnTo>
                      <a:cubicBezTo>
                        <a:pt x="354388" y="396809"/>
                        <a:pt x="375570" y="368726"/>
                        <a:pt x="405028" y="358239"/>
                      </a:cubicBezTo>
                      <a:lnTo>
                        <a:pt x="405028" y="219067"/>
                      </a:lnTo>
                      <a:lnTo>
                        <a:pt x="261564" y="219067"/>
                      </a:lnTo>
                      <a:cubicBezTo>
                        <a:pt x="247591" y="219067"/>
                        <a:pt x="236289" y="207780"/>
                        <a:pt x="236289" y="193827"/>
                      </a:cubicBezTo>
                      <a:lnTo>
                        <a:pt x="236289" y="50568"/>
                      </a:lnTo>
                      <a:close/>
                      <a:moveTo>
                        <a:pt x="25275" y="0"/>
                      </a:moveTo>
                      <a:lnTo>
                        <a:pt x="261564" y="0"/>
                      </a:lnTo>
                      <a:cubicBezTo>
                        <a:pt x="268328" y="0"/>
                        <a:pt x="274736" y="2666"/>
                        <a:pt x="279453" y="7376"/>
                      </a:cubicBezTo>
                      <a:lnTo>
                        <a:pt x="448281" y="175964"/>
                      </a:lnTo>
                      <a:cubicBezTo>
                        <a:pt x="452998" y="180675"/>
                        <a:pt x="455668" y="187073"/>
                        <a:pt x="455668" y="193827"/>
                      </a:cubicBezTo>
                      <a:lnTo>
                        <a:pt x="455668" y="358239"/>
                      </a:lnTo>
                      <a:cubicBezTo>
                        <a:pt x="466258" y="361883"/>
                        <a:pt x="475870" y="368015"/>
                        <a:pt x="484058" y="376102"/>
                      </a:cubicBezTo>
                      <a:cubicBezTo>
                        <a:pt x="493937" y="385967"/>
                        <a:pt x="493937" y="401963"/>
                        <a:pt x="484058" y="411828"/>
                      </a:cubicBezTo>
                      <a:cubicBezTo>
                        <a:pt x="474179" y="421782"/>
                        <a:pt x="458160" y="421782"/>
                        <a:pt x="448281" y="411828"/>
                      </a:cubicBezTo>
                      <a:cubicBezTo>
                        <a:pt x="443475" y="407118"/>
                        <a:pt x="437067" y="404452"/>
                        <a:pt x="430303" y="404452"/>
                      </a:cubicBezTo>
                      <a:cubicBezTo>
                        <a:pt x="416420" y="404452"/>
                        <a:pt x="405028" y="415827"/>
                        <a:pt x="405028" y="429780"/>
                      </a:cubicBezTo>
                      <a:lnTo>
                        <a:pt x="405028" y="455019"/>
                      </a:lnTo>
                      <a:lnTo>
                        <a:pt x="480943" y="455019"/>
                      </a:lnTo>
                      <a:cubicBezTo>
                        <a:pt x="494916" y="455019"/>
                        <a:pt x="506307" y="466306"/>
                        <a:pt x="506307" y="480259"/>
                      </a:cubicBezTo>
                      <a:lnTo>
                        <a:pt x="506307" y="581394"/>
                      </a:lnTo>
                      <a:cubicBezTo>
                        <a:pt x="506307" y="595347"/>
                        <a:pt x="494916" y="606722"/>
                        <a:pt x="480943" y="606722"/>
                      </a:cubicBezTo>
                      <a:lnTo>
                        <a:pt x="379753" y="606722"/>
                      </a:lnTo>
                      <a:cubicBezTo>
                        <a:pt x="365691" y="606722"/>
                        <a:pt x="354388" y="595347"/>
                        <a:pt x="354388" y="581394"/>
                      </a:cubicBezTo>
                      <a:lnTo>
                        <a:pt x="354388" y="556155"/>
                      </a:lnTo>
                      <a:lnTo>
                        <a:pt x="25275" y="556155"/>
                      </a:lnTo>
                      <a:cubicBezTo>
                        <a:pt x="11302" y="556155"/>
                        <a:pt x="0" y="544779"/>
                        <a:pt x="0" y="530826"/>
                      </a:cubicBezTo>
                      <a:lnTo>
                        <a:pt x="0" y="25239"/>
                      </a:lnTo>
                      <a:cubicBezTo>
                        <a:pt x="0" y="11287"/>
                        <a:pt x="11302" y="0"/>
                        <a:pt x="252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029108" y="3467957"/>
                <a:ext cx="2133781" cy="1145769"/>
                <a:chOff x="1525832" y="2349127"/>
                <a:chExt cx="2133781" cy="1145769"/>
              </a:xfrm>
            </p:grpSpPr>
            <p:sp>
              <p:nvSpPr>
                <p:cNvPr id="58" name="文本框 57"/>
                <p:cNvSpPr txBox="1"/>
                <p:nvPr/>
              </p:nvSpPr>
              <p:spPr>
                <a:xfrm>
                  <a:off x="1525832" y="2349127"/>
                  <a:ext cx="2133781" cy="32252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标题文字添加</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1571211" y="2659106"/>
                  <a:ext cx="2043023" cy="835790"/>
                </a:xfrm>
                <a:prstGeom prst="rect">
                  <a:avLst/>
                </a:prstGeom>
                <a:noFill/>
              </p:spPr>
              <p:txBody>
                <a:bodyPr wrap="square" rtlCol="0">
                  <a:spAutoFit/>
                  <a:scene3d>
                    <a:camera prst="orthographicFront"/>
                    <a:lightRig rig="threePt" dir="t"/>
                  </a:scene3d>
                  <a:sp3d contourW="12700"/>
                </a:bodyPr>
                <a:lstStyle/>
                <a:p>
                  <a:pPr algn="ctr">
                    <a:lnSpc>
                      <a:spcPct val="174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60" name="组合 59"/>
            <p:cNvGrpSpPr/>
            <p:nvPr/>
          </p:nvGrpSpPr>
          <p:grpSpPr>
            <a:xfrm>
              <a:off x="12315" y="3298"/>
              <a:ext cx="3690" cy="4712"/>
              <a:chOff x="7820025" y="2093913"/>
              <a:chExt cx="2343150" cy="2992437"/>
            </a:xfrm>
          </p:grpSpPr>
          <p:sp>
            <p:nvSpPr>
              <p:cNvPr id="62" name="矩形 61"/>
              <p:cNvSpPr/>
              <p:nvPr/>
            </p:nvSpPr>
            <p:spPr>
              <a:xfrm>
                <a:off x="7820025" y="2093913"/>
                <a:ext cx="2343150" cy="2992437"/>
              </a:xfrm>
              <a:prstGeom prst="rect">
                <a:avLst/>
              </a:prstGeom>
              <a:solidFill>
                <a:schemeClr val="bg1"/>
              </a:solid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8660039" y="2427453"/>
                <a:ext cx="663121" cy="769220"/>
                <a:chOff x="3548743" y="1729497"/>
                <a:chExt cx="1538514" cy="1784676"/>
              </a:xfrm>
            </p:grpSpPr>
            <p:sp>
              <p:nvSpPr>
                <p:cNvPr id="64" name="六边形 63"/>
                <p:cNvSpPr/>
                <p:nvPr/>
              </p:nvSpPr>
              <p:spPr>
                <a:xfrm rot="5400000">
                  <a:off x="3425662" y="1852578"/>
                  <a:ext cx="1784676" cy="1538514"/>
                </a:xfrm>
                <a:prstGeom prst="hexagon">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六边形 13"/>
                <p:cNvSpPr/>
                <p:nvPr/>
              </p:nvSpPr>
              <p:spPr>
                <a:xfrm>
                  <a:off x="3758184" y="2062862"/>
                  <a:ext cx="1119632" cy="1117943"/>
                </a:xfrm>
                <a:custGeom>
                  <a:avLst/>
                  <a:gdLst>
                    <a:gd name="connsiteX0" fmla="*/ 243073 w 607639"/>
                    <a:gd name="connsiteY0" fmla="*/ 333749 h 606722"/>
                    <a:gd name="connsiteX1" fmla="*/ 212627 w 607639"/>
                    <a:gd name="connsiteY1" fmla="*/ 364048 h 606722"/>
                    <a:gd name="connsiteX2" fmla="*/ 243073 w 607639"/>
                    <a:gd name="connsiteY2" fmla="*/ 394346 h 606722"/>
                    <a:gd name="connsiteX3" fmla="*/ 273429 w 607639"/>
                    <a:gd name="connsiteY3" fmla="*/ 364048 h 606722"/>
                    <a:gd name="connsiteX4" fmla="*/ 243073 w 607639"/>
                    <a:gd name="connsiteY4" fmla="*/ 333749 h 606722"/>
                    <a:gd name="connsiteX5" fmla="*/ 243073 w 607639"/>
                    <a:gd name="connsiteY5" fmla="*/ 303361 h 606722"/>
                    <a:gd name="connsiteX6" fmla="*/ 303785 w 607639"/>
                    <a:gd name="connsiteY6" fmla="*/ 364048 h 606722"/>
                    <a:gd name="connsiteX7" fmla="*/ 243073 w 607639"/>
                    <a:gd name="connsiteY7" fmla="*/ 424734 h 606722"/>
                    <a:gd name="connsiteX8" fmla="*/ 182271 w 607639"/>
                    <a:gd name="connsiteY8" fmla="*/ 364048 h 606722"/>
                    <a:gd name="connsiteX9" fmla="*/ 243073 w 607639"/>
                    <a:gd name="connsiteY9" fmla="*/ 303361 h 606722"/>
                    <a:gd name="connsiteX10" fmla="*/ 243098 w 607639"/>
                    <a:gd name="connsiteY10" fmla="*/ 242745 h 606722"/>
                    <a:gd name="connsiteX11" fmla="*/ 364541 w 607639"/>
                    <a:gd name="connsiteY11" fmla="*/ 364047 h 606722"/>
                    <a:gd name="connsiteX12" fmla="*/ 334202 w 607639"/>
                    <a:gd name="connsiteY12" fmla="*/ 364047 h 606722"/>
                    <a:gd name="connsiteX13" fmla="*/ 243098 w 607639"/>
                    <a:gd name="connsiteY13" fmla="*/ 273048 h 606722"/>
                    <a:gd name="connsiteX14" fmla="*/ 243098 w 607639"/>
                    <a:gd name="connsiteY14" fmla="*/ 181988 h 606722"/>
                    <a:gd name="connsiteX15" fmla="*/ 425369 w 607639"/>
                    <a:gd name="connsiteY15" fmla="*/ 364047 h 606722"/>
                    <a:gd name="connsiteX16" fmla="*/ 394931 w 607639"/>
                    <a:gd name="connsiteY16" fmla="*/ 364047 h 606722"/>
                    <a:gd name="connsiteX17" fmla="*/ 243098 w 607639"/>
                    <a:gd name="connsiteY17" fmla="*/ 212302 h 606722"/>
                    <a:gd name="connsiteX18" fmla="*/ 243098 w 607639"/>
                    <a:gd name="connsiteY18" fmla="*/ 121302 h 606722"/>
                    <a:gd name="connsiteX19" fmla="*/ 486055 w 607639"/>
                    <a:gd name="connsiteY19" fmla="*/ 364047 h 606722"/>
                    <a:gd name="connsiteX20" fmla="*/ 455708 w 607639"/>
                    <a:gd name="connsiteY20" fmla="*/ 364047 h 606722"/>
                    <a:gd name="connsiteX21" fmla="*/ 243098 w 607639"/>
                    <a:gd name="connsiteY21" fmla="*/ 151701 h 606722"/>
                    <a:gd name="connsiteX22" fmla="*/ 303775 w 607639"/>
                    <a:gd name="connsiteY22" fmla="*/ 30305 h 606722"/>
                    <a:gd name="connsiteX23" fmla="*/ 30351 w 607639"/>
                    <a:gd name="connsiteY23" fmla="*/ 303317 h 606722"/>
                    <a:gd name="connsiteX24" fmla="*/ 303775 w 607639"/>
                    <a:gd name="connsiteY24" fmla="*/ 576328 h 606722"/>
                    <a:gd name="connsiteX25" fmla="*/ 577199 w 607639"/>
                    <a:gd name="connsiteY25" fmla="*/ 303317 h 606722"/>
                    <a:gd name="connsiteX26" fmla="*/ 303775 w 607639"/>
                    <a:gd name="connsiteY26" fmla="*/ 30305 h 606722"/>
                    <a:gd name="connsiteX27" fmla="*/ 303775 w 607639"/>
                    <a:gd name="connsiteY27" fmla="*/ 0 h 606722"/>
                    <a:gd name="connsiteX28" fmla="*/ 607639 w 607639"/>
                    <a:gd name="connsiteY28" fmla="*/ 303317 h 606722"/>
                    <a:gd name="connsiteX29" fmla="*/ 303775 w 607639"/>
                    <a:gd name="connsiteY29" fmla="*/ 606722 h 606722"/>
                    <a:gd name="connsiteX30" fmla="*/ 0 w 607639"/>
                    <a:gd name="connsiteY30" fmla="*/ 303317 h 606722"/>
                    <a:gd name="connsiteX31" fmla="*/ 303775 w 607639"/>
                    <a:gd name="connsiteY3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639" h="606722">
                      <a:moveTo>
                        <a:pt x="243073" y="333749"/>
                      </a:moveTo>
                      <a:cubicBezTo>
                        <a:pt x="226247" y="333749"/>
                        <a:pt x="212627" y="347254"/>
                        <a:pt x="212627" y="364048"/>
                      </a:cubicBezTo>
                      <a:cubicBezTo>
                        <a:pt x="212627" y="380841"/>
                        <a:pt x="226247" y="394346"/>
                        <a:pt x="243073" y="394346"/>
                      </a:cubicBezTo>
                      <a:cubicBezTo>
                        <a:pt x="259809" y="394346"/>
                        <a:pt x="273429" y="380841"/>
                        <a:pt x="273429" y="364048"/>
                      </a:cubicBezTo>
                      <a:cubicBezTo>
                        <a:pt x="273429" y="347254"/>
                        <a:pt x="259809" y="333749"/>
                        <a:pt x="243073" y="333749"/>
                      </a:cubicBezTo>
                      <a:close/>
                      <a:moveTo>
                        <a:pt x="243073" y="303361"/>
                      </a:moveTo>
                      <a:cubicBezTo>
                        <a:pt x="276544" y="303361"/>
                        <a:pt x="303785" y="330639"/>
                        <a:pt x="303785" y="364048"/>
                      </a:cubicBezTo>
                      <a:cubicBezTo>
                        <a:pt x="303785" y="397456"/>
                        <a:pt x="276544" y="424734"/>
                        <a:pt x="243073" y="424734"/>
                      </a:cubicBezTo>
                      <a:cubicBezTo>
                        <a:pt x="209512" y="424734"/>
                        <a:pt x="182271" y="397456"/>
                        <a:pt x="182271" y="364048"/>
                      </a:cubicBezTo>
                      <a:cubicBezTo>
                        <a:pt x="182271" y="330639"/>
                        <a:pt x="209512" y="303361"/>
                        <a:pt x="243073" y="303361"/>
                      </a:cubicBezTo>
                      <a:close/>
                      <a:moveTo>
                        <a:pt x="243098" y="242745"/>
                      </a:moveTo>
                      <a:cubicBezTo>
                        <a:pt x="310092" y="242745"/>
                        <a:pt x="364541" y="297131"/>
                        <a:pt x="364541" y="364047"/>
                      </a:cubicBezTo>
                      <a:lnTo>
                        <a:pt x="334202" y="364047"/>
                      </a:lnTo>
                      <a:cubicBezTo>
                        <a:pt x="334202" y="313749"/>
                        <a:pt x="293366" y="273048"/>
                        <a:pt x="243098" y="273048"/>
                      </a:cubicBezTo>
                      <a:close/>
                      <a:moveTo>
                        <a:pt x="243098" y="181988"/>
                      </a:moveTo>
                      <a:cubicBezTo>
                        <a:pt x="343578" y="181988"/>
                        <a:pt x="425369" y="263683"/>
                        <a:pt x="425369" y="364047"/>
                      </a:cubicBezTo>
                      <a:lnTo>
                        <a:pt x="394931" y="364047"/>
                      </a:lnTo>
                      <a:cubicBezTo>
                        <a:pt x="394931" y="280218"/>
                        <a:pt x="326936" y="212302"/>
                        <a:pt x="243098" y="212302"/>
                      </a:cubicBezTo>
                      <a:close/>
                      <a:moveTo>
                        <a:pt x="243098" y="121302"/>
                      </a:moveTo>
                      <a:cubicBezTo>
                        <a:pt x="377036" y="121302"/>
                        <a:pt x="486055" y="230186"/>
                        <a:pt x="486055" y="364047"/>
                      </a:cubicBezTo>
                      <a:lnTo>
                        <a:pt x="455708" y="364047"/>
                      </a:lnTo>
                      <a:cubicBezTo>
                        <a:pt x="455708" y="246719"/>
                        <a:pt x="360483" y="151701"/>
                        <a:pt x="243098" y="151701"/>
                      </a:cubicBezTo>
                      <a:close/>
                      <a:moveTo>
                        <a:pt x="303775" y="30305"/>
                      </a:moveTo>
                      <a:cubicBezTo>
                        <a:pt x="153000" y="30305"/>
                        <a:pt x="30351" y="152769"/>
                        <a:pt x="30351" y="303317"/>
                      </a:cubicBezTo>
                      <a:cubicBezTo>
                        <a:pt x="30351" y="453864"/>
                        <a:pt x="153000" y="576328"/>
                        <a:pt x="303775" y="576328"/>
                      </a:cubicBezTo>
                      <a:cubicBezTo>
                        <a:pt x="454550" y="576328"/>
                        <a:pt x="577199" y="453864"/>
                        <a:pt x="577199" y="303317"/>
                      </a:cubicBezTo>
                      <a:cubicBezTo>
                        <a:pt x="577199" y="152769"/>
                        <a:pt x="454550" y="30305"/>
                        <a:pt x="303775" y="30305"/>
                      </a:cubicBezTo>
                      <a:close/>
                      <a:moveTo>
                        <a:pt x="303775" y="0"/>
                      </a:moveTo>
                      <a:cubicBezTo>
                        <a:pt x="471550" y="0"/>
                        <a:pt x="607639" y="135795"/>
                        <a:pt x="607639" y="303317"/>
                      </a:cubicBezTo>
                      <a:cubicBezTo>
                        <a:pt x="607639" y="470838"/>
                        <a:pt x="471550" y="606722"/>
                        <a:pt x="303775" y="606722"/>
                      </a:cubicBezTo>
                      <a:cubicBezTo>
                        <a:pt x="136000" y="606722"/>
                        <a:pt x="0" y="470838"/>
                        <a:pt x="0" y="303317"/>
                      </a:cubicBezTo>
                      <a:cubicBezTo>
                        <a:pt x="0" y="135795"/>
                        <a:pt x="136000"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2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7924708" y="3467957"/>
                <a:ext cx="2133781" cy="1145769"/>
                <a:chOff x="1525832" y="2349127"/>
                <a:chExt cx="2133781" cy="1145769"/>
              </a:xfrm>
            </p:grpSpPr>
            <p:sp>
              <p:nvSpPr>
                <p:cNvPr id="68" name="文本框 67"/>
                <p:cNvSpPr txBox="1"/>
                <p:nvPr/>
              </p:nvSpPr>
              <p:spPr>
                <a:xfrm>
                  <a:off x="1525832" y="2349127"/>
                  <a:ext cx="2133781" cy="32252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标题文字添加</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1571211" y="2659106"/>
                  <a:ext cx="2043023" cy="835790"/>
                </a:xfrm>
                <a:prstGeom prst="rect">
                  <a:avLst/>
                </a:prstGeom>
                <a:noFill/>
              </p:spPr>
              <p:txBody>
                <a:bodyPr wrap="square" rtlCol="0">
                  <a:spAutoFit/>
                  <a:scene3d>
                    <a:camera prst="orthographicFront"/>
                    <a:lightRig rig="threePt" dir="t"/>
                  </a:scene3d>
                  <a:sp3d contourW="12700"/>
                </a:bodyPr>
                <a:lstStyle/>
                <a:p>
                  <a:pPr algn="ctr">
                    <a:lnSpc>
                      <a:spcPct val="174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mn-ea"/>
                    </a:rPr>
                    <a:t>在此处添加详细描述文本，尽量与标题文本语言风格相符合，语言描述尽量简洁生动。</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D:\图图图\商务类图\986827bcaf29e7c4c3ffdf0ecf5b5a0a182d8213854fc-cdh2oM_fw658.jpg986827bcaf29e7c4c3ffdf0ecf5b5a0a182d8213854fc-cdh2oM_fw658"/>
          <p:cNvPicPr>
            <a:picLocks noChangeAspect="1"/>
          </p:cNvPicPr>
          <p:nvPr/>
        </p:nvPicPr>
        <p:blipFill>
          <a:blip r:embed="rId1"/>
          <a:srcRect/>
          <a:stretch>
            <a:fillRect/>
          </a:stretch>
        </p:blipFill>
        <p:spPr>
          <a:xfrm>
            <a:off x="0" y="-5715"/>
            <a:ext cx="12192000" cy="6429375"/>
          </a:xfrm>
          <a:prstGeom prst="rect">
            <a:avLst/>
          </a:prstGeom>
        </p:spPr>
      </p:pic>
      <p:sp>
        <p:nvSpPr>
          <p:cNvPr id="20" name="五边形 3"/>
          <p:cNvSpPr/>
          <p:nvPr/>
        </p:nvSpPr>
        <p:spPr>
          <a:xfrm rot="16200000">
            <a:off x="3980815" y="-1348740"/>
            <a:ext cx="4239895" cy="12202160"/>
          </a:xfrm>
          <a:custGeom>
            <a:avLst/>
            <a:gdLst>
              <a:gd name="connsiteX0" fmla="*/ 0 w 5346833"/>
              <a:gd name="connsiteY0" fmla="*/ 0 h 12192001"/>
              <a:gd name="connsiteX1" fmla="*/ 2673417 w 5346833"/>
              <a:gd name="connsiteY1" fmla="*/ 0 h 12192001"/>
              <a:gd name="connsiteX2" fmla="*/ 5346833 w 5346833"/>
              <a:gd name="connsiteY2" fmla="*/ 6096001 h 12192001"/>
              <a:gd name="connsiteX3" fmla="*/ 2673417 w 5346833"/>
              <a:gd name="connsiteY3" fmla="*/ 12192001 h 12192001"/>
              <a:gd name="connsiteX4" fmla="*/ 0 w 5346833"/>
              <a:gd name="connsiteY4" fmla="*/ 12192001 h 12192001"/>
              <a:gd name="connsiteX5" fmla="*/ 0 w 5346833"/>
              <a:gd name="connsiteY5" fmla="*/ 0 h 12192001"/>
              <a:gd name="connsiteX0-1" fmla="*/ 0 w 3537284"/>
              <a:gd name="connsiteY0-2" fmla="*/ 0 h 12192001"/>
              <a:gd name="connsiteX1-3" fmla="*/ 2673417 w 3537284"/>
              <a:gd name="connsiteY1-4" fmla="*/ 0 h 12192001"/>
              <a:gd name="connsiteX2-5" fmla="*/ 3537284 w 3537284"/>
              <a:gd name="connsiteY2-6" fmla="*/ 6115252 h 12192001"/>
              <a:gd name="connsiteX3-7" fmla="*/ 2673417 w 3537284"/>
              <a:gd name="connsiteY3-8" fmla="*/ 12192001 h 12192001"/>
              <a:gd name="connsiteX4-9" fmla="*/ 0 w 3537284"/>
              <a:gd name="connsiteY4-10" fmla="*/ 12192001 h 12192001"/>
              <a:gd name="connsiteX5-11" fmla="*/ 0 w 3537284"/>
              <a:gd name="connsiteY5-12" fmla="*/ 0 h 12192001"/>
              <a:gd name="connsiteX0-13" fmla="*/ 0 w 3527659"/>
              <a:gd name="connsiteY0-14" fmla="*/ 0 h 12192001"/>
              <a:gd name="connsiteX1-15" fmla="*/ 2673417 w 3527659"/>
              <a:gd name="connsiteY1-16" fmla="*/ 0 h 12192001"/>
              <a:gd name="connsiteX2-17" fmla="*/ 3527659 w 3527659"/>
              <a:gd name="connsiteY2-18" fmla="*/ 6086376 h 12192001"/>
              <a:gd name="connsiteX3-19" fmla="*/ 2673417 w 3527659"/>
              <a:gd name="connsiteY3-20" fmla="*/ 12192001 h 12192001"/>
              <a:gd name="connsiteX4-21" fmla="*/ 0 w 3527659"/>
              <a:gd name="connsiteY4-22" fmla="*/ 12192001 h 12192001"/>
              <a:gd name="connsiteX5-23" fmla="*/ 0 w 3527659"/>
              <a:gd name="connsiteY5-24" fmla="*/ 0 h 12192001"/>
              <a:gd name="connsiteX0-25" fmla="*/ 0 w 3527659"/>
              <a:gd name="connsiteY0-26" fmla="*/ 0 h 12192001"/>
              <a:gd name="connsiteX1-27" fmla="*/ 2673417 w 3527659"/>
              <a:gd name="connsiteY1-28" fmla="*/ 0 h 12192001"/>
              <a:gd name="connsiteX2-29" fmla="*/ 3527659 w 3527659"/>
              <a:gd name="connsiteY2-30" fmla="*/ 6086376 h 12192001"/>
              <a:gd name="connsiteX3-31" fmla="*/ 2673417 w 3527659"/>
              <a:gd name="connsiteY3-32" fmla="*/ 12192001 h 12192001"/>
              <a:gd name="connsiteX4-33" fmla="*/ 0 w 3527659"/>
              <a:gd name="connsiteY4-34" fmla="*/ 12192001 h 12192001"/>
              <a:gd name="connsiteX5-35" fmla="*/ 0 w 3527659"/>
              <a:gd name="connsiteY5-36" fmla="*/ 0 h 121920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527659" h="12192001">
                <a:moveTo>
                  <a:pt x="0" y="0"/>
                </a:moveTo>
                <a:lnTo>
                  <a:pt x="2673417" y="0"/>
                </a:lnTo>
                <a:lnTo>
                  <a:pt x="3527659" y="6086376"/>
                </a:lnTo>
                <a:lnTo>
                  <a:pt x="2673417" y="12192001"/>
                </a:lnTo>
                <a:lnTo>
                  <a:pt x="0" y="12192001"/>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nvGrpSpPr>
          <p:cNvPr id="38" name="组合 37"/>
          <p:cNvGrpSpPr/>
          <p:nvPr/>
        </p:nvGrpSpPr>
        <p:grpSpPr>
          <a:xfrm>
            <a:off x="-72390" y="2307590"/>
            <a:ext cx="12334240" cy="1416050"/>
            <a:chOff x="-114" y="3634"/>
            <a:chExt cx="19424" cy="2230"/>
          </a:xfrm>
        </p:grpSpPr>
        <p:grpSp>
          <p:nvGrpSpPr>
            <p:cNvPr id="21" name="组合 20"/>
            <p:cNvGrpSpPr/>
            <p:nvPr/>
          </p:nvGrpSpPr>
          <p:grpSpPr>
            <a:xfrm>
              <a:off x="-114" y="3634"/>
              <a:ext cx="9721" cy="2230"/>
              <a:chOff x="-72388" y="2444816"/>
              <a:chExt cx="6172724" cy="1415983"/>
            </a:xfrm>
          </p:grpSpPr>
          <p:cxnSp>
            <p:nvCxnSpPr>
              <p:cNvPr id="22" name="直接连接符 21"/>
              <p:cNvCxnSpPr/>
              <p:nvPr/>
            </p:nvCxnSpPr>
            <p:spPr>
              <a:xfrm flipH="1">
                <a:off x="-72388" y="2444816"/>
                <a:ext cx="6172724" cy="141598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689612" y="2444816"/>
                <a:ext cx="5410724" cy="116198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a:off x="9590" y="3647"/>
              <a:ext cx="9721" cy="2016"/>
              <a:chOff x="-91440" y="2580636"/>
              <a:chExt cx="6172726" cy="1280164"/>
            </a:xfrm>
          </p:grpSpPr>
          <p:cxnSp>
            <p:nvCxnSpPr>
              <p:cNvPr id="28" name="直接连接符 27"/>
              <p:cNvCxnSpPr/>
              <p:nvPr/>
            </p:nvCxnSpPr>
            <p:spPr>
              <a:xfrm flipH="1">
                <a:off x="-91440" y="2580636"/>
                <a:ext cx="6172726" cy="128016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70560" y="2580636"/>
                <a:ext cx="5410726" cy="102616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grpSp>
      <p:grpSp>
        <p:nvGrpSpPr>
          <p:cNvPr id="30" name="组合 29"/>
          <p:cNvGrpSpPr/>
          <p:nvPr/>
        </p:nvGrpSpPr>
        <p:grpSpPr>
          <a:xfrm rot="0">
            <a:off x="2244725" y="3201670"/>
            <a:ext cx="7579360" cy="3221994"/>
            <a:chOff x="2306321" y="3116177"/>
            <a:chExt cx="7579360" cy="3221987"/>
          </a:xfrm>
        </p:grpSpPr>
        <p:sp>
          <p:nvSpPr>
            <p:cNvPr id="31" name="文本框 30"/>
            <p:cNvSpPr txBox="1"/>
            <p:nvPr/>
          </p:nvSpPr>
          <p:spPr>
            <a:xfrm>
              <a:off x="2306321" y="3814444"/>
              <a:ext cx="7579360" cy="922018"/>
            </a:xfrm>
            <a:prstGeom prst="rect">
              <a:avLst/>
            </a:prstGeom>
            <a:noFill/>
          </p:spPr>
          <p:txBody>
            <a:bodyPr wrap="square" rtlCol="0">
              <a:spAutoFit/>
            </a:bodyPr>
            <a:p>
              <a:pPr algn="ctr"/>
              <a:r>
                <a:rPr lang="zh-CN" altLang="en-US" sz="54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rPr>
                <a:t>感谢您的聆听</a:t>
              </a:r>
              <a:endParaRPr lang="zh-CN" altLang="en-US" sz="5400" spc="600" dirty="0">
                <a:solidFill>
                  <a:schemeClr val="tx1">
                    <a:lumMod val="75000"/>
                    <a:lumOff val="25000"/>
                  </a:schemeClr>
                </a:solidFill>
                <a:latin typeface="思源黑体 CN Normal" panose="020B0400000000000000" charset="-122"/>
                <a:ea typeface="思源黑体 CN Normal" panose="020B0400000000000000" charset="-122"/>
                <a:sym typeface="印品黑体" panose="00000500000000000000" pitchFamily="2" charset="-122"/>
              </a:endParaRPr>
            </a:p>
          </p:txBody>
        </p:sp>
        <p:sp>
          <p:nvSpPr>
            <p:cNvPr id="33" name="文本框 32"/>
            <p:cNvSpPr txBox="1"/>
            <p:nvPr/>
          </p:nvSpPr>
          <p:spPr>
            <a:xfrm>
              <a:off x="3370981" y="5693005"/>
              <a:ext cx="5449456" cy="645159"/>
            </a:xfrm>
            <a:prstGeom prst="rect">
              <a:avLst/>
            </a:prstGeom>
            <a:noFill/>
          </p:spPr>
          <p:txBody>
            <a:bodyPr wrap="square" rtlCol="0">
              <a:spAutoFit/>
            </a:bodyPr>
            <a:p>
              <a:pPr algn="ctr">
                <a:lnSpc>
                  <a:spcPct val="150000"/>
                </a:lnSpc>
              </a:pPr>
              <a:r>
                <a:rPr lang="zh-CN" altLang="en-US" sz="1200"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rPr>
                <a:t>点击此处更换文本，点击此处更换文本 ，点击此处更换文本点击此处更换</a:t>
              </a:r>
              <a:endParaRPr lang="zh-CN" altLang="en-US" sz="1200" spc="3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印品黑体" panose="00000500000000000000" pitchFamily="2" charset="-122"/>
              </a:endParaRPr>
            </a:p>
          </p:txBody>
        </p:sp>
        <p:sp>
          <p:nvSpPr>
            <p:cNvPr id="35" name="圆角矩形 34"/>
            <p:cNvSpPr/>
            <p:nvPr/>
          </p:nvSpPr>
          <p:spPr>
            <a:xfrm>
              <a:off x="5354320" y="4829182"/>
              <a:ext cx="1483360" cy="59961"/>
            </a:xfrm>
            <a:prstGeom prst="roundRect">
              <a:avLst/>
            </a:prstGeom>
            <a:solidFill>
              <a:schemeClr val="bg2">
                <a:lumMod val="90000"/>
              </a:schemeClr>
            </a:solidFill>
            <a:ln>
              <a:noFill/>
            </a:ln>
            <a:effectLst>
              <a:outerShdw blurRad="50800" dist="38100" dir="5400000" algn="t" rotWithShape="0">
                <a:schemeClr val="bg1">
                  <a:lumMod val="8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6" name="文本框 35"/>
            <p:cNvSpPr txBox="1"/>
            <p:nvPr/>
          </p:nvSpPr>
          <p:spPr>
            <a:xfrm>
              <a:off x="2651061" y="3116177"/>
              <a:ext cx="7023000" cy="521969"/>
            </a:xfrm>
            <a:prstGeom prst="rect">
              <a:avLst/>
            </a:prstGeom>
            <a:noFill/>
          </p:spPr>
          <p:txBody>
            <a:bodyPr wrap="square" rtlCol="0">
              <a:spAutoFit/>
            </a:bodyPr>
            <a:p>
              <a:pPr algn="ctr"/>
              <a:r>
                <a:rPr lang="en-US" altLang="zh-CN" sz="2800" b="1" dirty="0">
                  <a:latin typeface="微软雅黑" panose="020B0503020204020204" pitchFamily="34" charset="-122"/>
                  <a:ea typeface="微软雅黑" panose="020B0503020204020204" pitchFamily="34" charset="-122"/>
                  <a:sym typeface="+mn-ea"/>
                </a:rPr>
                <a:t>BUSINESS POWERPOINT</a:t>
              </a:r>
              <a:endParaRPr lang="en-US" altLang="zh-CN" sz="2800" spc="600" dirty="0">
                <a:solidFill>
                  <a:schemeClr val="tx1">
                    <a:lumMod val="75000"/>
                    <a:lumOff val="25000"/>
                  </a:schemeClr>
                </a:solidFill>
                <a:latin typeface="微软雅黑" panose="020B0503020204020204" pitchFamily="34" charset="-122"/>
                <a:ea typeface="微软雅黑" panose="020B0503020204020204" pitchFamily="34" charset="-122"/>
                <a:sym typeface="印品黑体" panose="00000500000000000000" pitchFamily="2" charset="-122"/>
              </a:endParaRPr>
            </a:p>
          </p:txBody>
        </p:sp>
      </p:grpSp>
      <p:sp>
        <p:nvSpPr>
          <p:cNvPr id="37" name="圆角矩形 36"/>
          <p:cNvSpPr/>
          <p:nvPr/>
        </p:nvSpPr>
        <p:spPr>
          <a:xfrm>
            <a:off x="4277360" y="5117465"/>
            <a:ext cx="3647440" cy="474980"/>
          </a:xfrm>
          <a:prstGeom prst="roundRect">
            <a:avLst/>
          </a:prstGeom>
          <a:solidFill>
            <a:srgbClr val="D209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dirty="0">
                <a:latin typeface="思源黑体 CN Normal" panose="020B0400000000000000" charset="-122"/>
                <a:ea typeface="思源黑体 CN Normal" panose="020B0400000000000000" charset="-122"/>
                <a:sym typeface="印品黑体" panose="00000500000000000000" pitchFamily="2" charset="-122"/>
              </a:rPr>
              <a:t>汇报人：</a:t>
            </a:r>
            <a:r>
              <a:rPr lang="en-US" altLang="zh-CN" sz="2000" dirty="0">
                <a:latin typeface="思源黑体 CN Normal" panose="020B0400000000000000" charset="-122"/>
                <a:ea typeface="思源黑体 CN Normal" panose="020B0400000000000000" charset="-122"/>
                <a:sym typeface="印品黑体" panose="00000500000000000000" pitchFamily="2" charset="-122"/>
              </a:rPr>
              <a:t>PPTCN</a:t>
            </a:r>
            <a:endParaRPr lang="en-US" altLang="zh-CN" sz="2000" dirty="0">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9" name="图片 8" descr="7"/>
          <p:cNvPicPr>
            <a:picLocks noChangeAspect="1"/>
          </p:cNvPicPr>
          <p:nvPr/>
        </p:nvPicPr>
        <p:blipFill>
          <a:blip r:embed="rId2"/>
          <a:stretch>
            <a:fillRect/>
          </a:stretch>
        </p:blipFill>
        <p:spPr>
          <a:xfrm>
            <a:off x="-463550" y="-2283460"/>
            <a:ext cx="6096000" cy="6096000"/>
          </a:xfrm>
          <a:prstGeom prst="rect">
            <a:avLst/>
          </a:prstGeom>
        </p:spPr>
      </p:pic>
      <p:pic>
        <p:nvPicPr>
          <p:cNvPr id="2" name="图片 1" descr="7"/>
          <p:cNvPicPr>
            <a:picLocks noChangeAspect="1"/>
          </p:cNvPicPr>
          <p:nvPr/>
        </p:nvPicPr>
        <p:blipFill>
          <a:blip r:embed="rId2"/>
          <a:stretch>
            <a:fillRect/>
          </a:stretch>
        </p:blipFill>
        <p:spPr>
          <a:xfrm>
            <a:off x="7171055" y="-2092960"/>
            <a:ext cx="6096000" cy="6096000"/>
          </a:xfrm>
          <a:prstGeom prst="rect">
            <a:avLst/>
          </a:prstGeom>
        </p:spPr>
      </p:pic>
      <p:pic>
        <p:nvPicPr>
          <p:cNvPr id="3" name="图片 2" descr="7"/>
          <p:cNvPicPr>
            <a:picLocks noChangeAspect="1"/>
          </p:cNvPicPr>
          <p:nvPr/>
        </p:nvPicPr>
        <p:blipFill>
          <a:blip r:embed="rId2"/>
          <a:stretch>
            <a:fillRect/>
          </a:stretch>
        </p:blipFill>
        <p:spPr>
          <a:xfrm rot="4920000">
            <a:off x="2432050" y="-1976120"/>
            <a:ext cx="6096000" cy="609600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up)">
                                      <p:cBhvr>
                                        <p:cTn id="17" dur="500"/>
                                        <p:tgtEl>
                                          <p:spTgt spid="3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37"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ustDataLst>
      <p:tags r:id="rId2"/>
    </p:custDataLst>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MH" val="20170721170040"/>
  <p:tag name="MH_LIBRARY" val="CONTENTS"/>
  <p:tag name="MH_TYPE" val="TITLE"/>
  <p:tag name="ID" val="626775"/>
  <p:tag name="MH_ORDER" val="NUMBER"/>
</p:tagLst>
</file>

<file path=ppt/tags/tag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p="http://schemas.openxmlformats.org/presentationml/2006/main">
  <p:tag name="MH" val="20170721170040"/>
  <p:tag name="MH_LIBRARY" val="CONTENTS"/>
  <p:tag name="MH_TYPE" val="TITLE"/>
  <p:tag name="ID" val="626775"/>
  <p:tag name="MH_ORDER" val="NUMBER"/>
</p:tagLst>
</file>

<file path=ppt/tags/tag7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5.xml><?xml version="1.0" encoding="utf-8"?>
<p:tagLst xmlns:p="http://schemas.openxmlformats.org/presentationml/2006/main">
  <p:tag name="MH" val="20170721170040"/>
  <p:tag name="MH_LIBRARY" val="CONTENTS"/>
  <p:tag name="MH_TYPE" val="TITLE"/>
  <p:tag name="ID" val="626775"/>
  <p:tag name="MH_ORDER" val="NUMBER"/>
</p:tagLst>
</file>

<file path=ppt/tags/tag7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0.xml><?xml version="1.0" encoding="utf-8"?>
<p:tagLst xmlns:p="http://schemas.openxmlformats.org/presentationml/2006/main">
  <p:tag name="MH" val="20170721170040"/>
  <p:tag name="MH_LIBRARY" val="CONTENTS"/>
  <p:tag name="MH_TYPE" val="TITLE"/>
  <p:tag name="ID" val="626775"/>
  <p:tag name="MH_ORDER" val="NUMBER"/>
</p:tagLst>
</file>

<file path=ppt/tags/tag8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2847</Words>
  <Application>WPS 演示</Application>
  <PresentationFormat>宽屏</PresentationFormat>
  <Paragraphs>365</Paragraphs>
  <Slides>20</Slides>
  <Notes>4</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20</vt:i4>
      </vt:variant>
    </vt:vector>
  </HeadingPairs>
  <TitlesOfParts>
    <vt:vector size="40" baseType="lpstr">
      <vt:lpstr>Arial</vt:lpstr>
      <vt:lpstr>宋体</vt:lpstr>
      <vt:lpstr>Wingdings</vt:lpstr>
      <vt:lpstr>微软雅黑</vt:lpstr>
      <vt:lpstr>Wingdings</vt:lpstr>
      <vt:lpstr>印品黑体</vt:lpstr>
      <vt:lpstr>思源黑体 CN Normal</vt:lpstr>
      <vt:lpstr>黑体</vt:lpstr>
      <vt:lpstr>华文细黑</vt:lpstr>
      <vt:lpstr>Arial Narrow</vt:lpstr>
      <vt:lpstr>字魂36号-正文宋楷</vt:lpstr>
      <vt:lpstr>思源黑体 CN Light</vt:lpstr>
      <vt:lpstr>Source Sans Pro</vt:lpstr>
      <vt:lpstr>Arial Unicode MS</vt:lpstr>
      <vt:lpstr>Calibri</vt:lpstr>
      <vt:lpstr>字心坊萌喵体</vt:lpstr>
      <vt:lpstr>兰米蹦君体</vt:lpstr>
      <vt:lpstr>汉仪晓波花月圆W</vt:lpstr>
      <vt:lpstr>Century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罗祉璇</cp:lastModifiedBy>
  <cp:revision>159</cp:revision>
  <dcterms:created xsi:type="dcterms:W3CDTF">2019-06-19T02:08:00Z</dcterms:created>
  <dcterms:modified xsi:type="dcterms:W3CDTF">2020-07-07T08:40:41Z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