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9" r:id="rId2"/>
    <p:sldMasterId id="2147483724" r:id="rId3"/>
  </p:sldMasterIdLst>
  <p:notesMasterIdLst>
    <p:notesMasterId r:id="rId28"/>
  </p:notesMasterIdLst>
  <p:sldIdLst>
    <p:sldId id="472" r:id="rId4"/>
    <p:sldId id="473" r:id="rId5"/>
    <p:sldId id="474" r:id="rId6"/>
    <p:sldId id="476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8" r:id="rId21"/>
    <p:sldId id="517" r:id="rId22"/>
    <p:sldId id="519" r:id="rId23"/>
    <p:sldId id="520" r:id="rId24"/>
    <p:sldId id="521" r:id="rId25"/>
    <p:sldId id="522" r:id="rId26"/>
    <p:sldId id="52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8BD"/>
    <a:srgbClr val="FF5050"/>
    <a:srgbClr val="FEF19F"/>
    <a:srgbClr val="937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64" autoAdjust="0"/>
  </p:normalViewPr>
  <p:slideViewPr>
    <p:cSldViewPr snapToGrid="0">
      <p:cViewPr>
        <p:scale>
          <a:sx n="84" d="100"/>
          <a:sy n="84" d="100"/>
        </p:scale>
        <p:origin x="-523" y="-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E7066-B972-4FCC-8DD5-896438D26C5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3C29A-DBB4-444B-9F6A-6570514051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95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55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45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91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26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28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945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5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4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178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8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4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494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605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688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47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265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9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77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525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75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02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581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21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1" name="矩形: 圆角 10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标题 4"/>
          <p:cNvSpPr txBox="1"/>
          <p:nvPr userDrawn="1"/>
        </p:nvSpPr>
        <p:spPr>
          <a:xfrm>
            <a:off x="4448196" y="540363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矩形: 圆角 8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标题 4"/>
          <p:cNvSpPr txBox="1"/>
          <p:nvPr userDrawn="1"/>
        </p:nvSpPr>
        <p:spPr>
          <a:xfrm>
            <a:off x="4377858" y="5402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矩形: 圆角 6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529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矩形: 圆角 12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275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078909" y="17019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328016" y="2337756"/>
            <a:ext cx="5593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淡雅小</a:t>
            </a:r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清</a:t>
            </a:r>
            <a:r>
              <a:rPr lang="zh-CN" altLang="en-US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新水彩</a:t>
            </a:r>
            <a:endParaRPr lang="en-US" altLang="zh-CN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卡通</a:t>
            </a:r>
            <a:r>
              <a:rPr lang="en-US" altLang="zh-CN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7980553" y="4399722"/>
            <a:ext cx="2463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应聘职位：幼  师      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应聘时间：</a:t>
            </a:r>
            <a:r>
              <a:rPr lang="en-US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2020.3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  <p:bldP spid="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146">
            <a:off x="8227276" y="1521948"/>
            <a:ext cx="4661673" cy="5076307"/>
          </a:xfrm>
          <a:prstGeom prst="rect">
            <a:avLst/>
          </a:prstGeom>
        </p:spPr>
      </p:pic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633712" y="1907164"/>
            <a:ext cx="923201" cy="21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目录</a:t>
            </a:r>
            <a:endParaRPr lang="en-US" altLang="zh-CN" sz="6000" spc="600" dirty="0">
              <a:solidFill>
                <a:schemeClr val="tx1">
                  <a:lumMod val="85000"/>
                  <a:lumOff val="1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2701218" y="2174073"/>
            <a:ext cx="169277" cy="174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CONTENTS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33238" y="1824715"/>
            <a:ext cx="927845" cy="2485094"/>
            <a:chOff x="3709692" y="2162626"/>
            <a:chExt cx="928060" cy="2485669"/>
          </a:xfrm>
        </p:grpSpPr>
        <p:sp>
          <p:nvSpPr>
            <p:cNvPr id="10" name="TextBox 105"/>
            <p:cNvSpPr txBox="1">
              <a:spLocks noChangeArrowheads="1"/>
            </p:cNvSpPr>
            <p:nvPr/>
          </p:nvSpPr>
          <p:spPr bwMode="auto">
            <a:xfrm>
              <a:off x="4129871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自我介绍</a:t>
              </a:r>
            </a:p>
          </p:txBody>
        </p:sp>
        <p:sp>
          <p:nvSpPr>
            <p:cNvPr id="11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ONE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14026" y="1824715"/>
            <a:ext cx="941469" cy="2485094"/>
            <a:chOff x="4890753" y="2162626"/>
            <a:chExt cx="941687" cy="2485669"/>
          </a:xfrm>
        </p:grpSpPr>
        <p:sp>
          <p:nvSpPr>
            <p:cNvPr id="13" name="TextBox 105"/>
            <p:cNvSpPr txBox="1">
              <a:spLocks noChangeArrowheads="1"/>
            </p:cNvSpPr>
            <p:nvPr/>
          </p:nvSpPr>
          <p:spPr bwMode="auto">
            <a:xfrm>
              <a:off x="5324559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应聘优势</a:t>
              </a:r>
            </a:p>
          </p:txBody>
        </p:sp>
        <p:sp>
          <p:nvSpPr>
            <p:cNvPr id="14" name="TextBox 105"/>
            <p:cNvSpPr txBox="1">
              <a:spLocks noChangeArrowheads="1"/>
            </p:cNvSpPr>
            <p:nvPr/>
          </p:nvSpPr>
          <p:spPr bwMode="auto">
            <a:xfrm>
              <a:off x="4890753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TWO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918718" y="1824715"/>
            <a:ext cx="931869" cy="2684524"/>
            <a:chOff x="6095723" y="2162626"/>
            <a:chExt cx="932085" cy="2685145"/>
          </a:xfrm>
        </p:grpSpPr>
        <p:sp>
          <p:nvSpPr>
            <p:cNvPr id="16" name="TextBox 105"/>
            <p:cNvSpPr txBox="1">
              <a:spLocks noChangeArrowheads="1"/>
            </p:cNvSpPr>
            <p:nvPr/>
          </p:nvSpPr>
          <p:spPr bwMode="auto">
            <a:xfrm>
              <a:off x="651992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岗位职责</a:t>
              </a:r>
            </a:p>
          </p:txBody>
        </p:sp>
        <p:sp>
          <p:nvSpPr>
            <p:cNvPr id="17" name="TextBox 105"/>
            <p:cNvSpPr txBox="1">
              <a:spLocks noChangeArrowheads="1"/>
            </p:cNvSpPr>
            <p:nvPr/>
          </p:nvSpPr>
          <p:spPr bwMode="auto">
            <a:xfrm>
              <a:off x="6095723" y="2623681"/>
              <a:ext cx="446310" cy="22240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THREE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92056" y="1824715"/>
            <a:ext cx="866553" cy="2485094"/>
            <a:chOff x="7269334" y="2162626"/>
            <a:chExt cx="866754" cy="2485669"/>
          </a:xfrm>
        </p:grpSpPr>
        <p:sp>
          <p:nvSpPr>
            <p:cNvPr id="19" name="TextBox 105"/>
            <p:cNvSpPr txBox="1">
              <a:spLocks noChangeArrowheads="1"/>
            </p:cNvSpPr>
            <p:nvPr/>
          </p:nvSpPr>
          <p:spPr bwMode="auto">
            <a:xfrm>
              <a:off x="762820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目标规划</a:t>
              </a:r>
            </a:p>
          </p:txBody>
        </p:sp>
        <p:sp>
          <p:nvSpPr>
            <p:cNvPr id="20" name="TextBox 105"/>
            <p:cNvSpPr txBox="1">
              <a:spLocks noChangeArrowheads="1"/>
            </p:cNvSpPr>
            <p:nvPr/>
          </p:nvSpPr>
          <p:spPr bwMode="auto">
            <a:xfrm>
              <a:off x="7269334" y="2623681"/>
              <a:ext cx="446311" cy="20246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FOUR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1" y="4557491"/>
            <a:ext cx="3603978" cy="19040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2091" y="2283909"/>
            <a:ext cx="954419" cy="2485094"/>
            <a:chOff x="3709692" y="2403982"/>
            <a:chExt cx="954640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3313" y="2403982"/>
              <a:ext cx="631019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自我介绍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ONE</a:t>
              </a:r>
              <a:endParaRPr lang="zh-CN" altLang="en-US" sz="20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endParaRP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15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54" y="1429315"/>
            <a:ext cx="1149095" cy="115258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921264" y="1521534"/>
            <a:ext cx="4406265" cy="911860"/>
            <a:chOff x="395684" y="3175143"/>
            <a:chExt cx="4406265" cy="911860"/>
          </a:xfrm>
        </p:grpSpPr>
        <p:sp>
          <p:nvSpPr>
            <p:cNvPr id="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395684" y="3483118"/>
              <a:ext cx="440626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11664" y="3190949"/>
            <a:ext cx="4638675" cy="911860"/>
            <a:chOff x="395684" y="3175143"/>
            <a:chExt cx="4638675" cy="911860"/>
          </a:xfrm>
        </p:grpSpPr>
        <p:sp>
          <p:nvSpPr>
            <p:cNvPr id="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95684" y="3483118"/>
              <a:ext cx="463867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02064" y="4850839"/>
            <a:ext cx="4646295" cy="911860"/>
            <a:chOff x="395684" y="3175143"/>
            <a:chExt cx="4646295" cy="911860"/>
          </a:xfrm>
        </p:grpSpPr>
        <p:sp>
          <p:nvSpPr>
            <p:cNvPr id="25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95684" y="3483118"/>
              <a:ext cx="464629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65" y="3041600"/>
            <a:ext cx="1149095" cy="1152588"/>
          </a:xfrm>
          <a:prstGeom prst="rect">
            <a:avLst/>
          </a:prstGeom>
        </p:spPr>
      </p:pic>
      <p:pic>
        <p:nvPicPr>
          <p:cNvPr id="28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08" y="4725981"/>
            <a:ext cx="1149095" cy="11525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A9A1F6-9BF8-45F1-8197-FF58A09D48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0" y="2581903"/>
            <a:ext cx="2761063" cy="3667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4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49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49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49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5" name="TextBox 1"/>
          <p:cNvSpPr txBox="1"/>
          <p:nvPr/>
        </p:nvSpPr>
        <p:spPr>
          <a:xfrm>
            <a:off x="1478056" y="3832877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024441" y="3832876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8273312" y="3752193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2ED0773-5433-40B1-945F-4470674C4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50" y="1837896"/>
            <a:ext cx="2325613" cy="209528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C3A54231-3214-4821-8EF3-D3A4D9EB6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63842" y="1803913"/>
            <a:ext cx="2325613" cy="20952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EDE0EC1-CFBD-4A8A-AF08-E00FF2819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82" y="1761908"/>
            <a:ext cx="2088262" cy="2088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5" grpId="0" bldLvl="0" animBg="1"/>
      <p:bldP spid="26" grpId="0" bldLvl="0" animBg="1"/>
      <p:bldP spid="2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83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6439208" y="174423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439209" y="2167777"/>
            <a:ext cx="4322016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099495" y="3543423"/>
            <a:ext cx="41030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23022" y="3961977"/>
            <a:ext cx="365869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67726" y="194362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34905" y="2334025"/>
            <a:ext cx="4030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ea"/>
              <a:sym typeface="FZHei-B01S" panose="02010601030101010101" pitchFamily="2" charset="-122"/>
            </a:endParaRP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94421" y="3998954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良品线简" panose="020F0502020204030204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57324" y="4389579"/>
            <a:ext cx="3435025" cy="137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C5DEEC1-1E7B-4CC2-850A-AD6E4B729D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756" y="1063736"/>
            <a:ext cx="2661810" cy="5032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46" grpId="0"/>
      <p:bldP spid="47" grpId="0"/>
      <p:bldP spid="47" grpId="1"/>
      <p:bldP spid="48" grpId="0"/>
      <p:bldP spid="49" grpId="0"/>
      <p:bldP spid="49" grpId="1"/>
      <p:bldP spid="50" grpId="0"/>
      <p:bldP spid="51" grpId="0"/>
      <p:bldP spid="51" grpId="1"/>
      <p:bldP spid="54" grpId="0"/>
      <p:bldP spid="55" grpId="0"/>
      <p:bldP spid="5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635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94" y="1103279"/>
            <a:ext cx="3578585" cy="53611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48139" y="1374282"/>
            <a:ext cx="4712460" cy="937872"/>
            <a:chOff x="851261" y="3616422"/>
            <a:chExt cx="4712460" cy="937872"/>
          </a:xfrm>
        </p:grpSpPr>
        <p:sp>
          <p:nvSpPr>
            <p:cNvPr id="11" name="矩形 39"/>
            <p:cNvSpPr>
              <a:spLocks noChangeArrowheads="1"/>
            </p:cNvSpPr>
            <p:nvPr/>
          </p:nvSpPr>
          <p:spPr bwMode="auto">
            <a:xfrm>
              <a:off x="851261" y="3984825"/>
              <a:ext cx="4712460" cy="569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6" name="矩形 39"/>
            <p:cNvSpPr>
              <a:spLocks noChangeArrowheads="1"/>
            </p:cNvSpPr>
            <p:nvPr/>
          </p:nvSpPr>
          <p:spPr bwMode="auto">
            <a:xfrm>
              <a:off x="851261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47891" y="3126455"/>
            <a:ext cx="4712460" cy="971284"/>
            <a:chOff x="790301" y="3741517"/>
            <a:chExt cx="4712460" cy="971284"/>
          </a:xfrm>
        </p:grpSpPr>
        <p:sp>
          <p:nvSpPr>
            <p:cNvPr id="15" name="矩形 39"/>
            <p:cNvSpPr>
              <a:spLocks noChangeArrowheads="1"/>
            </p:cNvSpPr>
            <p:nvPr/>
          </p:nvSpPr>
          <p:spPr bwMode="auto">
            <a:xfrm>
              <a:off x="790301" y="4109285"/>
              <a:ext cx="4712460" cy="6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6" name="矩形 39"/>
            <p:cNvSpPr>
              <a:spLocks noChangeArrowheads="1"/>
            </p:cNvSpPr>
            <p:nvPr/>
          </p:nvSpPr>
          <p:spPr bwMode="auto">
            <a:xfrm>
              <a:off x="928731" y="3741517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70805" y="4674991"/>
            <a:ext cx="4712460" cy="942013"/>
            <a:chOff x="425176" y="3616422"/>
            <a:chExt cx="4712460" cy="942013"/>
          </a:xfrm>
        </p:grpSpPr>
        <p:sp>
          <p:nvSpPr>
            <p:cNvPr id="19" name="矩形 39"/>
            <p:cNvSpPr>
              <a:spLocks noChangeArrowheads="1"/>
            </p:cNvSpPr>
            <p:nvPr/>
          </p:nvSpPr>
          <p:spPr bwMode="auto">
            <a:xfrm>
              <a:off x="425176" y="3984825"/>
              <a:ext cx="4712460" cy="573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lt"/>
                <a:cs typeface="宋体" panose="02010600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0" name="矩形 39"/>
            <p:cNvSpPr>
              <a:spLocks noChangeArrowheads="1"/>
            </p:cNvSpPr>
            <p:nvPr/>
          </p:nvSpPr>
          <p:spPr bwMode="auto">
            <a:xfrm>
              <a:off x="502646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应聘优势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TWO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lt"/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7036" y="4037364"/>
            <a:ext cx="8830764" cy="1589474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l" defTabSz="1218565" fontAlgn="auto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FZHei-B01S" panose="02010601030101010101" pitchFamily="2" charset="-122"/>
            </a:endParaRPr>
          </a:p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8CE9864-C8EE-45EA-A30D-64D7EADF9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36" y="1633991"/>
            <a:ext cx="4106364" cy="2169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326192" y="3576452"/>
            <a:ext cx="2969260" cy="1168400"/>
            <a:chOff x="362440" y="3175143"/>
            <a:chExt cx="2969260" cy="1168400"/>
          </a:xfrm>
        </p:grpSpPr>
        <p:sp>
          <p:nvSpPr>
            <p:cNvPr id="20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91195" y="3560137"/>
            <a:ext cx="2969260" cy="1553111"/>
            <a:chOff x="319057" y="3175242"/>
            <a:chExt cx="2969260" cy="1553111"/>
          </a:xfrm>
        </p:grpSpPr>
        <p:sp>
          <p:nvSpPr>
            <p:cNvPr id="23" name="TextBox 11"/>
            <p:cNvSpPr txBox="1"/>
            <p:nvPr/>
          </p:nvSpPr>
          <p:spPr>
            <a:xfrm>
              <a:off x="319057" y="3175242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95685" y="3483118"/>
              <a:ext cx="2752530" cy="1245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  <a:sym typeface="+mn-lt"/>
              </a:endParaRPr>
            </a:p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+mn-lt"/>
                </a:rPr>
                <a:t> 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91462" y="3560136"/>
            <a:ext cx="2969260" cy="1168878"/>
            <a:chOff x="319655" y="3174665"/>
            <a:chExt cx="2969260" cy="1168878"/>
          </a:xfrm>
        </p:grpSpPr>
        <p:sp>
          <p:nvSpPr>
            <p:cNvPr id="26" name="TextBox 11"/>
            <p:cNvSpPr txBox="1"/>
            <p:nvPr/>
          </p:nvSpPr>
          <p:spPr>
            <a:xfrm>
              <a:off x="319655" y="3174665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5FFDBFA-F797-47AE-8BED-EF4ACE261F85}"/>
              </a:ext>
            </a:extLst>
          </p:cNvPr>
          <p:cNvGrpSpPr/>
          <p:nvPr/>
        </p:nvGrpSpPr>
        <p:grpSpPr>
          <a:xfrm>
            <a:off x="693517" y="1744751"/>
            <a:ext cx="11002411" cy="2604222"/>
            <a:chOff x="693517" y="1744751"/>
            <a:chExt cx="11002411" cy="2604222"/>
          </a:xfrm>
        </p:grpSpPr>
        <p:grpSp>
          <p:nvGrpSpPr>
            <p:cNvPr id="29" name="组合 28"/>
            <p:cNvGrpSpPr/>
            <p:nvPr/>
          </p:nvGrpSpPr>
          <p:grpSpPr>
            <a:xfrm>
              <a:off x="693517" y="2468632"/>
              <a:ext cx="10224871" cy="772235"/>
              <a:chOff x="365754" y="2290226"/>
              <a:chExt cx="10224871" cy="772235"/>
            </a:xfrm>
          </p:grpSpPr>
          <p:sp>
            <p:nvSpPr>
              <p:cNvPr id="13" name="Bent Arrow 49"/>
              <p:cNvSpPr/>
              <p:nvPr/>
            </p:nvSpPr>
            <p:spPr>
              <a:xfrm flipH="1">
                <a:off x="9270608" y="2290226"/>
                <a:ext cx="1320017" cy="772235"/>
              </a:xfrm>
              <a:prstGeom prst="bentArrow">
                <a:avLst>
                  <a:gd name="adj1" fmla="val 17673"/>
                  <a:gd name="adj2" fmla="val 2457"/>
                  <a:gd name="adj3" fmla="val 0"/>
                  <a:gd name="adj4" fmla="val 51336"/>
                </a:avLst>
              </a:prstGeom>
              <a:solidFill>
                <a:srgbClr val="52A7A4"/>
              </a:solidFill>
              <a:ln>
                <a:solidFill>
                  <a:srgbClr val="52A7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良品线简" panose="020F0502020204030204"/>
                  <a:cs typeface="+mn-ea"/>
                  <a:sym typeface="+mn-lt"/>
                </a:endParaRPr>
              </a:p>
            </p:txBody>
          </p:sp>
          <p:cxnSp>
            <p:nvCxnSpPr>
              <p:cNvPr id="2" name="直接连接符 1"/>
              <p:cNvCxnSpPr/>
              <p:nvPr/>
            </p:nvCxnSpPr>
            <p:spPr>
              <a:xfrm flipV="1">
                <a:off x="365754" y="2346335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324955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6379376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F255DA0-0FD5-43B9-B7CE-775D1F82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386" y="1980572"/>
              <a:ext cx="1067043" cy="10797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9E9E822-CDD6-4928-A3E4-34D50F539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0233" y="2964358"/>
              <a:ext cx="1295695" cy="138461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9AA810F4-B5EA-4649-9E71-182AE482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178" y="1744751"/>
              <a:ext cx="1384615" cy="1537050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A76A82D3-29E3-4AC2-999B-628A66600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548" y="1932992"/>
              <a:ext cx="1143260" cy="13338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1898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232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C8BADA9-7AD5-4B83-9CC9-E81C063962D5}"/>
              </a:ext>
            </a:extLst>
          </p:cNvPr>
          <p:cNvGrpSpPr/>
          <p:nvPr/>
        </p:nvGrpSpPr>
        <p:grpSpPr>
          <a:xfrm>
            <a:off x="5040523" y="1490809"/>
            <a:ext cx="1596571" cy="4130022"/>
            <a:chOff x="5040523" y="1490809"/>
            <a:chExt cx="1596571" cy="413002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3" r="56914" b="21693"/>
            <a:stretch>
              <a:fillRect/>
            </a:stretch>
          </p:blipFill>
          <p:spPr>
            <a:xfrm>
              <a:off x="5416274" y="2710716"/>
              <a:ext cx="1077529" cy="291011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85" t="45291" r="10635" b="34391"/>
            <a:stretch>
              <a:fillRect/>
            </a:stretch>
          </p:blipFill>
          <p:spPr>
            <a:xfrm>
              <a:off x="5040523" y="1490809"/>
              <a:ext cx="1596571" cy="1393373"/>
            </a:xfrm>
            <a:prstGeom prst="rect">
              <a:avLst/>
            </a:prstGeom>
          </p:spPr>
        </p:pic>
      </p:grp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FE260C6-C9AD-406D-9850-98387D85DF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48630" y="1903837"/>
            <a:ext cx="2875080" cy="191966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6ADDB19-E013-4D11-AE7E-515E502BC7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907" y="1903837"/>
            <a:ext cx="2875080" cy="1919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1" grpId="0" bldLvl="0" animBg="1"/>
      <p:bldP spid="1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cxnSp>
        <p:nvCxnSpPr>
          <p:cNvPr id="2" name="Straight Arrow Connector 6"/>
          <p:cNvCxnSpPr/>
          <p:nvPr/>
        </p:nvCxnSpPr>
        <p:spPr>
          <a:xfrm flipV="1">
            <a:off x="8313173" y="968375"/>
            <a:ext cx="0" cy="546100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7"/>
          <p:cNvSpPr/>
          <p:nvPr/>
        </p:nvSpPr>
        <p:spPr>
          <a:xfrm>
            <a:off x="8158178" y="16743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6" name="Oval 8"/>
          <p:cNvSpPr/>
          <p:nvPr/>
        </p:nvSpPr>
        <p:spPr>
          <a:xfrm>
            <a:off x="8158178" y="2583588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8" name="Oval 9"/>
          <p:cNvSpPr/>
          <p:nvPr/>
        </p:nvSpPr>
        <p:spPr>
          <a:xfrm>
            <a:off x="8158178" y="3485289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9" name="Oval 10"/>
          <p:cNvSpPr/>
          <p:nvPr/>
        </p:nvSpPr>
        <p:spPr>
          <a:xfrm>
            <a:off x="8158178" y="44175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1" name="Oval 11"/>
          <p:cNvSpPr/>
          <p:nvPr/>
        </p:nvSpPr>
        <p:spPr>
          <a:xfrm>
            <a:off x="8158178" y="53319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cxnSp>
        <p:nvCxnSpPr>
          <p:cNvPr id="40" name="Elbow Connector 2"/>
          <p:cNvCxnSpPr>
            <a:stCxn id="3" idx="2"/>
          </p:cNvCxnSpPr>
          <p:nvPr/>
        </p:nvCxnSpPr>
        <p:spPr>
          <a:xfrm rot="10800000" flipV="1">
            <a:off x="2951140" y="1829379"/>
            <a:ext cx="5207039" cy="363377"/>
          </a:xfrm>
          <a:prstGeom prst="bentConnector3">
            <a:avLst>
              <a:gd name="adj1" fmla="val 40732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1"/>
          <p:cNvCxnSpPr>
            <a:stCxn id="8" idx="2"/>
          </p:cNvCxnSpPr>
          <p:nvPr/>
        </p:nvCxnSpPr>
        <p:spPr>
          <a:xfrm rot="10800000" flipV="1">
            <a:off x="4359612" y="3640285"/>
            <a:ext cx="3798567" cy="319695"/>
          </a:xfrm>
          <a:prstGeom prst="bentConnector3">
            <a:avLst>
              <a:gd name="adj1" fmla="val 17904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8"/>
          <p:cNvCxnSpPr>
            <a:stCxn id="11" idx="2"/>
          </p:cNvCxnSpPr>
          <p:nvPr/>
        </p:nvCxnSpPr>
        <p:spPr>
          <a:xfrm rot="10800000" flipV="1">
            <a:off x="2951140" y="5486978"/>
            <a:ext cx="5207039" cy="358196"/>
          </a:xfrm>
          <a:prstGeom prst="bentConnector3">
            <a:avLst>
              <a:gd name="adj1" fmla="val 37073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3549105" y="1296751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2710180" y="1573530"/>
            <a:ext cx="3250565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5" name="TextBox 13"/>
          <p:cNvSpPr txBox="1">
            <a:spLocks noChangeArrowheads="1"/>
          </p:cNvSpPr>
          <p:nvPr/>
        </p:nvSpPr>
        <p:spPr bwMode="auto">
          <a:xfrm>
            <a:off x="4854857" y="3106838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3662045" y="3383915"/>
            <a:ext cx="378460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3811758" y="5045962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2294255" y="5322570"/>
            <a:ext cx="391033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49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49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899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99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99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399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89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" grpId="0" bldLvl="0" animBg="1"/>
      <p:bldP spid="6" grpId="0" bldLvl="0" animBg="1"/>
      <p:bldP spid="8" grpId="0" bldLvl="0" animBg="1"/>
      <p:bldP spid="9" grpId="0" bldLvl="0" animBg="1"/>
      <p:bldP spid="11" grpId="0" bldLvl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岗位职责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THREE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706141" y="3945361"/>
            <a:ext cx="3209789" cy="909153"/>
            <a:chOff x="155155" y="3175143"/>
            <a:chExt cx="3209789" cy="909153"/>
          </a:xfrm>
        </p:grpSpPr>
        <p:sp>
          <p:nvSpPr>
            <p:cNvPr id="116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489518" y="3943036"/>
            <a:ext cx="3209789" cy="909153"/>
            <a:chOff x="155155" y="3175143"/>
            <a:chExt cx="3209789" cy="909153"/>
          </a:xfrm>
        </p:grpSpPr>
        <p:sp>
          <p:nvSpPr>
            <p:cNvPr id="1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272895" y="3943036"/>
            <a:ext cx="3209789" cy="909153"/>
            <a:chOff x="155155" y="3175143"/>
            <a:chExt cx="3209789" cy="909153"/>
          </a:xfrm>
        </p:grpSpPr>
        <p:sp>
          <p:nvSpPr>
            <p:cNvPr id="1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7C7D53-D0F0-49C1-B0AF-691452AD9D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1261" y="1733813"/>
            <a:ext cx="2540077" cy="2540077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5A34A1B5-7A68-4C42-A796-AB56DAE608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05253" y="1827526"/>
            <a:ext cx="2540077" cy="2540077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="" xmlns:a16="http://schemas.microsoft.com/office/drawing/2014/main" id="{F21DB63A-02C3-4334-819A-C527DB1276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4638" y="1798792"/>
            <a:ext cx="2540077" cy="25400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18A0455A-D903-4D84-AA1C-41AE3C650083}"/>
              </a:ext>
            </a:extLst>
          </p:cNvPr>
          <p:cNvGrpSpPr/>
          <p:nvPr/>
        </p:nvGrpSpPr>
        <p:grpSpPr>
          <a:xfrm>
            <a:off x="2019300" y="1495918"/>
            <a:ext cx="9177020" cy="4686442"/>
            <a:chOff x="2019300" y="1495918"/>
            <a:chExt cx="9177020" cy="4686442"/>
          </a:xfrm>
        </p:grpSpPr>
        <p:cxnSp>
          <p:nvCxnSpPr>
            <p:cNvPr id="43" name="Straight Connector 14"/>
            <p:cNvCxnSpPr>
              <a:cxnSpLocks/>
            </p:cNvCxnSpPr>
            <p:nvPr/>
          </p:nvCxnSpPr>
          <p:spPr>
            <a:xfrm>
              <a:off x="2019300" y="3436177"/>
              <a:ext cx="9177020" cy="0"/>
            </a:xfrm>
            <a:prstGeom prst="line">
              <a:avLst/>
            </a:prstGeom>
            <a:ln w="47625" cap="rnd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6305442" y="3583920"/>
              <a:ext cx="782612" cy="1882030"/>
              <a:chOff x="2557672" y="3898245"/>
              <a:chExt cx="782612" cy="188203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557672" y="5070920"/>
                <a:ext cx="782612" cy="709355"/>
                <a:chOff x="668862" y="3280172"/>
                <a:chExt cx="586959" cy="532016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668862" y="3280172"/>
                  <a:ext cx="532016" cy="532016"/>
                  <a:chOff x="718679" y="1529729"/>
                  <a:chExt cx="1402986" cy="1402984"/>
                </a:xfrm>
              </p:grpSpPr>
              <p:sp>
                <p:nvSpPr>
                  <p:cNvPr id="11" name="椭圆 10"/>
                  <p:cNvSpPr/>
                  <p:nvPr/>
                </p:nvSpPr>
                <p:spPr>
                  <a:xfrm>
                    <a:off x="718679" y="1529729"/>
                    <a:ext cx="1402986" cy="1402984"/>
                  </a:xfrm>
                  <a:prstGeom prst="ellipse">
                    <a:avLst/>
                  </a:prstGeom>
                  <a:solidFill>
                    <a:srgbClr val="FEF19F"/>
                  </a:solidFill>
                  <a:ln>
                    <a:noFill/>
                  </a:ln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  <p:sp>
                <p:nvSpPr>
                  <p:cNvPr id="8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13" name="文本框 20"/>
                <p:cNvSpPr txBox="1"/>
                <p:nvPr/>
              </p:nvSpPr>
              <p:spPr>
                <a:xfrm>
                  <a:off x="694910" y="3318510"/>
                  <a:ext cx="560911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02</a:t>
                  </a:r>
                </a:p>
              </p:txBody>
            </p:sp>
          </p:grpSp>
          <p:cxnSp>
            <p:nvCxnSpPr>
              <p:cNvPr id="14" name="Straight Connector 24"/>
              <p:cNvCxnSpPr/>
              <p:nvPr/>
            </p:nvCxnSpPr>
            <p:spPr>
              <a:xfrm>
                <a:off x="2905760" y="3898245"/>
                <a:ext cx="0" cy="116332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8103846" y="3583920"/>
              <a:ext cx="818191" cy="1022489"/>
              <a:chOff x="4371066" y="3898245"/>
              <a:chExt cx="818191" cy="1022489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4371066" y="4172854"/>
                <a:ext cx="818191" cy="747880"/>
                <a:chOff x="654415" y="3265724"/>
                <a:chExt cx="613643" cy="560910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654415" y="3265724"/>
                  <a:ext cx="560911" cy="560910"/>
                  <a:chOff x="680580" y="1491630"/>
                  <a:chExt cx="1479184" cy="1479182"/>
                </a:xfrm>
              </p:grpSpPr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680580" y="1491630"/>
                    <a:ext cx="1479184" cy="1479182"/>
                    <a:chOff x="304800" y="673100"/>
                    <a:chExt cx="4000500" cy="4000500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20" name="同心圆 68"/>
                    <p:cNvSpPr/>
                    <p:nvPr/>
                  </p:nvSpPr>
                  <p:spPr>
                    <a:xfrm>
                      <a:off x="304800" y="673100"/>
                      <a:ext cx="4000500" cy="4000500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21" name="椭圆 20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FF5050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19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22" name="文本框 20"/>
                <p:cNvSpPr txBox="1"/>
                <p:nvPr/>
              </p:nvSpPr>
              <p:spPr>
                <a:xfrm>
                  <a:off x="697565" y="3327800"/>
                  <a:ext cx="570493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03</a:t>
                  </a:r>
                </a:p>
              </p:txBody>
            </p:sp>
          </p:grpSp>
          <p:cxnSp>
            <p:nvCxnSpPr>
              <p:cNvPr id="23" name="Straight Connector 35"/>
              <p:cNvCxnSpPr/>
              <p:nvPr/>
            </p:nvCxnSpPr>
            <p:spPr>
              <a:xfrm>
                <a:off x="4748107" y="3898245"/>
                <a:ext cx="0" cy="26924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ectangle 18"/>
            <p:cNvSpPr/>
            <p:nvPr/>
          </p:nvSpPr>
          <p:spPr>
            <a:xfrm>
              <a:off x="5579135" y="1580889"/>
              <a:ext cx="2344423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5" name="Rectangle 19"/>
            <p:cNvSpPr/>
            <p:nvPr/>
          </p:nvSpPr>
          <p:spPr>
            <a:xfrm>
              <a:off x="7088505" y="4967605"/>
              <a:ext cx="244030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6" name="Rectangle 33"/>
            <p:cNvSpPr/>
            <p:nvPr/>
          </p:nvSpPr>
          <p:spPr>
            <a:xfrm>
              <a:off x="8956465" y="3634085"/>
              <a:ext cx="223985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752764" y="1495918"/>
              <a:ext cx="747881" cy="1830616"/>
              <a:chOff x="1019984" y="1810243"/>
              <a:chExt cx="747881" cy="1830616"/>
            </a:xfrm>
          </p:grpSpPr>
          <p:cxnSp>
            <p:nvCxnSpPr>
              <p:cNvPr id="28" name="Straight Connector 23"/>
              <p:cNvCxnSpPr/>
              <p:nvPr/>
            </p:nvCxnSpPr>
            <p:spPr>
              <a:xfrm>
                <a:off x="1395307" y="2555432"/>
                <a:ext cx="0" cy="1085427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组合 28"/>
              <p:cNvGrpSpPr/>
              <p:nvPr/>
            </p:nvGrpSpPr>
            <p:grpSpPr>
              <a:xfrm>
                <a:off x="1019984" y="1810243"/>
                <a:ext cx="747881" cy="747880"/>
                <a:chOff x="654415" y="3265724"/>
                <a:chExt cx="560911" cy="560910"/>
              </a:xfrm>
            </p:grpSpPr>
            <p:grpSp>
              <p:nvGrpSpPr>
                <p:cNvPr id="30" name="组合 29"/>
                <p:cNvGrpSpPr/>
                <p:nvPr/>
              </p:nvGrpSpPr>
              <p:grpSpPr>
                <a:xfrm>
                  <a:off x="654415" y="3265724"/>
                  <a:ext cx="560911" cy="560910"/>
                  <a:chOff x="680581" y="1491628"/>
                  <a:chExt cx="1479185" cy="1479181"/>
                </a:xfrm>
              </p:grpSpPr>
              <p:grpSp>
                <p:nvGrpSpPr>
                  <p:cNvPr id="31" name="组合 30"/>
                  <p:cNvGrpSpPr/>
                  <p:nvPr/>
                </p:nvGrpSpPr>
                <p:grpSpPr>
                  <a:xfrm>
                    <a:off x="680581" y="1491628"/>
                    <a:ext cx="1479185" cy="1479181"/>
                    <a:chOff x="304803" y="673096"/>
                    <a:chExt cx="4000503" cy="4000498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32" name="同心圆 92"/>
                    <p:cNvSpPr/>
                    <p:nvPr/>
                  </p:nvSpPr>
                  <p:spPr>
                    <a:xfrm>
                      <a:off x="304803" y="673096"/>
                      <a:ext cx="4000503" cy="4000498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33" name="椭圆 32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A3C8BD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34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35" name="文本框 20"/>
                <p:cNvSpPr txBox="1"/>
                <p:nvPr/>
              </p:nvSpPr>
              <p:spPr>
                <a:xfrm>
                  <a:off x="682728" y="3318594"/>
                  <a:ext cx="504284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8300527" y="3263227"/>
              <a:ext cx="384497" cy="384000"/>
              <a:chOff x="2097688" y="3956966"/>
              <a:chExt cx="2446337" cy="2443163"/>
            </a:xfrm>
            <a:solidFill>
              <a:schemeClr val="accent3"/>
            </a:solidFill>
          </p:grpSpPr>
          <p:sp>
            <p:nvSpPr>
              <p:cNvPr id="37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38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  <p:sp>
          <p:nvSpPr>
            <p:cNvPr id="41" name="Oval 62"/>
            <p:cNvSpPr>
              <a:spLocks noChangeArrowheads="1"/>
            </p:cNvSpPr>
            <p:nvPr/>
          </p:nvSpPr>
          <p:spPr bwMode="auto">
            <a:xfrm>
              <a:off x="6474006" y="3268467"/>
              <a:ext cx="359047" cy="359049"/>
            </a:xfrm>
            <a:prstGeom prst="ellipse">
              <a:avLst/>
            </a:prstGeom>
            <a:solidFill>
              <a:srgbClr val="FEF19F"/>
            </a:solidFill>
            <a:ln>
              <a:solidFill>
                <a:srgbClr val="FEF19F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922612" y="3263227"/>
              <a:ext cx="384497" cy="384000"/>
              <a:chOff x="2097688" y="3956966"/>
              <a:chExt cx="2446337" cy="2443163"/>
            </a:xfrm>
            <a:solidFill>
              <a:srgbClr val="A3C8BD"/>
            </a:solidFill>
          </p:grpSpPr>
          <p:sp>
            <p:nvSpPr>
              <p:cNvPr id="44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45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</p:grp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983F9B69-0C30-4589-8A79-0FC7D722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56" y="1226095"/>
            <a:ext cx="2700357" cy="5105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48819" y="217094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710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。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805C2F"/>
              </a:solidFill>
              <a:effectLst/>
              <a:uLnTx/>
              <a:uFillTx/>
              <a:ea typeface="站酷快乐体2016修订版" panose="02010600030101010101" pitchFamily="2" charset="-122"/>
              <a:cs typeface="站酷快乐体2016修订版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08558" y="217672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0897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77" y="1549848"/>
            <a:ext cx="2074990" cy="293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08" y="3651293"/>
            <a:ext cx="3066959" cy="12870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315" y="4007399"/>
            <a:ext cx="2633472" cy="521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5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" grpId="0"/>
      <p:bldP spid="8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701700" y="5115713"/>
            <a:ext cx="20562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4093" y="157262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24093" y="3088366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24093" y="463840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43D344C-F2B2-4FCB-853D-E7D410E98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43" y="1505419"/>
            <a:ext cx="1232953" cy="9865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BFC2147-623D-49E9-8871-1F35F976C4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62" y="4447057"/>
            <a:ext cx="1232953" cy="98657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025A919-20FF-41ED-BC81-173DE238E7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06" y="2913020"/>
            <a:ext cx="1232953" cy="98657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FA7A5D8-86B2-4F6D-9172-47D2E656A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09" y="2085575"/>
            <a:ext cx="3342881" cy="3011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6" grpId="0"/>
      <p:bldP spid="2" grpId="0"/>
      <p:bldP spid="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目标规划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FOUR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E4CDC1D-35D7-48B4-A6D3-670EB8919F3B}"/>
              </a:ext>
            </a:extLst>
          </p:cNvPr>
          <p:cNvGrpSpPr/>
          <p:nvPr/>
        </p:nvGrpSpPr>
        <p:grpSpPr>
          <a:xfrm>
            <a:off x="1343609" y="1822547"/>
            <a:ext cx="2016386" cy="2088067"/>
            <a:chOff x="1343609" y="1822547"/>
            <a:chExt cx="2016386" cy="208806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1343609" y="1824625"/>
              <a:ext cx="2016386" cy="208598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325" y="1822547"/>
              <a:ext cx="468834" cy="554787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82616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2F6AA1C-6549-4D3B-89F9-8EB84F30EAB6}"/>
              </a:ext>
            </a:extLst>
          </p:cNvPr>
          <p:cNvGrpSpPr/>
          <p:nvPr/>
        </p:nvGrpSpPr>
        <p:grpSpPr>
          <a:xfrm>
            <a:off x="3875525" y="1822547"/>
            <a:ext cx="2016386" cy="2088067"/>
            <a:chOff x="3875525" y="1822547"/>
            <a:chExt cx="2016386" cy="208806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3875525" y="1824625"/>
              <a:ext cx="2016386" cy="208598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241" y="1822547"/>
              <a:ext cx="468834" cy="554787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358080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FCC88319-0D50-459B-BDF5-66161AFA431A}"/>
              </a:ext>
            </a:extLst>
          </p:cNvPr>
          <p:cNvGrpSpPr/>
          <p:nvPr/>
        </p:nvGrpSpPr>
        <p:grpSpPr>
          <a:xfrm>
            <a:off x="6284539" y="1822547"/>
            <a:ext cx="2016386" cy="2088067"/>
            <a:chOff x="6284539" y="1822547"/>
            <a:chExt cx="2016386" cy="208806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6284539" y="1824625"/>
              <a:ext cx="2016386" cy="208598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5255" y="1822547"/>
              <a:ext cx="468834" cy="5547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676709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0C243BB-480F-4194-A35A-515FD0EA9BD3}"/>
              </a:ext>
            </a:extLst>
          </p:cNvPr>
          <p:cNvGrpSpPr/>
          <p:nvPr/>
        </p:nvGrpSpPr>
        <p:grpSpPr>
          <a:xfrm>
            <a:off x="8838554" y="1822547"/>
            <a:ext cx="2016386" cy="2088067"/>
            <a:chOff x="8838554" y="1822547"/>
            <a:chExt cx="2016386" cy="208806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8838554" y="1824625"/>
              <a:ext cx="2016386" cy="208598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9270" y="1822547"/>
              <a:ext cx="468834" cy="554787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9321109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9509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0845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5510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89000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99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9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99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99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8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6980072" y="3925610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220185" y="2312365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3BCFD5-484D-4446-9D2C-660251D68E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12" y="1837896"/>
            <a:ext cx="5755757" cy="32896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99" name="组合 98"/>
          <p:cNvGrpSpPr/>
          <p:nvPr/>
        </p:nvGrpSpPr>
        <p:grpSpPr>
          <a:xfrm>
            <a:off x="1005512" y="1637067"/>
            <a:ext cx="4260569" cy="3449864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0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0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 flipH="1">
            <a:off x="7277315" y="1424762"/>
            <a:ext cx="3995685" cy="3232557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9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97" name="组合 19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9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9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417" name="组合 416"/>
          <p:cNvGrpSpPr/>
          <p:nvPr/>
        </p:nvGrpSpPr>
        <p:grpSpPr>
          <a:xfrm>
            <a:off x="1585854" y="2629710"/>
            <a:ext cx="2969260" cy="1156891"/>
            <a:chOff x="372600" y="3164983"/>
            <a:chExt cx="2969260" cy="1156891"/>
          </a:xfrm>
        </p:grpSpPr>
        <p:sp>
          <p:nvSpPr>
            <p:cNvPr id="418" name="TextBox 11"/>
            <p:cNvSpPr txBox="1"/>
            <p:nvPr/>
          </p:nvSpPr>
          <p:spPr>
            <a:xfrm>
              <a:off x="372600" y="316498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7923273" y="2629698"/>
            <a:ext cx="2969260" cy="1146731"/>
            <a:chOff x="362440" y="3175143"/>
            <a:chExt cx="2969260" cy="1146731"/>
          </a:xfrm>
        </p:grpSpPr>
        <p:sp>
          <p:nvSpPr>
            <p:cNvPr id="421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9" name="图片 278">
            <a:extLst>
              <a:ext uri="{FF2B5EF4-FFF2-40B4-BE49-F238E27FC236}">
                <a16:creationId xmlns="" xmlns:a16="http://schemas.microsoft.com/office/drawing/2014/main" id="{13A13434-8694-4893-812F-EC2D1EFE0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75" y="3241208"/>
            <a:ext cx="2711611" cy="3290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99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99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99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99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901614" y="2722138"/>
            <a:ext cx="4465955" cy="2492998"/>
            <a:chOff x="6948484" y="2246277"/>
            <a:chExt cx="4048067" cy="2492964"/>
          </a:xfrm>
        </p:grpSpPr>
        <p:sp>
          <p:nvSpPr>
            <p:cNvPr id="14" name="文本框 13"/>
            <p:cNvSpPr txBox="1"/>
            <p:nvPr/>
          </p:nvSpPr>
          <p:spPr>
            <a:xfrm>
              <a:off x="6948484" y="2246277"/>
              <a:ext cx="3972203" cy="46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48484" y="3109218"/>
              <a:ext cx="4048067" cy="163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433FA99-3568-42FE-8F55-A11E5BAC3006}"/>
              </a:ext>
            </a:extLst>
          </p:cNvPr>
          <p:cNvGrpSpPr/>
          <p:nvPr/>
        </p:nvGrpSpPr>
        <p:grpSpPr>
          <a:xfrm>
            <a:off x="6722527" y="803635"/>
            <a:ext cx="3665718" cy="5578848"/>
            <a:chOff x="6722527" y="803635"/>
            <a:chExt cx="3665718" cy="5578848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AF3BB67-A6FD-45BB-8A1D-6EF1D6253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5915" y="803635"/>
              <a:ext cx="3132330" cy="54882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77456045-867B-4E9C-9926-A040225FF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87026" flipH="1">
              <a:off x="6722527" y="2397877"/>
              <a:ext cx="2274165" cy="398460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40" y="1052676"/>
            <a:ext cx="3674510" cy="5296054"/>
          </a:xfrm>
          <a:prstGeom prst="rect">
            <a:avLst/>
          </a:prstGeom>
        </p:spPr>
      </p:pic>
      <p:grpSp>
        <p:nvGrpSpPr>
          <p:cNvPr id="6" name="Group 12"/>
          <p:cNvGrpSpPr/>
          <p:nvPr/>
        </p:nvGrpSpPr>
        <p:grpSpPr>
          <a:xfrm>
            <a:off x="6484889" y="1694180"/>
            <a:ext cx="650165" cy="662997"/>
            <a:chOff x="7160655" y="2178006"/>
            <a:chExt cx="379359" cy="386846"/>
          </a:xfrm>
          <a:solidFill>
            <a:schemeClr val="accent2"/>
          </a:solidFill>
        </p:grpSpPr>
        <p:sp>
          <p:nvSpPr>
            <p:cNvPr id="3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8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9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6506930" y="4072307"/>
            <a:ext cx="572291" cy="568527"/>
            <a:chOff x="6853673" y="3715407"/>
            <a:chExt cx="379359" cy="376864"/>
          </a:xfrm>
          <a:solidFill>
            <a:schemeClr val="accent4"/>
          </a:solidFill>
        </p:grpSpPr>
        <p:sp>
          <p:nvSpPr>
            <p:cNvPr id="1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3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4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5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6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7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8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3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7318981" y="1857544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6963491" y="2432014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7253166" y="4275865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924855" y="4791865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99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笼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078909" y="17019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328016" y="2337756"/>
            <a:ext cx="5593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淡雅小清新水彩</a:t>
            </a:r>
            <a:endParaRPr lang="en-US" altLang="zh-CN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卡通</a:t>
            </a:r>
            <a:r>
              <a:rPr lang="en-US" altLang="zh-CN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5400" b="1" spc="60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  <a:endParaRPr lang="zh-CN" altLang="en-US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7980553" y="4399722"/>
            <a:ext cx="2463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应聘职位：幼  师      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应聘时间：</a:t>
            </a:r>
            <a:r>
              <a:rPr lang="en-US" altLang="zh-CN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2020.3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95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  <p:bldP spid="5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5B"/>
      </a:accent1>
      <a:accent2>
        <a:srgbClr val="D22866"/>
      </a:accent2>
      <a:accent3>
        <a:srgbClr val="FF8900"/>
      </a:accent3>
      <a:accent4>
        <a:srgbClr val="00345B"/>
      </a:accent4>
      <a:accent5>
        <a:srgbClr val="D22866"/>
      </a:accent5>
      <a:accent6>
        <a:srgbClr val="FF890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1541</Words>
  <Application>Microsoft Office PowerPoint</Application>
  <PresentationFormat>自定义</PresentationFormat>
  <Paragraphs>165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27" baseType="lpstr">
      <vt:lpstr>Office 主题​​</vt:lpstr>
      <vt:lpstr>千图网海量PPT模板www.58pic.com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Carrie</cp:lastModifiedBy>
  <cp:revision>27</cp:revision>
  <dcterms:created xsi:type="dcterms:W3CDTF">2018-09-20T08:24:00Z</dcterms:created>
  <dcterms:modified xsi:type="dcterms:W3CDTF">2020-03-14T03:21:31Z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