
<file path=[Content_Types].xml><?xml version="1.0" encoding="utf-8"?>
<Types xmlns="http://schemas.openxmlformats.org/package/2006/content-types">
  <Default Extension="xlsx" ContentType="application/vnd.openxmlformats-officedocument.spreadsheetml.sheet"/>
  <Default Extension="png" ContentType="image/png"/>
  <Default Extension="jpeg" ContentType="image/jpe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66" r:id="rId5"/>
    <p:sldId id="259" r:id="rId6"/>
    <p:sldId id="260" r:id="rId7"/>
    <p:sldId id="262" r:id="rId8"/>
    <p:sldId id="267" r:id="rId9"/>
    <p:sldId id="294" r:id="rId10"/>
    <p:sldId id="303" r:id="rId11"/>
    <p:sldId id="268" r:id="rId12"/>
    <p:sldId id="295" r:id="rId13"/>
    <p:sldId id="272" r:id="rId14"/>
    <p:sldId id="273" r:id="rId15"/>
    <p:sldId id="304" r:id="rId16"/>
    <p:sldId id="275" r:id="rId17"/>
    <p:sldId id="296" r:id="rId18"/>
    <p:sldId id="281" r:id="rId19"/>
    <p:sldId id="277" r:id="rId20"/>
    <p:sldId id="305" r:id="rId21"/>
    <p:sldId id="282" r:id="rId22"/>
    <p:sldId id="280" r:id="rId23"/>
    <p:sldId id="297" r:id="rId24"/>
    <p:sldId id="288" r:id="rId25"/>
    <p:sldId id="289" r:id="rId26"/>
    <p:sldId id="301" r:id="rId27"/>
  </p:sldIdLst>
  <p:sldSz cx="9144000" cy="514477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92" autoAdjust="0"/>
    <p:restoredTop sz="94660"/>
  </p:normalViewPr>
  <p:slideViewPr>
    <p:cSldViewPr snapToGrid="0">
      <p:cViewPr varScale="1">
        <p:scale>
          <a:sx n="99" d="100"/>
          <a:sy n="99" d="100"/>
        </p:scale>
        <p:origin x="102" y="366"/>
      </p:cViewPr>
      <p:guideLst/>
    </p:cSldViewPr>
  </p:slideViewPr>
  <p:notesTextViewPr>
    <p:cViewPr>
      <p:scale>
        <a:sx n="1" d="1"/>
        <a:sy n="1" d="1"/>
      </p:scale>
      <p:origin x="0" y="0"/>
    </p:cViewPr>
  </p:notesTextViewPr>
  <p:sorterViewPr>
    <p:cViewPr>
      <p:scale>
        <a:sx n="54" d="100"/>
        <a:sy n="54"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29941088749"/>
          <c:y val="0.038630148300262"/>
          <c:w val="0.808928980181461"/>
          <c:h val="0.662951282034663"/>
        </c:manualLayout>
      </c:layout>
      <c:barChart>
        <c:barDir val="col"/>
        <c:grouping val="percentStacked"/>
        <c:varyColors val="0"/>
        <c:ser>
          <c:idx val="0"/>
          <c:order val="0"/>
          <c:invertIfNegative val="0"/>
          <c:dPt>
            <c:idx val="1"/>
            <c:invertIfNegative val="0"/>
            <c:bubble3D val="0"/>
            <c:spPr>
              <a:solidFill>
                <a:schemeClr val="accent2"/>
              </a:solidFill>
            </c:spPr>
          </c:dPt>
          <c:dPt>
            <c:idx val="2"/>
            <c:invertIfNegative val="0"/>
            <c:bubble3D val="0"/>
            <c:spPr>
              <a:solidFill>
                <a:schemeClr val="accent3"/>
              </a:solidFill>
            </c:spPr>
          </c:dPt>
          <c:dPt>
            <c:idx val="3"/>
            <c:invertIfNegative val="0"/>
            <c:bubble3D val="0"/>
            <c:spPr>
              <a:solidFill>
                <a:schemeClr val="accent4"/>
              </a:solidFill>
            </c:spPr>
          </c:dPt>
          <c:dLbls>
            <c:delete val="1"/>
          </c:dLbls>
          <c:val>
            <c:numRef>
              <c:f>Sheet1!$B$2:$B$5</c:f>
              <c:numCache>
                <c:formatCode>0%</c:formatCode>
                <c:ptCount val="4"/>
                <c:pt idx="0">
                  <c:v>2</c:v>
                </c:pt>
                <c:pt idx="1">
                  <c:v>2.5</c:v>
                </c:pt>
                <c:pt idx="2">
                  <c:v>3.5</c:v>
                </c:pt>
                <c:pt idx="3">
                  <c:v>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ser>
          <c:idx val="1"/>
          <c:order val="1"/>
          <c:spPr>
            <a:solidFill>
              <a:srgbClr val="237DB9">
                <a:alpha val="58039"/>
              </a:srgbClr>
            </a:solidFill>
          </c:spPr>
          <c:invertIfNegative val="0"/>
          <c:dPt>
            <c:idx val="0"/>
            <c:invertIfNegative val="0"/>
            <c:bubble3D val="0"/>
            <c:spPr>
              <a:solidFill>
                <a:schemeClr val="accent1">
                  <a:alpha val="58039"/>
                </a:schemeClr>
              </a:solidFill>
            </c:spPr>
          </c:dPt>
          <c:dPt>
            <c:idx val="1"/>
            <c:invertIfNegative val="0"/>
            <c:bubble3D val="0"/>
            <c:spPr>
              <a:solidFill>
                <a:schemeClr val="accent2">
                  <a:alpha val="58039"/>
                </a:schemeClr>
              </a:solidFill>
            </c:spPr>
          </c:dPt>
          <c:dPt>
            <c:idx val="2"/>
            <c:invertIfNegative val="0"/>
            <c:bubble3D val="0"/>
            <c:spPr>
              <a:solidFill>
                <a:schemeClr val="accent3">
                  <a:alpha val="58039"/>
                </a:schemeClr>
              </a:solidFill>
            </c:spPr>
          </c:dPt>
          <c:dPt>
            <c:idx val="3"/>
            <c:invertIfNegative val="0"/>
            <c:bubble3D val="0"/>
            <c:spPr>
              <a:solidFill>
                <a:schemeClr val="accent4">
                  <a:alpha val="58039"/>
                </a:schemeClr>
              </a:solidFill>
            </c:spPr>
          </c:dPt>
          <c:dLbls>
            <c:delete val="1"/>
          </c:dLbls>
          <c:val>
            <c:numRef>
              <c:f>Sheet1!$C$2:$C$5</c:f>
              <c:numCache>
                <c:formatCode>0%</c:formatCode>
                <c:ptCount val="4"/>
                <c:pt idx="0">
                  <c:v>2</c:v>
                </c:pt>
                <c:pt idx="1">
                  <c:v>4.4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Lst>
        </c:ser>
        <c:dLbls>
          <c:showLegendKey val="0"/>
          <c:showVal val="0"/>
          <c:showCatName val="0"/>
          <c:showSerName val="0"/>
          <c:showPercent val="0"/>
          <c:showBubbleSize val="0"/>
        </c:dLbls>
        <c:gapWidth val="161"/>
        <c:overlap val="100"/>
        <c:axId val="306718208"/>
        <c:axId val="306719744"/>
      </c:barChart>
      <c:catAx>
        <c:axId val="306718208"/>
        <c:scaling>
          <c:orientation val="minMax"/>
        </c:scaling>
        <c:delete val="0"/>
        <c:axPos val="b"/>
        <c:numFmt formatCode="General" sourceLinked="0"/>
        <c:majorTickMark val="out"/>
        <c:minorTickMark val="none"/>
        <c:tickLblPos val="nextTo"/>
        <c:txPr>
          <a:bodyPr rot="-60000000" spcFirstLastPara="0" vertOverflow="ellipsis" vert="horz" wrap="square" anchor="ctr" anchorCtr="1"/>
          <a:lstStyle/>
          <a:p>
            <a:pPr>
              <a:defRPr lang="zh-CN" sz="1600" b="0" i="0" u="none" strike="noStrike" kern="1200" baseline="0">
                <a:solidFill>
                  <a:schemeClr val="tx1">
                    <a:lumMod val="50000"/>
                    <a:lumOff val="50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06719744"/>
        <c:crosses val="autoZero"/>
        <c:auto val="1"/>
        <c:lblAlgn val="ctr"/>
        <c:lblOffset val="100"/>
        <c:noMultiLvlLbl val="0"/>
      </c:catAx>
      <c:valAx>
        <c:axId val="306719744"/>
        <c:scaling>
          <c:orientation val="minMax"/>
        </c:scaling>
        <c:delete val="0"/>
        <c:axPos val="l"/>
        <c:majorGridlines>
          <c:spPr>
            <a:ln w="6350" cap="flat" cmpd="sng" algn="ctr">
              <a:solidFill>
                <a:schemeClr val="tx1">
                  <a:lumMod val="25000"/>
                  <a:lumOff val="75000"/>
                </a:schemeClr>
              </a:solidFill>
              <a:prstDash val="solid"/>
              <a:round/>
            </a:ln>
          </c:spPr>
        </c:majorGridlines>
        <c:numFmt formatCode="0%" sourceLinked="1"/>
        <c:majorTickMark val="out"/>
        <c:minorTickMark val="none"/>
        <c:tickLblPos val="nextTo"/>
        <c:txPr>
          <a:bodyPr rot="-60000000" spcFirstLastPara="0" vertOverflow="ellipsis" vert="horz" wrap="square" anchor="ctr" anchorCtr="1"/>
          <a:lstStyle/>
          <a:p>
            <a:pPr>
              <a:defRPr lang="zh-CN" sz="1600" b="0" i="0" u="none" strike="noStrike" kern="1200" baseline="0">
                <a:solidFill>
                  <a:schemeClr val="tx1">
                    <a:lumMod val="50000"/>
                    <a:lumOff val="50000"/>
                  </a:schemeClr>
                </a:solidFill>
                <a:latin typeface="Arial" panose="020B0604020202020204" pitchFamily="34" charset="0"/>
                <a:ea typeface="微软雅黑" panose="020B0503020204020204" pitchFamily="34" charset="-122"/>
                <a:cs typeface="+mn-cs"/>
                <a:sym typeface="Arial" panose="020B0604020202020204" pitchFamily="34" charset="0"/>
              </a:defRPr>
            </a:pPr>
          </a:p>
        </c:txPr>
        <c:crossAx val="306718208"/>
        <c:crosses val="autoZero"/>
        <c:crossBetween val="between"/>
      </c:valAx>
      <c:spPr>
        <a:noFill/>
        <a:ln>
          <a:noFill/>
        </a:ln>
        <a:effectLst/>
      </c:spPr>
    </c:plotArea>
    <c:plotVisOnly val="1"/>
    <c:dispBlanksAs val="gap"/>
    <c:showDLblsOverMax val="0"/>
  </c:chart>
  <c:txPr>
    <a:bodyPr/>
    <a:lstStyle/>
    <a:p>
      <a:pPr>
        <a:defRPr lang="zh-CN" sz="160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defRPr>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260EF-BA4B-4526-AAE5-53F6817FFA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ED90A0-E062-4BC4-B74C-58FB4A2A5CA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1AE2D31-2B6A-425C-8DAF-63D853CEDF05}"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BCE49C-2114-404F-AF2A-058CF607A9D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r>
              <a:rPr lang="zh-CN" altLang="en-US"/>
              <a:t>模板来自于 </a:t>
            </a:r>
            <a:r>
              <a:rPr lang="en-US" altLang="zh-CN"/>
              <a:t>http://docer.wps.cn</a:t>
            </a: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5BB3814-7004-4500-BBB3-C7E9C3378B2F}"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CA5E8DB0-55DC-4221-A99C-988BCD133BF3}" type="slidenum">
              <a:rPr lang="en-US" altLang="zh-CN" smtClean="0"/>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D90A0-E062-4BC4-B74C-58FB4A2A5CA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7F01A68-72F8-4555-80FF-8966D381A7F0}" type="slidenum">
              <a:rPr lang="zh-CN" altLang="en-US" smtClean="0"/>
            </a:fld>
            <a:endParaRPr lang="zh-CN" altLang="en-US"/>
          </a:p>
        </p:txBody>
      </p:sp>
      <p:sp>
        <p:nvSpPr>
          <p:cNvPr id="5" name="任意多边形: 形状 4"/>
          <p:cNvSpPr/>
          <p:nvPr userDrawn="1"/>
        </p:nvSpPr>
        <p:spPr>
          <a:xfrm rot="5400000">
            <a:off x="602952" y="-1090626"/>
            <a:ext cx="438993" cy="2973119"/>
          </a:xfrm>
          <a:custGeom>
            <a:avLst/>
            <a:gdLst>
              <a:gd name="connsiteX0" fmla="*/ 0 w 2436548"/>
              <a:gd name="connsiteY0" fmla="*/ 6270161 h 7058152"/>
              <a:gd name="connsiteX1" fmla="*/ 0 w 2436548"/>
              <a:gd name="connsiteY1" fmla="*/ 5379975 h 7058152"/>
              <a:gd name="connsiteX2" fmla="*/ 0 w 2436548"/>
              <a:gd name="connsiteY2" fmla="*/ 5239276 h 7058152"/>
              <a:gd name="connsiteX3" fmla="*/ 0 w 2436548"/>
              <a:gd name="connsiteY3" fmla="*/ 4489789 h 7058152"/>
              <a:gd name="connsiteX4" fmla="*/ 0 w 2436548"/>
              <a:gd name="connsiteY4" fmla="*/ 4349089 h 7058152"/>
              <a:gd name="connsiteX5" fmla="*/ 0 w 2436548"/>
              <a:gd name="connsiteY5" fmla="*/ 3599603 h 7058152"/>
              <a:gd name="connsiteX6" fmla="*/ 0 w 2436548"/>
              <a:gd name="connsiteY6" fmla="*/ 3458903 h 7058152"/>
              <a:gd name="connsiteX7" fmla="*/ 0 w 2436548"/>
              <a:gd name="connsiteY7" fmla="*/ 2709417 h 7058152"/>
              <a:gd name="connsiteX8" fmla="*/ 0 w 2436548"/>
              <a:gd name="connsiteY8" fmla="*/ 2568717 h 7058152"/>
              <a:gd name="connsiteX9" fmla="*/ 0 w 2436548"/>
              <a:gd name="connsiteY9" fmla="*/ 1819231 h 7058152"/>
              <a:gd name="connsiteX10" fmla="*/ 0 w 2436548"/>
              <a:gd name="connsiteY10" fmla="*/ 1678531 h 7058152"/>
              <a:gd name="connsiteX11" fmla="*/ 0 w 2436548"/>
              <a:gd name="connsiteY11" fmla="*/ 788345 h 7058152"/>
              <a:gd name="connsiteX12" fmla="*/ 144192 w 2436548"/>
              <a:gd name="connsiteY12" fmla="*/ 548276 h 7058152"/>
              <a:gd name="connsiteX13" fmla="*/ 1074083 w 2436548"/>
              <a:gd name="connsiteY13" fmla="*/ 32834 h 7058152"/>
              <a:gd name="connsiteX14" fmla="*/ 1218275 w 2436548"/>
              <a:gd name="connsiteY14" fmla="*/ 0 h 7058152"/>
              <a:gd name="connsiteX15" fmla="*/ 1362467 w 2436548"/>
              <a:gd name="connsiteY15" fmla="*/ 32834 h 7058152"/>
              <a:gd name="connsiteX16" fmla="*/ 2292356 w 2436548"/>
              <a:gd name="connsiteY16" fmla="*/ 548276 h 7058152"/>
              <a:gd name="connsiteX17" fmla="*/ 2436548 w 2436548"/>
              <a:gd name="connsiteY17" fmla="*/ 788345 h 7058152"/>
              <a:gd name="connsiteX18" fmla="*/ 2436548 w 2436548"/>
              <a:gd name="connsiteY18" fmla="*/ 1567550 h 7058152"/>
              <a:gd name="connsiteX19" fmla="*/ 2436548 w 2436548"/>
              <a:gd name="connsiteY19" fmla="*/ 1678531 h 7058152"/>
              <a:gd name="connsiteX20" fmla="*/ 2436548 w 2436548"/>
              <a:gd name="connsiteY20" fmla="*/ 1690370 h 7058152"/>
              <a:gd name="connsiteX21" fmla="*/ 2436548 w 2436548"/>
              <a:gd name="connsiteY21" fmla="*/ 1764868 h 7058152"/>
              <a:gd name="connsiteX22" fmla="*/ 2436548 w 2436548"/>
              <a:gd name="connsiteY22" fmla="*/ 1803123 h 7058152"/>
              <a:gd name="connsiteX23" fmla="*/ 2436548 w 2436548"/>
              <a:gd name="connsiteY23" fmla="*/ 1817218 h 7058152"/>
              <a:gd name="connsiteX24" fmla="*/ 2436548 w 2436548"/>
              <a:gd name="connsiteY24" fmla="*/ 1819231 h 7058152"/>
              <a:gd name="connsiteX25" fmla="*/ 2436548 w 2436548"/>
              <a:gd name="connsiteY25" fmla="*/ 1942135 h 7058152"/>
              <a:gd name="connsiteX26" fmla="*/ 2436548 w 2436548"/>
              <a:gd name="connsiteY26" fmla="*/ 2457736 h 7058152"/>
              <a:gd name="connsiteX27" fmla="*/ 2436548 w 2436548"/>
              <a:gd name="connsiteY27" fmla="*/ 2568717 h 7058152"/>
              <a:gd name="connsiteX28" fmla="*/ 2436548 w 2436548"/>
              <a:gd name="connsiteY28" fmla="*/ 2580556 h 7058152"/>
              <a:gd name="connsiteX29" fmla="*/ 2436548 w 2436548"/>
              <a:gd name="connsiteY29" fmla="*/ 2655054 h 7058152"/>
              <a:gd name="connsiteX30" fmla="*/ 2436548 w 2436548"/>
              <a:gd name="connsiteY30" fmla="*/ 2693309 h 7058152"/>
              <a:gd name="connsiteX31" fmla="*/ 2436548 w 2436548"/>
              <a:gd name="connsiteY31" fmla="*/ 2707403 h 7058152"/>
              <a:gd name="connsiteX32" fmla="*/ 2436548 w 2436548"/>
              <a:gd name="connsiteY32" fmla="*/ 2709417 h 7058152"/>
              <a:gd name="connsiteX33" fmla="*/ 2436548 w 2436548"/>
              <a:gd name="connsiteY33" fmla="*/ 2832321 h 7058152"/>
              <a:gd name="connsiteX34" fmla="*/ 2436548 w 2436548"/>
              <a:gd name="connsiteY34" fmla="*/ 3347922 h 7058152"/>
              <a:gd name="connsiteX35" fmla="*/ 2436548 w 2436548"/>
              <a:gd name="connsiteY35" fmla="*/ 3458903 h 7058152"/>
              <a:gd name="connsiteX36" fmla="*/ 2436548 w 2436548"/>
              <a:gd name="connsiteY36" fmla="*/ 3470742 h 7058152"/>
              <a:gd name="connsiteX37" fmla="*/ 2436548 w 2436548"/>
              <a:gd name="connsiteY37" fmla="*/ 3545240 h 7058152"/>
              <a:gd name="connsiteX38" fmla="*/ 2436548 w 2436548"/>
              <a:gd name="connsiteY38" fmla="*/ 3583495 h 7058152"/>
              <a:gd name="connsiteX39" fmla="*/ 2436548 w 2436548"/>
              <a:gd name="connsiteY39" fmla="*/ 3597589 h 7058152"/>
              <a:gd name="connsiteX40" fmla="*/ 2436548 w 2436548"/>
              <a:gd name="connsiteY40" fmla="*/ 3599603 h 7058152"/>
              <a:gd name="connsiteX41" fmla="*/ 2436548 w 2436548"/>
              <a:gd name="connsiteY41" fmla="*/ 3618952 h 7058152"/>
              <a:gd name="connsiteX42" fmla="*/ 2436548 w 2436548"/>
              <a:gd name="connsiteY42" fmla="*/ 4306313 h 7058152"/>
              <a:gd name="connsiteX43" fmla="*/ 2436548 w 2436548"/>
              <a:gd name="connsiteY43" fmla="*/ 4349089 h 7058152"/>
              <a:gd name="connsiteX44" fmla="*/ 2436548 w 2436548"/>
              <a:gd name="connsiteY44" fmla="*/ 4360928 h 7058152"/>
              <a:gd name="connsiteX45" fmla="*/ 2436548 w 2436548"/>
              <a:gd name="connsiteY45" fmla="*/ 4435426 h 7058152"/>
              <a:gd name="connsiteX46" fmla="*/ 2436548 w 2436548"/>
              <a:gd name="connsiteY46" fmla="*/ 4473682 h 7058152"/>
              <a:gd name="connsiteX47" fmla="*/ 2436548 w 2436548"/>
              <a:gd name="connsiteY47" fmla="*/ 4487776 h 7058152"/>
              <a:gd name="connsiteX48" fmla="*/ 2436548 w 2436548"/>
              <a:gd name="connsiteY48" fmla="*/ 4489789 h 7058152"/>
              <a:gd name="connsiteX49" fmla="*/ 2436548 w 2436548"/>
              <a:gd name="connsiteY49" fmla="*/ 4509139 h 7058152"/>
              <a:gd name="connsiteX50" fmla="*/ 2436548 w 2436548"/>
              <a:gd name="connsiteY50" fmla="*/ 5196500 h 7058152"/>
              <a:gd name="connsiteX51" fmla="*/ 2436548 w 2436548"/>
              <a:gd name="connsiteY51" fmla="*/ 5239276 h 7058152"/>
              <a:gd name="connsiteX52" fmla="*/ 2436548 w 2436548"/>
              <a:gd name="connsiteY52" fmla="*/ 5251115 h 7058152"/>
              <a:gd name="connsiteX53" fmla="*/ 2436548 w 2436548"/>
              <a:gd name="connsiteY53" fmla="*/ 5293649 h 7058152"/>
              <a:gd name="connsiteX54" fmla="*/ 2436548 w 2436548"/>
              <a:gd name="connsiteY54" fmla="*/ 5325612 h 7058152"/>
              <a:gd name="connsiteX55" fmla="*/ 2436548 w 2436548"/>
              <a:gd name="connsiteY55" fmla="*/ 5363868 h 7058152"/>
              <a:gd name="connsiteX56" fmla="*/ 2436548 w 2436548"/>
              <a:gd name="connsiteY56" fmla="*/ 5377962 h 7058152"/>
              <a:gd name="connsiteX57" fmla="*/ 2436548 w 2436548"/>
              <a:gd name="connsiteY57" fmla="*/ 5379975 h 7058152"/>
              <a:gd name="connsiteX58" fmla="*/ 2436548 w 2436548"/>
              <a:gd name="connsiteY58" fmla="*/ 5420738 h 7058152"/>
              <a:gd name="connsiteX59" fmla="*/ 2436548 w 2436548"/>
              <a:gd name="connsiteY59" fmla="*/ 6270161 h 7058152"/>
              <a:gd name="connsiteX60" fmla="*/ 2292356 w 2436548"/>
              <a:gd name="connsiteY60" fmla="*/ 6510230 h 7058152"/>
              <a:gd name="connsiteX61" fmla="*/ 1362466 w 2436548"/>
              <a:gd name="connsiteY61" fmla="*/ 7024261 h 7058152"/>
              <a:gd name="connsiteX62" fmla="*/ 1074083 w 2436548"/>
              <a:gd name="connsiteY62" fmla="*/ 7024261 h 7058152"/>
              <a:gd name="connsiteX63" fmla="*/ 144192 w 2436548"/>
              <a:gd name="connsiteY63" fmla="*/ 6510230 h 7058152"/>
              <a:gd name="connsiteX64" fmla="*/ 0 w 2436548"/>
              <a:gd name="connsiteY64" fmla="*/ 6270161 h 705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436548" h="7058152">
                <a:moveTo>
                  <a:pt x="0" y="6270161"/>
                </a:moveTo>
                <a:lnTo>
                  <a:pt x="0" y="5379975"/>
                </a:lnTo>
                <a:lnTo>
                  <a:pt x="0" y="5239276"/>
                </a:lnTo>
                <a:lnTo>
                  <a:pt x="0" y="4489789"/>
                </a:lnTo>
                <a:lnTo>
                  <a:pt x="0" y="4349089"/>
                </a:lnTo>
                <a:lnTo>
                  <a:pt x="0" y="3599603"/>
                </a:lnTo>
                <a:lnTo>
                  <a:pt x="0" y="3458903"/>
                </a:lnTo>
                <a:lnTo>
                  <a:pt x="0" y="2709417"/>
                </a:lnTo>
                <a:lnTo>
                  <a:pt x="0" y="2568717"/>
                </a:lnTo>
                <a:lnTo>
                  <a:pt x="0" y="1819231"/>
                </a:lnTo>
                <a:lnTo>
                  <a:pt x="0" y="1678531"/>
                </a:lnTo>
                <a:lnTo>
                  <a:pt x="0" y="788345"/>
                </a:lnTo>
                <a:cubicBezTo>
                  <a:pt x="0" y="699379"/>
                  <a:pt x="64740" y="592053"/>
                  <a:pt x="144192" y="548276"/>
                </a:cubicBezTo>
                <a:cubicBezTo>
                  <a:pt x="1074083" y="32834"/>
                  <a:pt x="1074083" y="32834"/>
                  <a:pt x="1074083" y="32834"/>
                </a:cubicBezTo>
                <a:cubicBezTo>
                  <a:pt x="1113809" y="10945"/>
                  <a:pt x="1166041" y="0"/>
                  <a:pt x="1218275" y="0"/>
                </a:cubicBezTo>
                <a:cubicBezTo>
                  <a:pt x="1270507" y="0"/>
                  <a:pt x="1322740" y="10945"/>
                  <a:pt x="1362467" y="32834"/>
                </a:cubicBezTo>
                <a:cubicBezTo>
                  <a:pt x="2292356" y="548276"/>
                  <a:pt x="2292356" y="548276"/>
                  <a:pt x="2292356" y="548276"/>
                </a:cubicBezTo>
                <a:cubicBezTo>
                  <a:pt x="2371809" y="592053"/>
                  <a:pt x="2436548" y="699379"/>
                  <a:pt x="2436548" y="788345"/>
                </a:cubicBezTo>
                <a:cubicBezTo>
                  <a:pt x="2436548" y="1174927"/>
                  <a:pt x="2436548" y="1416541"/>
                  <a:pt x="2436548" y="1567550"/>
                </a:cubicBezTo>
                <a:lnTo>
                  <a:pt x="2436548" y="1678531"/>
                </a:lnTo>
                <a:lnTo>
                  <a:pt x="2436548" y="1690370"/>
                </a:lnTo>
                <a:lnTo>
                  <a:pt x="2436548" y="1764868"/>
                </a:lnTo>
                <a:lnTo>
                  <a:pt x="2436548" y="1803123"/>
                </a:lnTo>
                <a:lnTo>
                  <a:pt x="2436548" y="1817218"/>
                </a:lnTo>
                <a:lnTo>
                  <a:pt x="2436548" y="1819231"/>
                </a:lnTo>
                <a:lnTo>
                  <a:pt x="2436548" y="1942135"/>
                </a:lnTo>
                <a:cubicBezTo>
                  <a:pt x="2436548" y="2180257"/>
                  <a:pt x="2436548" y="2344479"/>
                  <a:pt x="2436548" y="2457736"/>
                </a:cubicBezTo>
                <a:lnTo>
                  <a:pt x="2436548" y="2568717"/>
                </a:lnTo>
                <a:lnTo>
                  <a:pt x="2436548" y="2580556"/>
                </a:lnTo>
                <a:lnTo>
                  <a:pt x="2436548" y="2655054"/>
                </a:lnTo>
                <a:lnTo>
                  <a:pt x="2436548" y="2693309"/>
                </a:lnTo>
                <a:lnTo>
                  <a:pt x="2436548" y="2707403"/>
                </a:lnTo>
                <a:lnTo>
                  <a:pt x="2436548" y="2709417"/>
                </a:lnTo>
                <a:lnTo>
                  <a:pt x="2436548" y="2832321"/>
                </a:lnTo>
                <a:cubicBezTo>
                  <a:pt x="2436548" y="3070443"/>
                  <a:pt x="2436548" y="3234665"/>
                  <a:pt x="2436548" y="3347922"/>
                </a:cubicBezTo>
                <a:lnTo>
                  <a:pt x="2436548" y="3458903"/>
                </a:lnTo>
                <a:lnTo>
                  <a:pt x="2436548" y="3470742"/>
                </a:lnTo>
                <a:lnTo>
                  <a:pt x="2436548" y="3545240"/>
                </a:lnTo>
                <a:lnTo>
                  <a:pt x="2436548" y="3583495"/>
                </a:lnTo>
                <a:lnTo>
                  <a:pt x="2436548" y="3597589"/>
                </a:lnTo>
                <a:lnTo>
                  <a:pt x="2436548" y="3599603"/>
                </a:lnTo>
                <a:lnTo>
                  <a:pt x="2436548" y="3618952"/>
                </a:lnTo>
                <a:cubicBezTo>
                  <a:pt x="2436548" y="3971605"/>
                  <a:pt x="2436548" y="4181448"/>
                  <a:pt x="2436548" y="4306313"/>
                </a:cubicBezTo>
                <a:lnTo>
                  <a:pt x="2436548" y="4349089"/>
                </a:lnTo>
                <a:lnTo>
                  <a:pt x="2436548" y="4360928"/>
                </a:lnTo>
                <a:lnTo>
                  <a:pt x="2436548" y="4435426"/>
                </a:lnTo>
                <a:lnTo>
                  <a:pt x="2436548" y="4473682"/>
                </a:lnTo>
                <a:lnTo>
                  <a:pt x="2436548" y="4487776"/>
                </a:lnTo>
                <a:lnTo>
                  <a:pt x="2436548" y="4489789"/>
                </a:lnTo>
                <a:lnTo>
                  <a:pt x="2436548" y="4509139"/>
                </a:lnTo>
                <a:cubicBezTo>
                  <a:pt x="2436548" y="4861792"/>
                  <a:pt x="2436548" y="5071635"/>
                  <a:pt x="2436548" y="5196500"/>
                </a:cubicBezTo>
                <a:lnTo>
                  <a:pt x="2436548" y="5239276"/>
                </a:lnTo>
                <a:lnTo>
                  <a:pt x="2436548" y="5251115"/>
                </a:lnTo>
                <a:lnTo>
                  <a:pt x="2436548" y="5293649"/>
                </a:lnTo>
                <a:lnTo>
                  <a:pt x="2436548" y="5325612"/>
                </a:lnTo>
                <a:lnTo>
                  <a:pt x="2436548" y="5363868"/>
                </a:lnTo>
                <a:lnTo>
                  <a:pt x="2436548" y="5377962"/>
                </a:lnTo>
                <a:lnTo>
                  <a:pt x="2436548" y="5379975"/>
                </a:lnTo>
                <a:lnTo>
                  <a:pt x="2436548" y="5420738"/>
                </a:lnTo>
                <a:cubicBezTo>
                  <a:pt x="2436548" y="6270161"/>
                  <a:pt x="2436548" y="6270161"/>
                  <a:pt x="2436548" y="6270161"/>
                </a:cubicBezTo>
                <a:cubicBezTo>
                  <a:pt x="2436548" y="6357715"/>
                  <a:pt x="2371809" y="6465040"/>
                  <a:pt x="2292356" y="6510230"/>
                </a:cubicBezTo>
                <a:cubicBezTo>
                  <a:pt x="1362466" y="7024261"/>
                  <a:pt x="1362466" y="7024261"/>
                  <a:pt x="1362466" y="7024261"/>
                </a:cubicBezTo>
                <a:cubicBezTo>
                  <a:pt x="1283014" y="7069450"/>
                  <a:pt x="1153535" y="7069450"/>
                  <a:pt x="1074083" y="7024261"/>
                </a:cubicBezTo>
                <a:cubicBezTo>
                  <a:pt x="144192" y="6510230"/>
                  <a:pt x="144192" y="6510230"/>
                  <a:pt x="144192" y="6510230"/>
                </a:cubicBezTo>
                <a:cubicBezTo>
                  <a:pt x="64740" y="6465040"/>
                  <a:pt x="0" y="6357715"/>
                  <a:pt x="0" y="6270161"/>
                </a:cubicBezTo>
                <a:close/>
              </a:path>
            </a:pathLst>
          </a:custGeom>
          <a:solidFill>
            <a:schemeClr val="accent1"/>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wrap="square" anchor="ctr">
            <a:noAutofit/>
          </a:bodyPr>
          <a:lstStyle/>
          <a:p>
            <a:pPr algn="ctr"/>
            <a:endParaRPr>
              <a:cs typeface="+mn-ea"/>
              <a:sym typeface="+mn-lt"/>
            </a:endParaRPr>
          </a:p>
        </p:txBody>
      </p:sp>
      <p:sp>
        <p:nvSpPr>
          <p:cNvPr id="6" name="Title 1"/>
          <p:cNvSpPr txBox="1"/>
          <p:nvPr userDrawn="1"/>
        </p:nvSpPr>
        <p:spPr>
          <a:xfrm>
            <a:off x="152400" y="199377"/>
            <a:ext cx="200320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lvl="0"/>
            <a:r>
              <a:rPr lang="zh-CN" altLang="zh-CN" sz="1800" dirty="0">
                <a:solidFill>
                  <a:schemeClr val="bg1"/>
                </a:solidFill>
                <a:latin typeface="微软雅黑" panose="020B0503020204020204" pitchFamily="34" charset="-122"/>
                <a:ea typeface="微软雅黑" panose="020B0503020204020204" pitchFamily="34" charset="-122"/>
              </a:rPr>
              <a:t>年度工作概述</a:t>
            </a:r>
            <a:endParaRPr lang="zh-CN" altLang="zh-CN"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7F01A68-72F8-4555-80FF-8966D381A7F0}" type="slidenum">
              <a:rPr lang="zh-CN" altLang="en-US" smtClean="0"/>
            </a:fld>
            <a:endParaRPr lang="zh-CN" altLang="en-US"/>
          </a:p>
        </p:txBody>
      </p:sp>
      <p:sp>
        <p:nvSpPr>
          <p:cNvPr id="5" name="任意多边形: 形状 4"/>
          <p:cNvSpPr/>
          <p:nvPr userDrawn="1"/>
        </p:nvSpPr>
        <p:spPr>
          <a:xfrm rot="5400000">
            <a:off x="602952" y="-1090626"/>
            <a:ext cx="438993" cy="2973119"/>
          </a:xfrm>
          <a:custGeom>
            <a:avLst/>
            <a:gdLst>
              <a:gd name="connsiteX0" fmla="*/ 0 w 2436548"/>
              <a:gd name="connsiteY0" fmla="*/ 6270161 h 7058152"/>
              <a:gd name="connsiteX1" fmla="*/ 0 w 2436548"/>
              <a:gd name="connsiteY1" fmla="*/ 5379975 h 7058152"/>
              <a:gd name="connsiteX2" fmla="*/ 0 w 2436548"/>
              <a:gd name="connsiteY2" fmla="*/ 5239276 h 7058152"/>
              <a:gd name="connsiteX3" fmla="*/ 0 w 2436548"/>
              <a:gd name="connsiteY3" fmla="*/ 4489789 h 7058152"/>
              <a:gd name="connsiteX4" fmla="*/ 0 w 2436548"/>
              <a:gd name="connsiteY4" fmla="*/ 4349089 h 7058152"/>
              <a:gd name="connsiteX5" fmla="*/ 0 w 2436548"/>
              <a:gd name="connsiteY5" fmla="*/ 3599603 h 7058152"/>
              <a:gd name="connsiteX6" fmla="*/ 0 w 2436548"/>
              <a:gd name="connsiteY6" fmla="*/ 3458903 h 7058152"/>
              <a:gd name="connsiteX7" fmla="*/ 0 w 2436548"/>
              <a:gd name="connsiteY7" fmla="*/ 2709417 h 7058152"/>
              <a:gd name="connsiteX8" fmla="*/ 0 w 2436548"/>
              <a:gd name="connsiteY8" fmla="*/ 2568717 h 7058152"/>
              <a:gd name="connsiteX9" fmla="*/ 0 w 2436548"/>
              <a:gd name="connsiteY9" fmla="*/ 1819231 h 7058152"/>
              <a:gd name="connsiteX10" fmla="*/ 0 w 2436548"/>
              <a:gd name="connsiteY10" fmla="*/ 1678531 h 7058152"/>
              <a:gd name="connsiteX11" fmla="*/ 0 w 2436548"/>
              <a:gd name="connsiteY11" fmla="*/ 788345 h 7058152"/>
              <a:gd name="connsiteX12" fmla="*/ 144192 w 2436548"/>
              <a:gd name="connsiteY12" fmla="*/ 548276 h 7058152"/>
              <a:gd name="connsiteX13" fmla="*/ 1074083 w 2436548"/>
              <a:gd name="connsiteY13" fmla="*/ 32834 h 7058152"/>
              <a:gd name="connsiteX14" fmla="*/ 1218275 w 2436548"/>
              <a:gd name="connsiteY14" fmla="*/ 0 h 7058152"/>
              <a:gd name="connsiteX15" fmla="*/ 1362467 w 2436548"/>
              <a:gd name="connsiteY15" fmla="*/ 32834 h 7058152"/>
              <a:gd name="connsiteX16" fmla="*/ 2292356 w 2436548"/>
              <a:gd name="connsiteY16" fmla="*/ 548276 h 7058152"/>
              <a:gd name="connsiteX17" fmla="*/ 2436548 w 2436548"/>
              <a:gd name="connsiteY17" fmla="*/ 788345 h 7058152"/>
              <a:gd name="connsiteX18" fmla="*/ 2436548 w 2436548"/>
              <a:gd name="connsiteY18" fmla="*/ 1567550 h 7058152"/>
              <a:gd name="connsiteX19" fmla="*/ 2436548 w 2436548"/>
              <a:gd name="connsiteY19" fmla="*/ 1678531 h 7058152"/>
              <a:gd name="connsiteX20" fmla="*/ 2436548 w 2436548"/>
              <a:gd name="connsiteY20" fmla="*/ 1690370 h 7058152"/>
              <a:gd name="connsiteX21" fmla="*/ 2436548 w 2436548"/>
              <a:gd name="connsiteY21" fmla="*/ 1764868 h 7058152"/>
              <a:gd name="connsiteX22" fmla="*/ 2436548 w 2436548"/>
              <a:gd name="connsiteY22" fmla="*/ 1803123 h 7058152"/>
              <a:gd name="connsiteX23" fmla="*/ 2436548 w 2436548"/>
              <a:gd name="connsiteY23" fmla="*/ 1817218 h 7058152"/>
              <a:gd name="connsiteX24" fmla="*/ 2436548 w 2436548"/>
              <a:gd name="connsiteY24" fmla="*/ 1819231 h 7058152"/>
              <a:gd name="connsiteX25" fmla="*/ 2436548 w 2436548"/>
              <a:gd name="connsiteY25" fmla="*/ 1942135 h 7058152"/>
              <a:gd name="connsiteX26" fmla="*/ 2436548 w 2436548"/>
              <a:gd name="connsiteY26" fmla="*/ 2457736 h 7058152"/>
              <a:gd name="connsiteX27" fmla="*/ 2436548 w 2436548"/>
              <a:gd name="connsiteY27" fmla="*/ 2568717 h 7058152"/>
              <a:gd name="connsiteX28" fmla="*/ 2436548 w 2436548"/>
              <a:gd name="connsiteY28" fmla="*/ 2580556 h 7058152"/>
              <a:gd name="connsiteX29" fmla="*/ 2436548 w 2436548"/>
              <a:gd name="connsiteY29" fmla="*/ 2655054 h 7058152"/>
              <a:gd name="connsiteX30" fmla="*/ 2436548 w 2436548"/>
              <a:gd name="connsiteY30" fmla="*/ 2693309 h 7058152"/>
              <a:gd name="connsiteX31" fmla="*/ 2436548 w 2436548"/>
              <a:gd name="connsiteY31" fmla="*/ 2707403 h 7058152"/>
              <a:gd name="connsiteX32" fmla="*/ 2436548 w 2436548"/>
              <a:gd name="connsiteY32" fmla="*/ 2709417 h 7058152"/>
              <a:gd name="connsiteX33" fmla="*/ 2436548 w 2436548"/>
              <a:gd name="connsiteY33" fmla="*/ 2832321 h 7058152"/>
              <a:gd name="connsiteX34" fmla="*/ 2436548 w 2436548"/>
              <a:gd name="connsiteY34" fmla="*/ 3347922 h 7058152"/>
              <a:gd name="connsiteX35" fmla="*/ 2436548 w 2436548"/>
              <a:gd name="connsiteY35" fmla="*/ 3458903 h 7058152"/>
              <a:gd name="connsiteX36" fmla="*/ 2436548 w 2436548"/>
              <a:gd name="connsiteY36" fmla="*/ 3470742 h 7058152"/>
              <a:gd name="connsiteX37" fmla="*/ 2436548 w 2436548"/>
              <a:gd name="connsiteY37" fmla="*/ 3545240 h 7058152"/>
              <a:gd name="connsiteX38" fmla="*/ 2436548 w 2436548"/>
              <a:gd name="connsiteY38" fmla="*/ 3583495 h 7058152"/>
              <a:gd name="connsiteX39" fmla="*/ 2436548 w 2436548"/>
              <a:gd name="connsiteY39" fmla="*/ 3597589 h 7058152"/>
              <a:gd name="connsiteX40" fmla="*/ 2436548 w 2436548"/>
              <a:gd name="connsiteY40" fmla="*/ 3599603 h 7058152"/>
              <a:gd name="connsiteX41" fmla="*/ 2436548 w 2436548"/>
              <a:gd name="connsiteY41" fmla="*/ 3618952 h 7058152"/>
              <a:gd name="connsiteX42" fmla="*/ 2436548 w 2436548"/>
              <a:gd name="connsiteY42" fmla="*/ 4306313 h 7058152"/>
              <a:gd name="connsiteX43" fmla="*/ 2436548 w 2436548"/>
              <a:gd name="connsiteY43" fmla="*/ 4349089 h 7058152"/>
              <a:gd name="connsiteX44" fmla="*/ 2436548 w 2436548"/>
              <a:gd name="connsiteY44" fmla="*/ 4360928 h 7058152"/>
              <a:gd name="connsiteX45" fmla="*/ 2436548 w 2436548"/>
              <a:gd name="connsiteY45" fmla="*/ 4435426 h 7058152"/>
              <a:gd name="connsiteX46" fmla="*/ 2436548 w 2436548"/>
              <a:gd name="connsiteY46" fmla="*/ 4473682 h 7058152"/>
              <a:gd name="connsiteX47" fmla="*/ 2436548 w 2436548"/>
              <a:gd name="connsiteY47" fmla="*/ 4487776 h 7058152"/>
              <a:gd name="connsiteX48" fmla="*/ 2436548 w 2436548"/>
              <a:gd name="connsiteY48" fmla="*/ 4489789 h 7058152"/>
              <a:gd name="connsiteX49" fmla="*/ 2436548 w 2436548"/>
              <a:gd name="connsiteY49" fmla="*/ 4509139 h 7058152"/>
              <a:gd name="connsiteX50" fmla="*/ 2436548 w 2436548"/>
              <a:gd name="connsiteY50" fmla="*/ 5196500 h 7058152"/>
              <a:gd name="connsiteX51" fmla="*/ 2436548 w 2436548"/>
              <a:gd name="connsiteY51" fmla="*/ 5239276 h 7058152"/>
              <a:gd name="connsiteX52" fmla="*/ 2436548 w 2436548"/>
              <a:gd name="connsiteY52" fmla="*/ 5251115 h 7058152"/>
              <a:gd name="connsiteX53" fmla="*/ 2436548 w 2436548"/>
              <a:gd name="connsiteY53" fmla="*/ 5293649 h 7058152"/>
              <a:gd name="connsiteX54" fmla="*/ 2436548 w 2436548"/>
              <a:gd name="connsiteY54" fmla="*/ 5325612 h 7058152"/>
              <a:gd name="connsiteX55" fmla="*/ 2436548 w 2436548"/>
              <a:gd name="connsiteY55" fmla="*/ 5363868 h 7058152"/>
              <a:gd name="connsiteX56" fmla="*/ 2436548 w 2436548"/>
              <a:gd name="connsiteY56" fmla="*/ 5377962 h 7058152"/>
              <a:gd name="connsiteX57" fmla="*/ 2436548 w 2436548"/>
              <a:gd name="connsiteY57" fmla="*/ 5379975 h 7058152"/>
              <a:gd name="connsiteX58" fmla="*/ 2436548 w 2436548"/>
              <a:gd name="connsiteY58" fmla="*/ 5420738 h 7058152"/>
              <a:gd name="connsiteX59" fmla="*/ 2436548 w 2436548"/>
              <a:gd name="connsiteY59" fmla="*/ 6270161 h 7058152"/>
              <a:gd name="connsiteX60" fmla="*/ 2292356 w 2436548"/>
              <a:gd name="connsiteY60" fmla="*/ 6510230 h 7058152"/>
              <a:gd name="connsiteX61" fmla="*/ 1362466 w 2436548"/>
              <a:gd name="connsiteY61" fmla="*/ 7024261 h 7058152"/>
              <a:gd name="connsiteX62" fmla="*/ 1074083 w 2436548"/>
              <a:gd name="connsiteY62" fmla="*/ 7024261 h 7058152"/>
              <a:gd name="connsiteX63" fmla="*/ 144192 w 2436548"/>
              <a:gd name="connsiteY63" fmla="*/ 6510230 h 7058152"/>
              <a:gd name="connsiteX64" fmla="*/ 0 w 2436548"/>
              <a:gd name="connsiteY64" fmla="*/ 6270161 h 705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436548" h="7058152">
                <a:moveTo>
                  <a:pt x="0" y="6270161"/>
                </a:moveTo>
                <a:lnTo>
                  <a:pt x="0" y="5379975"/>
                </a:lnTo>
                <a:lnTo>
                  <a:pt x="0" y="5239276"/>
                </a:lnTo>
                <a:lnTo>
                  <a:pt x="0" y="4489789"/>
                </a:lnTo>
                <a:lnTo>
                  <a:pt x="0" y="4349089"/>
                </a:lnTo>
                <a:lnTo>
                  <a:pt x="0" y="3599603"/>
                </a:lnTo>
                <a:lnTo>
                  <a:pt x="0" y="3458903"/>
                </a:lnTo>
                <a:lnTo>
                  <a:pt x="0" y="2709417"/>
                </a:lnTo>
                <a:lnTo>
                  <a:pt x="0" y="2568717"/>
                </a:lnTo>
                <a:lnTo>
                  <a:pt x="0" y="1819231"/>
                </a:lnTo>
                <a:lnTo>
                  <a:pt x="0" y="1678531"/>
                </a:lnTo>
                <a:lnTo>
                  <a:pt x="0" y="788345"/>
                </a:lnTo>
                <a:cubicBezTo>
                  <a:pt x="0" y="699379"/>
                  <a:pt x="64740" y="592053"/>
                  <a:pt x="144192" y="548276"/>
                </a:cubicBezTo>
                <a:cubicBezTo>
                  <a:pt x="1074083" y="32834"/>
                  <a:pt x="1074083" y="32834"/>
                  <a:pt x="1074083" y="32834"/>
                </a:cubicBezTo>
                <a:cubicBezTo>
                  <a:pt x="1113809" y="10945"/>
                  <a:pt x="1166041" y="0"/>
                  <a:pt x="1218275" y="0"/>
                </a:cubicBezTo>
                <a:cubicBezTo>
                  <a:pt x="1270507" y="0"/>
                  <a:pt x="1322740" y="10945"/>
                  <a:pt x="1362467" y="32834"/>
                </a:cubicBezTo>
                <a:cubicBezTo>
                  <a:pt x="2292356" y="548276"/>
                  <a:pt x="2292356" y="548276"/>
                  <a:pt x="2292356" y="548276"/>
                </a:cubicBezTo>
                <a:cubicBezTo>
                  <a:pt x="2371809" y="592053"/>
                  <a:pt x="2436548" y="699379"/>
                  <a:pt x="2436548" y="788345"/>
                </a:cubicBezTo>
                <a:cubicBezTo>
                  <a:pt x="2436548" y="1174927"/>
                  <a:pt x="2436548" y="1416541"/>
                  <a:pt x="2436548" y="1567550"/>
                </a:cubicBezTo>
                <a:lnTo>
                  <a:pt x="2436548" y="1678531"/>
                </a:lnTo>
                <a:lnTo>
                  <a:pt x="2436548" y="1690370"/>
                </a:lnTo>
                <a:lnTo>
                  <a:pt x="2436548" y="1764868"/>
                </a:lnTo>
                <a:lnTo>
                  <a:pt x="2436548" y="1803123"/>
                </a:lnTo>
                <a:lnTo>
                  <a:pt x="2436548" y="1817218"/>
                </a:lnTo>
                <a:lnTo>
                  <a:pt x="2436548" y="1819231"/>
                </a:lnTo>
                <a:lnTo>
                  <a:pt x="2436548" y="1942135"/>
                </a:lnTo>
                <a:cubicBezTo>
                  <a:pt x="2436548" y="2180257"/>
                  <a:pt x="2436548" y="2344479"/>
                  <a:pt x="2436548" y="2457736"/>
                </a:cubicBezTo>
                <a:lnTo>
                  <a:pt x="2436548" y="2568717"/>
                </a:lnTo>
                <a:lnTo>
                  <a:pt x="2436548" y="2580556"/>
                </a:lnTo>
                <a:lnTo>
                  <a:pt x="2436548" y="2655054"/>
                </a:lnTo>
                <a:lnTo>
                  <a:pt x="2436548" y="2693309"/>
                </a:lnTo>
                <a:lnTo>
                  <a:pt x="2436548" y="2707403"/>
                </a:lnTo>
                <a:lnTo>
                  <a:pt x="2436548" y="2709417"/>
                </a:lnTo>
                <a:lnTo>
                  <a:pt x="2436548" y="2832321"/>
                </a:lnTo>
                <a:cubicBezTo>
                  <a:pt x="2436548" y="3070443"/>
                  <a:pt x="2436548" y="3234665"/>
                  <a:pt x="2436548" y="3347922"/>
                </a:cubicBezTo>
                <a:lnTo>
                  <a:pt x="2436548" y="3458903"/>
                </a:lnTo>
                <a:lnTo>
                  <a:pt x="2436548" y="3470742"/>
                </a:lnTo>
                <a:lnTo>
                  <a:pt x="2436548" y="3545240"/>
                </a:lnTo>
                <a:lnTo>
                  <a:pt x="2436548" y="3583495"/>
                </a:lnTo>
                <a:lnTo>
                  <a:pt x="2436548" y="3597589"/>
                </a:lnTo>
                <a:lnTo>
                  <a:pt x="2436548" y="3599603"/>
                </a:lnTo>
                <a:lnTo>
                  <a:pt x="2436548" y="3618952"/>
                </a:lnTo>
                <a:cubicBezTo>
                  <a:pt x="2436548" y="3971605"/>
                  <a:pt x="2436548" y="4181448"/>
                  <a:pt x="2436548" y="4306313"/>
                </a:cubicBezTo>
                <a:lnTo>
                  <a:pt x="2436548" y="4349089"/>
                </a:lnTo>
                <a:lnTo>
                  <a:pt x="2436548" y="4360928"/>
                </a:lnTo>
                <a:lnTo>
                  <a:pt x="2436548" y="4435426"/>
                </a:lnTo>
                <a:lnTo>
                  <a:pt x="2436548" y="4473682"/>
                </a:lnTo>
                <a:lnTo>
                  <a:pt x="2436548" y="4487776"/>
                </a:lnTo>
                <a:lnTo>
                  <a:pt x="2436548" y="4489789"/>
                </a:lnTo>
                <a:lnTo>
                  <a:pt x="2436548" y="4509139"/>
                </a:lnTo>
                <a:cubicBezTo>
                  <a:pt x="2436548" y="4861792"/>
                  <a:pt x="2436548" y="5071635"/>
                  <a:pt x="2436548" y="5196500"/>
                </a:cubicBezTo>
                <a:lnTo>
                  <a:pt x="2436548" y="5239276"/>
                </a:lnTo>
                <a:lnTo>
                  <a:pt x="2436548" y="5251115"/>
                </a:lnTo>
                <a:lnTo>
                  <a:pt x="2436548" y="5293649"/>
                </a:lnTo>
                <a:lnTo>
                  <a:pt x="2436548" y="5325612"/>
                </a:lnTo>
                <a:lnTo>
                  <a:pt x="2436548" y="5363868"/>
                </a:lnTo>
                <a:lnTo>
                  <a:pt x="2436548" y="5377962"/>
                </a:lnTo>
                <a:lnTo>
                  <a:pt x="2436548" y="5379975"/>
                </a:lnTo>
                <a:lnTo>
                  <a:pt x="2436548" y="5420738"/>
                </a:lnTo>
                <a:cubicBezTo>
                  <a:pt x="2436548" y="6270161"/>
                  <a:pt x="2436548" y="6270161"/>
                  <a:pt x="2436548" y="6270161"/>
                </a:cubicBezTo>
                <a:cubicBezTo>
                  <a:pt x="2436548" y="6357715"/>
                  <a:pt x="2371809" y="6465040"/>
                  <a:pt x="2292356" y="6510230"/>
                </a:cubicBezTo>
                <a:cubicBezTo>
                  <a:pt x="1362466" y="7024261"/>
                  <a:pt x="1362466" y="7024261"/>
                  <a:pt x="1362466" y="7024261"/>
                </a:cubicBezTo>
                <a:cubicBezTo>
                  <a:pt x="1283014" y="7069450"/>
                  <a:pt x="1153535" y="7069450"/>
                  <a:pt x="1074083" y="7024261"/>
                </a:cubicBezTo>
                <a:cubicBezTo>
                  <a:pt x="144192" y="6510230"/>
                  <a:pt x="144192" y="6510230"/>
                  <a:pt x="144192" y="6510230"/>
                </a:cubicBezTo>
                <a:cubicBezTo>
                  <a:pt x="64740" y="6465040"/>
                  <a:pt x="0" y="6357715"/>
                  <a:pt x="0" y="6270161"/>
                </a:cubicBezTo>
                <a:close/>
              </a:path>
            </a:pathLst>
          </a:custGeom>
          <a:solidFill>
            <a:schemeClr val="accent1"/>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wrap="square" anchor="ctr">
            <a:noAutofit/>
          </a:bodyPr>
          <a:lstStyle/>
          <a:p>
            <a:pPr algn="ctr"/>
            <a:endParaRPr>
              <a:cs typeface="+mn-ea"/>
              <a:sym typeface="+mn-lt"/>
            </a:endParaRPr>
          </a:p>
        </p:txBody>
      </p:sp>
      <p:sp>
        <p:nvSpPr>
          <p:cNvPr id="6" name="Title 1"/>
          <p:cNvSpPr txBox="1"/>
          <p:nvPr userDrawn="1"/>
        </p:nvSpPr>
        <p:spPr>
          <a:xfrm>
            <a:off x="152400" y="199377"/>
            <a:ext cx="200320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lvl="0"/>
            <a:r>
              <a:rPr lang="zh-CN" altLang="zh-CN" sz="1800" dirty="0">
                <a:solidFill>
                  <a:schemeClr val="bg1"/>
                </a:solidFill>
                <a:latin typeface="微软雅黑" panose="020B0503020204020204" pitchFamily="34" charset="-122"/>
                <a:ea typeface="微软雅黑" panose="020B0503020204020204" pitchFamily="34" charset="-122"/>
              </a:rPr>
              <a:t>工作完成情况</a:t>
            </a:r>
            <a:endParaRPr lang="zh-CN" altLang="zh-CN"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7F01A68-72F8-4555-80FF-8966D381A7F0}" type="slidenum">
              <a:rPr lang="zh-CN" altLang="en-US" smtClean="0"/>
            </a:fld>
            <a:endParaRPr lang="zh-CN" altLang="en-US"/>
          </a:p>
        </p:txBody>
      </p:sp>
      <p:sp>
        <p:nvSpPr>
          <p:cNvPr id="5" name="任意多边形: 形状 4"/>
          <p:cNvSpPr/>
          <p:nvPr userDrawn="1"/>
        </p:nvSpPr>
        <p:spPr>
          <a:xfrm rot="5400000">
            <a:off x="602952" y="-1090626"/>
            <a:ext cx="438993" cy="2973119"/>
          </a:xfrm>
          <a:custGeom>
            <a:avLst/>
            <a:gdLst>
              <a:gd name="connsiteX0" fmla="*/ 0 w 2436548"/>
              <a:gd name="connsiteY0" fmla="*/ 6270161 h 7058152"/>
              <a:gd name="connsiteX1" fmla="*/ 0 w 2436548"/>
              <a:gd name="connsiteY1" fmla="*/ 5379975 h 7058152"/>
              <a:gd name="connsiteX2" fmla="*/ 0 w 2436548"/>
              <a:gd name="connsiteY2" fmla="*/ 5239276 h 7058152"/>
              <a:gd name="connsiteX3" fmla="*/ 0 w 2436548"/>
              <a:gd name="connsiteY3" fmla="*/ 4489789 h 7058152"/>
              <a:gd name="connsiteX4" fmla="*/ 0 w 2436548"/>
              <a:gd name="connsiteY4" fmla="*/ 4349089 h 7058152"/>
              <a:gd name="connsiteX5" fmla="*/ 0 w 2436548"/>
              <a:gd name="connsiteY5" fmla="*/ 3599603 h 7058152"/>
              <a:gd name="connsiteX6" fmla="*/ 0 w 2436548"/>
              <a:gd name="connsiteY6" fmla="*/ 3458903 h 7058152"/>
              <a:gd name="connsiteX7" fmla="*/ 0 w 2436548"/>
              <a:gd name="connsiteY7" fmla="*/ 2709417 h 7058152"/>
              <a:gd name="connsiteX8" fmla="*/ 0 w 2436548"/>
              <a:gd name="connsiteY8" fmla="*/ 2568717 h 7058152"/>
              <a:gd name="connsiteX9" fmla="*/ 0 w 2436548"/>
              <a:gd name="connsiteY9" fmla="*/ 1819231 h 7058152"/>
              <a:gd name="connsiteX10" fmla="*/ 0 w 2436548"/>
              <a:gd name="connsiteY10" fmla="*/ 1678531 h 7058152"/>
              <a:gd name="connsiteX11" fmla="*/ 0 w 2436548"/>
              <a:gd name="connsiteY11" fmla="*/ 788345 h 7058152"/>
              <a:gd name="connsiteX12" fmla="*/ 144192 w 2436548"/>
              <a:gd name="connsiteY12" fmla="*/ 548276 h 7058152"/>
              <a:gd name="connsiteX13" fmla="*/ 1074083 w 2436548"/>
              <a:gd name="connsiteY13" fmla="*/ 32834 h 7058152"/>
              <a:gd name="connsiteX14" fmla="*/ 1218275 w 2436548"/>
              <a:gd name="connsiteY14" fmla="*/ 0 h 7058152"/>
              <a:gd name="connsiteX15" fmla="*/ 1362467 w 2436548"/>
              <a:gd name="connsiteY15" fmla="*/ 32834 h 7058152"/>
              <a:gd name="connsiteX16" fmla="*/ 2292356 w 2436548"/>
              <a:gd name="connsiteY16" fmla="*/ 548276 h 7058152"/>
              <a:gd name="connsiteX17" fmla="*/ 2436548 w 2436548"/>
              <a:gd name="connsiteY17" fmla="*/ 788345 h 7058152"/>
              <a:gd name="connsiteX18" fmla="*/ 2436548 w 2436548"/>
              <a:gd name="connsiteY18" fmla="*/ 1567550 h 7058152"/>
              <a:gd name="connsiteX19" fmla="*/ 2436548 w 2436548"/>
              <a:gd name="connsiteY19" fmla="*/ 1678531 h 7058152"/>
              <a:gd name="connsiteX20" fmla="*/ 2436548 w 2436548"/>
              <a:gd name="connsiteY20" fmla="*/ 1690370 h 7058152"/>
              <a:gd name="connsiteX21" fmla="*/ 2436548 w 2436548"/>
              <a:gd name="connsiteY21" fmla="*/ 1764868 h 7058152"/>
              <a:gd name="connsiteX22" fmla="*/ 2436548 w 2436548"/>
              <a:gd name="connsiteY22" fmla="*/ 1803123 h 7058152"/>
              <a:gd name="connsiteX23" fmla="*/ 2436548 w 2436548"/>
              <a:gd name="connsiteY23" fmla="*/ 1817218 h 7058152"/>
              <a:gd name="connsiteX24" fmla="*/ 2436548 w 2436548"/>
              <a:gd name="connsiteY24" fmla="*/ 1819231 h 7058152"/>
              <a:gd name="connsiteX25" fmla="*/ 2436548 w 2436548"/>
              <a:gd name="connsiteY25" fmla="*/ 1942135 h 7058152"/>
              <a:gd name="connsiteX26" fmla="*/ 2436548 w 2436548"/>
              <a:gd name="connsiteY26" fmla="*/ 2457736 h 7058152"/>
              <a:gd name="connsiteX27" fmla="*/ 2436548 w 2436548"/>
              <a:gd name="connsiteY27" fmla="*/ 2568717 h 7058152"/>
              <a:gd name="connsiteX28" fmla="*/ 2436548 w 2436548"/>
              <a:gd name="connsiteY28" fmla="*/ 2580556 h 7058152"/>
              <a:gd name="connsiteX29" fmla="*/ 2436548 w 2436548"/>
              <a:gd name="connsiteY29" fmla="*/ 2655054 h 7058152"/>
              <a:gd name="connsiteX30" fmla="*/ 2436548 w 2436548"/>
              <a:gd name="connsiteY30" fmla="*/ 2693309 h 7058152"/>
              <a:gd name="connsiteX31" fmla="*/ 2436548 w 2436548"/>
              <a:gd name="connsiteY31" fmla="*/ 2707403 h 7058152"/>
              <a:gd name="connsiteX32" fmla="*/ 2436548 w 2436548"/>
              <a:gd name="connsiteY32" fmla="*/ 2709417 h 7058152"/>
              <a:gd name="connsiteX33" fmla="*/ 2436548 w 2436548"/>
              <a:gd name="connsiteY33" fmla="*/ 2832321 h 7058152"/>
              <a:gd name="connsiteX34" fmla="*/ 2436548 w 2436548"/>
              <a:gd name="connsiteY34" fmla="*/ 3347922 h 7058152"/>
              <a:gd name="connsiteX35" fmla="*/ 2436548 w 2436548"/>
              <a:gd name="connsiteY35" fmla="*/ 3458903 h 7058152"/>
              <a:gd name="connsiteX36" fmla="*/ 2436548 w 2436548"/>
              <a:gd name="connsiteY36" fmla="*/ 3470742 h 7058152"/>
              <a:gd name="connsiteX37" fmla="*/ 2436548 w 2436548"/>
              <a:gd name="connsiteY37" fmla="*/ 3545240 h 7058152"/>
              <a:gd name="connsiteX38" fmla="*/ 2436548 w 2436548"/>
              <a:gd name="connsiteY38" fmla="*/ 3583495 h 7058152"/>
              <a:gd name="connsiteX39" fmla="*/ 2436548 w 2436548"/>
              <a:gd name="connsiteY39" fmla="*/ 3597589 h 7058152"/>
              <a:gd name="connsiteX40" fmla="*/ 2436548 w 2436548"/>
              <a:gd name="connsiteY40" fmla="*/ 3599603 h 7058152"/>
              <a:gd name="connsiteX41" fmla="*/ 2436548 w 2436548"/>
              <a:gd name="connsiteY41" fmla="*/ 3618952 h 7058152"/>
              <a:gd name="connsiteX42" fmla="*/ 2436548 w 2436548"/>
              <a:gd name="connsiteY42" fmla="*/ 4306313 h 7058152"/>
              <a:gd name="connsiteX43" fmla="*/ 2436548 w 2436548"/>
              <a:gd name="connsiteY43" fmla="*/ 4349089 h 7058152"/>
              <a:gd name="connsiteX44" fmla="*/ 2436548 w 2436548"/>
              <a:gd name="connsiteY44" fmla="*/ 4360928 h 7058152"/>
              <a:gd name="connsiteX45" fmla="*/ 2436548 w 2436548"/>
              <a:gd name="connsiteY45" fmla="*/ 4435426 h 7058152"/>
              <a:gd name="connsiteX46" fmla="*/ 2436548 w 2436548"/>
              <a:gd name="connsiteY46" fmla="*/ 4473682 h 7058152"/>
              <a:gd name="connsiteX47" fmla="*/ 2436548 w 2436548"/>
              <a:gd name="connsiteY47" fmla="*/ 4487776 h 7058152"/>
              <a:gd name="connsiteX48" fmla="*/ 2436548 w 2436548"/>
              <a:gd name="connsiteY48" fmla="*/ 4489789 h 7058152"/>
              <a:gd name="connsiteX49" fmla="*/ 2436548 w 2436548"/>
              <a:gd name="connsiteY49" fmla="*/ 4509139 h 7058152"/>
              <a:gd name="connsiteX50" fmla="*/ 2436548 w 2436548"/>
              <a:gd name="connsiteY50" fmla="*/ 5196500 h 7058152"/>
              <a:gd name="connsiteX51" fmla="*/ 2436548 w 2436548"/>
              <a:gd name="connsiteY51" fmla="*/ 5239276 h 7058152"/>
              <a:gd name="connsiteX52" fmla="*/ 2436548 w 2436548"/>
              <a:gd name="connsiteY52" fmla="*/ 5251115 h 7058152"/>
              <a:gd name="connsiteX53" fmla="*/ 2436548 w 2436548"/>
              <a:gd name="connsiteY53" fmla="*/ 5293649 h 7058152"/>
              <a:gd name="connsiteX54" fmla="*/ 2436548 w 2436548"/>
              <a:gd name="connsiteY54" fmla="*/ 5325612 h 7058152"/>
              <a:gd name="connsiteX55" fmla="*/ 2436548 w 2436548"/>
              <a:gd name="connsiteY55" fmla="*/ 5363868 h 7058152"/>
              <a:gd name="connsiteX56" fmla="*/ 2436548 w 2436548"/>
              <a:gd name="connsiteY56" fmla="*/ 5377962 h 7058152"/>
              <a:gd name="connsiteX57" fmla="*/ 2436548 w 2436548"/>
              <a:gd name="connsiteY57" fmla="*/ 5379975 h 7058152"/>
              <a:gd name="connsiteX58" fmla="*/ 2436548 w 2436548"/>
              <a:gd name="connsiteY58" fmla="*/ 5420738 h 7058152"/>
              <a:gd name="connsiteX59" fmla="*/ 2436548 w 2436548"/>
              <a:gd name="connsiteY59" fmla="*/ 6270161 h 7058152"/>
              <a:gd name="connsiteX60" fmla="*/ 2292356 w 2436548"/>
              <a:gd name="connsiteY60" fmla="*/ 6510230 h 7058152"/>
              <a:gd name="connsiteX61" fmla="*/ 1362466 w 2436548"/>
              <a:gd name="connsiteY61" fmla="*/ 7024261 h 7058152"/>
              <a:gd name="connsiteX62" fmla="*/ 1074083 w 2436548"/>
              <a:gd name="connsiteY62" fmla="*/ 7024261 h 7058152"/>
              <a:gd name="connsiteX63" fmla="*/ 144192 w 2436548"/>
              <a:gd name="connsiteY63" fmla="*/ 6510230 h 7058152"/>
              <a:gd name="connsiteX64" fmla="*/ 0 w 2436548"/>
              <a:gd name="connsiteY64" fmla="*/ 6270161 h 705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436548" h="7058152">
                <a:moveTo>
                  <a:pt x="0" y="6270161"/>
                </a:moveTo>
                <a:lnTo>
                  <a:pt x="0" y="5379975"/>
                </a:lnTo>
                <a:lnTo>
                  <a:pt x="0" y="5239276"/>
                </a:lnTo>
                <a:lnTo>
                  <a:pt x="0" y="4489789"/>
                </a:lnTo>
                <a:lnTo>
                  <a:pt x="0" y="4349089"/>
                </a:lnTo>
                <a:lnTo>
                  <a:pt x="0" y="3599603"/>
                </a:lnTo>
                <a:lnTo>
                  <a:pt x="0" y="3458903"/>
                </a:lnTo>
                <a:lnTo>
                  <a:pt x="0" y="2709417"/>
                </a:lnTo>
                <a:lnTo>
                  <a:pt x="0" y="2568717"/>
                </a:lnTo>
                <a:lnTo>
                  <a:pt x="0" y="1819231"/>
                </a:lnTo>
                <a:lnTo>
                  <a:pt x="0" y="1678531"/>
                </a:lnTo>
                <a:lnTo>
                  <a:pt x="0" y="788345"/>
                </a:lnTo>
                <a:cubicBezTo>
                  <a:pt x="0" y="699379"/>
                  <a:pt x="64740" y="592053"/>
                  <a:pt x="144192" y="548276"/>
                </a:cubicBezTo>
                <a:cubicBezTo>
                  <a:pt x="1074083" y="32834"/>
                  <a:pt x="1074083" y="32834"/>
                  <a:pt x="1074083" y="32834"/>
                </a:cubicBezTo>
                <a:cubicBezTo>
                  <a:pt x="1113809" y="10945"/>
                  <a:pt x="1166041" y="0"/>
                  <a:pt x="1218275" y="0"/>
                </a:cubicBezTo>
                <a:cubicBezTo>
                  <a:pt x="1270507" y="0"/>
                  <a:pt x="1322740" y="10945"/>
                  <a:pt x="1362467" y="32834"/>
                </a:cubicBezTo>
                <a:cubicBezTo>
                  <a:pt x="2292356" y="548276"/>
                  <a:pt x="2292356" y="548276"/>
                  <a:pt x="2292356" y="548276"/>
                </a:cubicBezTo>
                <a:cubicBezTo>
                  <a:pt x="2371809" y="592053"/>
                  <a:pt x="2436548" y="699379"/>
                  <a:pt x="2436548" y="788345"/>
                </a:cubicBezTo>
                <a:cubicBezTo>
                  <a:pt x="2436548" y="1174927"/>
                  <a:pt x="2436548" y="1416541"/>
                  <a:pt x="2436548" y="1567550"/>
                </a:cubicBezTo>
                <a:lnTo>
                  <a:pt x="2436548" y="1678531"/>
                </a:lnTo>
                <a:lnTo>
                  <a:pt x="2436548" y="1690370"/>
                </a:lnTo>
                <a:lnTo>
                  <a:pt x="2436548" y="1764868"/>
                </a:lnTo>
                <a:lnTo>
                  <a:pt x="2436548" y="1803123"/>
                </a:lnTo>
                <a:lnTo>
                  <a:pt x="2436548" y="1817218"/>
                </a:lnTo>
                <a:lnTo>
                  <a:pt x="2436548" y="1819231"/>
                </a:lnTo>
                <a:lnTo>
                  <a:pt x="2436548" y="1942135"/>
                </a:lnTo>
                <a:cubicBezTo>
                  <a:pt x="2436548" y="2180257"/>
                  <a:pt x="2436548" y="2344479"/>
                  <a:pt x="2436548" y="2457736"/>
                </a:cubicBezTo>
                <a:lnTo>
                  <a:pt x="2436548" y="2568717"/>
                </a:lnTo>
                <a:lnTo>
                  <a:pt x="2436548" y="2580556"/>
                </a:lnTo>
                <a:lnTo>
                  <a:pt x="2436548" y="2655054"/>
                </a:lnTo>
                <a:lnTo>
                  <a:pt x="2436548" y="2693309"/>
                </a:lnTo>
                <a:lnTo>
                  <a:pt x="2436548" y="2707403"/>
                </a:lnTo>
                <a:lnTo>
                  <a:pt x="2436548" y="2709417"/>
                </a:lnTo>
                <a:lnTo>
                  <a:pt x="2436548" y="2832321"/>
                </a:lnTo>
                <a:cubicBezTo>
                  <a:pt x="2436548" y="3070443"/>
                  <a:pt x="2436548" y="3234665"/>
                  <a:pt x="2436548" y="3347922"/>
                </a:cubicBezTo>
                <a:lnTo>
                  <a:pt x="2436548" y="3458903"/>
                </a:lnTo>
                <a:lnTo>
                  <a:pt x="2436548" y="3470742"/>
                </a:lnTo>
                <a:lnTo>
                  <a:pt x="2436548" y="3545240"/>
                </a:lnTo>
                <a:lnTo>
                  <a:pt x="2436548" y="3583495"/>
                </a:lnTo>
                <a:lnTo>
                  <a:pt x="2436548" y="3597589"/>
                </a:lnTo>
                <a:lnTo>
                  <a:pt x="2436548" y="3599603"/>
                </a:lnTo>
                <a:lnTo>
                  <a:pt x="2436548" y="3618952"/>
                </a:lnTo>
                <a:cubicBezTo>
                  <a:pt x="2436548" y="3971605"/>
                  <a:pt x="2436548" y="4181448"/>
                  <a:pt x="2436548" y="4306313"/>
                </a:cubicBezTo>
                <a:lnTo>
                  <a:pt x="2436548" y="4349089"/>
                </a:lnTo>
                <a:lnTo>
                  <a:pt x="2436548" y="4360928"/>
                </a:lnTo>
                <a:lnTo>
                  <a:pt x="2436548" y="4435426"/>
                </a:lnTo>
                <a:lnTo>
                  <a:pt x="2436548" y="4473682"/>
                </a:lnTo>
                <a:lnTo>
                  <a:pt x="2436548" y="4487776"/>
                </a:lnTo>
                <a:lnTo>
                  <a:pt x="2436548" y="4489789"/>
                </a:lnTo>
                <a:lnTo>
                  <a:pt x="2436548" y="4509139"/>
                </a:lnTo>
                <a:cubicBezTo>
                  <a:pt x="2436548" y="4861792"/>
                  <a:pt x="2436548" y="5071635"/>
                  <a:pt x="2436548" y="5196500"/>
                </a:cubicBezTo>
                <a:lnTo>
                  <a:pt x="2436548" y="5239276"/>
                </a:lnTo>
                <a:lnTo>
                  <a:pt x="2436548" y="5251115"/>
                </a:lnTo>
                <a:lnTo>
                  <a:pt x="2436548" y="5293649"/>
                </a:lnTo>
                <a:lnTo>
                  <a:pt x="2436548" y="5325612"/>
                </a:lnTo>
                <a:lnTo>
                  <a:pt x="2436548" y="5363868"/>
                </a:lnTo>
                <a:lnTo>
                  <a:pt x="2436548" y="5377962"/>
                </a:lnTo>
                <a:lnTo>
                  <a:pt x="2436548" y="5379975"/>
                </a:lnTo>
                <a:lnTo>
                  <a:pt x="2436548" y="5420738"/>
                </a:lnTo>
                <a:cubicBezTo>
                  <a:pt x="2436548" y="6270161"/>
                  <a:pt x="2436548" y="6270161"/>
                  <a:pt x="2436548" y="6270161"/>
                </a:cubicBezTo>
                <a:cubicBezTo>
                  <a:pt x="2436548" y="6357715"/>
                  <a:pt x="2371809" y="6465040"/>
                  <a:pt x="2292356" y="6510230"/>
                </a:cubicBezTo>
                <a:cubicBezTo>
                  <a:pt x="1362466" y="7024261"/>
                  <a:pt x="1362466" y="7024261"/>
                  <a:pt x="1362466" y="7024261"/>
                </a:cubicBezTo>
                <a:cubicBezTo>
                  <a:pt x="1283014" y="7069450"/>
                  <a:pt x="1153535" y="7069450"/>
                  <a:pt x="1074083" y="7024261"/>
                </a:cubicBezTo>
                <a:cubicBezTo>
                  <a:pt x="144192" y="6510230"/>
                  <a:pt x="144192" y="6510230"/>
                  <a:pt x="144192" y="6510230"/>
                </a:cubicBezTo>
                <a:cubicBezTo>
                  <a:pt x="64740" y="6465040"/>
                  <a:pt x="0" y="6357715"/>
                  <a:pt x="0" y="6270161"/>
                </a:cubicBezTo>
                <a:close/>
              </a:path>
            </a:pathLst>
          </a:custGeom>
          <a:solidFill>
            <a:schemeClr val="accent1"/>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wrap="square" anchor="ctr">
            <a:noAutofit/>
          </a:bodyPr>
          <a:lstStyle/>
          <a:p>
            <a:pPr algn="ctr"/>
            <a:endParaRPr>
              <a:cs typeface="+mn-ea"/>
              <a:sym typeface="+mn-lt"/>
            </a:endParaRPr>
          </a:p>
        </p:txBody>
      </p:sp>
      <p:sp>
        <p:nvSpPr>
          <p:cNvPr id="6" name="Title 1"/>
          <p:cNvSpPr txBox="1"/>
          <p:nvPr userDrawn="1"/>
        </p:nvSpPr>
        <p:spPr>
          <a:xfrm>
            <a:off x="152400" y="199377"/>
            <a:ext cx="200320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lvl="0"/>
            <a:r>
              <a:rPr lang="zh-CN" altLang="zh-CN" sz="1800" dirty="0">
                <a:solidFill>
                  <a:schemeClr val="bg1"/>
                </a:solidFill>
                <a:latin typeface="微软雅黑" panose="020B0503020204020204" pitchFamily="34" charset="-122"/>
                <a:ea typeface="微软雅黑" panose="020B0503020204020204" pitchFamily="34" charset="-122"/>
              </a:rPr>
              <a:t>成功项目展示</a:t>
            </a:r>
            <a:endParaRPr lang="zh-CN" altLang="zh-CN"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27F01A68-72F8-4555-80FF-8966D381A7F0}" type="slidenum">
              <a:rPr lang="zh-CN" altLang="en-US" smtClean="0"/>
            </a:fld>
            <a:endParaRPr lang="zh-CN" altLang="en-US"/>
          </a:p>
        </p:txBody>
      </p:sp>
      <p:sp>
        <p:nvSpPr>
          <p:cNvPr id="5" name="任意多边形: 形状 4"/>
          <p:cNvSpPr/>
          <p:nvPr userDrawn="1"/>
        </p:nvSpPr>
        <p:spPr>
          <a:xfrm rot="5400000">
            <a:off x="602952" y="-1090626"/>
            <a:ext cx="438993" cy="2973119"/>
          </a:xfrm>
          <a:custGeom>
            <a:avLst/>
            <a:gdLst>
              <a:gd name="connsiteX0" fmla="*/ 0 w 2436548"/>
              <a:gd name="connsiteY0" fmla="*/ 6270161 h 7058152"/>
              <a:gd name="connsiteX1" fmla="*/ 0 w 2436548"/>
              <a:gd name="connsiteY1" fmla="*/ 5379975 h 7058152"/>
              <a:gd name="connsiteX2" fmla="*/ 0 w 2436548"/>
              <a:gd name="connsiteY2" fmla="*/ 5239276 h 7058152"/>
              <a:gd name="connsiteX3" fmla="*/ 0 w 2436548"/>
              <a:gd name="connsiteY3" fmla="*/ 4489789 h 7058152"/>
              <a:gd name="connsiteX4" fmla="*/ 0 w 2436548"/>
              <a:gd name="connsiteY4" fmla="*/ 4349089 h 7058152"/>
              <a:gd name="connsiteX5" fmla="*/ 0 w 2436548"/>
              <a:gd name="connsiteY5" fmla="*/ 3599603 h 7058152"/>
              <a:gd name="connsiteX6" fmla="*/ 0 w 2436548"/>
              <a:gd name="connsiteY6" fmla="*/ 3458903 h 7058152"/>
              <a:gd name="connsiteX7" fmla="*/ 0 w 2436548"/>
              <a:gd name="connsiteY7" fmla="*/ 2709417 h 7058152"/>
              <a:gd name="connsiteX8" fmla="*/ 0 w 2436548"/>
              <a:gd name="connsiteY8" fmla="*/ 2568717 h 7058152"/>
              <a:gd name="connsiteX9" fmla="*/ 0 w 2436548"/>
              <a:gd name="connsiteY9" fmla="*/ 1819231 h 7058152"/>
              <a:gd name="connsiteX10" fmla="*/ 0 w 2436548"/>
              <a:gd name="connsiteY10" fmla="*/ 1678531 h 7058152"/>
              <a:gd name="connsiteX11" fmla="*/ 0 w 2436548"/>
              <a:gd name="connsiteY11" fmla="*/ 788345 h 7058152"/>
              <a:gd name="connsiteX12" fmla="*/ 144192 w 2436548"/>
              <a:gd name="connsiteY12" fmla="*/ 548276 h 7058152"/>
              <a:gd name="connsiteX13" fmla="*/ 1074083 w 2436548"/>
              <a:gd name="connsiteY13" fmla="*/ 32834 h 7058152"/>
              <a:gd name="connsiteX14" fmla="*/ 1218275 w 2436548"/>
              <a:gd name="connsiteY14" fmla="*/ 0 h 7058152"/>
              <a:gd name="connsiteX15" fmla="*/ 1362467 w 2436548"/>
              <a:gd name="connsiteY15" fmla="*/ 32834 h 7058152"/>
              <a:gd name="connsiteX16" fmla="*/ 2292356 w 2436548"/>
              <a:gd name="connsiteY16" fmla="*/ 548276 h 7058152"/>
              <a:gd name="connsiteX17" fmla="*/ 2436548 w 2436548"/>
              <a:gd name="connsiteY17" fmla="*/ 788345 h 7058152"/>
              <a:gd name="connsiteX18" fmla="*/ 2436548 w 2436548"/>
              <a:gd name="connsiteY18" fmla="*/ 1567550 h 7058152"/>
              <a:gd name="connsiteX19" fmla="*/ 2436548 w 2436548"/>
              <a:gd name="connsiteY19" fmla="*/ 1678531 h 7058152"/>
              <a:gd name="connsiteX20" fmla="*/ 2436548 w 2436548"/>
              <a:gd name="connsiteY20" fmla="*/ 1690370 h 7058152"/>
              <a:gd name="connsiteX21" fmla="*/ 2436548 w 2436548"/>
              <a:gd name="connsiteY21" fmla="*/ 1764868 h 7058152"/>
              <a:gd name="connsiteX22" fmla="*/ 2436548 w 2436548"/>
              <a:gd name="connsiteY22" fmla="*/ 1803123 h 7058152"/>
              <a:gd name="connsiteX23" fmla="*/ 2436548 w 2436548"/>
              <a:gd name="connsiteY23" fmla="*/ 1817218 h 7058152"/>
              <a:gd name="connsiteX24" fmla="*/ 2436548 w 2436548"/>
              <a:gd name="connsiteY24" fmla="*/ 1819231 h 7058152"/>
              <a:gd name="connsiteX25" fmla="*/ 2436548 w 2436548"/>
              <a:gd name="connsiteY25" fmla="*/ 1942135 h 7058152"/>
              <a:gd name="connsiteX26" fmla="*/ 2436548 w 2436548"/>
              <a:gd name="connsiteY26" fmla="*/ 2457736 h 7058152"/>
              <a:gd name="connsiteX27" fmla="*/ 2436548 w 2436548"/>
              <a:gd name="connsiteY27" fmla="*/ 2568717 h 7058152"/>
              <a:gd name="connsiteX28" fmla="*/ 2436548 w 2436548"/>
              <a:gd name="connsiteY28" fmla="*/ 2580556 h 7058152"/>
              <a:gd name="connsiteX29" fmla="*/ 2436548 w 2436548"/>
              <a:gd name="connsiteY29" fmla="*/ 2655054 h 7058152"/>
              <a:gd name="connsiteX30" fmla="*/ 2436548 w 2436548"/>
              <a:gd name="connsiteY30" fmla="*/ 2693309 h 7058152"/>
              <a:gd name="connsiteX31" fmla="*/ 2436548 w 2436548"/>
              <a:gd name="connsiteY31" fmla="*/ 2707403 h 7058152"/>
              <a:gd name="connsiteX32" fmla="*/ 2436548 w 2436548"/>
              <a:gd name="connsiteY32" fmla="*/ 2709417 h 7058152"/>
              <a:gd name="connsiteX33" fmla="*/ 2436548 w 2436548"/>
              <a:gd name="connsiteY33" fmla="*/ 2832321 h 7058152"/>
              <a:gd name="connsiteX34" fmla="*/ 2436548 w 2436548"/>
              <a:gd name="connsiteY34" fmla="*/ 3347922 h 7058152"/>
              <a:gd name="connsiteX35" fmla="*/ 2436548 w 2436548"/>
              <a:gd name="connsiteY35" fmla="*/ 3458903 h 7058152"/>
              <a:gd name="connsiteX36" fmla="*/ 2436548 w 2436548"/>
              <a:gd name="connsiteY36" fmla="*/ 3470742 h 7058152"/>
              <a:gd name="connsiteX37" fmla="*/ 2436548 w 2436548"/>
              <a:gd name="connsiteY37" fmla="*/ 3545240 h 7058152"/>
              <a:gd name="connsiteX38" fmla="*/ 2436548 w 2436548"/>
              <a:gd name="connsiteY38" fmla="*/ 3583495 h 7058152"/>
              <a:gd name="connsiteX39" fmla="*/ 2436548 w 2436548"/>
              <a:gd name="connsiteY39" fmla="*/ 3597589 h 7058152"/>
              <a:gd name="connsiteX40" fmla="*/ 2436548 w 2436548"/>
              <a:gd name="connsiteY40" fmla="*/ 3599603 h 7058152"/>
              <a:gd name="connsiteX41" fmla="*/ 2436548 w 2436548"/>
              <a:gd name="connsiteY41" fmla="*/ 3618952 h 7058152"/>
              <a:gd name="connsiteX42" fmla="*/ 2436548 w 2436548"/>
              <a:gd name="connsiteY42" fmla="*/ 4306313 h 7058152"/>
              <a:gd name="connsiteX43" fmla="*/ 2436548 w 2436548"/>
              <a:gd name="connsiteY43" fmla="*/ 4349089 h 7058152"/>
              <a:gd name="connsiteX44" fmla="*/ 2436548 w 2436548"/>
              <a:gd name="connsiteY44" fmla="*/ 4360928 h 7058152"/>
              <a:gd name="connsiteX45" fmla="*/ 2436548 w 2436548"/>
              <a:gd name="connsiteY45" fmla="*/ 4435426 h 7058152"/>
              <a:gd name="connsiteX46" fmla="*/ 2436548 w 2436548"/>
              <a:gd name="connsiteY46" fmla="*/ 4473682 h 7058152"/>
              <a:gd name="connsiteX47" fmla="*/ 2436548 w 2436548"/>
              <a:gd name="connsiteY47" fmla="*/ 4487776 h 7058152"/>
              <a:gd name="connsiteX48" fmla="*/ 2436548 w 2436548"/>
              <a:gd name="connsiteY48" fmla="*/ 4489789 h 7058152"/>
              <a:gd name="connsiteX49" fmla="*/ 2436548 w 2436548"/>
              <a:gd name="connsiteY49" fmla="*/ 4509139 h 7058152"/>
              <a:gd name="connsiteX50" fmla="*/ 2436548 w 2436548"/>
              <a:gd name="connsiteY50" fmla="*/ 5196500 h 7058152"/>
              <a:gd name="connsiteX51" fmla="*/ 2436548 w 2436548"/>
              <a:gd name="connsiteY51" fmla="*/ 5239276 h 7058152"/>
              <a:gd name="connsiteX52" fmla="*/ 2436548 w 2436548"/>
              <a:gd name="connsiteY52" fmla="*/ 5251115 h 7058152"/>
              <a:gd name="connsiteX53" fmla="*/ 2436548 w 2436548"/>
              <a:gd name="connsiteY53" fmla="*/ 5293649 h 7058152"/>
              <a:gd name="connsiteX54" fmla="*/ 2436548 w 2436548"/>
              <a:gd name="connsiteY54" fmla="*/ 5325612 h 7058152"/>
              <a:gd name="connsiteX55" fmla="*/ 2436548 w 2436548"/>
              <a:gd name="connsiteY55" fmla="*/ 5363868 h 7058152"/>
              <a:gd name="connsiteX56" fmla="*/ 2436548 w 2436548"/>
              <a:gd name="connsiteY56" fmla="*/ 5377962 h 7058152"/>
              <a:gd name="connsiteX57" fmla="*/ 2436548 w 2436548"/>
              <a:gd name="connsiteY57" fmla="*/ 5379975 h 7058152"/>
              <a:gd name="connsiteX58" fmla="*/ 2436548 w 2436548"/>
              <a:gd name="connsiteY58" fmla="*/ 5420738 h 7058152"/>
              <a:gd name="connsiteX59" fmla="*/ 2436548 w 2436548"/>
              <a:gd name="connsiteY59" fmla="*/ 6270161 h 7058152"/>
              <a:gd name="connsiteX60" fmla="*/ 2292356 w 2436548"/>
              <a:gd name="connsiteY60" fmla="*/ 6510230 h 7058152"/>
              <a:gd name="connsiteX61" fmla="*/ 1362466 w 2436548"/>
              <a:gd name="connsiteY61" fmla="*/ 7024261 h 7058152"/>
              <a:gd name="connsiteX62" fmla="*/ 1074083 w 2436548"/>
              <a:gd name="connsiteY62" fmla="*/ 7024261 h 7058152"/>
              <a:gd name="connsiteX63" fmla="*/ 144192 w 2436548"/>
              <a:gd name="connsiteY63" fmla="*/ 6510230 h 7058152"/>
              <a:gd name="connsiteX64" fmla="*/ 0 w 2436548"/>
              <a:gd name="connsiteY64" fmla="*/ 6270161 h 705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436548" h="7058152">
                <a:moveTo>
                  <a:pt x="0" y="6270161"/>
                </a:moveTo>
                <a:lnTo>
                  <a:pt x="0" y="5379975"/>
                </a:lnTo>
                <a:lnTo>
                  <a:pt x="0" y="5239276"/>
                </a:lnTo>
                <a:lnTo>
                  <a:pt x="0" y="4489789"/>
                </a:lnTo>
                <a:lnTo>
                  <a:pt x="0" y="4349089"/>
                </a:lnTo>
                <a:lnTo>
                  <a:pt x="0" y="3599603"/>
                </a:lnTo>
                <a:lnTo>
                  <a:pt x="0" y="3458903"/>
                </a:lnTo>
                <a:lnTo>
                  <a:pt x="0" y="2709417"/>
                </a:lnTo>
                <a:lnTo>
                  <a:pt x="0" y="2568717"/>
                </a:lnTo>
                <a:lnTo>
                  <a:pt x="0" y="1819231"/>
                </a:lnTo>
                <a:lnTo>
                  <a:pt x="0" y="1678531"/>
                </a:lnTo>
                <a:lnTo>
                  <a:pt x="0" y="788345"/>
                </a:lnTo>
                <a:cubicBezTo>
                  <a:pt x="0" y="699379"/>
                  <a:pt x="64740" y="592053"/>
                  <a:pt x="144192" y="548276"/>
                </a:cubicBezTo>
                <a:cubicBezTo>
                  <a:pt x="1074083" y="32834"/>
                  <a:pt x="1074083" y="32834"/>
                  <a:pt x="1074083" y="32834"/>
                </a:cubicBezTo>
                <a:cubicBezTo>
                  <a:pt x="1113809" y="10945"/>
                  <a:pt x="1166041" y="0"/>
                  <a:pt x="1218275" y="0"/>
                </a:cubicBezTo>
                <a:cubicBezTo>
                  <a:pt x="1270507" y="0"/>
                  <a:pt x="1322740" y="10945"/>
                  <a:pt x="1362467" y="32834"/>
                </a:cubicBezTo>
                <a:cubicBezTo>
                  <a:pt x="2292356" y="548276"/>
                  <a:pt x="2292356" y="548276"/>
                  <a:pt x="2292356" y="548276"/>
                </a:cubicBezTo>
                <a:cubicBezTo>
                  <a:pt x="2371809" y="592053"/>
                  <a:pt x="2436548" y="699379"/>
                  <a:pt x="2436548" y="788345"/>
                </a:cubicBezTo>
                <a:cubicBezTo>
                  <a:pt x="2436548" y="1174927"/>
                  <a:pt x="2436548" y="1416541"/>
                  <a:pt x="2436548" y="1567550"/>
                </a:cubicBezTo>
                <a:lnTo>
                  <a:pt x="2436548" y="1678531"/>
                </a:lnTo>
                <a:lnTo>
                  <a:pt x="2436548" y="1690370"/>
                </a:lnTo>
                <a:lnTo>
                  <a:pt x="2436548" y="1764868"/>
                </a:lnTo>
                <a:lnTo>
                  <a:pt x="2436548" y="1803123"/>
                </a:lnTo>
                <a:lnTo>
                  <a:pt x="2436548" y="1817218"/>
                </a:lnTo>
                <a:lnTo>
                  <a:pt x="2436548" y="1819231"/>
                </a:lnTo>
                <a:lnTo>
                  <a:pt x="2436548" y="1942135"/>
                </a:lnTo>
                <a:cubicBezTo>
                  <a:pt x="2436548" y="2180257"/>
                  <a:pt x="2436548" y="2344479"/>
                  <a:pt x="2436548" y="2457736"/>
                </a:cubicBezTo>
                <a:lnTo>
                  <a:pt x="2436548" y="2568717"/>
                </a:lnTo>
                <a:lnTo>
                  <a:pt x="2436548" y="2580556"/>
                </a:lnTo>
                <a:lnTo>
                  <a:pt x="2436548" y="2655054"/>
                </a:lnTo>
                <a:lnTo>
                  <a:pt x="2436548" y="2693309"/>
                </a:lnTo>
                <a:lnTo>
                  <a:pt x="2436548" y="2707403"/>
                </a:lnTo>
                <a:lnTo>
                  <a:pt x="2436548" y="2709417"/>
                </a:lnTo>
                <a:lnTo>
                  <a:pt x="2436548" y="2832321"/>
                </a:lnTo>
                <a:cubicBezTo>
                  <a:pt x="2436548" y="3070443"/>
                  <a:pt x="2436548" y="3234665"/>
                  <a:pt x="2436548" y="3347922"/>
                </a:cubicBezTo>
                <a:lnTo>
                  <a:pt x="2436548" y="3458903"/>
                </a:lnTo>
                <a:lnTo>
                  <a:pt x="2436548" y="3470742"/>
                </a:lnTo>
                <a:lnTo>
                  <a:pt x="2436548" y="3545240"/>
                </a:lnTo>
                <a:lnTo>
                  <a:pt x="2436548" y="3583495"/>
                </a:lnTo>
                <a:lnTo>
                  <a:pt x="2436548" y="3597589"/>
                </a:lnTo>
                <a:lnTo>
                  <a:pt x="2436548" y="3599603"/>
                </a:lnTo>
                <a:lnTo>
                  <a:pt x="2436548" y="3618952"/>
                </a:lnTo>
                <a:cubicBezTo>
                  <a:pt x="2436548" y="3971605"/>
                  <a:pt x="2436548" y="4181448"/>
                  <a:pt x="2436548" y="4306313"/>
                </a:cubicBezTo>
                <a:lnTo>
                  <a:pt x="2436548" y="4349089"/>
                </a:lnTo>
                <a:lnTo>
                  <a:pt x="2436548" y="4360928"/>
                </a:lnTo>
                <a:lnTo>
                  <a:pt x="2436548" y="4435426"/>
                </a:lnTo>
                <a:lnTo>
                  <a:pt x="2436548" y="4473682"/>
                </a:lnTo>
                <a:lnTo>
                  <a:pt x="2436548" y="4487776"/>
                </a:lnTo>
                <a:lnTo>
                  <a:pt x="2436548" y="4489789"/>
                </a:lnTo>
                <a:lnTo>
                  <a:pt x="2436548" y="4509139"/>
                </a:lnTo>
                <a:cubicBezTo>
                  <a:pt x="2436548" y="4861792"/>
                  <a:pt x="2436548" y="5071635"/>
                  <a:pt x="2436548" y="5196500"/>
                </a:cubicBezTo>
                <a:lnTo>
                  <a:pt x="2436548" y="5239276"/>
                </a:lnTo>
                <a:lnTo>
                  <a:pt x="2436548" y="5251115"/>
                </a:lnTo>
                <a:lnTo>
                  <a:pt x="2436548" y="5293649"/>
                </a:lnTo>
                <a:lnTo>
                  <a:pt x="2436548" y="5325612"/>
                </a:lnTo>
                <a:lnTo>
                  <a:pt x="2436548" y="5363868"/>
                </a:lnTo>
                <a:lnTo>
                  <a:pt x="2436548" y="5377962"/>
                </a:lnTo>
                <a:lnTo>
                  <a:pt x="2436548" y="5379975"/>
                </a:lnTo>
                <a:lnTo>
                  <a:pt x="2436548" y="5420738"/>
                </a:lnTo>
                <a:cubicBezTo>
                  <a:pt x="2436548" y="6270161"/>
                  <a:pt x="2436548" y="6270161"/>
                  <a:pt x="2436548" y="6270161"/>
                </a:cubicBezTo>
                <a:cubicBezTo>
                  <a:pt x="2436548" y="6357715"/>
                  <a:pt x="2371809" y="6465040"/>
                  <a:pt x="2292356" y="6510230"/>
                </a:cubicBezTo>
                <a:cubicBezTo>
                  <a:pt x="1362466" y="7024261"/>
                  <a:pt x="1362466" y="7024261"/>
                  <a:pt x="1362466" y="7024261"/>
                </a:cubicBezTo>
                <a:cubicBezTo>
                  <a:pt x="1283014" y="7069450"/>
                  <a:pt x="1153535" y="7069450"/>
                  <a:pt x="1074083" y="7024261"/>
                </a:cubicBezTo>
                <a:cubicBezTo>
                  <a:pt x="144192" y="6510230"/>
                  <a:pt x="144192" y="6510230"/>
                  <a:pt x="144192" y="6510230"/>
                </a:cubicBezTo>
                <a:cubicBezTo>
                  <a:pt x="64740" y="6465040"/>
                  <a:pt x="0" y="6357715"/>
                  <a:pt x="0" y="6270161"/>
                </a:cubicBezTo>
                <a:close/>
              </a:path>
            </a:pathLst>
          </a:custGeom>
          <a:solidFill>
            <a:schemeClr val="accent1"/>
          </a:solidFill>
          <a:ln w="22225">
            <a:solidFill>
              <a:schemeClr val="bg1"/>
            </a:solidFill>
          </a:ln>
        </p:spPr>
        <p:style>
          <a:lnRef idx="1">
            <a:schemeClr val="accent1"/>
          </a:lnRef>
          <a:fillRef idx="0">
            <a:schemeClr val="accent1"/>
          </a:fillRef>
          <a:effectRef idx="0">
            <a:schemeClr val="accent1"/>
          </a:effectRef>
          <a:fontRef idx="minor">
            <a:schemeClr val="tx1"/>
          </a:fontRef>
        </p:style>
        <p:txBody>
          <a:bodyPr wrap="square" anchor="ctr">
            <a:noAutofit/>
          </a:bodyPr>
          <a:lstStyle/>
          <a:p>
            <a:pPr algn="ctr"/>
            <a:endParaRPr>
              <a:cs typeface="+mn-ea"/>
              <a:sym typeface="+mn-lt"/>
            </a:endParaRPr>
          </a:p>
        </p:txBody>
      </p:sp>
      <p:sp>
        <p:nvSpPr>
          <p:cNvPr id="6" name="Title 1"/>
          <p:cNvSpPr txBox="1"/>
          <p:nvPr userDrawn="1"/>
        </p:nvSpPr>
        <p:spPr>
          <a:xfrm>
            <a:off x="152400" y="199377"/>
            <a:ext cx="2003204"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r>
              <a:rPr lang="zh-CN" altLang="zh-CN" sz="1800" dirty="0">
                <a:solidFill>
                  <a:schemeClr val="bg1"/>
                </a:solidFill>
                <a:latin typeface="微软雅黑" panose="020B0503020204020204" pitchFamily="34" charset="-122"/>
                <a:ea typeface="微软雅黑" panose="020B0503020204020204" pitchFamily="34" charset="-122"/>
              </a:rPr>
              <a:t>明年工作计划</a:t>
            </a:r>
            <a:endParaRPr lang="zh-CN" altLang="zh-CN" sz="18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6AAF8A6-92CD-43D7-9A52-E8B11FB4B24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27F01A68-72F8-4555-80FF-8966D381A7F0}"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801DAE0F-5D6A-4B44-B9AA-A90C0C19BEBE}"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98D2C883-9E47-4B15-B5E9-C3EB1EADFA57}"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
        <p:nvSpPr>
          <p:cNvPr id="15" name="任意多边形 14"/>
          <p:cNvSpPr/>
          <p:nvPr userDrawn="1"/>
        </p:nvSpPr>
        <p:spPr>
          <a:xfrm>
            <a:off x="8711160" y="4723360"/>
            <a:ext cx="432841" cy="432974"/>
          </a:xfrm>
          <a:custGeom>
            <a:avLst/>
            <a:gdLst>
              <a:gd name="connsiteX0" fmla="*/ 689548 w 1064301"/>
              <a:gd name="connsiteY0" fmla="*/ 0 h 1064301"/>
              <a:gd name="connsiteX1" fmla="*/ 957951 w 1064301"/>
              <a:gd name="connsiteY1" fmla="*/ 54188 h 1064301"/>
              <a:gd name="connsiteX2" fmla="*/ 1064301 w 1064301"/>
              <a:gd name="connsiteY2" fmla="*/ 111913 h 1064301"/>
              <a:gd name="connsiteX3" fmla="*/ 1064301 w 1064301"/>
              <a:gd name="connsiteY3" fmla="*/ 1064301 h 1064301"/>
              <a:gd name="connsiteX4" fmla="*/ 111913 w 1064301"/>
              <a:gd name="connsiteY4" fmla="*/ 1064301 h 1064301"/>
              <a:gd name="connsiteX5" fmla="*/ 54188 w 1064301"/>
              <a:gd name="connsiteY5" fmla="*/ 957951 h 1064301"/>
              <a:gd name="connsiteX6" fmla="*/ 0 w 1064301"/>
              <a:gd name="connsiteY6" fmla="*/ 689548 h 1064301"/>
              <a:gd name="connsiteX7" fmla="*/ 689548 w 1064301"/>
              <a:gd name="connsiteY7" fmla="*/ 0 h 1064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301" h="1064301">
                <a:moveTo>
                  <a:pt x="689548" y="0"/>
                </a:moveTo>
                <a:cubicBezTo>
                  <a:pt x="784755" y="0"/>
                  <a:pt x="875455" y="19295"/>
                  <a:pt x="957951" y="54188"/>
                </a:cubicBezTo>
                <a:lnTo>
                  <a:pt x="1064301" y="111913"/>
                </a:lnTo>
                <a:lnTo>
                  <a:pt x="1064301" y="1064301"/>
                </a:lnTo>
                <a:lnTo>
                  <a:pt x="111913" y="1064301"/>
                </a:lnTo>
                <a:lnTo>
                  <a:pt x="54188" y="957951"/>
                </a:lnTo>
                <a:cubicBezTo>
                  <a:pt x="19295" y="875455"/>
                  <a:pt x="0" y="784755"/>
                  <a:pt x="0" y="689548"/>
                </a:cubicBezTo>
                <a:cubicBezTo>
                  <a:pt x="0" y="308721"/>
                  <a:pt x="308721" y="0"/>
                  <a:pt x="689548" y="0"/>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15"/>
          <p:cNvSpPr txBox="1"/>
          <p:nvPr userDrawn="1"/>
        </p:nvSpPr>
        <p:spPr>
          <a:xfrm>
            <a:off x="8785275" y="4860172"/>
            <a:ext cx="340825" cy="221197"/>
          </a:xfrm>
          <a:prstGeom prst="rect">
            <a:avLst/>
          </a:prstGeom>
          <a:noFill/>
        </p:spPr>
        <p:txBody>
          <a:bodyPr wrap="square" lIns="51419" tIns="25709" rIns="51419" bIns="25709" rtlCol="0">
            <a:spAutoFit/>
          </a:bodyPr>
          <a:lstStyle/>
          <a:p>
            <a:pPr algn="ctr"/>
            <a:fld id="{2EEF1883-7A0E-4F66-9932-E581691AD397}" type="slidenum">
              <a:rPr lang="zh-CN" altLang="en-US" sz="1100" smtClean="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fld>
            <a:r>
              <a:rPr lang="zh-CN" altLang="en-US" sz="110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 </a:t>
            </a:r>
            <a:endParaRPr lang="zh-CN" altLang="en-US" sz="1100" b="0" dirty="0">
              <a:solidFill>
                <a:schemeClr val="bg1">
                  <a:lumMod val="85000"/>
                </a:schemeClr>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803"/>
            <a:ext cx="8229600" cy="857515"/>
          </a:xfrm>
        </p:spPr>
        <p:txBody>
          <a:bodyPr/>
          <a:lstStyle/>
          <a:p>
            <a:r>
              <a:rPr lang="zh-CN" altLang="en-US" noProof="1"/>
              <a:t>单击此处编辑母版标题样式</a:t>
            </a:r>
            <a:endParaRPr lang="zh-CN" altLang="en-US" noProof="1"/>
          </a:p>
        </p:txBody>
      </p:sp>
      <p:sp>
        <p:nvSpPr>
          <p:cNvPr id="3" name="日期占位符 3"/>
          <p:cNvSpPr>
            <a:spLocks noGrp="1" noChangeArrowheads="1"/>
          </p:cNvSpPr>
          <p:nvPr>
            <p:ph type="dt" sz="half" idx="10"/>
          </p:nvPr>
        </p:nvSpPr>
        <p:spPr/>
        <p:txBody>
          <a:bodyPr/>
          <a:lstStyle>
            <a:lvl1pPr>
              <a:defRPr/>
            </a:lvl1pPr>
          </a:lstStyle>
          <a:p>
            <a:pPr>
              <a:defRPr/>
            </a:pPr>
            <a:fld id="{38D9D0CC-2592-4809-900B-655FF6BF8FFE}" type="datetime1">
              <a:rPr lang="zh-CN" altLang="en-US"/>
            </a:fld>
            <a:endParaRPr lang="zh-CN" altLang="en-US" sz="1800">
              <a:solidFill>
                <a:schemeClr val="tx1"/>
              </a:solidFill>
            </a:endParaRPr>
          </a:p>
        </p:txBody>
      </p:sp>
      <p:sp>
        <p:nvSpPr>
          <p:cNvPr id="4" name="页脚占位符 4"/>
          <p:cNvSpPr>
            <a:spLocks noGrp="1" noChangeArrowheads="1"/>
          </p:cNvSpPr>
          <p:nvPr>
            <p:ph type="ftr" sz="quarter" idx="11"/>
          </p:nvPr>
        </p:nvSpPr>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p:txBody>
          <a:bodyPr/>
          <a:lstStyle>
            <a:lvl1pPr>
              <a:defRPr/>
            </a:lvl1pPr>
          </a:lstStyle>
          <a:p>
            <a:fld id="{F6CC42DD-752C-4899-AEEF-6B8C8C58ABE5}" type="slidenum">
              <a:rPr lang="zh-CN" altLang="en-US"/>
            </a:fld>
            <a:endParaRPr lang="zh-CN" altLang="en-US" sz="1800">
              <a:solidFill>
                <a:schemeClr val="tx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7" name="Picture Placeholder 17"/>
          <p:cNvSpPr>
            <a:spLocks noGrp="1"/>
          </p:cNvSpPr>
          <p:nvPr>
            <p:ph type="pic" sz="quarter" idx="13"/>
          </p:nvPr>
        </p:nvSpPr>
        <p:spPr>
          <a:xfrm>
            <a:off x="4648200" y="1962759"/>
            <a:ext cx="3924300" cy="2326405"/>
          </a:xfrm>
          <a:prstGeom prst="roundRect">
            <a:avLst>
              <a:gd name="adj" fmla="val 0"/>
            </a:avLst>
          </a:prstGeom>
        </p:spPr>
        <p:txBody>
          <a:bodyPr>
            <a:normAutofit/>
          </a:bodyPr>
          <a:lstStyle>
            <a:lvl1pPr marL="0" indent="0">
              <a:buFontTx/>
              <a:buNone/>
              <a:defRPr sz="1600">
                <a:solidFill>
                  <a:srgbClr val="17252F"/>
                </a:solidFill>
              </a:defRPr>
            </a:lvl1pPr>
          </a:lstStyle>
          <a:p>
            <a:endParaRPr lang="en-US" dirty="0"/>
          </a:p>
        </p:txBody>
      </p:sp>
      <p:sp>
        <p:nvSpPr>
          <p:cNvPr id="8" name="Text Placeholder 19"/>
          <p:cNvSpPr>
            <a:spLocks noGrp="1"/>
          </p:cNvSpPr>
          <p:nvPr>
            <p:ph type="body" sz="quarter" idx="14"/>
          </p:nvPr>
        </p:nvSpPr>
        <p:spPr>
          <a:xfrm>
            <a:off x="1219200" y="2348639"/>
            <a:ext cx="2971800" cy="833694"/>
          </a:xfrm>
        </p:spPr>
        <p:txBody>
          <a:bodyPr>
            <a:normAutofit/>
          </a:bodyPr>
          <a:lstStyle>
            <a:lvl1pPr marL="0" indent="0">
              <a:lnSpc>
                <a:spcPts val="1400"/>
              </a:lnSpc>
              <a:buFontTx/>
              <a:buNone/>
              <a:defRPr sz="100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9" name="Text Placeholder 21"/>
          <p:cNvSpPr>
            <a:spLocks noGrp="1"/>
          </p:cNvSpPr>
          <p:nvPr>
            <p:ph type="body" sz="quarter" idx="15"/>
          </p:nvPr>
        </p:nvSpPr>
        <p:spPr>
          <a:xfrm>
            <a:off x="457201" y="1254514"/>
            <a:ext cx="8229600" cy="479573"/>
          </a:xfrm>
        </p:spPr>
        <p:txBody>
          <a:bodyPr>
            <a:noAutofit/>
          </a:bodyPr>
          <a:lstStyle>
            <a:lvl1pPr marL="0" indent="0" algn="ctr">
              <a:lnSpc>
                <a:spcPts val="1500"/>
              </a:lnSpc>
              <a:buNone/>
              <a:defRPr sz="1050">
                <a:solidFill>
                  <a:srgbClr val="595959"/>
                </a:solidFill>
              </a:defRPr>
            </a:lvl1pPr>
            <a:lvl2pPr marL="457200" indent="0" algn="ctr">
              <a:buNone/>
              <a:defRPr sz="1100"/>
            </a:lvl2pPr>
            <a:lvl3pPr marL="914400" indent="0" algn="ctr">
              <a:buNone/>
              <a:defRPr sz="1100"/>
            </a:lvl3pPr>
            <a:lvl4pPr marL="1371600" indent="0" algn="ctr">
              <a:buNone/>
              <a:defRPr sz="1100"/>
            </a:lvl4pPr>
            <a:lvl5pPr marL="1828800" indent="0" algn="ctr">
              <a:buNone/>
              <a:defRPr sz="1100"/>
            </a:lvl5pPr>
          </a:lstStyle>
          <a:p>
            <a:pPr lvl="0"/>
            <a:endParaRPr lang="en-US" dirty="0"/>
          </a:p>
        </p:txBody>
      </p:sp>
      <p:sp>
        <p:nvSpPr>
          <p:cNvPr id="10" name="Text Placeholder 23"/>
          <p:cNvSpPr>
            <a:spLocks noGrp="1"/>
          </p:cNvSpPr>
          <p:nvPr>
            <p:ph type="body" sz="quarter" idx="16"/>
          </p:nvPr>
        </p:nvSpPr>
        <p:spPr>
          <a:xfrm>
            <a:off x="1219200" y="2119966"/>
            <a:ext cx="1828800" cy="357298"/>
          </a:xfrm>
        </p:spPr>
        <p:txBody>
          <a:bodyPr>
            <a:noAutofit/>
          </a:bodyPr>
          <a:lstStyle>
            <a:lvl1pPr marL="0" indent="0">
              <a:buFontTx/>
              <a:buNone/>
              <a:defRPr sz="1200" b="0" i="0">
                <a:solidFill>
                  <a:srgbClr val="1399EE"/>
                </a:solidFill>
                <a:latin typeface="Glegoo"/>
                <a:ea typeface="Calibri" panose="020F0502020204030204"/>
                <a:cs typeface="Glegoo"/>
              </a:defRPr>
            </a:lvl1pPr>
          </a:lstStyle>
          <a:p>
            <a:pPr lvl="0"/>
            <a:endParaRPr lang="en-US" dirty="0"/>
          </a:p>
        </p:txBody>
      </p:sp>
      <p:sp>
        <p:nvSpPr>
          <p:cNvPr id="11" name="Text Placeholder 19"/>
          <p:cNvSpPr>
            <a:spLocks noGrp="1"/>
          </p:cNvSpPr>
          <p:nvPr>
            <p:ph type="body" sz="quarter" idx="17"/>
          </p:nvPr>
        </p:nvSpPr>
        <p:spPr>
          <a:xfrm>
            <a:off x="1219200" y="3411003"/>
            <a:ext cx="2971800" cy="833694"/>
          </a:xfrm>
        </p:spPr>
        <p:txBody>
          <a:bodyPr>
            <a:normAutofit/>
          </a:bodyPr>
          <a:lstStyle>
            <a:lvl1pPr marL="0" indent="0">
              <a:lnSpc>
                <a:spcPts val="1400"/>
              </a:lnSpc>
              <a:buFontTx/>
              <a:buNone/>
              <a:defRPr sz="1000">
                <a:solidFill>
                  <a:srgbClr val="7F7F7F"/>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US" dirty="0"/>
          </a:p>
        </p:txBody>
      </p:sp>
      <p:sp>
        <p:nvSpPr>
          <p:cNvPr id="12" name="Text Placeholder 23"/>
          <p:cNvSpPr>
            <a:spLocks noGrp="1"/>
          </p:cNvSpPr>
          <p:nvPr>
            <p:ph type="body" sz="quarter" idx="18"/>
          </p:nvPr>
        </p:nvSpPr>
        <p:spPr>
          <a:xfrm>
            <a:off x="1219200" y="3182332"/>
            <a:ext cx="1828800" cy="357298"/>
          </a:xfrm>
        </p:spPr>
        <p:txBody>
          <a:bodyPr>
            <a:noAutofit/>
          </a:bodyPr>
          <a:lstStyle>
            <a:lvl1pPr marL="0" indent="0">
              <a:buFontTx/>
              <a:buNone/>
              <a:defRPr sz="1200" b="0" i="0">
                <a:solidFill>
                  <a:srgbClr val="1399EE"/>
                </a:solidFill>
                <a:latin typeface="Glegoo"/>
                <a:ea typeface="Calibri" panose="020F0502020204030204"/>
                <a:cs typeface="Glegoo"/>
              </a:defRPr>
            </a:lvl1pPr>
          </a:lstStyle>
          <a:p>
            <a:pPr lvl="0"/>
            <a:endParaRPr lang="en-US" dirty="0"/>
          </a:p>
        </p:txBody>
      </p:sp>
      <p:sp>
        <p:nvSpPr>
          <p:cNvPr id="13"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6"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7"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fld>
            <a:endParaRPr 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86AAF8A6-92CD-43D7-9A52-E8B11FB4B246}" type="datetimeFigureOut">
              <a:rPr lang="zh-CN" altLang="en-US" smtClean="0"/>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27F01A68-72F8-4555-80FF-8966D381A7F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mc:Choice xmlns:p14="http://schemas.microsoft.com/office/powerpoint/2010/main" Requires="p14">
      <p:transition spd="slow" p14:dur="1500" advClick="0" advTm="0">
        <p:random/>
      </p:transition>
    </mc:Choice>
    <mc:Fallback>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7" Type="http://schemas.openxmlformats.org/officeDocument/2006/relationships/notesSlide" Target="../notesSlides/notesSlide10.xml"/><Relationship Id="rId6" Type="http://schemas.openxmlformats.org/officeDocument/2006/relationships/slideLayout" Target="../slideLayouts/slideLayout8.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9.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9.xml"/><Relationship Id="rId1" Type="http://schemas.openxmlformats.org/officeDocument/2006/relationships/image" Target="../media/image13.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3" Type="http://schemas.openxmlformats.org/officeDocument/2006/relationships/notesSlide" Target="../notesSlides/notesSlide17.xml"/><Relationship Id="rId22" Type="http://schemas.openxmlformats.org/officeDocument/2006/relationships/slideLayout" Target="../slideLayouts/slideLayout9.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10.xml"/><Relationship Id="rId2" Type="http://schemas.openxmlformats.org/officeDocument/2006/relationships/image" Target="../media/image14.jpeg"/><Relationship Id="rId1" Type="http://schemas.openxmlformats.org/officeDocument/2006/relationships/image" Target="../media/image3.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472" y="1888"/>
            <a:ext cx="9144018" cy="5148082"/>
          </a:xfrm>
          <a:prstGeom prst="rect">
            <a:avLst/>
          </a:prstGeom>
        </p:spPr>
      </p:pic>
      <p:sp>
        <p:nvSpPr>
          <p:cNvPr id="3" name="矩形 2"/>
          <p:cNvSpPr/>
          <p:nvPr/>
        </p:nvSpPr>
        <p:spPr>
          <a:xfrm>
            <a:off x="1285181" y="1143000"/>
            <a:ext cx="6578600" cy="28575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p:cNvSpPr/>
          <p:nvPr/>
        </p:nvSpPr>
        <p:spPr>
          <a:xfrm flipH="1">
            <a:off x="4089400" y="1028700"/>
            <a:ext cx="3888680" cy="3117850"/>
          </a:xfrm>
          <a:custGeom>
            <a:avLst/>
            <a:gdLst>
              <a:gd name="connsiteX0" fmla="*/ 0 w 4254500"/>
              <a:gd name="connsiteY0" fmla="*/ 0 h 3225800"/>
              <a:gd name="connsiteX1" fmla="*/ 4254500 w 4254500"/>
              <a:gd name="connsiteY1" fmla="*/ 12700 h 3225800"/>
              <a:gd name="connsiteX2" fmla="*/ 3035300 w 4254500"/>
              <a:gd name="connsiteY2" fmla="*/ 3225800 h 3225800"/>
              <a:gd name="connsiteX3" fmla="*/ 12700 w 4254500"/>
              <a:gd name="connsiteY3" fmla="*/ 3225800 h 3225800"/>
              <a:gd name="connsiteX4" fmla="*/ 0 w 4254500"/>
              <a:gd name="connsiteY4" fmla="*/ 0 h 322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0" h="3225800">
                <a:moveTo>
                  <a:pt x="0" y="0"/>
                </a:moveTo>
                <a:lnTo>
                  <a:pt x="4254500" y="12700"/>
                </a:lnTo>
                <a:lnTo>
                  <a:pt x="3035300" y="3225800"/>
                </a:lnTo>
                <a:lnTo>
                  <a:pt x="12700" y="3225800"/>
                </a:lnTo>
                <a:cubicBezTo>
                  <a:pt x="8467" y="2150533"/>
                  <a:pt x="4233" y="1075267"/>
                  <a:pt x="0" y="0"/>
                </a:cubicBezTo>
                <a:close/>
              </a:path>
            </a:pathLst>
          </a:custGeom>
          <a:solidFill>
            <a:schemeClr val="tx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3"/>
          <p:cNvSpPr txBox="1"/>
          <p:nvPr/>
        </p:nvSpPr>
        <p:spPr>
          <a:xfrm>
            <a:off x="2398569" y="1755109"/>
            <a:ext cx="5046592" cy="729047"/>
          </a:xfrm>
          <a:prstGeom prst="rect">
            <a:avLst/>
          </a:prstGeom>
          <a:noFill/>
        </p:spPr>
        <p:txBody>
          <a:bodyPr wrap="square" lIns="51435" tIns="25718" rIns="51435" bIns="25718" rtlCol="0">
            <a:spAutoFit/>
          </a:bodyPr>
          <a:lstStyle/>
          <a:p>
            <a:r>
              <a:rPr lang="zh-CN" altLang="en-US" sz="4400" dirty="0">
                <a:solidFill>
                  <a:schemeClr val="accent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汽车行业</a:t>
            </a:r>
            <a:r>
              <a:rPr lang="en-US" altLang="zh-CN" sz="44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4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44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7"/>
          <p:cNvSpPr>
            <a:spLocks noChangeArrowheads="1"/>
          </p:cNvSpPr>
          <p:nvPr/>
        </p:nvSpPr>
        <p:spPr bwMode="auto">
          <a:xfrm>
            <a:off x="2353788" y="2640761"/>
            <a:ext cx="4534011"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年终总结</a:t>
            </a: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新年计划</a:t>
            </a: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汽车营销  产品介绍</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 name="文本框 5"/>
          <p:cNvSpPr txBox="1"/>
          <p:nvPr/>
        </p:nvSpPr>
        <p:spPr>
          <a:xfrm>
            <a:off x="3550141" y="3128652"/>
            <a:ext cx="2966612" cy="219710"/>
          </a:xfrm>
          <a:prstGeom prst="rect">
            <a:avLst/>
          </a:prstGeom>
          <a:noFill/>
        </p:spPr>
        <p:txBody>
          <a:bodyPr wrap="square" lIns="51435" tIns="25718" rIns="51435" bIns="25718" rtlCol="0">
            <a:spAutoFit/>
          </a:bodyPr>
          <a:lstStyle/>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rgbClr val="FFC000"/>
                </a:solidFill>
                <a:latin typeface="微软雅黑" panose="020B0503020204020204" pitchFamily="34" charset="-122"/>
                <a:ea typeface="微软雅黑" panose="020B0503020204020204" pitchFamily="34" charset="-122"/>
              </a:rPr>
              <a:t>时间：</a:t>
            </a:r>
            <a:r>
              <a:rPr lang="en-US" altLang="zh-CN" sz="1100" dirty="0">
                <a:solidFill>
                  <a:srgbClr val="FFC000"/>
                </a:solidFill>
                <a:latin typeface="微软雅黑" panose="020B0503020204020204" pitchFamily="34" charset="-122"/>
                <a:ea typeface="微软雅黑" panose="020B0503020204020204" pitchFamily="34" charset="-122"/>
              </a:rPr>
              <a:t>2019x</a:t>
            </a:r>
            <a:r>
              <a:rPr lang="zh-CN" altLang="en-US" sz="1100" dirty="0">
                <a:solidFill>
                  <a:srgbClr val="FFC000"/>
                </a:solidFill>
                <a:latin typeface="微软雅黑" panose="020B0503020204020204" pitchFamily="34" charset="-122"/>
                <a:ea typeface="微软雅黑" panose="020B0503020204020204" pitchFamily="34" charset="-122"/>
              </a:rPr>
              <a:t>月</a:t>
            </a:r>
            <a:r>
              <a:rPr lang="en-US" altLang="zh-CN" sz="1100" dirty="0">
                <a:solidFill>
                  <a:srgbClr val="FFC000"/>
                </a:solidFill>
                <a:latin typeface="微软雅黑" panose="020B0503020204020204" pitchFamily="34" charset="-122"/>
                <a:ea typeface="微软雅黑" panose="020B0503020204020204" pitchFamily="34" charset="-122"/>
              </a:rPr>
              <a:t>x</a:t>
            </a:r>
            <a:r>
              <a:rPr lang="zh-CN" altLang="en-US" sz="1100" dirty="0">
                <a:solidFill>
                  <a:srgbClr val="FFC000"/>
                </a:solidFill>
                <a:latin typeface="微软雅黑" panose="020B0503020204020204" pitchFamily="34" charset="-122"/>
                <a:ea typeface="微软雅黑" panose="020B0503020204020204" pitchFamily="34" charset="-122"/>
              </a:rPr>
              <a:t>日</a:t>
            </a:r>
            <a:endParaRPr lang="zh-CN" altLang="zh-CN" sz="1100" dirty="0">
              <a:solidFill>
                <a:srgbClr val="FFC000"/>
              </a:solidFill>
              <a:latin typeface="微软雅黑" panose="020B0503020204020204" pitchFamily="34" charset="-122"/>
              <a:ea typeface="微软雅黑" panose="020B0503020204020204" pitchFamily="34" charset="-122"/>
            </a:endParaRPr>
          </a:p>
        </p:txBody>
      </p:sp>
      <p:pic>
        <p:nvPicPr>
          <p:cNvPr id="9" name="bamboo">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721427" y="11430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2" presetClass="entr" presetSubtype="2"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1+#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16" presetClass="entr" presetSubtype="2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anim calcmode="lin" valueType="num">
                                      <p:cBhvr>
                                        <p:cTn id="32" dur="500" fill="hold"/>
                                        <p:tgtEl>
                                          <p:spTgt spid="8"/>
                                        </p:tgtEl>
                                        <p:attrNameLst>
                                          <p:attrName>ppt_x</p:attrName>
                                        </p:attrNameLst>
                                      </p:cBhvr>
                                      <p:tavLst>
                                        <p:tav tm="0">
                                          <p:val>
                                            <p:strVal val="#ppt_x"/>
                                          </p:val>
                                        </p:tav>
                                        <p:tav tm="100000">
                                          <p:val>
                                            <p:strVal val="#ppt_x"/>
                                          </p:val>
                                        </p:tav>
                                      </p:tavLst>
                                    </p:anim>
                                    <p:anim calcmode="lin" valueType="num">
                                      <p:cBhvr>
                                        <p:cTn id="33"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4" repeatCount="indefinite" fill="hold" display="0">
                  <p:stCondLst>
                    <p:cond delay="indefinite"/>
                  </p:stCondLst>
                  <p:endCondLst>
                    <p:cond evt="onStopAudio" delay="0">
                      <p:tgtEl>
                        <p:sldTgt/>
                      </p:tgtEl>
                    </p:cond>
                  </p:endCondLst>
                </p:cTn>
                <p:tgtEl>
                  <p:spTgt spid="9"/>
                </p:tgtEl>
              </p:cMediaNode>
            </p:audio>
          </p:childTnLst>
        </p:cTn>
      </p:par>
    </p:tnLst>
    <p:bldLst>
      <p:bldP spid="3" grpId="0" animBg="1"/>
      <p:bldP spid="4" grpId="0" animBg="1"/>
      <p:bldP spid="5"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0" y="0"/>
            <a:ext cx="6053671" cy="3448776"/>
          </a:xfrm>
          <a:custGeom>
            <a:avLst/>
            <a:gdLst>
              <a:gd name="T0" fmla="*/ 2665 w 2665"/>
              <a:gd name="T1" fmla="*/ 0 h 1127"/>
              <a:gd name="T2" fmla="*/ 0 w 2665"/>
              <a:gd name="T3" fmla="*/ 0 h 1127"/>
              <a:gd name="T4" fmla="*/ 652 w 2665"/>
              <a:gd name="T5" fmla="*/ 1127 h 1127"/>
              <a:gd name="T6" fmla="*/ 2665 w 2665"/>
              <a:gd name="T7" fmla="*/ 0 h 1127"/>
              <a:gd name="connsiteX0" fmla="*/ 10000 w 10000"/>
              <a:gd name="connsiteY0" fmla="*/ 0 h 13164"/>
              <a:gd name="connsiteX1" fmla="*/ 0 w 10000"/>
              <a:gd name="connsiteY1" fmla="*/ 0 h 13164"/>
              <a:gd name="connsiteX2" fmla="*/ 16 w 10000"/>
              <a:gd name="connsiteY2" fmla="*/ 13164 h 13164"/>
              <a:gd name="connsiteX3" fmla="*/ 10000 w 10000"/>
              <a:gd name="connsiteY3" fmla="*/ 0 h 13164"/>
            </a:gdLst>
            <a:ahLst/>
            <a:cxnLst>
              <a:cxn ang="0">
                <a:pos x="connsiteX0" y="connsiteY0"/>
              </a:cxn>
              <a:cxn ang="0">
                <a:pos x="connsiteX1" y="connsiteY1"/>
              </a:cxn>
              <a:cxn ang="0">
                <a:pos x="connsiteX2" y="connsiteY2"/>
              </a:cxn>
              <a:cxn ang="0">
                <a:pos x="connsiteX3" y="connsiteY3"/>
              </a:cxn>
            </a:cxnLst>
            <a:rect l="l" t="t" r="r" b="b"/>
            <a:pathLst>
              <a:path w="10000" h="13164">
                <a:moveTo>
                  <a:pt x="10000" y="0"/>
                </a:moveTo>
                <a:lnTo>
                  <a:pt x="0" y="0"/>
                </a:lnTo>
                <a:cubicBezTo>
                  <a:pt x="5" y="4388"/>
                  <a:pt x="11" y="8776"/>
                  <a:pt x="16" y="13164"/>
                </a:cubicBezTo>
                <a:lnTo>
                  <a:pt x="10000" y="0"/>
                </a:lnTo>
                <a:close/>
              </a:path>
            </a:pathLst>
          </a:custGeom>
          <a:solidFill>
            <a:schemeClr val="accent1"/>
          </a:solidFill>
          <a:ln>
            <a:noFill/>
          </a:ln>
        </p:spPr>
        <p:txBody>
          <a:bodyPr vert="horz" wrap="square" lIns="96435" tIns="48218" rIns="96435" bIns="48218" numCol="1" anchor="t" anchorCtr="0" compatLnSpc="1"/>
          <a:lstStyle/>
          <a:p>
            <a:endParaRPr lang="zh-CN" altLang="en-US" dirty="0"/>
          </a:p>
        </p:txBody>
      </p:sp>
      <p:sp>
        <p:nvSpPr>
          <p:cNvPr id="5" name="任意多边形 9"/>
          <p:cNvSpPr/>
          <p:nvPr/>
        </p:nvSpPr>
        <p:spPr bwMode="auto">
          <a:xfrm>
            <a:off x="0" y="0"/>
            <a:ext cx="4727684" cy="5426162"/>
          </a:xfrm>
          <a:custGeom>
            <a:avLst/>
            <a:gdLst>
              <a:gd name="connsiteX0" fmla="*/ 0 w 6303578"/>
              <a:gd name="connsiteY0" fmla="*/ 5940123 h 7232650"/>
              <a:gd name="connsiteX1" fmla="*/ 707864 w 6303578"/>
              <a:gd name="connsiteY1" fmla="*/ 7232650 h 7232650"/>
              <a:gd name="connsiteX2" fmla="*/ 0 w 6303578"/>
              <a:gd name="connsiteY2" fmla="*/ 7232650 h 7232650"/>
              <a:gd name="connsiteX3" fmla="*/ 0 w 6303578"/>
              <a:gd name="connsiteY3" fmla="*/ 0 h 7232650"/>
              <a:gd name="connsiteX4" fmla="*/ 2087752 w 6303578"/>
              <a:gd name="connsiteY4" fmla="*/ 0 h 7232650"/>
              <a:gd name="connsiteX5" fmla="*/ 6303578 w 6303578"/>
              <a:gd name="connsiteY5" fmla="*/ 7232650 h 7232650"/>
              <a:gd name="connsiteX6" fmla="*/ 707865 w 6303578"/>
              <a:gd name="connsiteY6" fmla="*/ 7232650 h 7232650"/>
              <a:gd name="connsiteX7" fmla="*/ 0 w 6303578"/>
              <a:gd name="connsiteY7" fmla="*/ 5940123 h 7232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03578" h="7232650">
                <a:moveTo>
                  <a:pt x="0" y="5940123"/>
                </a:moveTo>
                <a:lnTo>
                  <a:pt x="707864" y="7232650"/>
                </a:lnTo>
                <a:lnTo>
                  <a:pt x="0" y="7232650"/>
                </a:lnTo>
                <a:close/>
                <a:moveTo>
                  <a:pt x="0" y="0"/>
                </a:moveTo>
                <a:lnTo>
                  <a:pt x="2087752" y="0"/>
                </a:lnTo>
                <a:lnTo>
                  <a:pt x="6303578" y="7232650"/>
                </a:lnTo>
                <a:lnTo>
                  <a:pt x="707865" y="7232650"/>
                </a:lnTo>
                <a:lnTo>
                  <a:pt x="0" y="5940123"/>
                </a:lnTo>
                <a:close/>
              </a:path>
            </a:pathLst>
          </a:custGeom>
          <a:blipFill dpi="0" rotWithShape="1">
            <a:blip r:embed="rId1"/>
            <a:srcRect/>
            <a:stretch>
              <a:fillRect l="-53362" r="-18692"/>
            </a:stretch>
          </a:blipFill>
          <a:ln>
            <a:noFill/>
          </a:ln>
          <a:effectLst/>
        </p:spPr>
        <p:txBody>
          <a:bodyPr vert="horz" wrap="square" lIns="96435" tIns="48218" rIns="96435" bIns="48218" numCol="1" anchor="t" anchorCtr="0" compatLnSpc="1">
            <a:noAutofit/>
          </a:bodyPr>
          <a:lstStyle/>
          <a:p>
            <a:endParaRPr lang="zh-CN" altLang="en-US"/>
          </a:p>
        </p:txBody>
      </p:sp>
      <p:grpSp>
        <p:nvGrpSpPr>
          <p:cNvPr id="2" name="Group 1"/>
          <p:cNvGrpSpPr/>
          <p:nvPr/>
        </p:nvGrpSpPr>
        <p:grpSpPr>
          <a:xfrm>
            <a:off x="2480221" y="2364813"/>
            <a:ext cx="1093635" cy="1247665"/>
            <a:chOff x="1856520" y="2834333"/>
            <a:chExt cx="1458180" cy="1663040"/>
          </a:xfrm>
        </p:grpSpPr>
        <p:sp>
          <p:nvSpPr>
            <p:cNvPr id="50" name="Freeform: Shape 2"/>
            <p:cNvSpPr/>
            <p:nvPr/>
          </p:nvSpPr>
          <p:spPr bwMode="auto">
            <a:xfrm>
              <a:off x="1856520" y="2834333"/>
              <a:ext cx="1458180" cy="1663040"/>
            </a:xfrm>
            <a:custGeom>
              <a:avLst/>
              <a:gdLst>
                <a:gd name="T0" fmla="*/ 573 w 1146"/>
                <a:gd name="T1" fmla="*/ 0 h 1307"/>
                <a:gd name="T2" fmla="*/ 1146 w 1146"/>
                <a:gd name="T3" fmla="*/ 287 h 1307"/>
                <a:gd name="T4" fmla="*/ 1146 w 1146"/>
                <a:gd name="T5" fmla="*/ 1021 h 1307"/>
                <a:gd name="T6" fmla="*/ 573 w 1146"/>
                <a:gd name="T7" fmla="*/ 1307 h 1307"/>
                <a:gd name="T8" fmla="*/ 0 w 1146"/>
                <a:gd name="T9" fmla="*/ 1021 h 1307"/>
                <a:gd name="T10" fmla="*/ 0 w 1146"/>
                <a:gd name="T11" fmla="*/ 287 h 1307"/>
                <a:gd name="T12" fmla="*/ 573 w 1146"/>
                <a:gd name="T13" fmla="*/ 0 h 1307"/>
              </a:gdLst>
              <a:ahLst/>
              <a:cxnLst>
                <a:cxn ang="0">
                  <a:pos x="T0" y="T1"/>
                </a:cxn>
                <a:cxn ang="0">
                  <a:pos x="T2" y="T3"/>
                </a:cxn>
                <a:cxn ang="0">
                  <a:pos x="T4" y="T5"/>
                </a:cxn>
                <a:cxn ang="0">
                  <a:pos x="T6" y="T7"/>
                </a:cxn>
                <a:cxn ang="0">
                  <a:pos x="T8" y="T9"/>
                </a:cxn>
                <a:cxn ang="0">
                  <a:pos x="T10" y="T11"/>
                </a:cxn>
                <a:cxn ang="0">
                  <a:pos x="T12" y="T13"/>
                </a:cxn>
              </a:cxnLst>
              <a:rect l="0" t="0" r="r" b="b"/>
              <a:pathLst>
                <a:path w="1146" h="1307">
                  <a:moveTo>
                    <a:pt x="573" y="0"/>
                  </a:moveTo>
                  <a:lnTo>
                    <a:pt x="1146" y="287"/>
                  </a:lnTo>
                  <a:lnTo>
                    <a:pt x="1146" y="1021"/>
                  </a:lnTo>
                  <a:lnTo>
                    <a:pt x="573" y="1307"/>
                  </a:lnTo>
                  <a:lnTo>
                    <a:pt x="0" y="1021"/>
                  </a:lnTo>
                  <a:lnTo>
                    <a:pt x="0" y="287"/>
                  </a:lnTo>
                  <a:lnTo>
                    <a:pt x="573" y="0"/>
                  </a:lnTo>
                  <a:close/>
                </a:path>
              </a:pathLst>
            </a:custGeom>
            <a:solidFill>
              <a:schemeClr val="accent1"/>
            </a:solidFill>
            <a:ln w="28575">
              <a:noFill/>
            </a:ln>
          </p:spPr>
          <p:txBody>
            <a:bodyPr anchor="ctr"/>
            <a:lstStyle/>
            <a:p>
              <a:pPr algn="ctr"/>
            </a:p>
          </p:txBody>
        </p:sp>
        <p:sp>
          <p:nvSpPr>
            <p:cNvPr id="51" name="Freeform: Shape 3"/>
            <p:cNvSpPr>
              <a:spLocks noChangeAspect="1"/>
            </p:cNvSpPr>
            <p:nvPr/>
          </p:nvSpPr>
          <p:spPr bwMode="auto">
            <a:xfrm>
              <a:off x="2330879" y="3400302"/>
              <a:ext cx="497910" cy="531102"/>
            </a:xfrm>
            <a:custGeom>
              <a:avLst/>
              <a:gdLst>
                <a:gd name="T0" fmla="*/ 41 w 45"/>
                <a:gd name="T1" fmla="*/ 48 h 48"/>
                <a:gd name="T2" fmla="*/ 0 w 45"/>
                <a:gd name="T3" fmla="*/ 44 h 48"/>
                <a:gd name="T4" fmla="*/ 3 w 45"/>
                <a:gd name="T5" fmla="*/ 7 h 48"/>
                <a:gd name="T6" fmla="*/ 7 w 45"/>
                <a:gd name="T7" fmla="*/ 4 h 48"/>
                <a:gd name="T8" fmla="*/ 13 w 45"/>
                <a:gd name="T9" fmla="*/ 0 h 48"/>
                <a:gd name="T10" fmla="*/ 17 w 45"/>
                <a:gd name="T11" fmla="*/ 7 h 48"/>
                <a:gd name="T12" fmla="*/ 27 w 45"/>
                <a:gd name="T13" fmla="*/ 4 h 48"/>
                <a:gd name="T14" fmla="*/ 33 w 45"/>
                <a:gd name="T15" fmla="*/ 0 h 48"/>
                <a:gd name="T16" fmla="*/ 38 w 45"/>
                <a:gd name="T17" fmla="*/ 7 h 48"/>
                <a:gd name="T18" fmla="*/ 45 w 45"/>
                <a:gd name="T19" fmla="*/ 10 h 48"/>
                <a:gd name="T20" fmla="*/ 11 w 45"/>
                <a:gd name="T21" fmla="*/ 25 h 48"/>
                <a:gd name="T22" fmla="*/ 3 w 45"/>
                <a:gd name="T23" fmla="*/ 17 h 48"/>
                <a:gd name="T24" fmla="*/ 11 w 45"/>
                <a:gd name="T25" fmla="*/ 25 h 48"/>
                <a:gd name="T26" fmla="*/ 11 w 45"/>
                <a:gd name="T27" fmla="*/ 26 h 48"/>
                <a:gd name="T28" fmla="*/ 3 w 45"/>
                <a:gd name="T29" fmla="*/ 35 h 48"/>
                <a:gd name="T30" fmla="*/ 11 w 45"/>
                <a:gd name="T31" fmla="*/ 44 h 48"/>
                <a:gd name="T32" fmla="*/ 3 w 45"/>
                <a:gd name="T33" fmla="*/ 37 h 48"/>
                <a:gd name="T34" fmla="*/ 11 w 45"/>
                <a:gd name="T35" fmla="*/ 44 h 48"/>
                <a:gd name="T36" fmla="*/ 13 w 45"/>
                <a:gd name="T37" fmla="*/ 3 h 48"/>
                <a:gd name="T38" fmla="*/ 10 w 45"/>
                <a:gd name="T39" fmla="*/ 4 h 48"/>
                <a:gd name="T40" fmla="*/ 11 w 45"/>
                <a:gd name="T41" fmla="*/ 13 h 48"/>
                <a:gd name="T42" fmla="*/ 14 w 45"/>
                <a:gd name="T43" fmla="*/ 12 h 48"/>
                <a:gd name="T44" fmla="*/ 21 w 45"/>
                <a:gd name="T45" fmla="*/ 25 h 48"/>
                <a:gd name="T46" fmla="*/ 13 w 45"/>
                <a:gd name="T47" fmla="*/ 17 h 48"/>
                <a:gd name="T48" fmla="*/ 21 w 45"/>
                <a:gd name="T49" fmla="*/ 25 h 48"/>
                <a:gd name="T50" fmla="*/ 21 w 45"/>
                <a:gd name="T51" fmla="*/ 26 h 48"/>
                <a:gd name="T52" fmla="*/ 13 w 45"/>
                <a:gd name="T53" fmla="*/ 35 h 48"/>
                <a:gd name="T54" fmla="*/ 21 w 45"/>
                <a:gd name="T55" fmla="*/ 44 h 48"/>
                <a:gd name="T56" fmla="*/ 13 w 45"/>
                <a:gd name="T57" fmla="*/ 37 h 48"/>
                <a:gd name="T58" fmla="*/ 21 w 45"/>
                <a:gd name="T59" fmla="*/ 44 h 48"/>
                <a:gd name="T60" fmla="*/ 32 w 45"/>
                <a:gd name="T61" fmla="*/ 17 h 48"/>
                <a:gd name="T62" fmla="*/ 23 w 45"/>
                <a:gd name="T63" fmla="*/ 25 h 48"/>
                <a:gd name="T64" fmla="*/ 32 w 45"/>
                <a:gd name="T65" fmla="*/ 35 h 48"/>
                <a:gd name="T66" fmla="*/ 23 w 45"/>
                <a:gd name="T67" fmla="*/ 26 h 48"/>
                <a:gd name="T68" fmla="*/ 32 w 45"/>
                <a:gd name="T69" fmla="*/ 35 h 48"/>
                <a:gd name="T70" fmla="*/ 32 w 45"/>
                <a:gd name="T71" fmla="*/ 37 h 48"/>
                <a:gd name="T72" fmla="*/ 23 w 45"/>
                <a:gd name="T73" fmla="*/ 44 h 48"/>
                <a:gd name="T74" fmla="*/ 34 w 45"/>
                <a:gd name="T75" fmla="*/ 4 h 48"/>
                <a:gd name="T76" fmla="*/ 32 w 45"/>
                <a:gd name="T77" fmla="*/ 3 h 48"/>
                <a:gd name="T78" fmla="*/ 31 w 45"/>
                <a:gd name="T79" fmla="*/ 12 h 48"/>
                <a:gd name="T80" fmla="*/ 33 w 45"/>
                <a:gd name="T81" fmla="*/ 13 h 48"/>
                <a:gd name="T82" fmla="*/ 34 w 45"/>
                <a:gd name="T83" fmla="*/ 4 h 48"/>
                <a:gd name="T84" fmla="*/ 41 w 45"/>
                <a:gd name="T85" fmla="*/ 17 h 48"/>
                <a:gd name="T86" fmla="*/ 33 w 45"/>
                <a:gd name="T87" fmla="*/ 25 h 48"/>
                <a:gd name="T88" fmla="*/ 41 w 45"/>
                <a:gd name="T89" fmla="*/ 35 h 48"/>
                <a:gd name="T90" fmla="*/ 33 w 45"/>
                <a:gd name="T91" fmla="*/ 26 h 48"/>
                <a:gd name="T92" fmla="*/ 41 w 45"/>
                <a:gd name="T93" fmla="*/ 35 h 48"/>
                <a:gd name="T94" fmla="*/ 41 w 45"/>
                <a:gd name="T95" fmla="*/ 37 h 48"/>
                <a:gd name="T96" fmla="*/ 33 w 45"/>
                <a:gd name="T9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5" h="48">
                  <a:moveTo>
                    <a:pt x="45" y="44"/>
                  </a:moveTo>
                  <a:cubicBezTo>
                    <a:pt x="45" y="46"/>
                    <a:pt x="43" y="48"/>
                    <a:pt x="41" y="48"/>
                  </a:cubicBezTo>
                  <a:cubicBezTo>
                    <a:pt x="3" y="48"/>
                    <a:pt x="3" y="48"/>
                    <a:pt x="3" y="48"/>
                  </a:cubicBezTo>
                  <a:cubicBezTo>
                    <a:pt x="1" y="48"/>
                    <a:pt x="0" y="46"/>
                    <a:pt x="0" y="44"/>
                  </a:cubicBezTo>
                  <a:cubicBezTo>
                    <a:pt x="0" y="10"/>
                    <a:pt x="0" y="10"/>
                    <a:pt x="0" y="10"/>
                  </a:cubicBezTo>
                  <a:cubicBezTo>
                    <a:pt x="0" y="8"/>
                    <a:pt x="1" y="7"/>
                    <a:pt x="3" y="7"/>
                  </a:cubicBezTo>
                  <a:cubicBezTo>
                    <a:pt x="7" y="7"/>
                    <a:pt x="7" y="7"/>
                    <a:pt x="7" y="7"/>
                  </a:cubicBezTo>
                  <a:cubicBezTo>
                    <a:pt x="7" y="4"/>
                    <a:pt x="7" y="4"/>
                    <a:pt x="7" y="4"/>
                  </a:cubicBezTo>
                  <a:cubicBezTo>
                    <a:pt x="7" y="2"/>
                    <a:pt x="9" y="0"/>
                    <a:pt x="11" y="0"/>
                  </a:cubicBezTo>
                  <a:cubicBezTo>
                    <a:pt x="13" y="0"/>
                    <a:pt x="13" y="0"/>
                    <a:pt x="13" y="0"/>
                  </a:cubicBezTo>
                  <a:cubicBezTo>
                    <a:pt x="15" y="0"/>
                    <a:pt x="17" y="2"/>
                    <a:pt x="17" y="4"/>
                  </a:cubicBezTo>
                  <a:cubicBezTo>
                    <a:pt x="17" y="7"/>
                    <a:pt x="17" y="7"/>
                    <a:pt x="17" y="7"/>
                  </a:cubicBezTo>
                  <a:cubicBezTo>
                    <a:pt x="27" y="7"/>
                    <a:pt x="27" y="7"/>
                    <a:pt x="27" y="7"/>
                  </a:cubicBezTo>
                  <a:cubicBezTo>
                    <a:pt x="27" y="4"/>
                    <a:pt x="27" y="4"/>
                    <a:pt x="27" y="4"/>
                  </a:cubicBezTo>
                  <a:cubicBezTo>
                    <a:pt x="27" y="2"/>
                    <a:pt x="29" y="0"/>
                    <a:pt x="32" y="0"/>
                  </a:cubicBezTo>
                  <a:cubicBezTo>
                    <a:pt x="33" y="0"/>
                    <a:pt x="33" y="0"/>
                    <a:pt x="33" y="0"/>
                  </a:cubicBezTo>
                  <a:cubicBezTo>
                    <a:pt x="36" y="0"/>
                    <a:pt x="38" y="2"/>
                    <a:pt x="38" y="4"/>
                  </a:cubicBezTo>
                  <a:cubicBezTo>
                    <a:pt x="38" y="7"/>
                    <a:pt x="38" y="7"/>
                    <a:pt x="38" y="7"/>
                  </a:cubicBezTo>
                  <a:cubicBezTo>
                    <a:pt x="41" y="7"/>
                    <a:pt x="41" y="7"/>
                    <a:pt x="41" y="7"/>
                  </a:cubicBezTo>
                  <a:cubicBezTo>
                    <a:pt x="43" y="7"/>
                    <a:pt x="45" y="8"/>
                    <a:pt x="45" y="10"/>
                  </a:cubicBezTo>
                  <a:lnTo>
                    <a:pt x="45" y="44"/>
                  </a:lnTo>
                  <a:close/>
                  <a:moveTo>
                    <a:pt x="11" y="25"/>
                  </a:moveTo>
                  <a:cubicBezTo>
                    <a:pt x="11" y="17"/>
                    <a:pt x="11" y="17"/>
                    <a:pt x="11" y="17"/>
                  </a:cubicBezTo>
                  <a:cubicBezTo>
                    <a:pt x="3" y="17"/>
                    <a:pt x="3" y="17"/>
                    <a:pt x="3" y="17"/>
                  </a:cubicBezTo>
                  <a:cubicBezTo>
                    <a:pt x="3" y="25"/>
                    <a:pt x="3" y="25"/>
                    <a:pt x="3" y="25"/>
                  </a:cubicBezTo>
                  <a:lnTo>
                    <a:pt x="11" y="25"/>
                  </a:lnTo>
                  <a:close/>
                  <a:moveTo>
                    <a:pt x="11" y="35"/>
                  </a:moveTo>
                  <a:cubicBezTo>
                    <a:pt x="11" y="26"/>
                    <a:pt x="11" y="26"/>
                    <a:pt x="11" y="26"/>
                  </a:cubicBezTo>
                  <a:cubicBezTo>
                    <a:pt x="3" y="26"/>
                    <a:pt x="3" y="26"/>
                    <a:pt x="3" y="26"/>
                  </a:cubicBezTo>
                  <a:cubicBezTo>
                    <a:pt x="3" y="35"/>
                    <a:pt x="3" y="35"/>
                    <a:pt x="3" y="35"/>
                  </a:cubicBezTo>
                  <a:lnTo>
                    <a:pt x="11" y="35"/>
                  </a:lnTo>
                  <a:close/>
                  <a:moveTo>
                    <a:pt x="11" y="44"/>
                  </a:moveTo>
                  <a:cubicBezTo>
                    <a:pt x="11" y="37"/>
                    <a:pt x="11" y="37"/>
                    <a:pt x="11" y="37"/>
                  </a:cubicBezTo>
                  <a:cubicBezTo>
                    <a:pt x="3" y="37"/>
                    <a:pt x="3" y="37"/>
                    <a:pt x="3" y="37"/>
                  </a:cubicBezTo>
                  <a:cubicBezTo>
                    <a:pt x="3" y="44"/>
                    <a:pt x="3" y="44"/>
                    <a:pt x="3" y="44"/>
                  </a:cubicBezTo>
                  <a:lnTo>
                    <a:pt x="11" y="44"/>
                  </a:lnTo>
                  <a:close/>
                  <a:moveTo>
                    <a:pt x="14" y="4"/>
                  </a:moveTo>
                  <a:cubicBezTo>
                    <a:pt x="14" y="4"/>
                    <a:pt x="13" y="3"/>
                    <a:pt x="13" y="3"/>
                  </a:cubicBezTo>
                  <a:cubicBezTo>
                    <a:pt x="11" y="3"/>
                    <a:pt x="11" y="3"/>
                    <a:pt x="11" y="3"/>
                  </a:cubicBezTo>
                  <a:cubicBezTo>
                    <a:pt x="11" y="3"/>
                    <a:pt x="10" y="4"/>
                    <a:pt x="10" y="4"/>
                  </a:cubicBezTo>
                  <a:cubicBezTo>
                    <a:pt x="10" y="12"/>
                    <a:pt x="10" y="12"/>
                    <a:pt x="10" y="12"/>
                  </a:cubicBezTo>
                  <a:cubicBezTo>
                    <a:pt x="10" y="12"/>
                    <a:pt x="11" y="13"/>
                    <a:pt x="11" y="13"/>
                  </a:cubicBezTo>
                  <a:cubicBezTo>
                    <a:pt x="13" y="13"/>
                    <a:pt x="13" y="13"/>
                    <a:pt x="13" y="13"/>
                  </a:cubicBezTo>
                  <a:cubicBezTo>
                    <a:pt x="13" y="13"/>
                    <a:pt x="14" y="12"/>
                    <a:pt x="14" y="12"/>
                  </a:cubicBezTo>
                  <a:lnTo>
                    <a:pt x="14" y="4"/>
                  </a:lnTo>
                  <a:close/>
                  <a:moveTo>
                    <a:pt x="21" y="25"/>
                  </a:moveTo>
                  <a:cubicBezTo>
                    <a:pt x="21" y="17"/>
                    <a:pt x="21" y="17"/>
                    <a:pt x="21" y="17"/>
                  </a:cubicBezTo>
                  <a:cubicBezTo>
                    <a:pt x="13" y="17"/>
                    <a:pt x="13" y="17"/>
                    <a:pt x="13" y="17"/>
                  </a:cubicBezTo>
                  <a:cubicBezTo>
                    <a:pt x="13" y="25"/>
                    <a:pt x="13" y="25"/>
                    <a:pt x="13" y="25"/>
                  </a:cubicBezTo>
                  <a:lnTo>
                    <a:pt x="21" y="25"/>
                  </a:lnTo>
                  <a:close/>
                  <a:moveTo>
                    <a:pt x="21" y="35"/>
                  </a:moveTo>
                  <a:cubicBezTo>
                    <a:pt x="21" y="26"/>
                    <a:pt x="21" y="26"/>
                    <a:pt x="21" y="26"/>
                  </a:cubicBezTo>
                  <a:cubicBezTo>
                    <a:pt x="13" y="26"/>
                    <a:pt x="13" y="26"/>
                    <a:pt x="13" y="26"/>
                  </a:cubicBezTo>
                  <a:cubicBezTo>
                    <a:pt x="13" y="35"/>
                    <a:pt x="13" y="35"/>
                    <a:pt x="13" y="35"/>
                  </a:cubicBezTo>
                  <a:lnTo>
                    <a:pt x="21" y="35"/>
                  </a:lnTo>
                  <a:close/>
                  <a:moveTo>
                    <a:pt x="21" y="44"/>
                  </a:moveTo>
                  <a:cubicBezTo>
                    <a:pt x="21" y="37"/>
                    <a:pt x="21" y="37"/>
                    <a:pt x="21" y="37"/>
                  </a:cubicBezTo>
                  <a:cubicBezTo>
                    <a:pt x="13" y="37"/>
                    <a:pt x="13" y="37"/>
                    <a:pt x="13" y="37"/>
                  </a:cubicBezTo>
                  <a:cubicBezTo>
                    <a:pt x="13" y="44"/>
                    <a:pt x="13" y="44"/>
                    <a:pt x="13" y="44"/>
                  </a:cubicBezTo>
                  <a:lnTo>
                    <a:pt x="21" y="44"/>
                  </a:lnTo>
                  <a:close/>
                  <a:moveTo>
                    <a:pt x="32" y="25"/>
                  </a:moveTo>
                  <a:cubicBezTo>
                    <a:pt x="32" y="17"/>
                    <a:pt x="32" y="17"/>
                    <a:pt x="32" y="17"/>
                  </a:cubicBezTo>
                  <a:cubicBezTo>
                    <a:pt x="23" y="17"/>
                    <a:pt x="23" y="17"/>
                    <a:pt x="23" y="17"/>
                  </a:cubicBezTo>
                  <a:cubicBezTo>
                    <a:pt x="23" y="25"/>
                    <a:pt x="23" y="25"/>
                    <a:pt x="23" y="25"/>
                  </a:cubicBezTo>
                  <a:lnTo>
                    <a:pt x="32" y="25"/>
                  </a:lnTo>
                  <a:close/>
                  <a:moveTo>
                    <a:pt x="32" y="35"/>
                  </a:moveTo>
                  <a:cubicBezTo>
                    <a:pt x="32" y="26"/>
                    <a:pt x="32" y="26"/>
                    <a:pt x="32" y="26"/>
                  </a:cubicBezTo>
                  <a:cubicBezTo>
                    <a:pt x="23" y="26"/>
                    <a:pt x="23" y="26"/>
                    <a:pt x="23" y="26"/>
                  </a:cubicBezTo>
                  <a:cubicBezTo>
                    <a:pt x="23" y="35"/>
                    <a:pt x="23" y="35"/>
                    <a:pt x="23" y="35"/>
                  </a:cubicBezTo>
                  <a:lnTo>
                    <a:pt x="32" y="35"/>
                  </a:lnTo>
                  <a:close/>
                  <a:moveTo>
                    <a:pt x="32" y="44"/>
                  </a:moveTo>
                  <a:cubicBezTo>
                    <a:pt x="32" y="37"/>
                    <a:pt x="32" y="37"/>
                    <a:pt x="32" y="37"/>
                  </a:cubicBezTo>
                  <a:cubicBezTo>
                    <a:pt x="23" y="37"/>
                    <a:pt x="23" y="37"/>
                    <a:pt x="23" y="37"/>
                  </a:cubicBezTo>
                  <a:cubicBezTo>
                    <a:pt x="23" y="44"/>
                    <a:pt x="23" y="44"/>
                    <a:pt x="23" y="44"/>
                  </a:cubicBezTo>
                  <a:lnTo>
                    <a:pt x="32" y="44"/>
                  </a:lnTo>
                  <a:close/>
                  <a:moveTo>
                    <a:pt x="34" y="4"/>
                  </a:moveTo>
                  <a:cubicBezTo>
                    <a:pt x="34" y="4"/>
                    <a:pt x="34" y="3"/>
                    <a:pt x="33" y="3"/>
                  </a:cubicBezTo>
                  <a:cubicBezTo>
                    <a:pt x="32" y="3"/>
                    <a:pt x="32" y="3"/>
                    <a:pt x="32" y="3"/>
                  </a:cubicBezTo>
                  <a:cubicBezTo>
                    <a:pt x="31" y="3"/>
                    <a:pt x="31" y="4"/>
                    <a:pt x="31" y="4"/>
                  </a:cubicBezTo>
                  <a:cubicBezTo>
                    <a:pt x="31" y="12"/>
                    <a:pt x="31" y="12"/>
                    <a:pt x="31" y="12"/>
                  </a:cubicBezTo>
                  <a:cubicBezTo>
                    <a:pt x="31" y="12"/>
                    <a:pt x="31" y="13"/>
                    <a:pt x="32" y="13"/>
                  </a:cubicBezTo>
                  <a:cubicBezTo>
                    <a:pt x="33" y="13"/>
                    <a:pt x="33" y="13"/>
                    <a:pt x="33" y="13"/>
                  </a:cubicBezTo>
                  <a:cubicBezTo>
                    <a:pt x="34" y="13"/>
                    <a:pt x="34" y="12"/>
                    <a:pt x="34" y="12"/>
                  </a:cubicBezTo>
                  <a:lnTo>
                    <a:pt x="34" y="4"/>
                  </a:lnTo>
                  <a:close/>
                  <a:moveTo>
                    <a:pt x="41" y="25"/>
                  </a:moveTo>
                  <a:cubicBezTo>
                    <a:pt x="41" y="17"/>
                    <a:pt x="41" y="17"/>
                    <a:pt x="41" y="17"/>
                  </a:cubicBezTo>
                  <a:cubicBezTo>
                    <a:pt x="33" y="17"/>
                    <a:pt x="33" y="17"/>
                    <a:pt x="33" y="17"/>
                  </a:cubicBezTo>
                  <a:cubicBezTo>
                    <a:pt x="33" y="25"/>
                    <a:pt x="33" y="25"/>
                    <a:pt x="33" y="25"/>
                  </a:cubicBezTo>
                  <a:lnTo>
                    <a:pt x="41" y="25"/>
                  </a:lnTo>
                  <a:close/>
                  <a:moveTo>
                    <a:pt x="41" y="35"/>
                  </a:moveTo>
                  <a:cubicBezTo>
                    <a:pt x="41" y="26"/>
                    <a:pt x="41" y="26"/>
                    <a:pt x="41" y="26"/>
                  </a:cubicBezTo>
                  <a:cubicBezTo>
                    <a:pt x="33" y="26"/>
                    <a:pt x="33" y="26"/>
                    <a:pt x="33" y="26"/>
                  </a:cubicBezTo>
                  <a:cubicBezTo>
                    <a:pt x="33" y="35"/>
                    <a:pt x="33" y="35"/>
                    <a:pt x="33" y="35"/>
                  </a:cubicBezTo>
                  <a:lnTo>
                    <a:pt x="41" y="35"/>
                  </a:lnTo>
                  <a:close/>
                  <a:moveTo>
                    <a:pt x="41" y="44"/>
                  </a:moveTo>
                  <a:cubicBezTo>
                    <a:pt x="41" y="37"/>
                    <a:pt x="41" y="37"/>
                    <a:pt x="41" y="37"/>
                  </a:cubicBezTo>
                  <a:cubicBezTo>
                    <a:pt x="33" y="37"/>
                    <a:pt x="33" y="37"/>
                    <a:pt x="33" y="37"/>
                  </a:cubicBezTo>
                  <a:cubicBezTo>
                    <a:pt x="33" y="44"/>
                    <a:pt x="33" y="44"/>
                    <a:pt x="33" y="44"/>
                  </a:cubicBezTo>
                  <a:lnTo>
                    <a:pt x="41" y="44"/>
                  </a:lnTo>
                  <a:close/>
                </a:path>
              </a:pathLst>
            </a:custGeom>
            <a:solidFill>
              <a:schemeClr val="bg1"/>
            </a:solidFill>
            <a:ln>
              <a:noFill/>
            </a:ln>
          </p:spPr>
          <p:txBody>
            <a:bodyPr anchor="ctr"/>
            <a:lstStyle/>
            <a:p>
              <a:pPr algn="ctr"/>
            </a:p>
          </p:txBody>
        </p:sp>
      </p:grpSp>
      <p:grpSp>
        <p:nvGrpSpPr>
          <p:cNvPr id="3" name="Group 4"/>
          <p:cNvGrpSpPr/>
          <p:nvPr/>
        </p:nvGrpSpPr>
        <p:grpSpPr>
          <a:xfrm>
            <a:off x="3573856" y="2706102"/>
            <a:ext cx="972108" cy="641287"/>
            <a:chOff x="909706" y="699459"/>
            <a:chExt cx="1296144" cy="854786"/>
          </a:xfrm>
        </p:grpSpPr>
        <p:sp>
          <p:nvSpPr>
            <p:cNvPr id="48" name="TextBox 5"/>
            <p:cNvSpPr txBox="1"/>
            <p:nvPr/>
          </p:nvSpPr>
          <p:spPr>
            <a:xfrm>
              <a:off x="909706" y="1315012"/>
              <a:ext cx="1296144" cy="239233"/>
            </a:xfrm>
            <a:prstGeom prst="rect">
              <a:avLst/>
            </a:prstGeom>
            <a:noFill/>
          </p:spPr>
          <p:txBody>
            <a:bodyPr wrap="square" lIns="72000" tIns="0" rIns="72000" bIns="0" anchor="ctr" anchorCtr="1">
              <a:normAutofit/>
            </a:bodyPr>
            <a:lstStyle/>
            <a:p>
              <a:pPr algn="ctr"/>
              <a:r>
                <a:rPr lang="en-US" altLang="zh-CN" sz="1100" dirty="0"/>
                <a:t>CONTENTS</a:t>
              </a:r>
              <a:endParaRPr lang="en-US" altLang="zh-CN" sz="1100" dirty="0"/>
            </a:p>
          </p:txBody>
        </p:sp>
        <p:sp>
          <p:nvSpPr>
            <p:cNvPr id="49" name="TextBox 6"/>
            <p:cNvSpPr txBox="1"/>
            <p:nvPr/>
          </p:nvSpPr>
          <p:spPr>
            <a:xfrm>
              <a:off x="909706" y="699459"/>
              <a:ext cx="1296144" cy="615553"/>
            </a:xfrm>
            <a:prstGeom prst="rect">
              <a:avLst/>
            </a:prstGeom>
            <a:noFill/>
          </p:spPr>
          <p:txBody>
            <a:bodyPr wrap="square" lIns="0" tIns="0" rIns="0" bIns="0" anchor="ctr" anchorCtr="1">
              <a:normAutofit/>
            </a:bodyPr>
            <a:lstStyle/>
            <a:p>
              <a:pPr algn="ctr"/>
              <a:r>
                <a:rPr lang="zh-CN" altLang="en-US" sz="3000" b="1" dirty="0">
                  <a:solidFill>
                    <a:schemeClr val="tx1">
                      <a:lumMod val="75000"/>
                      <a:lumOff val="25000"/>
                    </a:schemeClr>
                  </a:solidFill>
                </a:rPr>
                <a:t>目录</a:t>
              </a:r>
              <a:endParaRPr lang="zh-CN" altLang="en-US" sz="3000" b="1" dirty="0">
                <a:solidFill>
                  <a:schemeClr val="tx1">
                    <a:lumMod val="75000"/>
                    <a:lumOff val="25000"/>
                  </a:schemeClr>
                </a:solidFill>
              </a:endParaRPr>
            </a:p>
          </p:txBody>
        </p:sp>
      </p:grpSp>
      <p:sp>
        <p:nvSpPr>
          <p:cNvPr id="32" name="Freeform: Shape 10"/>
          <p:cNvSpPr/>
          <p:nvPr/>
        </p:nvSpPr>
        <p:spPr bwMode="auto">
          <a:xfrm>
            <a:off x="5101285" y="990391"/>
            <a:ext cx="506012" cy="577281"/>
          </a:xfrm>
          <a:custGeom>
            <a:avLst/>
            <a:gdLst>
              <a:gd name="T0" fmla="*/ 573 w 1146"/>
              <a:gd name="T1" fmla="*/ 0 h 1307"/>
              <a:gd name="T2" fmla="*/ 1146 w 1146"/>
              <a:gd name="T3" fmla="*/ 287 h 1307"/>
              <a:gd name="T4" fmla="*/ 1146 w 1146"/>
              <a:gd name="T5" fmla="*/ 1021 h 1307"/>
              <a:gd name="T6" fmla="*/ 573 w 1146"/>
              <a:gd name="T7" fmla="*/ 1307 h 1307"/>
              <a:gd name="T8" fmla="*/ 0 w 1146"/>
              <a:gd name="T9" fmla="*/ 1021 h 1307"/>
              <a:gd name="T10" fmla="*/ 0 w 1146"/>
              <a:gd name="T11" fmla="*/ 287 h 1307"/>
              <a:gd name="T12" fmla="*/ 573 w 1146"/>
              <a:gd name="T13" fmla="*/ 0 h 1307"/>
            </a:gdLst>
            <a:ahLst/>
            <a:cxnLst>
              <a:cxn ang="0">
                <a:pos x="T0" y="T1"/>
              </a:cxn>
              <a:cxn ang="0">
                <a:pos x="T2" y="T3"/>
              </a:cxn>
              <a:cxn ang="0">
                <a:pos x="T4" y="T5"/>
              </a:cxn>
              <a:cxn ang="0">
                <a:pos x="T6" y="T7"/>
              </a:cxn>
              <a:cxn ang="0">
                <a:pos x="T8" y="T9"/>
              </a:cxn>
              <a:cxn ang="0">
                <a:pos x="T10" y="T11"/>
              </a:cxn>
              <a:cxn ang="0">
                <a:pos x="T12" y="T13"/>
              </a:cxn>
            </a:cxnLst>
            <a:rect l="0" t="0" r="r" b="b"/>
            <a:pathLst>
              <a:path w="1146" h="1307">
                <a:moveTo>
                  <a:pt x="573" y="0"/>
                </a:moveTo>
                <a:lnTo>
                  <a:pt x="1146" y="287"/>
                </a:lnTo>
                <a:lnTo>
                  <a:pt x="1146" y="1021"/>
                </a:lnTo>
                <a:lnTo>
                  <a:pt x="573" y="1307"/>
                </a:lnTo>
                <a:lnTo>
                  <a:pt x="0" y="1021"/>
                </a:lnTo>
                <a:lnTo>
                  <a:pt x="0" y="287"/>
                </a:lnTo>
                <a:lnTo>
                  <a:pt x="573" y="0"/>
                </a:lnTo>
                <a:close/>
              </a:path>
            </a:pathLst>
          </a:custGeom>
          <a:solidFill>
            <a:schemeClr val="accent1">
              <a:lumMod val="100000"/>
            </a:schemeClr>
          </a:solidFill>
          <a:ln w="28575">
            <a:noFill/>
          </a:ln>
        </p:spPr>
        <p:txBody>
          <a:bodyPr vert="horz" wrap="none" lIns="68580" tIns="34290" rIns="68580" bIns="34290" anchor="ctr" anchorCtr="1" compatLnSpc="1">
            <a:normAutofit/>
          </a:bodyPr>
          <a:lstStyle/>
          <a:p>
            <a:pPr algn="ctr"/>
            <a:r>
              <a:rPr lang="en-US" altLang="zh-CN" sz="2400" dirty="0">
                <a:solidFill>
                  <a:schemeClr val="bg1"/>
                </a:solidFill>
                <a:latin typeface="Impact" panose="020B0806030902050204" pitchFamily="34" charset="0"/>
              </a:rPr>
              <a:t>01</a:t>
            </a:r>
            <a:endParaRPr lang="en-US" altLang="zh-CN" sz="2400" dirty="0">
              <a:solidFill>
                <a:schemeClr val="bg1"/>
              </a:solidFill>
              <a:latin typeface="Impact" panose="020B0806030902050204" pitchFamily="34" charset="0"/>
            </a:endParaRPr>
          </a:p>
        </p:txBody>
      </p:sp>
      <p:sp>
        <p:nvSpPr>
          <p:cNvPr id="33" name="Freeform: Shape 11"/>
          <p:cNvSpPr/>
          <p:nvPr/>
        </p:nvSpPr>
        <p:spPr bwMode="auto">
          <a:xfrm>
            <a:off x="5101285" y="1962799"/>
            <a:ext cx="506012" cy="577281"/>
          </a:xfrm>
          <a:custGeom>
            <a:avLst/>
            <a:gdLst>
              <a:gd name="T0" fmla="*/ 573 w 1146"/>
              <a:gd name="T1" fmla="*/ 0 h 1307"/>
              <a:gd name="T2" fmla="*/ 1146 w 1146"/>
              <a:gd name="T3" fmla="*/ 287 h 1307"/>
              <a:gd name="T4" fmla="*/ 1146 w 1146"/>
              <a:gd name="T5" fmla="*/ 1021 h 1307"/>
              <a:gd name="T6" fmla="*/ 573 w 1146"/>
              <a:gd name="T7" fmla="*/ 1307 h 1307"/>
              <a:gd name="T8" fmla="*/ 0 w 1146"/>
              <a:gd name="T9" fmla="*/ 1021 h 1307"/>
              <a:gd name="T10" fmla="*/ 0 w 1146"/>
              <a:gd name="T11" fmla="*/ 287 h 1307"/>
              <a:gd name="T12" fmla="*/ 573 w 1146"/>
              <a:gd name="T13" fmla="*/ 0 h 1307"/>
            </a:gdLst>
            <a:ahLst/>
            <a:cxnLst>
              <a:cxn ang="0">
                <a:pos x="T0" y="T1"/>
              </a:cxn>
              <a:cxn ang="0">
                <a:pos x="T2" y="T3"/>
              </a:cxn>
              <a:cxn ang="0">
                <a:pos x="T4" y="T5"/>
              </a:cxn>
              <a:cxn ang="0">
                <a:pos x="T6" y="T7"/>
              </a:cxn>
              <a:cxn ang="0">
                <a:pos x="T8" y="T9"/>
              </a:cxn>
              <a:cxn ang="0">
                <a:pos x="T10" y="T11"/>
              </a:cxn>
              <a:cxn ang="0">
                <a:pos x="T12" y="T13"/>
              </a:cxn>
            </a:cxnLst>
            <a:rect l="0" t="0" r="r" b="b"/>
            <a:pathLst>
              <a:path w="1146" h="1307">
                <a:moveTo>
                  <a:pt x="573" y="0"/>
                </a:moveTo>
                <a:lnTo>
                  <a:pt x="1146" y="287"/>
                </a:lnTo>
                <a:lnTo>
                  <a:pt x="1146" y="1021"/>
                </a:lnTo>
                <a:lnTo>
                  <a:pt x="573" y="1307"/>
                </a:lnTo>
                <a:lnTo>
                  <a:pt x="0" y="1021"/>
                </a:lnTo>
                <a:lnTo>
                  <a:pt x="0" y="287"/>
                </a:lnTo>
                <a:lnTo>
                  <a:pt x="573" y="0"/>
                </a:lnTo>
                <a:close/>
              </a:path>
            </a:pathLst>
          </a:custGeom>
          <a:solidFill>
            <a:schemeClr val="accent2">
              <a:lumMod val="100000"/>
            </a:schemeClr>
          </a:solidFill>
          <a:ln w="28575">
            <a:noFill/>
          </a:ln>
        </p:spPr>
        <p:txBody>
          <a:bodyPr vert="horz" wrap="none" lIns="68580" tIns="34290" rIns="68580" bIns="34290" anchor="ctr" anchorCtr="1" compatLnSpc="1">
            <a:normAutofit/>
          </a:bodyPr>
          <a:lstStyle/>
          <a:p>
            <a:pPr algn="ctr"/>
            <a:r>
              <a:rPr lang="en-US" altLang="zh-CN" sz="2400" dirty="0">
                <a:solidFill>
                  <a:schemeClr val="bg1"/>
                </a:solidFill>
                <a:latin typeface="Impact" panose="020B0806030902050204" pitchFamily="34" charset="0"/>
              </a:rPr>
              <a:t>02</a:t>
            </a:r>
            <a:endParaRPr lang="en-US" altLang="zh-CN" sz="2400" dirty="0">
              <a:solidFill>
                <a:schemeClr val="bg1"/>
              </a:solidFill>
              <a:latin typeface="Impact" panose="020B0806030902050204" pitchFamily="34" charset="0"/>
            </a:endParaRPr>
          </a:p>
        </p:txBody>
      </p:sp>
      <p:sp>
        <p:nvSpPr>
          <p:cNvPr id="34" name="Freeform: Shape 12"/>
          <p:cNvSpPr/>
          <p:nvPr/>
        </p:nvSpPr>
        <p:spPr bwMode="auto">
          <a:xfrm>
            <a:off x="5101285" y="2935208"/>
            <a:ext cx="506012" cy="577281"/>
          </a:xfrm>
          <a:custGeom>
            <a:avLst/>
            <a:gdLst>
              <a:gd name="T0" fmla="*/ 573 w 1146"/>
              <a:gd name="T1" fmla="*/ 0 h 1307"/>
              <a:gd name="T2" fmla="*/ 1146 w 1146"/>
              <a:gd name="T3" fmla="*/ 287 h 1307"/>
              <a:gd name="T4" fmla="*/ 1146 w 1146"/>
              <a:gd name="T5" fmla="*/ 1021 h 1307"/>
              <a:gd name="T6" fmla="*/ 573 w 1146"/>
              <a:gd name="T7" fmla="*/ 1307 h 1307"/>
              <a:gd name="T8" fmla="*/ 0 w 1146"/>
              <a:gd name="T9" fmla="*/ 1021 h 1307"/>
              <a:gd name="T10" fmla="*/ 0 w 1146"/>
              <a:gd name="T11" fmla="*/ 287 h 1307"/>
              <a:gd name="T12" fmla="*/ 573 w 1146"/>
              <a:gd name="T13" fmla="*/ 0 h 1307"/>
            </a:gdLst>
            <a:ahLst/>
            <a:cxnLst>
              <a:cxn ang="0">
                <a:pos x="T0" y="T1"/>
              </a:cxn>
              <a:cxn ang="0">
                <a:pos x="T2" y="T3"/>
              </a:cxn>
              <a:cxn ang="0">
                <a:pos x="T4" y="T5"/>
              </a:cxn>
              <a:cxn ang="0">
                <a:pos x="T6" y="T7"/>
              </a:cxn>
              <a:cxn ang="0">
                <a:pos x="T8" y="T9"/>
              </a:cxn>
              <a:cxn ang="0">
                <a:pos x="T10" y="T11"/>
              </a:cxn>
              <a:cxn ang="0">
                <a:pos x="T12" y="T13"/>
              </a:cxn>
            </a:cxnLst>
            <a:rect l="0" t="0" r="r" b="b"/>
            <a:pathLst>
              <a:path w="1146" h="1307">
                <a:moveTo>
                  <a:pt x="573" y="0"/>
                </a:moveTo>
                <a:lnTo>
                  <a:pt x="1146" y="287"/>
                </a:lnTo>
                <a:lnTo>
                  <a:pt x="1146" y="1021"/>
                </a:lnTo>
                <a:lnTo>
                  <a:pt x="573" y="1307"/>
                </a:lnTo>
                <a:lnTo>
                  <a:pt x="0" y="1021"/>
                </a:lnTo>
                <a:lnTo>
                  <a:pt x="0" y="287"/>
                </a:lnTo>
                <a:lnTo>
                  <a:pt x="573" y="0"/>
                </a:lnTo>
                <a:close/>
              </a:path>
            </a:pathLst>
          </a:custGeom>
          <a:solidFill>
            <a:schemeClr val="accent3">
              <a:lumMod val="100000"/>
            </a:schemeClr>
          </a:solidFill>
          <a:ln w="28575">
            <a:noFill/>
          </a:ln>
        </p:spPr>
        <p:txBody>
          <a:bodyPr vert="horz" wrap="none" lIns="68580" tIns="34290" rIns="68580" bIns="34290" anchor="ctr" anchorCtr="1" compatLnSpc="1">
            <a:normAutofit/>
          </a:bodyPr>
          <a:lstStyle/>
          <a:p>
            <a:pPr algn="ctr"/>
            <a:r>
              <a:rPr lang="en-US" altLang="zh-CN" sz="2400" dirty="0">
                <a:solidFill>
                  <a:schemeClr val="bg1"/>
                </a:solidFill>
                <a:latin typeface="Impact" panose="020B0806030902050204" pitchFamily="34" charset="0"/>
              </a:rPr>
              <a:t>03</a:t>
            </a:r>
            <a:endParaRPr lang="en-US" altLang="zh-CN" sz="2400" dirty="0">
              <a:solidFill>
                <a:schemeClr val="bg1"/>
              </a:solidFill>
              <a:latin typeface="Impact" panose="020B0806030902050204" pitchFamily="34" charset="0"/>
            </a:endParaRPr>
          </a:p>
        </p:txBody>
      </p:sp>
      <p:sp>
        <p:nvSpPr>
          <p:cNvPr id="35" name="Freeform: Shape 13"/>
          <p:cNvSpPr/>
          <p:nvPr/>
        </p:nvSpPr>
        <p:spPr bwMode="auto">
          <a:xfrm>
            <a:off x="5101285" y="3907616"/>
            <a:ext cx="506012" cy="577281"/>
          </a:xfrm>
          <a:custGeom>
            <a:avLst/>
            <a:gdLst>
              <a:gd name="T0" fmla="*/ 573 w 1146"/>
              <a:gd name="T1" fmla="*/ 0 h 1307"/>
              <a:gd name="T2" fmla="*/ 1146 w 1146"/>
              <a:gd name="T3" fmla="*/ 287 h 1307"/>
              <a:gd name="T4" fmla="*/ 1146 w 1146"/>
              <a:gd name="T5" fmla="*/ 1021 h 1307"/>
              <a:gd name="T6" fmla="*/ 573 w 1146"/>
              <a:gd name="T7" fmla="*/ 1307 h 1307"/>
              <a:gd name="T8" fmla="*/ 0 w 1146"/>
              <a:gd name="T9" fmla="*/ 1021 h 1307"/>
              <a:gd name="T10" fmla="*/ 0 w 1146"/>
              <a:gd name="T11" fmla="*/ 287 h 1307"/>
              <a:gd name="T12" fmla="*/ 573 w 1146"/>
              <a:gd name="T13" fmla="*/ 0 h 1307"/>
            </a:gdLst>
            <a:ahLst/>
            <a:cxnLst>
              <a:cxn ang="0">
                <a:pos x="T0" y="T1"/>
              </a:cxn>
              <a:cxn ang="0">
                <a:pos x="T2" y="T3"/>
              </a:cxn>
              <a:cxn ang="0">
                <a:pos x="T4" y="T5"/>
              </a:cxn>
              <a:cxn ang="0">
                <a:pos x="T6" y="T7"/>
              </a:cxn>
              <a:cxn ang="0">
                <a:pos x="T8" y="T9"/>
              </a:cxn>
              <a:cxn ang="0">
                <a:pos x="T10" y="T11"/>
              </a:cxn>
              <a:cxn ang="0">
                <a:pos x="T12" y="T13"/>
              </a:cxn>
            </a:cxnLst>
            <a:rect l="0" t="0" r="r" b="b"/>
            <a:pathLst>
              <a:path w="1146" h="1307">
                <a:moveTo>
                  <a:pt x="573" y="0"/>
                </a:moveTo>
                <a:lnTo>
                  <a:pt x="1146" y="287"/>
                </a:lnTo>
                <a:lnTo>
                  <a:pt x="1146" y="1021"/>
                </a:lnTo>
                <a:lnTo>
                  <a:pt x="573" y="1307"/>
                </a:lnTo>
                <a:lnTo>
                  <a:pt x="0" y="1021"/>
                </a:lnTo>
                <a:lnTo>
                  <a:pt x="0" y="287"/>
                </a:lnTo>
                <a:lnTo>
                  <a:pt x="573" y="0"/>
                </a:lnTo>
                <a:close/>
              </a:path>
            </a:pathLst>
          </a:custGeom>
          <a:solidFill>
            <a:schemeClr val="accent4">
              <a:lumMod val="100000"/>
            </a:schemeClr>
          </a:solidFill>
          <a:ln w="28575">
            <a:noFill/>
          </a:ln>
        </p:spPr>
        <p:txBody>
          <a:bodyPr vert="horz" wrap="none" lIns="68580" tIns="34290" rIns="68580" bIns="34290" anchor="ctr" anchorCtr="1" compatLnSpc="1">
            <a:normAutofit/>
          </a:bodyPr>
          <a:lstStyle/>
          <a:p>
            <a:pPr algn="ctr"/>
            <a:r>
              <a:rPr lang="en-US" altLang="zh-CN" sz="2400" dirty="0">
                <a:solidFill>
                  <a:schemeClr val="bg1"/>
                </a:solidFill>
                <a:latin typeface="Impact" panose="020B0806030902050204" pitchFamily="34" charset="0"/>
              </a:rPr>
              <a:t>04</a:t>
            </a:r>
            <a:endParaRPr lang="en-US" altLang="zh-CN" sz="2400" dirty="0">
              <a:solidFill>
                <a:schemeClr val="bg1"/>
              </a:solidFill>
              <a:latin typeface="Impact" panose="020B0806030902050204" pitchFamily="34" charset="0"/>
            </a:endParaRPr>
          </a:p>
        </p:txBody>
      </p:sp>
      <p:grpSp>
        <p:nvGrpSpPr>
          <p:cNvPr id="6" name="Group 15"/>
          <p:cNvGrpSpPr/>
          <p:nvPr/>
        </p:nvGrpSpPr>
        <p:grpSpPr>
          <a:xfrm>
            <a:off x="5860303" y="1072481"/>
            <a:ext cx="2674097" cy="422554"/>
            <a:chOff x="3943834" y="704409"/>
            <a:chExt cx="3962574" cy="563232"/>
          </a:xfrm>
        </p:grpSpPr>
        <p:sp>
          <p:nvSpPr>
            <p:cNvPr id="46" name="TextBox 16"/>
            <p:cNvSpPr txBox="1"/>
            <p:nvPr/>
          </p:nvSpPr>
          <p:spPr>
            <a:xfrm>
              <a:off x="3943834" y="704409"/>
              <a:ext cx="3962574" cy="242864"/>
            </a:xfrm>
            <a:prstGeom prst="rect">
              <a:avLst/>
            </a:prstGeom>
            <a:noFill/>
          </p:spPr>
          <p:txBody>
            <a:bodyPr wrap="none" lIns="0" tIns="0" rIns="0" bIns="0" anchor="b" anchorCtr="0">
              <a:normAutofit fontScale="92500" lnSpcReduction="10000"/>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7" name="TextBox 17"/>
            <p:cNvSpPr txBox="1"/>
            <p:nvPr/>
          </p:nvSpPr>
          <p:spPr>
            <a:xfrm>
              <a:off x="3943834" y="947273"/>
              <a:ext cx="3962574" cy="320368"/>
            </a:xfrm>
            <a:prstGeom prst="rect">
              <a:avLst/>
            </a:prstGeom>
          </p:spPr>
          <p:txBody>
            <a:bodyPr vert="horz" wrap="square" lIns="0" tIns="0" rIns="0" bIns="0" anchor="ctr" anchorCtr="0">
              <a:normAutofit/>
            </a:bodyPr>
            <a:lstStyle/>
            <a:p>
              <a:pPr algn="l">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 name="Group 18"/>
          <p:cNvGrpSpPr/>
          <p:nvPr/>
        </p:nvGrpSpPr>
        <p:grpSpPr>
          <a:xfrm>
            <a:off x="5860303" y="2043313"/>
            <a:ext cx="2674097" cy="422554"/>
            <a:chOff x="3943834" y="704409"/>
            <a:chExt cx="3962574" cy="563232"/>
          </a:xfrm>
        </p:grpSpPr>
        <p:sp>
          <p:nvSpPr>
            <p:cNvPr id="44" name="TextBox 19"/>
            <p:cNvSpPr txBox="1"/>
            <p:nvPr/>
          </p:nvSpPr>
          <p:spPr>
            <a:xfrm>
              <a:off x="3943834" y="704409"/>
              <a:ext cx="3962574" cy="242864"/>
            </a:xfrm>
            <a:prstGeom prst="rect">
              <a:avLst/>
            </a:prstGeom>
            <a:noFill/>
          </p:spPr>
          <p:txBody>
            <a:bodyPr wrap="none" lIns="0" tIns="0" rIns="0" bIns="0" anchor="b" anchorCtr="0">
              <a:normAutofit fontScale="92500" lnSpcReduction="10000"/>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TextBox 20"/>
            <p:cNvSpPr txBox="1"/>
            <p:nvPr/>
          </p:nvSpPr>
          <p:spPr>
            <a:xfrm>
              <a:off x="3943834" y="947273"/>
              <a:ext cx="3962574" cy="320368"/>
            </a:xfrm>
            <a:prstGeom prst="rect">
              <a:avLst/>
            </a:prstGeom>
          </p:spPr>
          <p:txBody>
            <a:bodyPr vert="horz" wrap="square" lIns="0" tIns="0" rIns="0" bIns="0" anchor="ctr" anchorCtr="0">
              <a:normAutofit/>
            </a:bodyPr>
            <a:lstStyle/>
            <a:p>
              <a:pPr algn="l">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 name="Group 21"/>
          <p:cNvGrpSpPr/>
          <p:nvPr/>
        </p:nvGrpSpPr>
        <p:grpSpPr>
          <a:xfrm>
            <a:off x="5860303" y="3014146"/>
            <a:ext cx="2674097" cy="422554"/>
            <a:chOff x="3943834" y="704409"/>
            <a:chExt cx="3962574" cy="563232"/>
          </a:xfrm>
        </p:grpSpPr>
        <p:sp>
          <p:nvSpPr>
            <p:cNvPr id="42" name="TextBox 22"/>
            <p:cNvSpPr txBox="1"/>
            <p:nvPr/>
          </p:nvSpPr>
          <p:spPr>
            <a:xfrm>
              <a:off x="3943834" y="704409"/>
              <a:ext cx="3962574" cy="242864"/>
            </a:xfrm>
            <a:prstGeom prst="rect">
              <a:avLst/>
            </a:prstGeom>
            <a:noFill/>
          </p:spPr>
          <p:txBody>
            <a:bodyPr wrap="none" lIns="0" tIns="0" rIns="0" bIns="0" anchor="b" anchorCtr="0">
              <a:normAutofit fontScale="92500" lnSpcReduction="10000"/>
            </a:bodyPr>
            <a:lstStyle/>
            <a:p>
              <a:pPr lvl="0"/>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23"/>
            <p:cNvSpPr txBox="1"/>
            <p:nvPr/>
          </p:nvSpPr>
          <p:spPr>
            <a:xfrm>
              <a:off x="3943834" y="947273"/>
              <a:ext cx="3962574" cy="320368"/>
            </a:xfrm>
            <a:prstGeom prst="rect">
              <a:avLst/>
            </a:prstGeom>
          </p:spPr>
          <p:txBody>
            <a:bodyPr vert="horz" wrap="square" lIns="0" tIns="0" rIns="0" bIns="0" anchor="ctr" anchorCtr="0">
              <a:normAutofit/>
            </a:bodyPr>
            <a:lstStyle/>
            <a:p>
              <a:pPr algn="l">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Group 24"/>
          <p:cNvGrpSpPr/>
          <p:nvPr/>
        </p:nvGrpSpPr>
        <p:grpSpPr>
          <a:xfrm>
            <a:off x="5860303" y="3984979"/>
            <a:ext cx="2674097" cy="422554"/>
            <a:chOff x="3943834" y="704409"/>
            <a:chExt cx="3962574" cy="563232"/>
          </a:xfrm>
        </p:grpSpPr>
        <p:sp>
          <p:nvSpPr>
            <p:cNvPr id="40" name="TextBox 25"/>
            <p:cNvSpPr txBox="1"/>
            <p:nvPr/>
          </p:nvSpPr>
          <p:spPr>
            <a:xfrm>
              <a:off x="3943834" y="704409"/>
              <a:ext cx="3962574" cy="242864"/>
            </a:xfrm>
            <a:prstGeom prst="rect">
              <a:avLst/>
            </a:prstGeom>
            <a:noFill/>
          </p:spPr>
          <p:txBody>
            <a:bodyPr wrap="none" lIns="0" tIns="0" rIns="0" bIns="0" anchor="b" anchorCtr="0">
              <a:normAutofit fontScale="92500" lnSpcReduction="10000"/>
            </a:bodyPr>
            <a:lstStyle/>
            <a:p>
              <a:r>
                <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TextBox 26"/>
            <p:cNvSpPr txBox="1"/>
            <p:nvPr/>
          </p:nvSpPr>
          <p:spPr>
            <a:xfrm>
              <a:off x="3943834" y="947273"/>
              <a:ext cx="3962574" cy="320368"/>
            </a:xfrm>
            <a:prstGeom prst="rect">
              <a:avLst/>
            </a:prstGeom>
          </p:spPr>
          <p:txBody>
            <a:bodyPr vert="horz" wrap="square" lIns="0" tIns="0" rIns="0" bIns="0" anchor="ctr" anchorCtr="0">
              <a:normAutofit/>
            </a:bodyPr>
            <a:lstStyle/>
            <a:p>
              <a:pPr algn="l">
                <a:lnSpc>
                  <a:spcPct val="12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此部分内容作为文字排版占位显示 （建议使用主题字体）</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down)">
                                      <p:cBhvr>
                                        <p:cTn id="16" dur="250"/>
                                        <p:tgtEl>
                                          <p:spTgt spid="2"/>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250"/>
                                        <p:tgtEl>
                                          <p:spTgt spid="3"/>
                                        </p:tgtEl>
                                      </p:cBhvr>
                                    </p:animEffect>
                                  </p:childTnLst>
                                </p:cTn>
                              </p:par>
                            </p:childTnLst>
                          </p:cTn>
                        </p:par>
                        <p:par>
                          <p:cTn id="21" fill="hold">
                            <p:stCondLst>
                              <p:cond delay="1500"/>
                            </p:stCondLst>
                            <p:childTnLst>
                              <p:par>
                                <p:cTn id="22" presetID="22" presetClass="entr" presetSubtype="4"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down)">
                                      <p:cBhvr>
                                        <p:cTn id="24" dur="250"/>
                                        <p:tgtEl>
                                          <p:spTgt spid="32"/>
                                        </p:tgtEl>
                                      </p:cBhvr>
                                    </p:animEffect>
                                  </p:childTnLst>
                                </p:cTn>
                              </p:par>
                            </p:childTnLst>
                          </p:cTn>
                        </p:par>
                        <p:par>
                          <p:cTn id="25" fill="hold">
                            <p:stCondLst>
                              <p:cond delay="2000"/>
                            </p:stCondLst>
                            <p:childTnLst>
                              <p:par>
                                <p:cTn id="26" presetID="22" presetClass="entr" presetSubtype="4"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down)">
                                      <p:cBhvr>
                                        <p:cTn id="28" dur="250"/>
                                        <p:tgtEl>
                                          <p:spTgt spid="33"/>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down)">
                                      <p:cBhvr>
                                        <p:cTn id="32" dur="250"/>
                                        <p:tgtEl>
                                          <p:spTgt spid="34"/>
                                        </p:tgtEl>
                                      </p:cBhvr>
                                    </p:animEffect>
                                  </p:childTnLst>
                                </p:cTn>
                              </p:par>
                            </p:childTnLst>
                          </p:cTn>
                        </p:par>
                        <p:par>
                          <p:cTn id="33" fill="hold">
                            <p:stCondLst>
                              <p:cond delay="3000"/>
                            </p:stCondLst>
                            <p:childTnLst>
                              <p:par>
                                <p:cTn id="34" presetID="22" presetClass="entr" presetSubtype="4" fill="hold" grpId="0" nodeType="after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wipe(down)">
                                      <p:cBhvr>
                                        <p:cTn id="36" dur="250"/>
                                        <p:tgtEl>
                                          <p:spTgt spid="35"/>
                                        </p:tgtEl>
                                      </p:cBhvr>
                                    </p:animEffect>
                                  </p:childTnLst>
                                </p:cTn>
                              </p:par>
                            </p:childTnLst>
                          </p:cTn>
                        </p:par>
                        <p:par>
                          <p:cTn id="37" fill="hold">
                            <p:stCondLst>
                              <p:cond delay="3500"/>
                            </p:stCondLst>
                            <p:childTnLst>
                              <p:par>
                                <p:cTn id="38" presetID="22" presetClass="entr" presetSubtype="4"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250"/>
                                        <p:tgtEl>
                                          <p:spTgt spid="6"/>
                                        </p:tgtEl>
                                      </p:cBhvr>
                                    </p:animEffect>
                                  </p:childTnLst>
                                </p:cTn>
                              </p:par>
                            </p:childTnLst>
                          </p:cTn>
                        </p:par>
                        <p:par>
                          <p:cTn id="41" fill="hold">
                            <p:stCondLst>
                              <p:cond delay="4000"/>
                            </p:stCondLst>
                            <p:childTnLst>
                              <p:par>
                                <p:cTn id="42" presetID="22" presetClass="entr" presetSubtype="4"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down)">
                                      <p:cBhvr>
                                        <p:cTn id="44" dur="250"/>
                                        <p:tgtEl>
                                          <p:spTgt spid="7"/>
                                        </p:tgtEl>
                                      </p:cBhvr>
                                    </p:animEffect>
                                  </p:childTnLst>
                                </p:cTn>
                              </p:par>
                            </p:childTnLst>
                          </p:cTn>
                        </p:par>
                        <p:par>
                          <p:cTn id="45" fill="hold">
                            <p:stCondLst>
                              <p:cond delay="4500"/>
                            </p:stCondLst>
                            <p:childTnLst>
                              <p:par>
                                <p:cTn id="46" presetID="22" presetClass="entr" presetSubtype="4" fill="hold"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down)">
                                      <p:cBhvr>
                                        <p:cTn id="48" dur="250"/>
                                        <p:tgtEl>
                                          <p:spTgt spid="8"/>
                                        </p:tgtEl>
                                      </p:cBhvr>
                                    </p:animEffect>
                                  </p:childTnLst>
                                </p:cTn>
                              </p:par>
                            </p:childTnLst>
                          </p:cTn>
                        </p:par>
                        <p:par>
                          <p:cTn id="49" fill="hold">
                            <p:stCondLst>
                              <p:cond delay="5000"/>
                            </p:stCondLst>
                            <p:childTnLst>
                              <p:par>
                                <p:cTn id="50" presetID="22" presetClass="entr" presetSubtype="4" fill="hold"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wipe(down)">
                                      <p:cBhvr>
                                        <p:cTn id="52"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2" grpId="0" animBg="1"/>
      <p:bldP spid="33" grpId="0" animBg="1"/>
      <p:bldP spid="34" grpId="0" animBg="1"/>
      <p:bldP spid="3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1152504"/>
            <a:ext cx="3678272" cy="3992584"/>
          </a:xfrm>
          <a:custGeom>
            <a:avLst/>
            <a:gdLst>
              <a:gd name="T0" fmla="*/ 0 w 2197"/>
              <a:gd name="T1" fmla="*/ 0 h 2384"/>
              <a:gd name="T2" fmla="*/ 2197 w 2197"/>
              <a:gd name="T3" fmla="*/ 2384 h 2384"/>
              <a:gd name="T4" fmla="*/ 0 w 2197"/>
              <a:gd name="T5" fmla="*/ 2384 h 2384"/>
              <a:gd name="T6" fmla="*/ 0 w 2197"/>
              <a:gd name="T7" fmla="*/ 0 h 2384"/>
            </a:gdLst>
            <a:ahLst/>
            <a:cxnLst>
              <a:cxn ang="0">
                <a:pos x="T0" y="T1"/>
              </a:cxn>
              <a:cxn ang="0">
                <a:pos x="T2" y="T3"/>
              </a:cxn>
              <a:cxn ang="0">
                <a:pos x="T4" y="T5"/>
              </a:cxn>
              <a:cxn ang="0">
                <a:pos x="T6" y="T7"/>
              </a:cxn>
            </a:cxnLst>
            <a:rect l="0" t="0" r="r" b="b"/>
            <a:pathLst>
              <a:path w="2197" h="2384">
                <a:moveTo>
                  <a:pt x="0" y="0"/>
                </a:moveTo>
                <a:lnTo>
                  <a:pt x="2197" y="2384"/>
                </a:lnTo>
                <a:lnTo>
                  <a:pt x="0" y="2384"/>
                </a:lnTo>
                <a:lnTo>
                  <a:pt x="0" y="0"/>
                </a:lnTo>
                <a:close/>
              </a:path>
            </a:pathLst>
          </a:custGeom>
          <a:solidFill>
            <a:schemeClr val="accent1"/>
          </a:solidFill>
          <a:ln w="0">
            <a:noFill/>
            <a:prstDash val="solid"/>
            <a:round/>
          </a:ln>
        </p:spPr>
        <p:txBody>
          <a:bodyPr vert="horz" wrap="square" lIns="96435" tIns="48218" rIns="96435" bIns="48218" numCol="1" anchor="t" anchorCtr="0" compatLnSpc="1"/>
          <a:lstStyle/>
          <a:p>
            <a:endParaRPr lang="zh-CN" altLang="en-US"/>
          </a:p>
        </p:txBody>
      </p:sp>
      <p:sp>
        <p:nvSpPr>
          <p:cNvPr id="7" name="Freeform 8"/>
          <p:cNvSpPr/>
          <p:nvPr/>
        </p:nvSpPr>
        <p:spPr bwMode="auto">
          <a:xfrm>
            <a:off x="-152400" y="0"/>
            <a:ext cx="7912875" cy="4657332"/>
          </a:xfrm>
          <a:custGeom>
            <a:avLst/>
            <a:gdLst>
              <a:gd name="T0" fmla="*/ 0 w 4373"/>
              <a:gd name="T1" fmla="*/ 0 h 2665"/>
              <a:gd name="T2" fmla="*/ 4373 w 4373"/>
              <a:gd name="T3" fmla="*/ 0 h 2665"/>
              <a:gd name="T4" fmla="*/ 0 w 4373"/>
              <a:gd name="T5" fmla="*/ 2665 h 2665"/>
              <a:gd name="T6" fmla="*/ 0 w 4373"/>
              <a:gd name="T7" fmla="*/ 0 h 2665"/>
            </a:gdLst>
            <a:ahLst/>
            <a:cxnLst>
              <a:cxn ang="0">
                <a:pos x="T0" y="T1"/>
              </a:cxn>
              <a:cxn ang="0">
                <a:pos x="T2" y="T3"/>
              </a:cxn>
              <a:cxn ang="0">
                <a:pos x="T4" y="T5"/>
              </a:cxn>
              <a:cxn ang="0">
                <a:pos x="T6" y="T7"/>
              </a:cxn>
            </a:cxnLst>
            <a:rect l="0" t="0" r="r" b="b"/>
            <a:pathLst>
              <a:path w="4373" h="2665">
                <a:moveTo>
                  <a:pt x="0" y="0"/>
                </a:moveTo>
                <a:lnTo>
                  <a:pt x="4373" y="0"/>
                </a:lnTo>
                <a:lnTo>
                  <a:pt x="0" y="2665"/>
                </a:lnTo>
                <a:lnTo>
                  <a:pt x="0" y="0"/>
                </a:lnTo>
                <a:close/>
              </a:path>
            </a:pathLst>
          </a:custGeom>
          <a:blipFill dpi="0" rotWithShape="1">
            <a:blip r:embed="rId1"/>
            <a:srcRect/>
            <a:stretch>
              <a:fillRect l="2053" t="-37750" r="97" b="13276"/>
            </a:stretch>
          </a:blipFill>
          <a:ln w="0">
            <a:noFill/>
            <a:prstDash val="solid"/>
            <a:round/>
          </a:ln>
          <a:effectLst/>
        </p:spPr>
        <p:txBody>
          <a:bodyPr vert="horz" wrap="square" lIns="96435" tIns="48218" rIns="96435" bIns="48218" numCol="1" anchor="t" anchorCtr="0" compatLnSpc="1"/>
          <a:lstStyle/>
          <a:p>
            <a:endParaRPr lang="zh-CN" altLang="en-US"/>
          </a:p>
        </p:txBody>
      </p:sp>
      <p:cxnSp>
        <p:nvCxnSpPr>
          <p:cNvPr id="12" name="直接连接符 11"/>
          <p:cNvCxnSpPr/>
          <p:nvPr/>
        </p:nvCxnSpPr>
        <p:spPr>
          <a:xfrm>
            <a:off x="5108577" y="3267592"/>
            <a:ext cx="3996407" cy="0"/>
          </a:xfrm>
          <a:prstGeom prst="line">
            <a:avLst/>
          </a:prstGeom>
          <a:ln>
            <a:solidFill>
              <a:srgbClr val="083A75"/>
            </a:solidFill>
          </a:ln>
        </p:spPr>
        <p:style>
          <a:lnRef idx="1">
            <a:schemeClr val="accent1"/>
          </a:lnRef>
          <a:fillRef idx="0">
            <a:schemeClr val="accent1"/>
          </a:fillRef>
          <a:effectRef idx="0">
            <a:schemeClr val="accent1"/>
          </a:effectRef>
          <a:fontRef idx="minor">
            <a:schemeClr val="tx1"/>
          </a:fontRef>
        </p:style>
      </p:cxnSp>
      <p:sp>
        <p:nvSpPr>
          <p:cNvPr id="13" name="矩形 259"/>
          <p:cNvSpPr>
            <a:spLocks noChangeArrowheads="1"/>
          </p:cNvSpPr>
          <p:nvPr/>
        </p:nvSpPr>
        <p:spPr bwMode="auto">
          <a:xfrm>
            <a:off x="5212159" y="3338604"/>
            <a:ext cx="3996407" cy="3631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00" dirty="0">
                <a:solidFill>
                  <a:schemeClr val="tx1">
                    <a:lumMod val="50000"/>
                    <a:lumOff val="50000"/>
                  </a:schemeClr>
                </a:solidFill>
                <a:latin typeface="Arial" panose="020B0604020202020204" pitchFamily="34" charset="0"/>
                <a:cs typeface="Arial" panose="020B0604020202020204" pitchFamily="34" charset="0"/>
              </a:rPr>
              <a:t>COMPANY INTRODUCTION PPT</a:t>
            </a:r>
            <a:endParaRPr lang="en-US" altLang="zh-CN" sz="1100" dirty="0">
              <a:solidFill>
                <a:schemeClr val="tx1">
                  <a:lumMod val="50000"/>
                  <a:lumOff val="50000"/>
                </a:schemeClr>
              </a:solidFill>
              <a:latin typeface="Arial" panose="020B0604020202020204" pitchFamily="34" charset="0"/>
              <a:cs typeface="Arial" panose="020B0604020202020204" pitchFamily="34" charset="0"/>
            </a:endParaRPr>
          </a:p>
          <a:p>
            <a:pPr>
              <a:buNone/>
            </a:pPr>
            <a:r>
              <a:rPr lang="zh-CN" altLang="en-US" sz="1000" dirty="0">
                <a:solidFill>
                  <a:schemeClr val="tx1">
                    <a:lumMod val="50000"/>
                    <a:lumOff val="50000"/>
                  </a:schemeClr>
                </a:solidFill>
              </a:rPr>
              <a:t>公司介绍</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产品宣传</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品牌展示</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企业文化</a:t>
            </a:r>
            <a:endParaRPr lang="zh-CN" altLang="en-US" sz="1000" dirty="0">
              <a:solidFill>
                <a:schemeClr val="tx1">
                  <a:lumMod val="50000"/>
                  <a:lumOff val="50000"/>
                </a:schemeClr>
              </a:solidFill>
            </a:endParaRPr>
          </a:p>
        </p:txBody>
      </p:sp>
      <p:sp>
        <p:nvSpPr>
          <p:cNvPr id="9" name="矩形 8"/>
          <p:cNvSpPr/>
          <p:nvPr/>
        </p:nvSpPr>
        <p:spPr>
          <a:xfrm>
            <a:off x="3522846" y="2714375"/>
            <a:ext cx="5332395" cy="523204"/>
          </a:xfrm>
          <a:prstGeom prst="rect">
            <a:avLst/>
          </a:prstGeom>
        </p:spPr>
        <p:txBody>
          <a:bodyPr wrap="square" lIns="91424" tIns="45712" rIns="91424" bIns="45712">
            <a:spAutoFit/>
          </a:bodyPr>
          <a:lstStyle/>
          <a:p>
            <a:pPr>
              <a:buNone/>
              <a:defRPr sz="3600">
                <a:solidFill>
                  <a:srgbClr val="000000"/>
                </a:solidFill>
                <a:latin typeface="Calibri" panose="020F0502020204030204"/>
                <a:ea typeface="Calibri" panose="020F0502020204030204"/>
                <a:cs typeface="Calibri" panose="020F0502020204030204"/>
                <a:sym typeface="Calibri" panose="020F0502020204030204"/>
              </a:defRPr>
            </a:pPr>
            <a:r>
              <a:rPr lang="en-US" altLang="zh-CN" sz="2800" dirty="0">
                <a:solidFill>
                  <a:schemeClr val="accent1"/>
                </a:solidFill>
                <a:latin typeface="微软雅黑" panose="020B0503020204020204" pitchFamily="34" charset="-122"/>
                <a:ea typeface="微软雅黑" panose="020B0503020204020204" pitchFamily="34" charset="-122"/>
              </a:rPr>
              <a:t>PART 01  </a:t>
            </a:r>
            <a:r>
              <a:rPr lang="zh-CN" altLang="zh-CN" sz="2800" dirty="0">
                <a:solidFill>
                  <a:schemeClr val="tx1">
                    <a:lumMod val="65000"/>
                    <a:lumOff val="35000"/>
                  </a:schemeClr>
                </a:solidFill>
                <a:latin typeface="微软雅黑" panose="020B0503020204020204" pitchFamily="34" charset="-122"/>
                <a:ea typeface="微软雅黑" panose="020B0503020204020204" pitchFamily="34" charset="-122"/>
              </a:rPr>
              <a:t>年度工作概述</a:t>
            </a:r>
            <a:endParaRPr lang="zh-CN" altLang="zh-CN"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iterate type="wd">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2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5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2599"/>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3"/>
                                        </p:tgtEl>
                                      </p:cBhvr>
                                    </p:animEffect>
                                    <p:animScale>
                                      <p:cBhvr>
                                        <p:cTn id="36"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p:bldP spid="13" grpId="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椭圆 25"/>
          <p:cNvSpPr/>
          <p:nvPr/>
        </p:nvSpPr>
        <p:spPr>
          <a:xfrm>
            <a:off x="1355742" y="2485228"/>
            <a:ext cx="524650" cy="524650"/>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7" name="椭圆 26"/>
          <p:cNvSpPr/>
          <p:nvPr/>
        </p:nvSpPr>
        <p:spPr>
          <a:xfrm>
            <a:off x="2557185" y="1501991"/>
            <a:ext cx="274008" cy="274008"/>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8" name="椭圆 27"/>
          <p:cNvSpPr/>
          <p:nvPr/>
        </p:nvSpPr>
        <p:spPr>
          <a:xfrm>
            <a:off x="3402304" y="2150382"/>
            <a:ext cx="206138" cy="206138"/>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29" name="椭圆 28"/>
          <p:cNvSpPr/>
          <p:nvPr/>
        </p:nvSpPr>
        <p:spPr>
          <a:xfrm>
            <a:off x="2518441" y="2846076"/>
            <a:ext cx="199184" cy="199184"/>
          </a:xfrm>
          <a:prstGeom prst="ellipse">
            <a:avLst/>
          </a:prstGeom>
          <a:gradFill flip="none" rotWithShape="1">
            <a:gsLst>
              <a:gs pos="0">
                <a:schemeClr val="bg1">
                  <a:lumMod val="95000"/>
                  <a:lumOff val="5000"/>
                </a:schemeClr>
              </a:gs>
              <a:gs pos="0">
                <a:schemeClr val="bg1">
                  <a:lumMod val="75000"/>
                </a:schemeClr>
              </a:gs>
              <a:gs pos="70000">
                <a:srgbClr val="FAFAFA"/>
              </a:gs>
            </a:gsLst>
            <a:lin ang="8100000" scaled="1"/>
            <a:tileRect/>
          </a:gradFill>
          <a:ln w="31750">
            <a:solidFill>
              <a:schemeClr val="bg1"/>
            </a:solidFill>
          </a:ln>
          <a:effectLst>
            <a:outerShdw blurRad="254000" dist="190500" dir="8100000" algn="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0" name="椭圆 29"/>
          <p:cNvSpPr/>
          <p:nvPr/>
        </p:nvSpPr>
        <p:spPr>
          <a:xfrm>
            <a:off x="3162766" y="3368649"/>
            <a:ext cx="206138" cy="206138"/>
          </a:xfrm>
          <a:prstGeom prst="ellipse">
            <a:avLst/>
          </a:prstGeom>
          <a:noFill/>
          <a:ln w="9525">
            <a:solidFill>
              <a:schemeClr val="tx1">
                <a:lumMod val="75000"/>
                <a:lumOff val="25000"/>
              </a:schemeClr>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lIns="91424" tIns="45712" rIns="91424" bIns="45712" rtlCol="0" anchor="ctr"/>
          <a:lstStyle/>
          <a:p>
            <a:pPr algn="ctr"/>
            <a:endParaRPr lang="zh-CN" altLang="en-US" sz="1600">
              <a:latin typeface="微软雅黑" panose="020B0503020204020204" pitchFamily="34" charset="-122"/>
              <a:ea typeface="微软雅黑" panose="020B0503020204020204" pitchFamily="34" charset="-122"/>
            </a:endParaRPr>
          </a:p>
        </p:txBody>
      </p:sp>
      <p:sp>
        <p:nvSpPr>
          <p:cNvPr id="31" name="矩形 30"/>
          <p:cNvSpPr/>
          <p:nvPr/>
        </p:nvSpPr>
        <p:spPr>
          <a:xfrm>
            <a:off x="4572001" y="2330893"/>
            <a:ext cx="3744416" cy="424716"/>
          </a:xfrm>
          <a:prstGeom prst="rect">
            <a:avLst/>
          </a:prstGeom>
        </p:spPr>
        <p:txBody>
          <a:bodyPr wrap="square" lIns="91424" tIns="45712" rIns="91424" bIns="45712">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这里填写明年的任务计划，并详细说明，以及计划达成情况这里填写明年的任务计划，并详细说明，以及计划达成情况</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4572001" y="1831806"/>
            <a:ext cx="2016224" cy="307760"/>
          </a:xfrm>
          <a:prstGeom prst="rect">
            <a:avLst/>
          </a:prstGeom>
        </p:spPr>
        <p:txBody>
          <a:bodyPr wrap="square" lIns="91424" tIns="45712" rIns="91424" bIns="45712">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明年计划</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328164" y="2212505"/>
            <a:ext cx="1363516" cy="276983"/>
          </a:xfrm>
          <a:prstGeom prst="rect">
            <a:avLst/>
          </a:prstGeom>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远见力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268991" y="3045260"/>
            <a:ext cx="1363516" cy="276983"/>
          </a:xfrm>
          <a:prstGeom prst="rect">
            <a:avLst/>
          </a:prstGeom>
          <a:noFill/>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创新力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2455883" y="3670901"/>
            <a:ext cx="1363516" cy="276983"/>
          </a:xfrm>
          <a:prstGeom prst="rect">
            <a:avLst/>
          </a:prstGeom>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执行力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2265024" y="2412103"/>
            <a:ext cx="1363516" cy="276983"/>
          </a:xfrm>
          <a:prstGeom prst="rect">
            <a:avLst/>
          </a:prstGeom>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感召力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2416398" y="1729934"/>
            <a:ext cx="1363516" cy="276983"/>
          </a:xfrm>
          <a:prstGeom prst="rect">
            <a:avLst/>
          </a:prstGeom>
        </p:spPr>
        <p:txBody>
          <a:bodyPr wrap="square" lIns="91424" tIns="45712" rIns="91424" bIns="45712">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决策力</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Oval 53"/>
          <p:cNvSpPr>
            <a:spLocks noChangeArrowheads="1"/>
          </p:cNvSpPr>
          <p:nvPr/>
        </p:nvSpPr>
        <p:spPr bwMode="auto">
          <a:xfrm>
            <a:off x="1541271" y="1756532"/>
            <a:ext cx="1008381" cy="1008633"/>
          </a:xfrm>
          <a:prstGeom prst="ellipse">
            <a:avLst/>
          </a:prstGeom>
          <a:solidFill>
            <a:schemeClr val="accent4"/>
          </a:solidFill>
          <a:ln w="762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39" name="Oval 53"/>
          <p:cNvSpPr>
            <a:spLocks noChangeArrowheads="1"/>
          </p:cNvSpPr>
          <p:nvPr/>
        </p:nvSpPr>
        <p:spPr bwMode="auto">
          <a:xfrm>
            <a:off x="3334542" y="2666591"/>
            <a:ext cx="547817" cy="547955"/>
          </a:xfrm>
          <a:prstGeom prst="ellipse">
            <a:avLst/>
          </a:prstGeom>
          <a:solidFill>
            <a:schemeClr val="accent1"/>
          </a:solidFill>
          <a:ln w="381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40" name="Oval 53"/>
          <p:cNvSpPr>
            <a:spLocks noChangeArrowheads="1"/>
          </p:cNvSpPr>
          <p:nvPr/>
        </p:nvSpPr>
        <p:spPr bwMode="auto">
          <a:xfrm>
            <a:off x="1839310" y="3538805"/>
            <a:ext cx="602599" cy="602751"/>
          </a:xfrm>
          <a:prstGeom prst="ellipse">
            <a:avLst/>
          </a:prstGeom>
          <a:solidFill>
            <a:schemeClr val="accent3"/>
          </a:solidFill>
          <a:ln w="38100">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41" name="Oval 53"/>
          <p:cNvSpPr>
            <a:spLocks noChangeArrowheads="1"/>
          </p:cNvSpPr>
          <p:nvPr/>
        </p:nvSpPr>
        <p:spPr bwMode="auto">
          <a:xfrm>
            <a:off x="2499570" y="2812688"/>
            <a:ext cx="265889" cy="265956"/>
          </a:xfrm>
          <a:prstGeom prst="ellipse">
            <a:avLst/>
          </a:prstGeom>
          <a:solidFill>
            <a:schemeClr val="accent4"/>
          </a:solidFill>
          <a:ln w="3810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42" name="Oval 53"/>
          <p:cNvSpPr>
            <a:spLocks noChangeArrowheads="1"/>
          </p:cNvSpPr>
          <p:nvPr/>
        </p:nvSpPr>
        <p:spPr bwMode="auto">
          <a:xfrm>
            <a:off x="1499406" y="3400982"/>
            <a:ext cx="192274" cy="192322"/>
          </a:xfrm>
          <a:prstGeom prst="ellipse">
            <a:avLst/>
          </a:prstGeom>
          <a:solidFill>
            <a:schemeClr val="accent4"/>
          </a:solidFill>
          <a:ln w="38100">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9" rIns="68568" bIns="34289" anchor="ctr"/>
          <a:lstStyle/>
          <a:p>
            <a:pPr algn="ctr">
              <a:defRPr/>
            </a:pPr>
            <a:endParaRPr lang="zh-CN" altLang="en-US">
              <a:latin typeface="微软雅黑" panose="020B0503020204020204" pitchFamily="34" charset="-122"/>
              <a:ea typeface="微软雅黑" panose="020B0503020204020204" pitchFamily="34" charset="-122"/>
            </a:endParaRPr>
          </a:p>
        </p:txBody>
      </p:sp>
      <p:sp>
        <p:nvSpPr>
          <p:cNvPr id="20" name="矩形 19"/>
          <p:cNvSpPr/>
          <p:nvPr/>
        </p:nvSpPr>
        <p:spPr>
          <a:xfrm>
            <a:off x="4572001" y="2963234"/>
            <a:ext cx="3744416" cy="424716"/>
          </a:xfrm>
          <a:prstGeom prst="rect">
            <a:avLst/>
          </a:prstGeom>
        </p:spPr>
        <p:txBody>
          <a:bodyPr wrap="square" lIns="91424" tIns="45712" rIns="91424" bIns="45712">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这里填写明年的任务计划，并详细说明，以及计划达成情况这里填写明年的任务计划，并详细说明，以及计划达成情况</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Effect transition="in" filter="fade">
                                      <p:cBhvr>
                                        <p:cTn id="14" dur="500"/>
                                        <p:tgtEl>
                                          <p:spTgt spid="4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animEffect transition="in" filter="fade">
                                      <p:cBhvr>
                                        <p:cTn id="19" dur="500"/>
                                        <p:tgtEl>
                                          <p:spTgt spid="4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p:cTn id="22" dur="500" fill="hold"/>
                                        <p:tgtEl>
                                          <p:spTgt spid="39"/>
                                        </p:tgtEl>
                                        <p:attrNameLst>
                                          <p:attrName>ppt_w</p:attrName>
                                        </p:attrNameLst>
                                      </p:cBhvr>
                                      <p:tavLst>
                                        <p:tav tm="0">
                                          <p:val>
                                            <p:fltVal val="0"/>
                                          </p:val>
                                        </p:tav>
                                        <p:tav tm="100000">
                                          <p:val>
                                            <p:strVal val="#ppt_w"/>
                                          </p:val>
                                        </p:tav>
                                      </p:tavLst>
                                    </p:anim>
                                    <p:anim calcmode="lin" valueType="num">
                                      <p:cBhvr>
                                        <p:cTn id="23" dur="500" fill="hold"/>
                                        <p:tgtEl>
                                          <p:spTgt spid="39"/>
                                        </p:tgtEl>
                                        <p:attrNameLst>
                                          <p:attrName>ppt_h</p:attrName>
                                        </p:attrNameLst>
                                      </p:cBhvr>
                                      <p:tavLst>
                                        <p:tav tm="0">
                                          <p:val>
                                            <p:fltVal val="0"/>
                                          </p:val>
                                        </p:tav>
                                        <p:tav tm="100000">
                                          <p:val>
                                            <p:strVal val="#ppt_h"/>
                                          </p:val>
                                        </p:tav>
                                      </p:tavLst>
                                    </p:anim>
                                    <p:animEffect transition="in" filter="fade">
                                      <p:cBhvr>
                                        <p:cTn id="24" dur="500"/>
                                        <p:tgtEl>
                                          <p:spTgt spid="3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p:cTn id="27" dur="500" fill="hold"/>
                                        <p:tgtEl>
                                          <p:spTgt spid="41"/>
                                        </p:tgtEl>
                                        <p:attrNameLst>
                                          <p:attrName>ppt_w</p:attrName>
                                        </p:attrNameLst>
                                      </p:cBhvr>
                                      <p:tavLst>
                                        <p:tav tm="0">
                                          <p:val>
                                            <p:fltVal val="0"/>
                                          </p:val>
                                        </p:tav>
                                        <p:tav tm="100000">
                                          <p:val>
                                            <p:strVal val="#ppt_w"/>
                                          </p:val>
                                        </p:tav>
                                      </p:tavLst>
                                    </p:anim>
                                    <p:anim calcmode="lin" valueType="num">
                                      <p:cBhvr>
                                        <p:cTn id="28" dur="500" fill="hold"/>
                                        <p:tgtEl>
                                          <p:spTgt spid="41"/>
                                        </p:tgtEl>
                                        <p:attrNameLst>
                                          <p:attrName>ppt_h</p:attrName>
                                        </p:attrNameLst>
                                      </p:cBhvr>
                                      <p:tavLst>
                                        <p:tav tm="0">
                                          <p:val>
                                            <p:fltVal val="0"/>
                                          </p:val>
                                        </p:tav>
                                        <p:tav tm="100000">
                                          <p:val>
                                            <p:strVal val="#ppt_h"/>
                                          </p:val>
                                        </p:tav>
                                      </p:tavLst>
                                    </p:anim>
                                    <p:animEffect transition="in" filter="fade">
                                      <p:cBhvr>
                                        <p:cTn id="29" dur="500"/>
                                        <p:tgtEl>
                                          <p:spTgt spid="41"/>
                                        </p:tgtEl>
                                      </p:cBhvr>
                                    </p:animEffect>
                                  </p:childTnLst>
                                </p:cTn>
                              </p:par>
                            </p:childTnLst>
                          </p:cTn>
                        </p:par>
                        <p:par>
                          <p:cTn id="30" fill="hold">
                            <p:stCondLst>
                              <p:cond delay="500"/>
                            </p:stCondLst>
                            <p:childTnLst>
                              <p:par>
                                <p:cTn id="31" presetID="53" presetClass="entr" presetSubtype="16"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p:cTn id="33" dur="500" fill="hold"/>
                                        <p:tgtEl>
                                          <p:spTgt spid="26"/>
                                        </p:tgtEl>
                                        <p:attrNameLst>
                                          <p:attrName>ppt_w</p:attrName>
                                        </p:attrNameLst>
                                      </p:cBhvr>
                                      <p:tavLst>
                                        <p:tav tm="0">
                                          <p:val>
                                            <p:fltVal val="0"/>
                                          </p:val>
                                        </p:tav>
                                        <p:tav tm="100000">
                                          <p:val>
                                            <p:strVal val="#ppt_w"/>
                                          </p:val>
                                        </p:tav>
                                      </p:tavLst>
                                    </p:anim>
                                    <p:anim calcmode="lin" valueType="num">
                                      <p:cBhvr>
                                        <p:cTn id="34" dur="500" fill="hold"/>
                                        <p:tgtEl>
                                          <p:spTgt spid="26"/>
                                        </p:tgtEl>
                                        <p:attrNameLst>
                                          <p:attrName>ppt_h</p:attrName>
                                        </p:attrNameLst>
                                      </p:cBhvr>
                                      <p:tavLst>
                                        <p:tav tm="0">
                                          <p:val>
                                            <p:fltVal val="0"/>
                                          </p:val>
                                        </p:tav>
                                        <p:tav tm="100000">
                                          <p:val>
                                            <p:strVal val="#ppt_h"/>
                                          </p:val>
                                        </p:tav>
                                      </p:tavLst>
                                    </p:anim>
                                    <p:animEffect transition="in" filter="fade">
                                      <p:cBhvr>
                                        <p:cTn id="35" dur="500"/>
                                        <p:tgtEl>
                                          <p:spTgt spid="26"/>
                                        </p:tgtEl>
                                      </p:cBhvr>
                                    </p:animEffect>
                                  </p:childTnLst>
                                </p:cTn>
                              </p:par>
                            </p:childTnLst>
                          </p:cTn>
                        </p:par>
                        <p:par>
                          <p:cTn id="36" fill="hold">
                            <p:stCondLst>
                              <p:cond delay="1000"/>
                            </p:stCondLst>
                            <p:childTnLst>
                              <p:par>
                                <p:cTn id="37" presetID="53" presetClass="entr" presetSubtype="16"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p:cTn id="39" dur="500" fill="hold"/>
                                        <p:tgtEl>
                                          <p:spTgt spid="27"/>
                                        </p:tgtEl>
                                        <p:attrNameLst>
                                          <p:attrName>ppt_w</p:attrName>
                                        </p:attrNameLst>
                                      </p:cBhvr>
                                      <p:tavLst>
                                        <p:tav tm="0">
                                          <p:val>
                                            <p:fltVal val="0"/>
                                          </p:val>
                                        </p:tav>
                                        <p:tav tm="100000">
                                          <p:val>
                                            <p:strVal val="#ppt_w"/>
                                          </p:val>
                                        </p:tav>
                                      </p:tavLst>
                                    </p:anim>
                                    <p:anim calcmode="lin" valueType="num">
                                      <p:cBhvr>
                                        <p:cTn id="40" dur="500" fill="hold"/>
                                        <p:tgtEl>
                                          <p:spTgt spid="27"/>
                                        </p:tgtEl>
                                        <p:attrNameLst>
                                          <p:attrName>ppt_h</p:attrName>
                                        </p:attrNameLst>
                                      </p:cBhvr>
                                      <p:tavLst>
                                        <p:tav tm="0">
                                          <p:val>
                                            <p:fltVal val="0"/>
                                          </p:val>
                                        </p:tav>
                                        <p:tav tm="100000">
                                          <p:val>
                                            <p:strVal val="#ppt_h"/>
                                          </p:val>
                                        </p:tav>
                                      </p:tavLst>
                                    </p:anim>
                                    <p:animEffect transition="in" filter="fade">
                                      <p:cBhvr>
                                        <p:cTn id="41" dur="500"/>
                                        <p:tgtEl>
                                          <p:spTgt spid="27"/>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500" fill="hold"/>
                                        <p:tgtEl>
                                          <p:spTgt spid="29"/>
                                        </p:tgtEl>
                                        <p:attrNameLst>
                                          <p:attrName>ppt_w</p:attrName>
                                        </p:attrNameLst>
                                      </p:cBhvr>
                                      <p:tavLst>
                                        <p:tav tm="0">
                                          <p:val>
                                            <p:fltVal val="0"/>
                                          </p:val>
                                        </p:tav>
                                        <p:tav tm="100000">
                                          <p:val>
                                            <p:strVal val="#ppt_w"/>
                                          </p:val>
                                        </p:tav>
                                      </p:tavLst>
                                    </p:anim>
                                    <p:anim calcmode="lin" valueType="num">
                                      <p:cBhvr>
                                        <p:cTn id="46" dur="500" fill="hold"/>
                                        <p:tgtEl>
                                          <p:spTgt spid="29"/>
                                        </p:tgtEl>
                                        <p:attrNameLst>
                                          <p:attrName>ppt_h</p:attrName>
                                        </p:attrNameLst>
                                      </p:cBhvr>
                                      <p:tavLst>
                                        <p:tav tm="0">
                                          <p:val>
                                            <p:fltVal val="0"/>
                                          </p:val>
                                        </p:tav>
                                        <p:tav tm="100000">
                                          <p:val>
                                            <p:strVal val="#ppt_h"/>
                                          </p:val>
                                        </p:tav>
                                      </p:tavLst>
                                    </p:anim>
                                    <p:animEffect transition="in" filter="fade">
                                      <p:cBhvr>
                                        <p:cTn id="47" dur="500"/>
                                        <p:tgtEl>
                                          <p:spTgt spid="29"/>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Effect transition="in" filter="fade">
                                      <p:cBhvr>
                                        <p:cTn id="52" dur="500"/>
                                        <p:tgtEl>
                                          <p:spTgt spid="2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p:cTn id="55" dur="500" fill="hold"/>
                                        <p:tgtEl>
                                          <p:spTgt spid="34"/>
                                        </p:tgtEl>
                                        <p:attrNameLst>
                                          <p:attrName>ppt_w</p:attrName>
                                        </p:attrNameLst>
                                      </p:cBhvr>
                                      <p:tavLst>
                                        <p:tav tm="0">
                                          <p:val>
                                            <p:fltVal val="0"/>
                                          </p:val>
                                        </p:tav>
                                        <p:tav tm="100000">
                                          <p:val>
                                            <p:strVal val="#ppt_w"/>
                                          </p:val>
                                        </p:tav>
                                      </p:tavLst>
                                    </p:anim>
                                    <p:anim calcmode="lin" valueType="num">
                                      <p:cBhvr>
                                        <p:cTn id="56" dur="500" fill="hold"/>
                                        <p:tgtEl>
                                          <p:spTgt spid="34"/>
                                        </p:tgtEl>
                                        <p:attrNameLst>
                                          <p:attrName>ppt_h</p:attrName>
                                        </p:attrNameLst>
                                      </p:cBhvr>
                                      <p:tavLst>
                                        <p:tav tm="0">
                                          <p:val>
                                            <p:fltVal val="0"/>
                                          </p:val>
                                        </p:tav>
                                        <p:tav tm="100000">
                                          <p:val>
                                            <p:strVal val="#ppt_h"/>
                                          </p:val>
                                        </p:tav>
                                      </p:tavLst>
                                    </p:anim>
                                    <p:animEffect transition="in" filter="fade">
                                      <p:cBhvr>
                                        <p:cTn id="57" dur="500"/>
                                        <p:tgtEl>
                                          <p:spTgt spid="34"/>
                                        </p:tgtEl>
                                      </p:cBhvr>
                                    </p:animEffect>
                                  </p:childTnLst>
                                </p:cTn>
                              </p:par>
                            </p:childTnLst>
                          </p:cTn>
                        </p:par>
                        <p:par>
                          <p:cTn id="58" fill="hold">
                            <p:stCondLst>
                              <p:cond delay="2000"/>
                            </p:stCondLst>
                            <p:childTnLst>
                              <p:par>
                                <p:cTn id="59" presetID="53" presetClass="entr" presetSubtype="16" fill="hold" grpId="0"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p:cTn id="71" dur="500" fill="hold"/>
                                        <p:tgtEl>
                                          <p:spTgt spid="35"/>
                                        </p:tgtEl>
                                        <p:attrNameLst>
                                          <p:attrName>ppt_w</p:attrName>
                                        </p:attrNameLst>
                                      </p:cBhvr>
                                      <p:tavLst>
                                        <p:tav tm="0">
                                          <p:val>
                                            <p:fltVal val="0"/>
                                          </p:val>
                                        </p:tav>
                                        <p:tav tm="100000">
                                          <p:val>
                                            <p:strVal val="#ppt_w"/>
                                          </p:val>
                                        </p:tav>
                                      </p:tavLst>
                                    </p:anim>
                                    <p:anim calcmode="lin" valueType="num">
                                      <p:cBhvr>
                                        <p:cTn id="72" dur="500" fill="hold"/>
                                        <p:tgtEl>
                                          <p:spTgt spid="35"/>
                                        </p:tgtEl>
                                        <p:attrNameLst>
                                          <p:attrName>ppt_h</p:attrName>
                                        </p:attrNameLst>
                                      </p:cBhvr>
                                      <p:tavLst>
                                        <p:tav tm="0">
                                          <p:val>
                                            <p:fltVal val="0"/>
                                          </p:val>
                                        </p:tav>
                                        <p:tav tm="100000">
                                          <p:val>
                                            <p:strVal val="#ppt_h"/>
                                          </p:val>
                                        </p:tav>
                                      </p:tavLst>
                                    </p:anim>
                                    <p:animEffect transition="in" filter="fade">
                                      <p:cBhvr>
                                        <p:cTn id="73" dur="500"/>
                                        <p:tgtEl>
                                          <p:spTgt spid="35"/>
                                        </p:tgtEl>
                                      </p:cBhvr>
                                    </p:animEffect>
                                  </p:childTnLst>
                                </p:cTn>
                              </p:par>
                            </p:childTnLst>
                          </p:cTn>
                        </p:par>
                        <p:par>
                          <p:cTn id="74" fill="hold">
                            <p:stCondLst>
                              <p:cond delay="2500"/>
                            </p:stCondLst>
                            <p:childTnLst>
                              <p:par>
                                <p:cTn id="75" presetID="53" presetClass="entr" presetSubtype="16" fill="hold" grpId="0" nodeType="afterEffect">
                                  <p:stCondLst>
                                    <p:cond delay="0"/>
                                  </p:stCondLst>
                                  <p:childTnLst>
                                    <p:set>
                                      <p:cBhvr>
                                        <p:cTn id="76" dur="1" fill="hold">
                                          <p:stCondLst>
                                            <p:cond delay="0"/>
                                          </p:stCondLst>
                                        </p:cTn>
                                        <p:tgtEl>
                                          <p:spTgt spid="36"/>
                                        </p:tgtEl>
                                        <p:attrNameLst>
                                          <p:attrName>style.visibility</p:attrName>
                                        </p:attrNameLst>
                                      </p:cBhvr>
                                      <p:to>
                                        <p:strVal val="visible"/>
                                      </p:to>
                                    </p:set>
                                    <p:anim calcmode="lin" valueType="num">
                                      <p:cBhvr>
                                        <p:cTn id="77" dur="500" fill="hold"/>
                                        <p:tgtEl>
                                          <p:spTgt spid="36"/>
                                        </p:tgtEl>
                                        <p:attrNameLst>
                                          <p:attrName>ppt_w</p:attrName>
                                        </p:attrNameLst>
                                      </p:cBhvr>
                                      <p:tavLst>
                                        <p:tav tm="0">
                                          <p:val>
                                            <p:fltVal val="0"/>
                                          </p:val>
                                        </p:tav>
                                        <p:tav tm="100000">
                                          <p:val>
                                            <p:strVal val="#ppt_w"/>
                                          </p:val>
                                        </p:tav>
                                      </p:tavLst>
                                    </p:anim>
                                    <p:anim calcmode="lin" valueType="num">
                                      <p:cBhvr>
                                        <p:cTn id="78" dur="500" fill="hold"/>
                                        <p:tgtEl>
                                          <p:spTgt spid="36"/>
                                        </p:tgtEl>
                                        <p:attrNameLst>
                                          <p:attrName>ppt_h</p:attrName>
                                        </p:attrNameLst>
                                      </p:cBhvr>
                                      <p:tavLst>
                                        <p:tav tm="0">
                                          <p:val>
                                            <p:fltVal val="0"/>
                                          </p:val>
                                        </p:tav>
                                        <p:tav tm="100000">
                                          <p:val>
                                            <p:strVal val="#ppt_h"/>
                                          </p:val>
                                        </p:tav>
                                      </p:tavLst>
                                    </p:anim>
                                    <p:animEffect transition="in" filter="fade">
                                      <p:cBhvr>
                                        <p:cTn id="79" dur="500"/>
                                        <p:tgtEl>
                                          <p:spTgt spid="36"/>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500" fill="hold"/>
                                        <p:tgtEl>
                                          <p:spTgt spid="37"/>
                                        </p:tgtEl>
                                        <p:attrNameLst>
                                          <p:attrName>ppt_w</p:attrName>
                                        </p:attrNameLst>
                                      </p:cBhvr>
                                      <p:tavLst>
                                        <p:tav tm="0">
                                          <p:val>
                                            <p:fltVal val="0"/>
                                          </p:val>
                                        </p:tav>
                                        <p:tav tm="100000">
                                          <p:val>
                                            <p:strVal val="#ppt_w"/>
                                          </p:val>
                                        </p:tav>
                                      </p:tavLst>
                                    </p:anim>
                                    <p:anim calcmode="lin" valueType="num">
                                      <p:cBhvr>
                                        <p:cTn id="83" dur="500" fill="hold"/>
                                        <p:tgtEl>
                                          <p:spTgt spid="37"/>
                                        </p:tgtEl>
                                        <p:attrNameLst>
                                          <p:attrName>ppt_h</p:attrName>
                                        </p:attrNameLst>
                                      </p:cBhvr>
                                      <p:tavLst>
                                        <p:tav tm="0">
                                          <p:val>
                                            <p:fltVal val="0"/>
                                          </p:val>
                                        </p:tav>
                                        <p:tav tm="100000">
                                          <p:val>
                                            <p:strVal val="#ppt_h"/>
                                          </p:val>
                                        </p:tav>
                                      </p:tavLst>
                                    </p:anim>
                                    <p:animEffect transition="in" filter="fade">
                                      <p:cBhvr>
                                        <p:cTn id="84" dur="500"/>
                                        <p:tgtEl>
                                          <p:spTgt spid="37"/>
                                        </p:tgtEl>
                                      </p:cBhvr>
                                    </p:animEffect>
                                  </p:childTnLst>
                                </p:cTn>
                              </p:par>
                            </p:childTnLst>
                          </p:cTn>
                        </p:par>
                        <p:par>
                          <p:cTn id="85" fill="hold">
                            <p:stCondLst>
                              <p:cond delay="3000"/>
                            </p:stCondLst>
                            <p:childTnLst>
                              <p:par>
                                <p:cTn id="86" presetID="22" presetClass="entr" presetSubtype="8" fill="hold" grpId="0" nodeType="after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wipe(left)">
                                      <p:cBhvr>
                                        <p:cTn id="88" dur="500"/>
                                        <p:tgtEl>
                                          <p:spTgt spid="32"/>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wipe(left)">
                                      <p:cBhvr>
                                        <p:cTn id="91" dur="500"/>
                                        <p:tgtEl>
                                          <p:spTgt spid="31"/>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wipe(left)">
                                      <p:cBhvr>
                                        <p:cTn id="9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p:bldP spid="32" grpId="0"/>
      <p:bldP spid="33" grpId="0"/>
      <p:bldP spid="34" grpId="0"/>
      <p:bldP spid="35" grpId="0"/>
      <p:bldP spid="36" grpId="0"/>
      <p:bldP spid="37" grpId="0"/>
      <p:bldP spid="38" grpId="0" animBg="1"/>
      <p:bldP spid="39" grpId="0" animBg="1"/>
      <p:bldP spid="40" grpId="0" animBg="1"/>
      <p:bldP spid="41" grpId="0" animBg="1"/>
      <p:bldP spid="42" grpId="0" animBg="1"/>
      <p:bldP spid="2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079554" y="2140496"/>
            <a:ext cx="1620982" cy="441490"/>
            <a:chOff x="2772738" y="2416967"/>
            <a:chExt cx="2161309" cy="983673"/>
          </a:xfrm>
        </p:grpSpPr>
        <p:sp>
          <p:nvSpPr>
            <p:cNvPr id="11" name="圆角矩形 10"/>
            <p:cNvSpPr/>
            <p:nvPr/>
          </p:nvSpPr>
          <p:spPr>
            <a:xfrm>
              <a:off x="2772738" y="2416967"/>
              <a:ext cx="2161309" cy="983673"/>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12" name="直接连接符 11"/>
            <p:cNvCxnSpPr/>
            <p:nvPr/>
          </p:nvCxnSpPr>
          <p:spPr>
            <a:xfrm rot="5400000">
              <a:off x="2779868" y="2894948"/>
              <a:ext cx="720000" cy="0"/>
            </a:xfrm>
            <a:prstGeom prst="line">
              <a:avLst/>
            </a:prstGeom>
            <a:ln w="50800">
              <a:solidFill>
                <a:srgbClr val="F6F7F4"/>
              </a:solidFill>
            </a:ln>
            <a:effectLst/>
          </p:spPr>
          <p:style>
            <a:lnRef idx="1">
              <a:schemeClr val="accent1"/>
            </a:lnRef>
            <a:fillRef idx="0">
              <a:schemeClr val="accent1"/>
            </a:fillRef>
            <a:effectRef idx="0">
              <a:schemeClr val="accent1"/>
            </a:effectRef>
            <a:fontRef idx="minor">
              <a:schemeClr val="tx1"/>
            </a:fontRef>
          </p:style>
        </p:cxnSp>
        <p:sp>
          <p:nvSpPr>
            <p:cNvPr id="13" name="Rectangle 42"/>
            <p:cNvSpPr/>
            <p:nvPr/>
          </p:nvSpPr>
          <p:spPr>
            <a:xfrm>
              <a:off x="3307866" y="2703398"/>
              <a:ext cx="1458184" cy="56315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1654175" y="2716560"/>
            <a:ext cx="2471739" cy="441490"/>
            <a:chOff x="2205567" y="3497622"/>
            <a:chExt cx="3295652" cy="983673"/>
          </a:xfrm>
        </p:grpSpPr>
        <p:sp>
          <p:nvSpPr>
            <p:cNvPr id="15" name="圆角矩形 14"/>
            <p:cNvSpPr/>
            <p:nvPr/>
          </p:nvSpPr>
          <p:spPr>
            <a:xfrm>
              <a:off x="2205567" y="3497622"/>
              <a:ext cx="3295652" cy="98367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16" name="直接连接符 15"/>
            <p:cNvCxnSpPr/>
            <p:nvPr/>
          </p:nvCxnSpPr>
          <p:spPr>
            <a:xfrm rot="5400000">
              <a:off x="3333186" y="3989458"/>
              <a:ext cx="720000" cy="0"/>
            </a:xfrm>
            <a:prstGeom prst="line">
              <a:avLst/>
            </a:prstGeom>
            <a:ln w="50800">
              <a:solidFill>
                <a:srgbClr val="F6F7F4"/>
              </a:solidFill>
            </a:ln>
            <a:effectLst/>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a:off x="2775845" y="3975602"/>
              <a:ext cx="792000" cy="0"/>
            </a:xfrm>
            <a:prstGeom prst="straightConnector1">
              <a:avLst/>
            </a:prstGeom>
            <a:ln>
              <a:solidFill>
                <a:srgbClr val="F6F7F4"/>
              </a:solidFill>
              <a:prstDash val="sysDash"/>
              <a:headEnd type="triangle"/>
              <a:tailEnd type="triangle"/>
            </a:ln>
            <a:effectLst/>
          </p:spPr>
          <p:style>
            <a:lnRef idx="1">
              <a:schemeClr val="accent1"/>
            </a:lnRef>
            <a:fillRef idx="0">
              <a:schemeClr val="accent1"/>
            </a:fillRef>
            <a:effectRef idx="0">
              <a:schemeClr val="accent1"/>
            </a:effectRef>
            <a:fontRef idx="minor">
              <a:schemeClr val="tx1"/>
            </a:fontRef>
          </p:style>
        </p:cxnSp>
        <p:sp>
          <p:nvSpPr>
            <p:cNvPr id="18" name="Rectangle 42"/>
            <p:cNvSpPr/>
            <p:nvPr/>
          </p:nvSpPr>
          <p:spPr>
            <a:xfrm>
              <a:off x="2205567" y="3707882"/>
              <a:ext cx="606976" cy="563151"/>
            </a:xfrm>
            <a:prstGeom prst="rect">
              <a:avLst/>
            </a:prstGeom>
            <a:noFill/>
            <a:ln w="12700" cap="flat" cmpd="sng" algn="ctr">
              <a:noFill/>
              <a:prstDash val="solid"/>
            </a:ln>
            <a:effectLst/>
          </p:spPr>
          <p:txBody>
            <a:bodyPr lIns="91440" tIns="0" rIns="91440" bIns="0" rtlCol="0" anchor="t"/>
            <a:lstStyle/>
            <a:p>
              <a:pPr algn="r"/>
              <a:r>
                <a:rPr lang="en-US" altLang="zh-CN" sz="1600" b="1" dirty="0">
                  <a:solidFill>
                    <a:schemeClr val="bg1"/>
                  </a:solidFill>
                  <a:latin typeface="Arial" panose="020B0604020202020204" pitchFamily="34" charset="0"/>
                  <a:cs typeface="Arial" panose="020B0604020202020204" pitchFamily="34" charset="0"/>
                </a:rPr>
                <a:t>A</a:t>
              </a:r>
              <a:endParaRPr lang="zh-CN" altLang="en-US" sz="1600" b="1" dirty="0">
                <a:solidFill>
                  <a:schemeClr val="bg1"/>
                </a:solidFill>
                <a:latin typeface="Arial" panose="020B0604020202020204" pitchFamily="34" charset="0"/>
                <a:cs typeface="Arial" panose="020B0604020202020204" pitchFamily="34" charset="0"/>
              </a:endParaRPr>
            </a:p>
          </p:txBody>
        </p:sp>
        <p:sp>
          <p:nvSpPr>
            <p:cNvPr id="19" name="Rectangle 42"/>
            <p:cNvSpPr/>
            <p:nvPr/>
          </p:nvSpPr>
          <p:spPr>
            <a:xfrm>
              <a:off x="3818528" y="3784080"/>
              <a:ext cx="1458184" cy="56315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1227500" y="3256620"/>
            <a:ext cx="3325091" cy="441490"/>
            <a:chOff x="1636666" y="4578277"/>
            <a:chExt cx="4433455" cy="983673"/>
          </a:xfrm>
        </p:grpSpPr>
        <p:sp>
          <p:nvSpPr>
            <p:cNvPr id="21" name="圆角矩形 20"/>
            <p:cNvSpPr/>
            <p:nvPr/>
          </p:nvSpPr>
          <p:spPr>
            <a:xfrm>
              <a:off x="1636666" y="4578277"/>
              <a:ext cx="4433455" cy="983673"/>
            </a:xfrm>
            <a:prstGeom prst="roundRect">
              <a:avLst>
                <a:gd name="adj" fmla="val 5000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22" name="直接连接符 21"/>
            <p:cNvCxnSpPr/>
            <p:nvPr/>
          </p:nvCxnSpPr>
          <p:spPr>
            <a:xfrm rot="5400000">
              <a:off x="3902099" y="5056258"/>
              <a:ext cx="720000" cy="0"/>
            </a:xfrm>
            <a:prstGeom prst="line">
              <a:avLst/>
            </a:prstGeom>
            <a:ln w="50800">
              <a:solidFill>
                <a:srgbClr val="F6F7F4"/>
              </a:solidFill>
            </a:ln>
            <a:effectLst/>
          </p:spPr>
          <p:style>
            <a:lnRef idx="1">
              <a:schemeClr val="accent1"/>
            </a:lnRef>
            <a:fillRef idx="0">
              <a:schemeClr val="accent1"/>
            </a:fillRef>
            <a:effectRef idx="0">
              <a:schemeClr val="accent1"/>
            </a:effectRef>
            <a:fontRef idx="minor">
              <a:schemeClr val="tx1"/>
            </a:fontRef>
          </p:style>
        </p:cxnSp>
        <p:sp>
          <p:nvSpPr>
            <p:cNvPr id="23" name="Rectangle 42"/>
            <p:cNvSpPr/>
            <p:nvPr/>
          </p:nvSpPr>
          <p:spPr>
            <a:xfrm>
              <a:off x="1636666" y="4788537"/>
              <a:ext cx="606976" cy="563151"/>
            </a:xfrm>
            <a:prstGeom prst="rect">
              <a:avLst/>
            </a:prstGeom>
            <a:noFill/>
            <a:ln w="12700" cap="flat" cmpd="sng" algn="ctr">
              <a:noFill/>
              <a:prstDash val="solid"/>
            </a:ln>
            <a:effectLst/>
          </p:spPr>
          <p:txBody>
            <a:bodyPr lIns="91440" tIns="0" rIns="91440" bIns="0" rtlCol="0" anchor="t"/>
            <a:lstStyle/>
            <a:p>
              <a:pPr algn="r"/>
              <a:r>
                <a:rPr lang="en-US" altLang="zh-CN" sz="1600" b="1" dirty="0">
                  <a:solidFill>
                    <a:schemeClr val="bg1"/>
                  </a:solidFill>
                  <a:latin typeface="Arial" panose="020B0604020202020204" pitchFamily="34" charset="0"/>
                  <a:cs typeface="Arial" panose="020B0604020202020204" pitchFamily="34" charset="0"/>
                </a:rPr>
                <a:t>B</a:t>
              </a:r>
              <a:endParaRPr lang="zh-CN" altLang="en-US" sz="1600" b="1" dirty="0">
                <a:solidFill>
                  <a:schemeClr val="bg1"/>
                </a:solidFill>
                <a:latin typeface="Arial" panose="020B0604020202020204" pitchFamily="34" charset="0"/>
                <a:cs typeface="Arial" panose="020B0604020202020204" pitchFamily="34" charset="0"/>
              </a:endParaRPr>
            </a:p>
          </p:txBody>
        </p:sp>
        <p:cxnSp>
          <p:nvCxnSpPr>
            <p:cNvPr id="24" name="直接箭头连接符 23"/>
            <p:cNvCxnSpPr/>
            <p:nvPr/>
          </p:nvCxnSpPr>
          <p:spPr>
            <a:xfrm>
              <a:off x="2243642" y="5042402"/>
              <a:ext cx="1872000" cy="0"/>
            </a:xfrm>
            <a:prstGeom prst="straightConnector1">
              <a:avLst/>
            </a:prstGeom>
            <a:ln>
              <a:solidFill>
                <a:srgbClr val="F6F7F4"/>
              </a:solidFill>
              <a:prstDash val="sysDash"/>
              <a:headEnd type="triangle"/>
              <a:tailEnd type="triangle"/>
            </a:ln>
            <a:effectLst/>
          </p:spPr>
          <p:style>
            <a:lnRef idx="1">
              <a:schemeClr val="accent1"/>
            </a:lnRef>
            <a:fillRef idx="0">
              <a:schemeClr val="accent1"/>
            </a:fillRef>
            <a:effectRef idx="0">
              <a:schemeClr val="accent1"/>
            </a:effectRef>
            <a:fontRef idx="minor">
              <a:schemeClr val="tx1"/>
            </a:fontRef>
          </p:style>
        </p:cxnSp>
        <p:sp>
          <p:nvSpPr>
            <p:cNvPr id="25" name="Rectangle 42"/>
            <p:cNvSpPr/>
            <p:nvPr/>
          </p:nvSpPr>
          <p:spPr>
            <a:xfrm>
              <a:off x="4438537" y="4850144"/>
              <a:ext cx="1458184" cy="56315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809269" y="3796680"/>
            <a:ext cx="4166754" cy="441490"/>
            <a:chOff x="1079025" y="5658932"/>
            <a:chExt cx="5555672" cy="983673"/>
          </a:xfrm>
        </p:grpSpPr>
        <p:sp>
          <p:nvSpPr>
            <p:cNvPr id="27" name="圆角矩形 26"/>
            <p:cNvSpPr/>
            <p:nvPr/>
          </p:nvSpPr>
          <p:spPr>
            <a:xfrm>
              <a:off x="1079025" y="5658932"/>
              <a:ext cx="5555672" cy="983673"/>
            </a:xfrm>
            <a:prstGeom prst="roundRect">
              <a:avLst>
                <a:gd name="adj" fmla="val 5000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cxnSp>
          <p:nvCxnSpPr>
            <p:cNvPr id="28" name="直接连接符 27"/>
            <p:cNvCxnSpPr/>
            <p:nvPr/>
          </p:nvCxnSpPr>
          <p:spPr>
            <a:xfrm rot="5400000">
              <a:off x="4473594" y="6150768"/>
              <a:ext cx="720000" cy="0"/>
            </a:xfrm>
            <a:prstGeom prst="line">
              <a:avLst/>
            </a:prstGeom>
            <a:ln w="50800">
              <a:solidFill>
                <a:srgbClr val="F6F7F4"/>
              </a:solidFill>
            </a:ln>
            <a:effectLst/>
          </p:spPr>
          <p:style>
            <a:lnRef idx="1">
              <a:schemeClr val="accent1"/>
            </a:lnRef>
            <a:fillRef idx="0">
              <a:schemeClr val="accent1"/>
            </a:fillRef>
            <a:effectRef idx="0">
              <a:schemeClr val="accent1"/>
            </a:effectRef>
            <a:fontRef idx="minor">
              <a:schemeClr val="tx1"/>
            </a:fontRef>
          </p:style>
        </p:cxnSp>
        <p:sp>
          <p:nvSpPr>
            <p:cNvPr id="29" name="Rectangle 42"/>
            <p:cNvSpPr/>
            <p:nvPr/>
          </p:nvSpPr>
          <p:spPr>
            <a:xfrm>
              <a:off x="1093714" y="5869194"/>
              <a:ext cx="606976" cy="563151"/>
            </a:xfrm>
            <a:prstGeom prst="rect">
              <a:avLst/>
            </a:prstGeom>
            <a:noFill/>
            <a:ln w="12700" cap="flat" cmpd="sng" algn="ctr">
              <a:noFill/>
              <a:prstDash val="solid"/>
            </a:ln>
            <a:effectLst/>
          </p:spPr>
          <p:txBody>
            <a:bodyPr lIns="91440" tIns="0" rIns="91440" bIns="0" rtlCol="0" anchor="t"/>
            <a:lstStyle/>
            <a:p>
              <a:pPr algn="r"/>
              <a:r>
                <a:rPr lang="en-US" altLang="zh-CN" sz="1600" b="1" dirty="0">
                  <a:solidFill>
                    <a:schemeClr val="bg1"/>
                  </a:solidFill>
                  <a:latin typeface="Arial" panose="020B0604020202020204" pitchFamily="34" charset="0"/>
                  <a:cs typeface="Arial" panose="020B0604020202020204" pitchFamily="34" charset="0"/>
                </a:rPr>
                <a:t>C</a:t>
              </a:r>
              <a:endParaRPr lang="zh-CN" altLang="en-US" sz="1600" b="1" dirty="0">
                <a:solidFill>
                  <a:schemeClr val="bg1"/>
                </a:solidFill>
                <a:latin typeface="Arial" panose="020B0604020202020204" pitchFamily="34" charset="0"/>
                <a:cs typeface="Arial" panose="020B0604020202020204" pitchFamily="34" charset="0"/>
              </a:endParaRPr>
            </a:p>
          </p:txBody>
        </p:sp>
        <p:cxnSp>
          <p:nvCxnSpPr>
            <p:cNvPr id="30" name="直接箭头连接符 29"/>
            <p:cNvCxnSpPr/>
            <p:nvPr/>
          </p:nvCxnSpPr>
          <p:spPr>
            <a:xfrm>
              <a:off x="1695845" y="6129983"/>
              <a:ext cx="3024000" cy="0"/>
            </a:xfrm>
            <a:prstGeom prst="straightConnector1">
              <a:avLst/>
            </a:prstGeom>
            <a:ln>
              <a:solidFill>
                <a:srgbClr val="F6F7F4"/>
              </a:solidFill>
              <a:prstDash val="sysDash"/>
              <a:headEnd type="triangle"/>
              <a:tailEnd type="triangle"/>
            </a:ln>
            <a:effectLst/>
          </p:spPr>
          <p:style>
            <a:lnRef idx="1">
              <a:schemeClr val="accent1"/>
            </a:lnRef>
            <a:fillRef idx="0">
              <a:schemeClr val="accent1"/>
            </a:fillRef>
            <a:effectRef idx="0">
              <a:schemeClr val="accent1"/>
            </a:effectRef>
            <a:fontRef idx="minor">
              <a:schemeClr val="tx1"/>
            </a:fontRef>
          </p:style>
        </p:cxnSp>
        <p:sp>
          <p:nvSpPr>
            <p:cNvPr id="31" name="Rectangle 42"/>
            <p:cNvSpPr/>
            <p:nvPr/>
          </p:nvSpPr>
          <p:spPr>
            <a:xfrm>
              <a:off x="5019144" y="5970445"/>
              <a:ext cx="1458184" cy="563151"/>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2531558" y="1315290"/>
            <a:ext cx="2773112" cy="717194"/>
            <a:chOff x="3375410" y="1364021"/>
            <a:chExt cx="3697483" cy="955964"/>
          </a:xfrm>
        </p:grpSpPr>
        <p:sp>
          <p:nvSpPr>
            <p:cNvPr id="33" name="椭圆 32"/>
            <p:cNvSpPr/>
            <p:nvPr/>
          </p:nvSpPr>
          <p:spPr>
            <a:xfrm>
              <a:off x="3375410" y="1364021"/>
              <a:ext cx="955964" cy="95596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48"/>
            <p:cNvSpPr>
              <a:spLocks noEditPoints="1"/>
            </p:cNvSpPr>
            <p:nvPr/>
          </p:nvSpPr>
          <p:spPr bwMode="auto">
            <a:xfrm>
              <a:off x="3640369" y="1585625"/>
              <a:ext cx="447563" cy="428407"/>
            </a:xfrm>
            <a:custGeom>
              <a:avLst/>
              <a:gdLst>
                <a:gd name="T0" fmla="*/ 419 w 628"/>
                <a:gd name="T1" fmla="*/ 232 h 600"/>
                <a:gd name="T2" fmla="*/ 411 w 628"/>
                <a:gd name="T3" fmla="*/ 249 h 600"/>
                <a:gd name="T4" fmla="*/ 408 w 628"/>
                <a:gd name="T5" fmla="*/ 261 h 600"/>
                <a:gd name="T6" fmla="*/ 409 w 628"/>
                <a:gd name="T7" fmla="*/ 283 h 600"/>
                <a:gd name="T8" fmla="*/ 417 w 628"/>
                <a:gd name="T9" fmla="*/ 304 h 600"/>
                <a:gd name="T10" fmla="*/ 424 w 628"/>
                <a:gd name="T11" fmla="*/ 315 h 600"/>
                <a:gd name="T12" fmla="*/ 441 w 628"/>
                <a:gd name="T13" fmla="*/ 330 h 600"/>
                <a:gd name="T14" fmla="*/ 453 w 628"/>
                <a:gd name="T15" fmla="*/ 335 h 600"/>
                <a:gd name="T16" fmla="*/ 478 w 628"/>
                <a:gd name="T17" fmla="*/ 200 h 600"/>
                <a:gd name="T18" fmla="*/ 449 w 628"/>
                <a:gd name="T19" fmla="*/ 206 h 600"/>
                <a:gd name="T20" fmla="*/ 433 w 628"/>
                <a:gd name="T21" fmla="*/ 216 h 600"/>
                <a:gd name="T22" fmla="*/ 425 w 628"/>
                <a:gd name="T23" fmla="*/ 224 h 600"/>
                <a:gd name="T24" fmla="*/ 384 w 628"/>
                <a:gd name="T25" fmla="*/ 70 h 600"/>
                <a:gd name="T26" fmla="*/ 314 w 628"/>
                <a:gd name="T27" fmla="*/ 140 h 600"/>
                <a:gd name="T28" fmla="*/ 379 w 628"/>
                <a:gd name="T29" fmla="*/ 283 h 600"/>
                <a:gd name="T30" fmla="*/ 379 w 628"/>
                <a:gd name="T31" fmla="*/ 254 h 600"/>
                <a:gd name="T32" fmla="*/ 359 w 628"/>
                <a:gd name="T33" fmla="*/ 154 h 600"/>
                <a:gd name="T34" fmla="*/ 250 w 628"/>
                <a:gd name="T35" fmla="*/ 270 h 600"/>
                <a:gd name="T36" fmla="*/ 314 w 628"/>
                <a:gd name="T37" fmla="*/ 396 h 600"/>
                <a:gd name="T38" fmla="*/ 282 w 628"/>
                <a:gd name="T39" fmla="*/ 400 h 600"/>
                <a:gd name="T40" fmla="*/ 267 w 628"/>
                <a:gd name="T41" fmla="*/ 382 h 600"/>
                <a:gd name="T42" fmla="*/ 257 w 628"/>
                <a:gd name="T43" fmla="*/ 374 h 600"/>
                <a:gd name="T44" fmla="*/ 214 w 628"/>
                <a:gd name="T45" fmla="*/ 356 h 600"/>
                <a:gd name="T46" fmla="*/ 195 w 628"/>
                <a:gd name="T47" fmla="*/ 354 h 600"/>
                <a:gd name="T48" fmla="*/ 0 w 628"/>
                <a:gd name="T49" fmla="*/ 600 h 600"/>
                <a:gd name="T50" fmla="*/ 83 w 628"/>
                <a:gd name="T51" fmla="*/ 454 h 600"/>
                <a:gd name="T52" fmla="*/ 216 w 628"/>
                <a:gd name="T53" fmla="*/ 454 h 600"/>
                <a:gd name="T54" fmla="*/ 301 w 628"/>
                <a:gd name="T55" fmla="*/ 600 h 600"/>
                <a:gd name="T56" fmla="*/ 282 w 628"/>
                <a:gd name="T57" fmla="*/ 400 h 600"/>
                <a:gd name="T58" fmla="*/ 433 w 628"/>
                <a:gd name="T59" fmla="*/ 354 h 600"/>
                <a:gd name="T60" fmla="*/ 413 w 628"/>
                <a:gd name="T61" fmla="*/ 356 h 600"/>
                <a:gd name="T62" fmla="*/ 361 w 628"/>
                <a:gd name="T63" fmla="*/ 382 h 600"/>
                <a:gd name="T64" fmla="*/ 353 w 628"/>
                <a:gd name="T65" fmla="*/ 391 h 600"/>
                <a:gd name="T66" fmla="*/ 389 w 628"/>
                <a:gd name="T67" fmla="*/ 600 h 600"/>
                <a:gd name="T68" fmla="*/ 410 w 628"/>
                <a:gd name="T69" fmla="*/ 600 h 600"/>
                <a:gd name="T70" fmla="*/ 564 w 628"/>
                <a:gd name="T71" fmla="*/ 454 h 600"/>
                <a:gd name="T72" fmla="*/ 628 w 628"/>
                <a:gd name="T73" fmla="*/ 460 h 600"/>
                <a:gd name="T74" fmla="*/ 151 w 628"/>
                <a:gd name="T75" fmla="*/ 340 h 600"/>
                <a:gd name="T76" fmla="*/ 186 w 628"/>
                <a:gd name="T77" fmla="*/ 330 h 600"/>
                <a:gd name="T78" fmla="*/ 196 w 628"/>
                <a:gd name="T79" fmla="*/ 323 h 600"/>
                <a:gd name="T80" fmla="*/ 216 w 628"/>
                <a:gd name="T81" fmla="*/ 295 h 600"/>
                <a:gd name="T82" fmla="*/ 219 w 628"/>
                <a:gd name="T83" fmla="*/ 281 h 600"/>
                <a:gd name="T84" fmla="*/ 219 w 628"/>
                <a:gd name="T85" fmla="*/ 258 h 600"/>
                <a:gd name="T86" fmla="*/ 214 w 628"/>
                <a:gd name="T87" fmla="*/ 241 h 600"/>
                <a:gd name="T88" fmla="*/ 208 w 628"/>
                <a:gd name="T89" fmla="*/ 231 h 600"/>
                <a:gd name="T90" fmla="*/ 195 w 628"/>
                <a:gd name="T91" fmla="*/ 217 h 600"/>
                <a:gd name="T92" fmla="*/ 186 w 628"/>
                <a:gd name="T93" fmla="*/ 210 h 600"/>
                <a:gd name="T94" fmla="*/ 151 w 628"/>
                <a:gd name="T95" fmla="*/ 20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28" h="600">
                  <a:moveTo>
                    <a:pt x="425" y="224"/>
                  </a:moveTo>
                  <a:cubicBezTo>
                    <a:pt x="423" y="226"/>
                    <a:pt x="421" y="229"/>
                    <a:pt x="420" y="231"/>
                  </a:cubicBezTo>
                  <a:cubicBezTo>
                    <a:pt x="419" y="231"/>
                    <a:pt x="419" y="232"/>
                    <a:pt x="419" y="232"/>
                  </a:cubicBezTo>
                  <a:cubicBezTo>
                    <a:pt x="418" y="234"/>
                    <a:pt x="416" y="236"/>
                    <a:pt x="415" y="239"/>
                  </a:cubicBezTo>
                  <a:cubicBezTo>
                    <a:pt x="415" y="240"/>
                    <a:pt x="414" y="240"/>
                    <a:pt x="414" y="241"/>
                  </a:cubicBezTo>
                  <a:cubicBezTo>
                    <a:pt x="413" y="244"/>
                    <a:pt x="412" y="246"/>
                    <a:pt x="411" y="249"/>
                  </a:cubicBezTo>
                  <a:cubicBezTo>
                    <a:pt x="411" y="249"/>
                    <a:pt x="411" y="250"/>
                    <a:pt x="411" y="250"/>
                  </a:cubicBezTo>
                  <a:cubicBezTo>
                    <a:pt x="410" y="253"/>
                    <a:pt x="409" y="255"/>
                    <a:pt x="409" y="258"/>
                  </a:cubicBezTo>
                  <a:cubicBezTo>
                    <a:pt x="409" y="259"/>
                    <a:pt x="409" y="260"/>
                    <a:pt x="408" y="261"/>
                  </a:cubicBezTo>
                  <a:cubicBezTo>
                    <a:pt x="408" y="264"/>
                    <a:pt x="408" y="267"/>
                    <a:pt x="408" y="270"/>
                  </a:cubicBezTo>
                  <a:cubicBezTo>
                    <a:pt x="408" y="274"/>
                    <a:pt x="408" y="278"/>
                    <a:pt x="409" y="281"/>
                  </a:cubicBezTo>
                  <a:cubicBezTo>
                    <a:pt x="409" y="282"/>
                    <a:pt x="409" y="283"/>
                    <a:pt x="409" y="283"/>
                  </a:cubicBezTo>
                  <a:cubicBezTo>
                    <a:pt x="410" y="287"/>
                    <a:pt x="411" y="290"/>
                    <a:pt x="412" y="293"/>
                  </a:cubicBezTo>
                  <a:cubicBezTo>
                    <a:pt x="412" y="294"/>
                    <a:pt x="412" y="294"/>
                    <a:pt x="412" y="295"/>
                  </a:cubicBezTo>
                  <a:cubicBezTo>
                    <a:pt x="414" y="298"/>
                    <a:pt x="415" y="301"/>
                    <a:pt x="417" y="304"/>
                  </a:cubicBezTo>
                  <a:cubicBezTo>
                    <a:pt x="417" y="305"/>
                    <a:pt x="417" y="305"/>
                    <a:pt x="418" y="306"/>
                  </a:cubicBezTo>
                  <a:cubicBezTo>
                    <a:pt x="420" y="309"/>
                    <a:pt x="422" y="312"/>
                    <a:pt x="424" y="315"/>
                  </a:cubicBezTo>
                  <a:cubicBezTo>
                    <a:pt x="424" y="315"/>
                    <a:pt x="424" y="315"/>
                    <a:pt x="424" y="315"/>
                  </a:cubicBezTo>
                  <a:cubicBezTo>
                    <a:pt x="427" y="318"/>
                    <a:pt x="429" y="320"/>
                    <a:pt x="432" y="323"/>
                  </a:cubicBezTo>
                  <a:cubicBezTo>
                    <a:pt x="432" y="323"/>
                    <a:pt x="432" y="323"/>
                    <a:pt x="432" y="323"/>
                  </a:cubicBezTo>
                  <a:cubicBezTo>
                    <a:pt x="435" y="326"/>
                    <a:pt x="438" y="328"/>
                    <a:pt x="441" y="330"/>
                  </a:cubicBezTo>
                  <a:cubicBezTo>
                    <a:pt x="442" y="330"/>
                    <a:pt x="442" y="330"/>
                    <a:pt x="442" y="330"/>
                  </a:cubicBezTo>
                  <a:cubicBezTo>
                    <a:pt x="446" y="332"/>
                    <a:pt x="449" y="334"/>
                    <a:pt x="452" y="335"/>
                  </a:cubicBezTo>
                  <a:cubicBezTo>
                    <a:pt x="453" y="335"/>
                    <a:pt x="453" y="335"/>
                    <a:pt x="453" y="335"/>
                  </a:cubicBezTo>
                  <a:cubicBezTo>
                    <a:pt x="461" y="338"/>
                    <a:pt x="469" y="340"/>
                    <a:pt x="478" y="340"/>
                  </a:cubicBezTo>
                  <a:cubicBezTo>
                    <a:pt x="516" y="340"/>
                    <a:pt x="547" y="309"/>
                    <a:pt x="547" y="270"/>
                  </a:cubicBezTo>
                  <a:cubicBezTo>
                    <a:pt x="547" y="231"/>
                    <a:pt x="516" y="200"/>
                    <a:pt x="478" y="200"/>
                  </a:cubicBezTo>
                  <a:cubicBezTo>
                    <a:pt x="468" y="200"/>
                    <a:pt x="458" y="202"/>
                    <a:pt x="450" y="206"/>
                  </a:cubicBezTo>
                  <a:cubicBezTo>
                    <a:pt x="450" y="206"/>
                    <a:pt x="450" y="206"/>
                    <a:pt x="450" y="206"/>
                  </a:cubicBezTo>
                  <a:cubicBezTo>
                    <a:pt x="449" y="206"/>
                    <a:pt x="449" y="206"/>
                    <a:pt x="449" y="206"/>
                  </a:cubicBezTo>
                  <a:cubicBezTo>
                    <a:pt x="446" y="208"/>
                    <a:pt x="444" y="209"/>
                    <a:pt x="442" y="210"/>
                  </a:cubicBezTo>
                  <a:cubicBezTo>
                    <a:pt x="441" y="210"/>
                    <a:pt x="441" y="211"/>
                    <a:pt x="440" y="211"/>
                  </a:cubicBezTo>
                  <a:cubicBezTo>
                    <a:pt x="438" y="213"/>
                    <a:pt x="435" y="215"/>
                    <a:pt x="433" y="216"/>
                  </a:cubicBezTo>
                  <a:cubicBezTo>
                    <a:pt x="433" y="217"/>
                    <a:pt x="432" y="217"/>
                    <a:pt x="432" y="217"/>
                  </a:cubicBezTo>
                  <a:cubicBezTo>
                    <a:pt x="430" y="219"/>
                    <a:pt x="428" y="221"/>
                    <a:pt x="426" y="223"/>
                  </a:cubicBezTo>
                  <a:cubicBezTo>
                    <a:pt x="426" y="223"/>
                    <a:pt x="425" y="224"/>
                    <a:pt x="425" y="224"/>
                  </a:cubicBezTo>
                  <a:close/>
                  <a:moveTo>
                    <a:pt x="314" y="140"/>
                  </a:moveTo>
                  <a:lnTo>
                    <a:pt x="314" y="140"/>
                  </a:lnTo>
                  <a:cubicBezTo>
                    <a:pt x="353" y="140"/>
                    <a:pt x="384" y="108"/>
                    <a:pt x="384" y="70"/>
                  </a:cubicBezTo>
                  <a:cubicBezTo>
                    <a:pt x="384" y="31"/>
                    <a:pt x="353" y="0"/>
                    <a:pt x="314" y="0"/>
                  </a:cubicBezTo>
                  <a:cubicBezTo>
                    <a:pt x="275" y="0"/>
                    <a:pt x="244" y="31"/>
                    <a:pt x="244" y="70"/>
                  </a:cubicBezTo>
                  <a:cubicBezTo>
                    <a:pt x="244" y="108"/>
                    <a:pt x="275" y="140"/>
                    <a:pt x="314" y="140"/>
                  </a:cubicBezTo>
                  <a:close/>
                  <a:moveTo>
                    <a:pt x="379" y="336"/>
                  </a:moveTo>
                  <a:lnTo>
                    <a:pt x="379" y="336"/>
                  </a:lnTo>
                  <a:lnTo>
                    <a:pt x="379" y="283"/>
                  </a:lnTo>
                  <a:cubicBezTo>
                    <a:pt x="379" y="279"/>
                    <a:pt x="378" y="274"/>
                    <a:pt x="378" y="270"/>
                  </a:cubicBezTo>
                  <a:cubicBezTo>
                    <a:pt x="378" y="266"/>
                    <a:pt x="379" y="262"/>
                    <a:pt x="379" y="257"/>
                  </a:cubicBezTo>
                  <a:lnTo>
                    <a:pt x="379" y="254"/>
                  </a:lnTo>
                  <a:lnTo>
                    <a:pt x="380" y="254"/>
                  </a:lnTo>
                  <a:cubicBezTo>
                    <a:pt x="385" y="223"/>
                    <a:pt x="404" y="197"/>
                    <a:pt x="431" y="183"/>
                  </a:cubicBezTo>
                  <a:cubicBezTo>
                    <a:pt x="412" y="165"/>
                    <a:pt x="387" y="154"/>
                    <a:pt x="359" y="154"/>
                  </a:cubicBezTo>
                  <a:lnTo>
                    <a:pt x="269" y="154"/>
                  </a:lnTo>
                  <a:cubicBezTo>
                    <a:pt x="241" y="154"/>
                    <a:pt x="216" y="165"/>
                    <a:pt x="197" y="183"/>
                  </a:cubicBezTo>
                  <a:cubicBezTo>
                    <a:pt x="228" y="199"/>
                    <a:pt x="250" y="232"/>
                    <a:pt x="250" y="270"/>
                  </a:cubicBezTo>
                  <a:cubicBezTo>
                    <a:pt x="250" y="278"/>
                    <a:pt x="249" y="285"/>
                    <a:pt x="247" y="293"/>
                  </a:cubicBezTo>
                  <a:lnTo>
                    <a:pt x="247" y="335"/>
                  </a:lnTo>
                  <a:cubicBezTo>
                    <a:pt x="276" y="347"/>
                    <a:pt x="299" y="369"/>
                    <a:pt x="314" y="396"/>
                  </a:cubicBezTo>
                  <a:cubicBezTo>
                    <a:pt x="328" y="369"/>
                    <a:pt x="352" y="348"/>
                    <a:pt x="379" y="336"/>
                  </a:cubicBezTo>
                  <a:close/>
                  <a:moveTo>
                    <a:pt x="282" y="400"/>
                  </a:moveTo>
                  <a:lnTo>
                    <a:pt x="282" y="400"/>
                  </a:lnTo>
                  <a:cubicBezTo>
                    <a:pt x="280" y="397"/>
                    <a:pt x="278" y="394"/>
                    <a:pt x="275" y="391"/>
                  </a:cubicBezTo>
                  <a:cubicBezTo>
                    <a:pt x="275" y="390"/>
                    <a:pt x="274" y="390"/>
                    <a:pt x="274" y="390"/>
                  </a:cubicBezTo>
                  <a:cubicBezTo>
                    <a:pt x="272" y="387"/>
                    <a:pt x="270" y="385"/>
                    <a:pt x="267" y="382"/>
                  </a:cubicBezTo>
                  <a:cubicBezTo>
                    <a:pt x="267" y="382"/>
                    <a:pt x="266" y="382"/>
                    <a:pt x="266" y="381"/>
                  </a:cubicBezTo>
                  <a:cubicBezTo>
                    <a:pt x="263" y="379"/>
                    <a:pt x="261" y="377"/>
                    <a:pt x="258" y="375"/>
                  </a:cubicBezTo>
                  <a:cubicBezTo>
                    <a:pt x="257" y="374"/>
                    <a:pt x="257" y="374"/>
                    <a:pt x="257" y="374"/>
                  </a:cubicBezTo>
                  <a:cubicBezTo>
                    <a:pt x="247" y="367"/>
                    <a:pt x="237" y="362"/>
                    <a:pt x="225" y="359"/>
                  </a:cubicBezTo>
                  <a:cubicBezTo>
                    <a:pt x="223" y="358"/>
                    <a:pt x="220" y="357"/>
                    <a:pt x="218" y="357"/>
                  </a:cubicBezTo>
                  <a:cubicBezTo>
                    <a:pt x="217" y="356"/>
                    <a:pt x="215" y="356"/>
                    <a:pt x="214" y="356"/>
                  </a:cubicBezTo>
                  <a:cubicBezTo>
                    <a:pt x="212" y="356"/>
                    <a:pt x="210" y="355"/>
                    <a:pt x="208" y="355"/>
                  </a:cubicBezTo>
                  <a:cubicBezTo>
                    <a:pt x="207" y="355"/>
                    <a:pt x="206" y="355"/>
                    <a:pt x="205" y="355"/>
                  </a:cubicBezTo>
                  <a:cubicBezTo>
                    <a:pt x="202" y="354"/>
                    <a:pt x="199" y="354"/>
                    <a:pt x="195" y="354"/>
                  </a:cubicBezTo>
                  <a:lnTo>
                    <a:pt x="105" y="354"/>
                  </a:lnTo>
                  <a:cubicBezTo>
                    <a:pt x="47" y="354"/>
                    <a:pt x="0" y="401"/>
                    <a:pt x="0" y="460"/>
                  </a:cubicBezTo>
                  <a:lnTo>
                    <a:pt x="0" y="600"/>
                  </a:lnTo>
                  <a:lnTo>
                    <a:pt x="62" y="600"/>
                  </a:lnTo>
                  <a:lnTo>
                    <a:pt x="62" y="454"/>
                  </a:lnTo>
                  <a:lnTo>
                    <a:pt x="83" y="454"/>
                  </a:lnTo>
                  <a:lnTo>
                    <a:pt x="83" y="600"/>
                  </a:lnTo>
                  <a:lnTo>
                    <a:pt x="216" y="600"/>
                  </a:lnTo>
                  <a:lnTo>
                    <a:pt x="216" y="454"/>
                  </a:lnTo>
                  <a:lnTo>
                    <a:pt x="237" y="454"/>
                  </a:lnTo>
                  <a:lnTo>
                    <a:pt x="237" y="600"/>
                  </a:lnTo>
                  <a:lnTo>
                    <a:pt x="301" y="600"/>
                  </a:lnTo>
                  <a:lnTo>
                    <a:pt x="301" y="460"/>
                  </a:lnTo>
                  <a:cubicBezTo>
                    <a:pt x="301" y="437"/>
                    <a:pt x="294" y="417"/>
                    <a:pt x="282" y="400"/>
                  </a:cubicBezTo>
                  <a:cubicBezTo>
                    <a:pt x="282" y="400"/>
                    <a:pt x="282" y="400"/>
                    <a:pt x="282" y="400"/>
                  </a:cubicBezTo>
                  <a:close/>
                  <a:moveTo>
                    <a:pt x="523" y="354"/>
                  </a:moveTo>
                  <a:lnTo>
                    <a:pt x="523" y="354"/>
                  </a:lnTo>
                  <a:lnTo>
                    <a:pt x="433" y="354"/>
                  </a:lnTo>
                  <a:cubicBezTo>
                    <a:pt x="429" y="354"/>
                    <a:pt x="426" y="354"/>
                    <a:pt x="423" y="355"/>
                  </a:cubicBezTo>
                  <a:cubicBezTo>
                    <a:pt x="422" y="355"/>
                    <a:pt x="421" y="355"/>
                    <a:pt x="420" y="355"/>
                  </a:cubicBezTo>
                  <a:cubicBezTo>
                    <a:pt x="418" y="355"/>
                    <a:pt x="415" y="356"/>
                    <a:pt x="413" y="356"/>
                  </a:cubicBezTo>
                  <a:cubicBezTo>
                    <a:pt x="412" y="356"/>
                    <a:pt x="411" y="356"/>
                    <a:pt x="410" y="357"/>
                  </a:cubicBezTo>
                  <a:cubicBezTo>
                    <a:pt x="408" y="357"/>
                    <a:pt x="405" y="358"/>
                    <a:pt x="403" y="358"/>
                  </a:cubicBezTo>
                  <a:cubicBezTo>
                    <a:pt x="387" y="363"/>
                    <a:pt x="373" y="371"/>
                    <a:pt x="361" y="382"/>
                  </a:cubicBezTo>
                  <a:cubicBezTo>
                    <a:pt x="361" y="382"/>
                    <a:pt x="361" y="382"/>
                    <a:pt x="361" y="383"/>
                  </a:cubicBezTo>
                  <a:cubicBezTo>
                    <a:pt x="358" y="385"/>
                    <a:pt x="356" y="388"/>
                    <a:pt x="353" y="390"/>
                  </a:cubicBezTo>
                  <a:cubicBezTo>
                    <a:pt x="353" y="390"/>
                    <a:pt x="353" y="391"/>
                    <a:pt x="353" y="391"/>
                  </a:cubicBezTo>
                  <a:cubicBezTo>
                    <a:pt x="337" y="409"/>
                    <a:pt x="327" y="433"/>
                    <a:pt x="327" y="460"/>
                  </a:cubicBezTo>
                  <a:lnTo>
                    <a:pt x="327" y="600"/>
                  </a:lnTo>
                  <a:lnTo>
                    <a:pt x="389" y="600"/>
                  </a:lnTo>
                  <a:lnTo>
                    <a:pt x="389" y="454"/>
                  </a:lnTo>
                  <a:lnTo>
                    <a:pt x="410" y="454"/>
                  </a:lnTo>
                  <a:lnTo>
                    <a:pt x="410" y="600"/>
                  </a:lnTo>
                  <a:lnTo>
                    <a:pt x="543" y="600"/>
                  </a:lnTo>
                  <a:lnTo>
                    <a:pt x="543" y="454"/>
                  </a:lnTo>
                  <a:lnTo>
                    <a:pt x="564" y="454"/>
                  </a:lnTo>
                  <a:lnTo>
                    <a:pt x="564" y="600"/>
                  </a:lnTo>
                  <a:lnTo>
                    <a:pt x="628" y="600"/>
                  </a:lnTo>
                  <a:lnTo>
                    <a:pt x="628" y="460"/>
                  </a:lnTo>
                  <a:cubicBezTo>
                    <a:pt x="628" y="401"/>
                    <a:pt x="581" y="354"/>
                    <a:pt x="523" y="354"/>
                  </a:cubicBezTo>
                  <a:close/>
                  <a:moveTo>
                    <a:pt x="151" y="340"/>
                  </a:moveTo>
                  <a:lnTo>
                    <a:pt x="151" y="340"/>
                  </a:lnTo>
                  <a:cubicBezTo>
                    <a:pt x="159" y="340"/>
                    <a:pt x="167" y="338"/>
                    <a:pt x="175" y="335"/>
                  </a:cubicBezTo>
                  <a:cubicBezTo>
                    <a:pt x="175" y="335"/>
                    <a:pt x="175" y="335"/>
                    <a:pt x="176" y="335"/>
                  </a:cubicBezTo>
                  <a:cubicBezTo>
                    <a:pt x="179" y="334"/>
                    <a:pt x="183" y="332"/>
                    <a:pt x="186" y="330"/>
                  </a:cubicBezTo>
                  <a:cubicBezTo>
                    <a:pt x="186" y="330"/>
                    <a:pt x="186" y="330"/>
                    <a:pt x="186" y="330"/>
                  </a:cubicBezTo>
                  <a:cubicBezTo>
                    <a:pt x="190" y="328"/>
                    <a:pt x="193" y="326"/>
                    <a:pt x="196" y="323"/>
                  </a:cubicBezTo>
                  <a:cubicBezTo>
                    <a:pt x="196" y="323"/>
                    <a:pt x="196" y="323"/>
                    <a:pt x="196" y="323"/>
                  </a:cubicBezTo>
                  <a:cubicBezTo>
                    <a:pt x="202" y="318"/>
                    <a:pt x="206" y="312"/>
                    <a:pt x="210" y="306"/>
                  </a:cubicBezTo>
                  <a:cubicBezTo>
                    <a:pt x="211" y="305"/>
                    <a:pt x="211" y="305"/>
                    <a:pt x="211" y="304"/>
                  </a:cubicBezTo>
                  <a:cubicBezTo>
                    <a:pt x="213" y="301"/>
                    <a:pt x="214" y="298"/>
                    <a:pt x="216" y="295"/>
                  </a:cubicBezTo>
                  <a:cubicBezTo>
                    <a:pt x="216" y="294"/>
                    <a:pt x="216" y="294"/>
                    <a:pt x="216" y="293"/>
                  </a:cubicBezTo>
                  <a:cubicBezTo>
                    <a:pt x="217" y="290"/>
                    <a:pt x="218" y="287"/>
                    <a:pt x="219" y="283"/>
                  </a:cubicBezTo>
                  <a:cubicBezTo>
                    <a:pt x="219" y="282"/>
                    <a:pt x="219" y="282"/>
                    <a:pt x="219" y="281"/>
                  </a:cubicBezTo>
                  <a:cubicBezTo>
                    <a:pt x="220" y="278"/>
                    <a:pt x="220" y="274"/>
                    <a:pt x="220" y="270"/>
                  </a:cubicBezTo>
                  <a:cubicBezTo>
                    <a:pt x="220" y="267"/>
                    <a:pt x="220" y="264"/>
                    <a:pt x="220" y="261"/>
                  </a:cubicBezTo>
                  <a:cubicBezTo>
                    <a:pt x="219" y="260"/>
                    <a:pt x="219" y="259"/>
                    <a:pt x="219" y="258"/>
                  </a:cubicBezTo>
                  <a:cubicBezTo>
                    <a:pt x="219" y="255"/>
                    <a:pt x="218" y="252"/>
                    <a:pt x="217" y="250"/>
                  </a:cubicBezTo>
                  <a:cubicBezTo>
                    <a:pt x="217" y="249"/>
                    <a:pt x="217" y="249"/>
                    <a:pt x="217" y="249"/>
                  </a:cubicBezTo>
                  <a:cubicBezTo>
                    <a:pt x="216" y="246"/>
                    <a:pt x="215" y="244"/>
                    <a:pt x="214" y="241"/>
                  </a:cubicBezTo>
                  <a:cubicBezTo>
                    <a:pt x="214" y="240"/>
                    <a:pt x="213" y="240"/>
                    <a:pt x="213" y="239"/>
                  </a:cubicBezTo>
                  <a:cubicBezTo>
                    <a:pt x="212" y="236"/>
                    <a:pt x="210" y="234"/>
                    <a:pt x="209" y="231"/>
                  </a:cubicBezTo>
                  <a:lnTo>
                    <a:pt x="208" y="231"/>
                  </a:lnTo>
                  <a:cubicBezTo>
                    <a:pt x="207" y="229"/>
                    <a:pt x="205" y="226"/>
                    <a:pt x="203" y="224"/>
                  </a:cubicBezTo>
                  <a:cubicBezTo>
                    <a:pt x="203" y="224"/>
                    <a:pt x="202" y="223"/>
                    <a:pt x="202" y="223"/>
                  </a:cubicBezTo>
                  <a:cubicBezTo>
                    <a:pt x="200" y="221"/>
                    <a:pt x="198" y="219"/>
                    <a:pt x="195" y="217"/>
                  </a:cubicBezTo>
                  <a:cubicBezTo>
                    <a:pt x="195" y="217"/>
                    <a:pt x="195" y="217"/>
                    <a:pt x="195" y="216"/>
                  </a:cubicBezTo>
                  <a:cubicBezTo>
                    <a:pt x="193" y="215"/>
                    <a:pt x="190" y="213"/>
                    <a:pt x="188" y="211"/>
                  </a:cubicBezTo>
                  <a:cubicBezTo>
                    <a:pt x="187" y="211"/>
                    <a:pt x="187" y="210"/>
                    <a:pt x="186" y="210"/>
                  </a:cubicBezTo>
                  <a:cubicBezTo>
                    <a:pt x="184" y="209"/>
                    <a:pt x="181" y="207"/>
                    <a:pt x="179" y="206"/>
                  </a:cubicBezTo>
                  <a:cubicBezTo>
                    <a:pt x="179" y="206"/>
                    <a:pt x="178" y="206"/>
                    <a:pt x="178" y="206"/>
                  </a:cubicBezTo>
                  <a:cubicBezTo>
                    <a:pt x="170" y="202"/>
                    <a:pt x="160" y="200"/>
                    <a:pt x="151" y="200"/>
                  </a:cubicBezTo>
                  <a:cubicBezTo>
                    <a:pt x="112" y="200"/>
                    <a:pt x="81" y="231"/>
                    <a:pt x="81" y="270"/>
                  </a:cubicBezTo>
                  <a:cubicBezTo>
                    <a:pt x="81" y="309"/>
                    <a:pt x="112" y="340"/>
                    <a:pt x="151" y="340"/>
                  </a:cubicBezTo>
                  <a:close/>
                </a:path>
              </a:pathLst>
            </a:custGeom>
            <a:solidFill>
              <a:srgbClr val="F6F7F4"/>
            </a:solidFill>
            <a:ln>
              <a:noFill/>
            </a:ln>
            <a:effectLst/>
          </p:spPr>
          <p:txBody>
            <a:bodyPr vert="horz" wrap="square" lIns="91440" tIns="45720" rIns="91440" bIns="45720" numCol="1" anchor="t" anchorCtr="0" compatLnSpc="1"/>
            <a:lstStyle/>
            <a:p>
              <a:endParaRPr lang="zh-CN" altLang="en-US">
                <a:solidFill>
                  <a:schemeClr val="accent2"/>
                </a:solidFill>
              </a:endParaRPr>
            </a:p>
          </p:txBody>
        </p:sp>
        <p:cxnSp>
          <p:nvCxnSpPr>
            <p:cNvPr id="35" name="直接箭头连接符 34"/>
            <p:cNvCxnSpPr/>
            <p:nvPr/>
          </p:nvCxnSpPr>
          <p:spPr>
            <a:xfrm>
              <a:off x="4456050" y="1800435"/>
              <a:ext cx="792000" cy="0"/>
            </a:xfrm>
            <a:prstGeom prst="straightConnector1">
              <a:avLst/>
            </a:prstGeom>
            <a:ln>
              <a:solidFill>
                <a:schemeClr val="accent1"/>
              </a:solidFill>
              <a:prstDash val="sysDash"/>
              <a:headEnd type="triangle"/>
              <a:tailEnd type="triangle"/>
            </a:ln>
            <a:effectLst/>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5400000">
              <a:off x="5067125" y="1862761"/>
              <a:ext cx="720000" cy="0"/>
            </a:xfrm>
            <a:prstGeom prst="line">
              <a:avLst/>
            </a:prstGeom>
            <a:ln w="50800">
              <a:solidFill>
                <a:schemeClr val="accent1"/>
              </a:solidFill>
            </a:ln>
            <a:effectLst/>
          </p:spPr>
          <p:style>
            <a:lnRef idx="1">
              <a:schemeClr val="accent1"/>
            </a:lnRef>
            <a:fillRef idx="0">
              <a:schemeClr val="accent1"/>
            </a:fillRef>
            <a:effectRef idx="0">
              <a:schemeClr val="accent1"/>
            </a:effectRef>
            <a:fontRef idx="minor">
              <a:schemeClr val="tx1"/>
            </a:fontRef>
          </p:style>
        </p:cxnSp>
        <p:sp>
          <p:nvSpPr>
            <p:cNvPr id="37" name="Rectangle 42"/>
            <p:cNvSpPr/>
            <p:nvPr/>
          </p:nvSpPr>
          <p:spPr>
            <a:xfrm>
              <a:off x="5614709" y="1756835"/>
              <a:ext cx="1458184" cy="563150"/>
            </a:xfrm>
            <a:prstGeom prst="rect">
              <a:avLst/>
            </a:prstGeom>
            <a:noFill/>
            <a:ln w="12700" cap="flat" cmpd="sng" algn="ctr">
              <a:noFill/>
              <a:prstDash val="solid"/>
            </a:ln>
            <a:effectLst/>
          </p:spPr>
          <p:txBody>
            <a:bodyPr lIns="91440" tIns="0" rIns="91440" bIns="0" rtlCol="0" anchor="t"/>
            <a:lstStyle/>
            <a:p>
              <a:pPr defTabSz="913765">
                <a:defRPr/>
              </a:pPr>
              <a:r>
                <a:rPr lang="zh-CN" altLang="en-US" sz="1200" kern="0" dirty="0">
                  <a:solidFill>
                    <a:schemeClr val="accent1"/>
                  </a:solidFill>
                  <a:latin typeface="微软雅黑" panose="020B0503020204020204" pitchFamily="34" charset="-122"/>
                  <a:ea typeface="微软雅黑" panose="020B0503020204020204" pitchFamily="34" charset="-122"/>
                </a:rPr>
                <a:t>输入标题</a:t>
              </a:r>
              <a:endParaRPr lang="zh-CN" altLang="en-US" sz="1200" kern="0" dirty="0">
                <a:solidFill>
                  <a:schemeClr val="accent1"/>
                </a:solidFill>
                <a:latin typeface="微软雅黑" panose="020B0503020204020204" pitchFamily="34" charset="-122"/>
                <a:ea typeface="微软雅黑" panose="020B0503020204020204" pitchFamily="34" charset="-122"/>
              </a:endParaRPr>
            </a:p>
          </p:txBody>
        </p:sp>
      </p:grpSp>
      <p:sp>
        <p:nvSpPr>
          <p:cNvPr id="38" name="TextBox 19"/>
          <p:cNvSpPr txBox="1"/>
          <p:nvPr/>
        </p:nvSpPr>
        <p:spPr bwMode="auto">
          <a:xfrm>
            <a:off x="3965662" y="2111869"/>
            <a:ext cx="3112317" cy="438582"/>
          </a:xfrm>
          <a:prstGeom prst="rect">
            <a:avLst/>
          </a:prstGeom>
          <a:noFill/>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19"/>
          <p:cNvSpPr txBox="1"/>
          <p:nvPr/>
        </p:nvSpPr>
        <p:spPr bwMode="auto">
          <a:xfrm>
            <a:off x="4401117" y="2716560"/>
            <a:ext cx="3112317" cy="438582"/>
          </a:xfrm>
          <a:prstGeom prst="rect">
            <a:avLst/>
          </a:prstGeom>
          <a:noFill/>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19"/>
          <p:cNvSpPr txBox="1"/>
          <p:nvPr/>
        </p:nvSpPr>
        <p:spPr bwMode="auto">
          <a:xfrm>
            <a:off x="4850066" y="3256620"/>
            <a:ext cx="3112317" cy="438582"/>
          </a:xfrm>
          <a:prstGeom prst="rect">
            <a:avLst/>
          </a:prstGeom>
          <a:noFill/>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19"/>
          <p:cNvSpPr txBox="1"/>
          <p:nvPr/>
        </p:nvSpPr>
        <p:spPr bwMode="auto">
          <a:xfrm>
            <a:off x="5394610" y="3799588"/>
            <a:ext cx="3112317" cy="438582"/>
          </a:xfrm>
          <a:prstGeom prst="rect">
            <a:avLst/>
          </a:prstGeom>
          <a:noFill/>
        </p:spPr>
        <p:txBody>
          <a:bodyPr wrap="square" lIns="68580" tIns="34290" rIns="68580" bIns="34290">
            <a:spAutoFit/>
          </a:bodyPr>
          <a:lstStyle/>
          <a:p>
            <a:pPr>
              <a:lnSpc>
                <a:spcPct val="150000"/>
              </a:lnSpc>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这里输入简单的文字概述这里输入简单文字概述简单的文字概述这里输入简单的文字概述这里输入简</a:t>
            </a:r>
            <a:endPar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900" decel="100000" fill="hold"/>
                                        <p:tgtEl>
                                          <p:spTgt spid="3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2"/>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900" decel="100000" fill="hold"/>
                                        <p:tgtEl>
                                          <p:spTgt spid="1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900" decel="100000" fill="hold"/>
                                        <p:tgtEl>
                                          <p:spTgt spid="1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900" decel="100000" fill="hold"/>
                                        <p:tgtEl>
                                          <p:spTgt spid="2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00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1000"/>
                                        <p:tgtEl>
                                          <p:spTgt spid="26"/>
                                        </p:tgtEl>
                                      </p:cBhvr>
                                    </p:animEffect>
                                    <p:anim calcmode="lin" valueType="num">
                                      <p:cBhvr>
                                        <p:cTn id="32" dur="1000" fill="hold"/>
                                        <p:tgtEl>
                                          <p:spTgt spid="26"/>
                                        </p:tgtEl>
                                        <p:attrNameLst>
                                          <p:attrName>ppt_x</p:attrName>
                                        </p:attrNameLst>
                                      </p:cBhvr>
                                      <p:tavLst>
                                        <p:tav tm="0">
                                          <p:val>
                                            <p:strVal val="#ppt_x"/>
                                          </p:val>
                                        </p:tav>
                                        <p:tav tm="100000">
                                          <p:val>
                                            <p:strVal val="#ppt_x"/>
                                          </p:val>
                                        </p:tav>
                                      </p:tavLst>
                                    </p:anim>
                                    <p:anim calcmode="lin" valueType="num">
                                      <p:cBhvr>
                                        <p:cTn id="33" dur="900" decel="100000" fill="hold"/>
                                        <p:tgtEl>
                                          <p:spTgt spid="26"/>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6"/>
                                        </p:tgtEl>
                                        <p:attrNameLst>
                                          <p:attrName>ppt_y</p:attrName>
                                        </p:attrNameLst>
                                      </p:cBhvr>
                                      <p:tavLst>
                                        <p:tav tm="0">
                                          <p:val>
                                            <p:strVal val="#ppt_y-.03"/>
                                          </p:val>
                                        </p:tav>
                                        <p:tav tm="100000">
                                          <p:val>
                                            <p:strVal val="#ppt_y"/>
                                          </p:val>
                                        </p:tav>
                                      </p:tavLst>
                                    </p:anim>
                                  </p:childTnLst>
                                </p:cTn>
                              </p:par>
                            </p:childTnLst>
                          </p:cTn>
                        </p:par>
                        <p:par>
                          <p:cTn id="35" fill="hold">
                            <p:stCondLst>
                              <p:cond delay="10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childTnLst>
                          </p:cTn>
                        </p:par>
                        <p:par>
                          <p:cTn id="39" fill="hold">
                            <p:stCondLst>
                              <p:cond delay="1500"/>
                            </p:stCondLst>
                            <p:childTnLst>
                              <p:par>
                                <p:cTn id="40" presetID="22" presetClass="entr" presetSubtype="8" fill="hold" grpId="0"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left)">
                                      <p:cBhvr>
                                        <p:cTn id="42" dur="500"/>
                                        <p:tgtEl>
                                          <p:spTgt spid="39"/>
                                        </p:tgtEl>
                                      </p:cBhvr>
                                    </p:animEffect>
                                  </p:childTnLst>
                                </p:cTn>
                              </p:par>
                            </p:childTnLst>
                          </p:cTn>
                        </p:par>
                        <p:par>
                          <p:cTn id="43" fill="hold">
                            <p:stCondLst>
                              <p:cond delay="2000"/>
                            </p:stCondLst>
                            <p:childTnLst>
                              <p:par>
                                <p:cTn id="44" presetID="22" presetClass="entr" presetSubtype="8"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Effect transition="in" filter="wipe(left)">
                                      <p:cBhvr>
                                        <p:cTn id="46" dur="500"/>
                                        <p:tgtEl>
                                          <p:spTgt spid="40"/>
                                        </p:tgtEl>
                                      </p:cBhvr>
                                    </p:animEffect>
                                  </p:childTnLst>
                                </p:cTn>
                              </p:par>
                            </p:childTnLst>
                          </p:cTn>
                        </p:par>
                        <p:par>
                          <p:cTn id="47" fill="hold">
                            <p:stCondLst>
                              <p:cond delay="2500"/>
                            </p:stCondLst>
                            <p:childTnLst>
                              <p:par>
                                <p:cTn id="48" presetID="22" presetClass="entr" presetSubtype="8" fill="hold" grpId="0" nodeType="after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ipe(left)">
                                      <p:cBhvr>
                                        <p:cTn id="5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922929" y="3179182"/>
            <a:ext cx="2006144" cy="608713"/>
            <a:chOff x="922929" y="3178387"/>
            <a:chExt cx="2006144" cy="608713"/>
          </a:xfrm>
        </p:grpSpPr>
        <p:grpSp>
          <p:nvGrpSpPr>
            <p:cNvPr id="10" name="Group 8"/>
            <p:cNvGrpSpPr/>
            <p:nvPr/>
          </p:nvGrpSpPr>
          <p:grpSpPr>
            <a:xfrm>
              <a:off x="1319614" y="3178387"/>
              <a:ext cx="1609459" cy="608713"/>
              <a:chOff x="2160509" y="5328629"/>
              <a:chExt cx="2145945" cy="811617"/>
            </a:xfrm>
          </p:grpSpPr>
          <p:sp>
            <p:nvSpPr>
              <p:cNvPr id="63" name="TextBox 61"/>
              <p:cNvSpPr txBox="1"/>
              <p:nvPr/>
            </p:nvSpPr>
            <p:spPr>
              <a:xfrm>
                <a:off x="2160509" y="5328629"/>
                <a:ext cx="800218" cy="338554"/>
              </a:xfrm>
              <a:prstGeom prst="rect">
                <a:avLst/>
              </a:prstGeom>
              <a:noFill/>
            </p:spPr>
            <p:txBody>
              <a:bodyPr wrap="none">
                <a:normAutofit fontScale="77500" lnSpcReduction="20000"/>
              </a:bodyPr>
              <a:lstStyle/>
              <a:p>
                <a:r>
                  <a:rPr lang="zh-CN" altLang="en-US" sz="1600">
                    <a:cs typeface="+mn-ea"/>
                    <a:sym typeface="+mn-lt"/>
                  </a:rPr>
                  <a:t>关键词</a:t>
                </a:r>
                <a:endParaRPr lang="zh-CN" altLang="en-US" sz="1600">
                  <a:cs typeface="+mn-ea"/>
                  <a:sym typeface="+mn-lt"/>
                </a:endParaRPr>
              </a:p>
            </p:txBody>
          </p:sp>
          <p:sp>
            <p:nvSpPr>
              <p:cNvPr id="64" name="Rectangle 62"/>
              <p:cNvSpPr/>
              <p:nvPr/>
            </p:nvSpPr>
            <p:spPr>
              <a:xfrm>
                <a:off x="2160509" y="5586249"/>
                <a:ext cx="2145945" cy="553997"/>
              </a:xfrm>
              <a:prstGeom prst="rect">
                <a:avLst/>
              </a:prstGeom>
            </p:spPr>
            <p:txBody>
              <a:bodyPr wrap="square">
                <a:normAutofit fontScale="92500" lnSpcReduction="10000"/>
              </a:bodyPr>
              <a:lstStyle/>
              <a:p>
                <a:pP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grpSp>
        <p:sp>
          <p:nvSpPr>
            <p:cNvPr id="11" name="Freeform: Shape 9"/>
            <p:cNvSpPr/>
            <p:nvPr/>
          </p:nvSpPr>
          <p:spPr bwMode="auto">
            <a:xfrm>
              <a:off x="922929" y="3325969"/>
              <a:ext cx="358636" cy="359861"/>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accent1"/>
            </a:solidFill>
            <a:ln>
              <a:noFill/>
            </a:ln>
          </p:spPr>
          <p:txBody>
            <a:bodyPr anchor="ctr"/>
            <a:lstStyle/>
            <a:p>
              <a:pPr algn="ctr"/>
              <a:endParaRPr>
                <a:cs typeface="+mn-ea"/>
                <a:sym typeface="+mn-lt"/>
              </a:endParaRPr>
            </a:p>
          </p:txBody>
        </p:sp>
      </p:grpSp>
      <p:grpSp>
        <p:nvGrpSpPr>
          <p:cNvPr id="72" name="组合 71"/>
          <p:cNvGrpSpPr/>
          <p:nvPr/>
        </p:nvGrpSpPr>
        <p:grpSpPr>
          <a:xfrm>
            <a:off x="952037" y="2385022"/>
            <a:ext cx="1977036" cy="608714"/>
            <a:chOff x="952037" y="2384228"/>
            <a:chExt cx="1977036" cy="608714"/>
          </a:xfrm>
        </p:grpSpPr>
        <p:grpSp>
          <p:nvGrpSpPr>
            <p:cNvPr id="19" name="Group 17"/>
            <p:cNvGrpSpPr/>
            <p:nvPr/>
          </p:nvGrpSpPr>
          <p:grpSpPr>
            <a:xfrm>
              <a:off x="1319614" y="2384228"/>
              <a:ext cx="1609459" cy="608714"/>
              <a:chOff x="2160509" y="4269749"/>
              <a:chExt cx="2145945" cy="811618"/>
            </a:xfrm>
          </p:grpSpPr>
          <p:sp>
            <p:nvSpPr>
              <p:cNvPr id="45" name="TextBox 43"/>
              <p:cNvSpPr txBox="1"/>
              <p:nvPr/>
            </p:nvSpPr>
            <p:spPr>
              <a:xfrm>
                <a:off x="2160509" y="4269749"/>
                <a:ext cx="800218" cy="338554"/>
              </a:xfrm>
              <a:prstGeom prst="rect">
                <a:avLst/>
              </a:prstGeom>
              <a:noFill/>
            </p:spPr>
            <p:txBody>
              <a:bodyPr wrap="none">
                <a:normAutofit fontScale="77500" lnSpcReduction="20000"/>
              </a:bodyPr>
              <a:lstStyle/>
              <a:p>
                <a:r>
                  <a:rPr lang="zh-CN" altLang="en-US" sz="1600">
                    <a:cs typeface="+mn-ea"/>
                    <a:sym typeface="+mn-lt"/>
                  </a:rPr>
                  <a:t>关键词</a:t>
                </a:r>
                <a:endParaRPr lang="zh-CN" altLang="en-US" sz="1600">
                  <a:cs typeface="+mn-ea"/>
                  <a:sym typeface="+mn-lt"/>
                </a:endParaRPr>
              </a:p>
            </p:txBody>
          </p:sp>
          <p:sp>
            <p:nvSpPr>
              <p:cNvPr id="46" name="Rectangle 44"/>
              <p:cNvSpPr/>
              <p:nvPr/>
            </p:nvSpPr>
            <p:spPr>
              <a:xfrm>
                <a:off x="2160509" y="4527370"/>
                <a:ext cx="2145945" cy="553997"/>
              </a:xfrm>
              <a:prstGeom prst="rect">
                <a:avLst/>
              </a:prstGeom>
            </p:spPr>
            <p:txBody>
              <a:bodyPr wrap="square">
                <a:normAutofit fontScale="92500" lnSpcReduction="10000"/>
              </a:bodyPr>
              <a:lstStyle/>
              <a:p>
                <a:pP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grpSp>
        <p:grpSp>
          <p:nvGrpSpPr>
            <p:cNvPr id="21" name="Group 19"/>
            <p:cNvGrpSpPr/>
            <p:nvPr/>
          </p:nvGrpSpPr>
          <p:grpSpPr>
            <a:xfrm>
              <a:off x="952037" y="2577448"/>
              <a:ext cx="299516" cy="320609"/>
              <a:chOff x="6138863" y="1941513"/>
              <a:chExt cx="450850" cy="482600"/>
            </a:xfrm>
            <a:solidFill>
              <a:schemeClr val="accent2"/>
            </a:solidFill>
          </p:grpSpPr>
          <p:sp>
            <p:nvSpPr>
              <p:cNvPr id="40" name="Freeform: Shape 38"/>
              <p:cNvSpPr/>
              <p:nvPr/>
            </p:nvSpPr>
            <p:spPr bwMode="auto">
              <a:xfrm>
                <a:off x="6138863" y="1941513"/>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p:spPr>
            <p:txBody>
              <a:bodyPr anchor="ctr"/>
              <a:lstStyle/>
              <a:p>
                <a:pPr algn="ctr"/>
                <a:endParaRPr>
                  <a:cs typeface="+mn-ea"/>
                  <a:sym typeface="+mn-lt"/>
                </a:endParaRPr>
              </a:p>
            </p:txBody>
          </p:sp>
          <p:sp>
            <p:nvSpPr>
              <p:cNvPr id="41" name="Freeform: Shape 39"/>
              <p:cNvSpPr/>
              <p:nvPr/>
            </p:nvSpPr>
            <p:spPr bwMode="auto">
              <a:xfrm>
                <a:off x="6199188" y="2001838"/>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p:spPr>
            <p:txBody>
              <a:bodyPr anchor="ctr"/>
              <a:lstStyle/>
              <a:p>
                <a:pPr algn="ctr"/>
                <a:endParaRPr>
                  <a:cs typeface="+mn-ea"/>
                  <a:sym typeface="+mn-lt"/>
                </a:endParaRPr>
              </a:p>
            </p:txBody>
          </p:sp>
          <p:sp>
            <p:nvSpPr>
              <p:cNvPr id="42" name="Freeform: Shape 40"/>
              <p:cNvSpPr/>
              <p:nvPr/>
            </p:nvSpPr>
            <p:spPr bwMode="auto">
              <a:xfrm>
                <a:off x="6378575" y="2047876"/>
                <a:ext cx="90487"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p:spPr>
            <p:txBody>
              <a:bodyPr anchor="ctr"/>
              <a:lstStyle/>
              <a:p>
                <a:pPr algn="ctr"/>
                <a:endParaRPr>
                  <a:cs typeface="+mn-ea"/>
                  <a:sym typeface="+mn-lt"/>
                </a:endParaRPr>
              </a:p>
            </p:txBody>
          </p:sp>
        </p:grpSp>
      </p:grpSp>
      <p:grpSp>
        <p:nvGrpSpPr>
          <p:cNvPr id="71" name="组合 70"/>
          <p:cNvGrpSpPr/>
          <p:nvPr/>
        </p:nvGrpSpPr>
        <p:grpSpPr>
          <a:xfrm>
            <a:off x="965163" y="1705992"/>
            <a:ext cx="1963910" cy="608714"/>
            <a:chOff x="965163" y="1705198"/>
            <a:chExt cx="1963910" cy="608714"/>
          </a:xfrm>
        </p:grpSpPr>
        <p:grpSp>
          <p:nvGrpSpPr>
            <p:cNvPr id="20" name="Group 18"/>
            <p:cNvGrpSpPr/>
            <p:nvPr/>
          </p:nvGrpSpPr>
          <p:grpSpPr>
            <a:xfrm>
              <a:off x="1319614" y="1705198"/>
              <a:ext cx="1609459" cy="608714"/>
              <a:chOff x="2160509" y="3364374"/>
              <a:chExt cx="2145945" cy="811618"/>
            </a:xfrm>
          </p:grpSpPr>
          <p:sp>
            <p:nvSpPr>
              <p:cNvPr id="43" name="TextBox 41"/>
              <p:cNvSpPr txBox="1"/>
              <p:nvPr/>
            </p:nvSpPr>
            <p:spPr>
              <a:xfrm>
                <a:off x="2160509" y="3364374"/>
                <a:ext cx="800218" cy="338554"/>
              </a:xfrm>
              <a:prstGeom prst="rect">
                <a:avLst/>
              </a:prstGeom>
              <a:noFill/>
            </p:spPr>
            <p:txBody>
              <a:bodyPr wrap="none">
                <a:normAutofit fontScale="77500" lnSpcReduction="20000"/>
              </a:bodyPr>
              <a:lstStyle/>
              <a:p>
                <a:r>
                  <a:rPr lang="zh-CN" altLang="en-US" sz="1600">
                    <a:cs typeface="+mn-ea"/>
                    <a:sym typeface="+mn-lt"/>
                  </a:rPr>
                  <a:t>关键词</a:t>
                </a:r>
                <a:endParaRPr lang="zh-CN" altLang="en-US" sz="1600">
                  <a:cs typeface="+mn-ea"/>
                  <a:sym typeface="+mn-lt"/>
                </a:endParaRPr>
              </a:p>
            </p:txBody>
          </p:sp>
          <p:sp>
            <p:nvSpPr>
              <p:cNvPr id="44" name="Rectangle 42"/>
              <p:cNvSpPr/>
              <p:nvPr/>
            </p:nvSpPr>
            <p:spPr>
              <a:xfrm>
                <a:off x="2160509" y="3621995"/>
                <a:ext cx="2145945" cy="553997"/>
              </a:xfrm>
              <a:prstGeom prst="rect">
                <a:avLst/>
              </a:prstGeom>
            </p:spPr>
            <p:txBody>
              <a:bodyPr wrap="square">
                <a:normAutofit fontScale="92500" lnSpcReduction="10000"/>
              </a:bodyPr>
              <a:lstStyle/>
              <a:p>
                <a:pP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grpSp>
        <p:grpSp>
          <p:nvGrpSpPr>
            <p:cNvPr id="22" name="Group 20"/>
            <p:cNvGrpSpPr/>
            <p:nvPr/>
          </p:nvGrpSpPr>
          <p:grpSpPr>
            <a:xfrm>
              <a:off x="965163" y="1943523"/>
              <a:ext cx="292261" cy="293225"/>
              <a:chOff x="4198938" y="2905126"/>
              <a:chExt cx="481012" cy="482600"/>
            </a:xfrm>
            <a:solidFill>
              <a:schemeClr val="accent3"/>
            </a:solidFill>
          </p:grpSpPr>
          <p:sp>
            <p:nvSpPr>
              <p:cNvPr id="37" name="Freeform: Shape 35"/>
              <p:cNvSpPr/>
              <p:nvPr/>
            </p:nvSpPr>
            <p:spPr bwMode="auto">
              <a:xfrm>
                <a:off x="41989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p:spPr>
            <p:txBody>
              <a:bodyPr anchor="ctr"/>
              <a:lstStyle/>
              <a:p>
                <a:pPr algn="ctr"/>
                <a:endParaRPr>
                  <a:cs typeface="+mn-ea"/>
                  <a:sym typeface="+mn-lt"/>
                </a:endParaRPr>
              </a:p>
            </p:txBody>
          </p:sp>
          <p:sp>
            <p:nvSpPr>
              <p:cNvPr id="38" name="Freeform: Shape 36"/>
              <p:cNvSpPr/>
              <p:nvPr/>
            </p:nvSpPr>
            <p:spPr bwMode="auto">
              <a:xfrm>
                <a:off x="4529138" y="2905126"/>
                <a:ext cx="150812" cy="482600"/>
              </a:xfrm>
              <a:custGeom>
                <a:avLst/>
                <a:gdLst>
                  <a:gd name="T0" fmla="*/ 32 w 40"/>
                  <a:gd name="T1" fmla="*/ 24 h 128"/>
                  <a:gd name="T2" fmla="*/ 32 w 40"/>
                  <a:gd name="T3" fmla="*/ 12 h 128"/>
                  <a:gd name="T4" fmla="*/ 20 w 40"/>
                  <a:gd name="T5" fmla="*/ 0 h 128"/>
                  <a:gd name="T6" fmla="*/ 8 w 40"/>
                  <a:gd name="T7" fmla="*/ 12 h 128"/>
                  <a:gd name="T8" fmla="*/ 8 w 40"/>
                  <a:gd name="T9" fmla="*/ 24 h 128"/>
                  <a:gd name="T10" fmla="*/ 0 w 40"/>
                  <a:gd name="T11" fmla="*/ 40 h 128"/>
                  <a:gd name="T12" fmla="*/ 8 w 40"/>
                  <a:gd name="T13" fmla="*/ 56 h 128"/>
                  <a:gd name="T14" fmla="*/ 8 w 40"/>
                  <a:gd name="T15" fmla="*/ 116 h 128"/>
                  <a:gd name="T16" fmla="*/ 20 w 40"/>
                  <a:gd name="T17" fmla="*/ 128 h 128"/>
                  <a:gd name="T18" fmla="*/ 32 w 40"/>
                  <a:gd name="T19" fmla="*/ 116 h 128"/>
                  <a:gd name="T20" fmla="*/ 32 w 40"/>
                  <a:gd name="T21" fmla="*/ 56 h 128"/>
                  <a:gd name="T22" fmla="*/ 40 w 40"/>
                  <a:gd name="T23" fmla="*/ 40 h 128"/>
                  <a:gd name="T24" fmla="*/ 32 w 40"/>
                  <a:gd name="T25" fmla="*/ 24 h 128"/>
                  <a:gd name="T26" fmla="*/ 16 w 40"/>
                  <a:gd name="T27" fmla="*/ 12 h 128"/>
                  <a:gd name="T28" fmla="*/ 20 w 40"/>
                  <a:gd name="T29" fmla="*/ 8 h 128"/>
                  <a:gd name="T30" fmla="*/ 24 w 40"/>
                  <a:gd name="T31" fmla="*/ 12 h 128"/>
                  <a:gd name="T32" fmla="*/ 24 w 40"/>
                  <a:gd name="T33" fmla="*/ 20 h 128"/>
                  <a:gd name="T34" fmla="*/ 20 w 40"/>
                  <a:gd name="T35" fmla="*/ 20 h 128"/>
                  <a:gd name="T36" fmla="*/ 16 w 40"/>
                  <a:gd name="T37" fmla="*/ 20 h 128"/>
                  <a:gd name="T38" fmla="*/ 16 w 40"/>
                  <a:gd name="T39" fmla="*/ 12 h 128"/>
                  <a:gd name="T40" fmla="*/ 24 w 40"/>
                  <a:gd name="T41" fmla="*/ 116 h 128"/>
                  <a:gd name="T42" fmla="*/ 20 w 40"/>
                  <a:gd name="T43" fmla="*/ 120 h 128"/>
                  <a:gd name="T44" fmla="*/ 16 w 40"/>
                  <a:gd name="T45" fmla="*/ 116 h 128"/>
                  <a:gd name="T46" fmla="*/ 16 w 40"/>
                  <a:gd name="T47" fmla="*/ 60 h 128"/>
                  <a:gd name="T48" fmla="*/ 20 w 40"/>
                  <a:gd name="T49" fmla="*/ 60 h 128"/>
                  <a:gd name="T50" fmla="*/ 24 w 40"/>
                  <a:gd name="T51" fmla="*/ 60 h 128"/>
                  <a:gd name="T52" fmla="*/ 24 w 40"/>
                  <a:gd name="T53" fmla="*/ 116 h 128"/>
                  <a:gd name="T54" fmla="*/ 31 w 40"/>
                  <a:gd name="T55" fmla="*/ 43 h 128"/>
                  <a:gd name="T56" fmla="*/ 31 w 40"/>
                  <a:gd name="T57" fmla="*/ 44 h 128"/>
                  <a:gd name="T58" fmla="*/ 30 w 40"/>
                  <a:gd name="T59" fmla="*/ 47 h 128"/>
                  <a:gd name="T60" fmla="*/ 30 w 40"/>
                  <a:gd name="T61" fmla="*/ 47 h 128"/>
                  <a:gd name="T62" fmla="*/ 27 w 40"/>
                  <a:gd name="T63" fmla="*/ 50 h 128"/>
                  <a:gd name="T64" fmla="*/ 27 w 40"/>
                  <a:gd name="T65" fmla="*/ 50 h 128"/>
                  <a:gd name="T66" fmla="*/ 24 w 40"/>
                  <a:gd name="T67" fmla="*/ 51 h 128"/>
                  <a:gd name="T68" fmla="*/ 20 w 40"/>
                  <a:gd name="T69" fmla="*/ 52 h 128"/>
                  <a:gd name="T70" fmla="*/ 16 w 40"/>
                  <a:gd name="T71" fmla="*/ 51 h 128"/>
                  <a:gd name="T72" fmla="*/ 13 w 40"/>
                  <a:gd name="T73" fmla="*/ 50 h 128"/>
                  <a:gd name="T74" fmla="*/ 13 w 40"/>
                  <a:gd name="T75" fmla="*/ 50 h 128"/>
                  <a:gd name="T76" fmla="*/ 10 w 40"/>
                  <a:gd name="T77" fmla="*/ 47 h 128"/>
                  <a:gd name="T78" fmla="*/ 10 w 40"/>
                  <a:gd name="T79" fmla="*/ 47 h 128"/>
                  <a:gd name="T80" fmla="*/ 9 w 40"/>
                  <a:gd name="T81" fmla="*/ 44 h 128"/>
                  <a:gd name="T82" fmla="*/ 9 w 40"/>
                  <a:gd name="T83" fmla="*/ 43 h 128"/>
                  <a:gd name="T84" fmla="*/ 8 w 40"/>
                  <a:gd name="T85" fmla="*/ 40 h 128"/>
                  <a:gd name="T86" fmla="*/ 9 w 40"/>
                  <a:gd name="T87" fmla="*/ 37 h 128"/>
                  <a:gd name="T88" fmla="*/ 9 w 40"/>
                  <a:gd name="T89" fmla="*/ 36 h 128"/>
                  <a:gd name="T90" fmla="*/ 10 w 40"/>
                  <a:gd name="T91" fmla="*/ 33 h 128"/>
                  <a:gd name="T92" fmla="*/ 10 w 40"/>
                  <a:gd name="T93" fmla="*/ 33 h 128"/>
                  <a:gd name="T94" fmla="*/ 13 w 40"/>
                  <a:gd name="T95" fmla="*/ 30 h 128"/>
                  <a:gd name="T96" fmla="*/ 13 w 40"/>
                  <a:gd name="T97" fmla="*/ 30 h 128"/>
                  <a:gd name="T98" fmla="*/ 16 w 40"/>
                  <a:gd name="T99" fmla="*/ 29 h 128"/>
                  <a:gd name="T100" fmla="*/ 20 w 40"/>
                  <a:gd name="T101" fmla="*/ 28 h 128"/>
                  <a:gd name="T102" fmla="*/ 24 w 40"/>
                  <a:gd name="T103" fmla="*/ 29 h 128"/>
                  <a:gd name="T104" fmla="*/ 27 w 40"/>
                  <a:gd name="T105" fmla="*/ 30 h 128"/>
                  <a:gd name="T106" fmla="*/ 27 w 40"/>
                  <a:gd name="T107" fmla="*/ 30 h 128"/>
                  <a:gd name="T108" fmla="*/ 30 w 40"/>
                  <a:gd name="T109" fmla="*/ 33 h 128"/>
                  <a:gd name="T110" fmla="*/ 30 w 40"/>
                  <a:gd name="T111" fmla="*/ 33 h 128"/>
                  <a:gd name="T112" fmla="*/ 31 w 40"/>
                  <a:gd name="T113" fmla="*/ 36 h 128"/>
                  <a:gd name="T114" fmla="*/ 31 w 40"/>
                  <a:gd name="T115" fmla="*/ 37 h 128"/>
                  <a:gd name="T116" fmla="*/ 32 w 40"/>
                  <a:gd name="T117" fmla="*/ 40 h 128"/>
                  <a:gd name="T118" fmla="*/ 31 w 40"/>
                  <a:gd name="T11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24"/>
                    </a:moveTo>
                    <a:cubicBezTo>
                      <a:pt x="32" y="12"/>
                      <a:pt x="32" y="12"/>
                      <a:pt x="32" y="12"/>
                    </a:cubicBezTo>
                    <a:cubicBezTo>
                      <a:pt x="32" y="5"/>
                      <a:pt x="27" y="0"/>
                      <a:pt x="20" y="0"/>
                    </a:cubicBezTo>
                    <a:cubicBezTo>
                      <a:pt x="13" y="0"/>
                      <a:pt x="8" y="5"/>
                      <a:pt x="8" y="12"/>
                    </a:cubicBezTo>
                    <a:cubicBezTo>
                      <a:pt x="8" y="24"/>
                      <a:pt x="8" y="24"/>
                      <a:pt x="8" y="24"/>
                    </a:cubicBezTo>
                    <a:cubicBezTo>
                      <a:pt x="3" y="28"/>
                      <a:pt x="0" y="33"/>
                      <a:pt x="0" y="40"/>
                    </a:cubicBezTo>
                    <a:cubicBezTo>
                      <a:pt x="0" y="47"/>
                      <a:pt x="3" y="52"/>
                      <a:pt x="8" y="56"/>
                    </a:cubicBezTo>
                    <a:cubicBezTo>
                      <a:pt x="8" y="116"/>
                      <a:pt x="8" y="116"/>
                      <a:pt x="8" y="116"/>
                    </a:cubicBezTo>
                    <a:cubicBezTo>
                      <a:pt x="8" y="123"/>
                      <a:pt x="13" y="128"/>
                      <a:pt x="20" y="128"/>
                    </a:cubicBezTo>
                    <a:cubicBezTo>
                      <a:pt x="27" y="128"/>
                      <a:pt x="32" y="123"/>
                      <a:pt x="32" y="116"/>
                    </a:cubicBezTo>
                    <a:cubicBezTo>
                      <a:pt x="32" y="56"/>
                      <a:pt x="32" y="56"/>
                      <a:pt x="32" y="56"/>
                    </a:cubicBezTo>
                    <a:cubicBezTo>
                      <a:pt x="37" y="52"/>
                      <a:pt x="40" y="47"/>
                      <a:pt x="40" y="40"/>
                    </a:cubicBezTo>
                    <a:cubicBezTo>
                      <a:pt x="40" y="33"/>
                      <a:pt x="37" y="28"/>
                      <a:pt x="32" y="24"/>
                    </a:cubicBezTo>
                    <a:close/>
                    <a:moveTo>
                      <a:pt x="16" y="12"/>
                    </a:moveTo>
                    <a:cubicBezTo>
                      <a:pt x="16" y="10"/>
                      <a:pt x="18" y="8"/>
                      <a:pt x="20" y="8"/>
                    </a:cubicBezTo>
                    <a:cubicBezTo>
                      <a:pt x="22" y="8"/>
                      <a:pt x="24" y="10"/>
                      <a:pt x="24" y="12"/>
                    </a:cubicBezTo>
                    <a:cubicBezTo>
                      <a:pt x="24" y="20"/>
                      <a:pt x="24" y="20"/>
                      <a:pt x="24" y="20"/>
                    </a:cubicBezTo>
                    <a:cubicBezTo>
                      <a:pt x="23" y="20"/>
                      <a:pt x="21" y="20"/>
                      <a:pt x="20" y="20"/>
                    </a:cubicBezTo>
                    <a:cubicBezTo>
                      <a:pt x="19" y="20"/>
                      <a:pt x="17" y="20"/>
                      <a:pt x="16" y="20"/>
                    </a:cubicBezTo>
                    <a:lnTo>
                      <a:pt x="16" y="12"/>
                    </a:lnTo>
                    <a:close/>
                    <a:moveTo>
                      <a:pt x="24" y="116"/>
                    </a:moveTo>
                    <a:cubicBezTo>
                      <a:pt x="24" y="118"/>
                      <a:pt x="22" y="120"/>
                      <a:pt x="20" y="120"/>
                    </a:cubicBezTo>
                    <a:cubicBezTo>
                      <a:pt x="18" y="120"/>
                      <a:pt x="16" y="118"/>
                      <a:pt x="16" y="116"/>
                    </a:cubicBezTo>
                    <a:cubicBezTo>
                      <a:pt x="16" y="60"/>
                      <a:pt x="16" y="60"/>
                      <a:pt x="16" y="60"/>
                    </a:cubicBezTo>
                    <a:cubicBezTo>
                      <a:pt x="17" y="60"/>
                      <a:pt x="19" y="60"/>
                      <a:pt x="20" y="60"/>
                    </a:cubicBezTo>
                    <a:cubicBezTo>
                      <a:pt x="21" y="60"/>
                      <a:pt x="23" y="60"/>
                      <a:pt x="24" y="60"/>
                    </a:cubicBezTo>
                    <a:lnTo>
                      <a:pt x="24" y="116"/>
                    </a:lnTo>
                    <a:close/>
                    <a:moveTo>
                      <a:pt x="31" y="43"/>
                    </a:moveTo>
                    <a:cubicBezTo>
                      <a:pt x="31" y="44"/>
                      <a:pt x="31" y="44"/>
                      <a:pt x="31" y="44"/>
                    </a:cubicBezTo>
                    <a:cubicBezTo>
                      <a:pt x="31" y="45"/>
                      <a:pt x="30" y="46"/>
                      <a:pt x="30" y="47"/>
                    </a:cubicBezTo>
                    <a:cubicBezTo>
                      <a:pt x="30" y="47"/>
                      <a:pt x="30" y="47"/>
                      <a:pt x="30" y="47"/>
                    </a:cubicBezTo>
                    <a:cubicBezTo>
                      <a:pt x="29" y="48"/>
                      <a:pt x="28" y="49"/>
                      <a:pt x="27" y="50"/>
                    </a:cubicBezTo>
                    <a:cubicBezTo>
                      <a:pt x="27" y="50"/>
                      <a:pt x="27" y="50"/>
                      <a:pt x="27" y="50"/>
                    </a:cubicBezTo>
                    <a:cubicBezTo>
                      <a:pt x="26" y="50"/>
                      <a:pt x="25" y="51"/>
                      <a:pt x="24" y="51"/>
                    </a:cubicBezTo>
                    <a:cubicBezTo>
                      <a:pt x="23" y="52"/>
                      <a:pt x="21" y="52"/>
                      <a:pt x="20" y="52"/>
                    </a:cubicBezTo>
                    <a:cubicBezTo>
                      <a:pt x="19" y="52"/>
                      <a:pt x="17" y="52"/>
                      <a:pt x="16" y="51"/>
                    </a:cubicBezTo>
                    <a:cubicBezTo>
                      <a:pt x="15" y="51"/>
                      <a:pt x="14" y="50"/>
                      <a:pt x="13" y="50"/>
                    </a:cubicBezTo>
                    <a:cubicBezTo>
                      <a:pt x="13" y="50"/>
                      <a:pt x="13" y="50"/>
                      <a:pt x="13" y="50"/>
                    </a:cubicBezTo>
                    <a:cubicBezTo>
                      <a:pt x="12" y="49"/>
                      <a:pt x="11" y="48"/>
                      <a:pt x="10" y="47"/>
                    </a:cubicBezTo>
                    <a:cubicBezTo>
                      <a:pt x="10" y="47"/>
                      <a:pt x="10" y="47"/>
                      <a:pt x="10" y="47"/>
                    </a:cubicBezTo>
                    <a:cubicBezTo>
                      <a:pt x="10" y="46"/>
                      <a:pt x="9" y="45"/>
                      <a:pt x="9" y="44"/>
                    </a:cubicBezTo>
                    <a:cubicBezTo>
                      <a:pt x="9" y="44"/>
                      <a:pt x="9" y="44"/>
                      <a:pt x="9" y="43"/>
                    </a:cubicBezTo>
                    <a:cubicBezTo>
                      <a:pt x="8" y="42"/>
                      <a:pt x="8" y="41"/>
                      <a:pt x="8" y="40"/>
                    </a:cubicBezTo>
                    <a:cubicBezTo>
                      <a:pt x="8" y="39"/>
                      <a:pt x="8" y="38"/>
                      <a:pt x="9" y="37"/>
                    </a:cubicBezTo>
                    <a:cubicBezTo>
                      <a:pt x="9" y="36"/>
                      <a:pt x="9" y="36"/>
                      <a:pt x="9" y="36"/>
                    </a:cubicBezTo>
                    <a:cubicBezTo>
                      <a:pt x="9" y="35"/>
                      <a:pt x="10" y="34"/>
                      <a:pt x="10" y="33"/>
                    </a:cubicBezTo>
                    <a:cubicBezTo>
                      <a:pt x="10" y="33"/>
                      <a:pt x="10" y="33"/>
                      <a:pt x="10" y="33"/>
                    </a:cubicBezTo>
                    <a:cubicBezTo>
                      <a:pt x="11" y="32"/>
                      <a:pt x="12" y="31"/>
                      <a:pt x="13" y="30"/>
                    </a:cubicBezTo>
                    <a:cubicBezTo>
                      <a:pt x="13" y="30"/>
                      <a:pt x="13" y="30"/>
                      <a:pt x="13" y="30"/>
                    </a:cubicBezTo>
                    <a:cubicBezTo>
                      <a:pt x="14" y="30"/>
                      <a:pt x="15" y="29"/>
                      <a:pt x="16" y="29"/>
                    </a:cubicBezTo>
                    <a:cubicBezTo>
                      <a:pt x="17" y="28"/>
                      <a:pt x="19" y="28"/>
                      <a:pt x="20" y="28"/>
                    </a:cubicBezTo>
                    <a:cubicBezTo>
                      <a:pt x="21" y="28"/>
                      <a:pt x="23" y="28"/>
                      <a:pt x="24" y="29"/>
                    </a:cubicBezTo>
                    <a:cubicBezTo>
                      <a:pt x="25" y="29"/>
                      <a:pt x="26" y="30"/>
                      <a:pt x="27" y="30"/>
                    </a:cubicBezTo>
                    <a:cubicBezTo>
                      <a:pt x="27" y="30"/>
                      <a:pt x="27" y="30"/>
                      <a:pt x="27" y="30"/>
                    </a:cubicBezTo>
                    <a:cubicBezTo>
                      <a:pt x="28" y="31"/>
                      <a:pt x="29" y="32"/>
                      <a:pt x="30" y="33"/>
                    </a:cubicBezTo>
                    <a:cubicBezTo>
                      <a:pt x="30" y="33"/>
                      <a:pt x="30" y="33"/>
                      <a:pt x="30" y="33"/>
                    </a:cubicBezTo>
                    <a:cubicBezTo>
                      <a:pt x="30" y="34"/>
                      <a:pt x="31" y="35"/>
                      <a:pt x="31" y="36"/>
                    </a:cubicBezTo>
                    <a:cubicBezTo>
                      <a:pt x="31" y="36"/>
                      <a:pt x="31" y="36"/>
                      <a:pt x="31" y="37"/>
                    </a:cubicBezTo>
                    <a:cubicBezTo>
                      <a:pt x="32" y="38"/>
                      <a:pt x="32" y="39"/>
                      <a:pt x="32" y="40"/>
                    </a:cubicBezTo>
                    <a:cubicBezTo>
                      <a:pt x="32" y="41"/>
                      <a:pt x="32" y="42"/>
                      <a:pt x="31" y="43"/>
                    </a:cubicBezTo>
                    <a:close/>
                  </a:path>
                </a:pathLst>
              </a:custGeom>
              <a:grpFill/>
              <a:ln>
                <a:noFill/>
              </a:ln>
            </p:spPr>
            <p:txBody>
              <a:bodyPr anchor="ctr"/>
              <a:lstStyle/>
              <a:p>
                <a:pPr algn="ctr"/>
                <a:endParaRPr>
                  <a:cs typeface="+mn-ea"/>
                  <a:sym typeface="+mn-lt"/>
                </a:endParaRPr>
              </a:p>
            </p:txBody>
          </p:sp>
          <p:sp>
            <p:nvSpPr>
              <p:cNvPr id="39" name="Freeform: Shape 37"/>
              <p:cNvSpPr/>
              <p:nvPr/>
            </p:nvSpPr>
            <p:spPr bwMode="auto">
              <a:xfrm>
                <a:off x="4364038" y="2905126"/>
                <a:ext cx="150812" cy="482600"/>
              </a:xfrm>
              <a:custGeom>
                <a:avLst/>
                <a:gdLst>
                  <a:gd name="T0" fmla="*/ 32 w 40"/>
                  <a:gd name="T1" fmla="*/ 72 h 128"/>
                  <a:gd name="T2" fmla="*/ 32 w 40"/>
                  <a:gd name="T3" fmla="*/ 12 h 128"/>
                  <a:gd name="T4" fmla="*/ 20 w 40"/>
                  <a:gd name="T5" fmla="*/ 0 h 128"/>
                  <a:gd name="T6" fmla="*/ 8 w 40"/>
                  <a:gd name="T7" fmla="*/ 12 h 128"/>
                  <a:gd name="T8" fmla="*/ 8 w 40"/>
                  <a:gd name="T9" fmla="*/ 72 h 128"/>
                  <a:gd name="T10" fmla="*/ 0 w 40"/>
                  <a:gd name="T11" fmla="*/ 88 h 128"/>
                  <a:gd name="T12" fmla="*/ 8 w 40"/>
                  <a:gd name="T13" fmla="*/ 104 h 128"/>
                  <a:gd name="T14" fmla="*/ 8 w 40"/>
                  <a:gd name="T15" fmla="*/ 116 h 128"/>
                  <a:gd name="T16" fmla="*/ 20 w 40"/>
                  <a:gd name="T17" fmla="*/ 128 h 128"/>
                  <a:gd name="T18" fmla="*/ 32 w 40"/>
                  <a:gd name="T19" fmla="*/ 116 h 128"/>
                  <a:gd name="T20" fmla="*/ 32 w 40"/>
                  <a:gd name="T21" fmla="*/ 104 h 128"/>
                  <a:gd name="T22" fmla="*/ 40 w 40"/>
                  <a:gd name="T23" fmla="*/ 88 h 128"/>
                  <a:gd name="T24" fmla="*/ 32 w 40"/>
                  <a:gd name="T25" fmla="*/ 72 h 128"/>
                  <a:gd name="T26" fmla="*/ 16 w 40"/>
                  <a:gd name="T27" fmla="*/ 12 h 128"/>
                  <a:gd name="T28" fmla="*/ 20 w 40"/>
                  <a:gd name="T29" fmla="*/ 8 h 128"/>
                  <a:gd name="T30" fmla="*/ 24 w 40"/>
                  <a:gd name="T31" fmla="*/ 12 h 128"/>
                  <a:gd name="T32" fmla="*/ 24 w 40"/>
                  <a:gd name="T33" fmla="*/ 68 h 128"/>
                  <a:gd name="T34" fmla="*/ 20 w 40"/>
                  <a:gd name="T35" fmla="*/ 68 h 128"/>
                  <a:gd name="T36" fmla="*/ 16 w 40"/>
                  <a:gd name="T37" fmla="*/ 68 h 128"/>
                  <a:gd name="T38" fmla="*/ 16 w 40"/>
                  <a:gd name="T39" fmla="*/ 12 h 128"/>
                  <a:gd name="T40" fmla="*/ 24 w 40"/>
                  <a:gd name="T41" fmla="*/ 116 h 128"/>
                  <a:gd name="T42" fmla="*/ 20 w 40"/>
                  <a:gd name="T43" fmla="*/ 120 h 128"/>
                  <a:gd name="T44" fmla="*/ 16 w 40"/>
                  <a:gd name="T45" fmla="*/ 116 h 128"/>
                  <a:gd name="T46" fmla="*/ 16 w 40"/>
                  <a:gd name="T47" fmla="*/ 108 h 128"/>
                  <a:gd name="T48" fmla="*/ 20 w 40"/>
                  <a:gd name="T49" fmla="*/ 108 h 128"/>
                  <a:gd name="T50" fmla="*/ 24 w 40"/>
                  <a:gd name="T51" fmla="*/ 108 h 128"/>
                  <a:gd name="T52" fmla="*/ 24 w 40"/>
                  <a:gd name="T53" fmla="*/ 116 h 128"/>
                  <a:gd name="T54" fmla="*/ 31 w 40"/>
                  <a:gd name="T55" fmla="*/ 91 h 128"/>
                  <a:gd name="T56" fmla="*/ 31 w 40"/>
                  <a:gd name="T57" fmla="*/ 92 h 128"/>
                  <a:gd name="T58" fmla="*/ 30 w 40"/>
                  <a:gd name="T59" fmla="*/ 95 h 128"/>
                  <a:gd name="T60" fmla="*/ 30 w 40"/>
                  <a:gd name="T61" fmla="*/ 95 h 128"/>
                  <a:gd name="T62" fmla="*/ 27 w 40"/>
                  <a:gd name="T63" fmla="*/ 98 h 128"/>
                  <a:gd name="T64" fmla="*/ 27 w 40"/>
                  <a:gd name="T65" fmla="*/ 98 h 128"/>
                  <a:gd name="T66" fmla="*/ 24 w 40"/>
                  <a:gd name="T67" fmla="*/ 99 h 128"/>
                  <a:gd name="T68" fmla="*/ 20 w 40"/>
                  <a:gd name="T69" fmla="*/ 100 h 128"/>
                  <a:gd name="T70" fmla="*/ 16 w 40"/>
                  <a:gd name="T71" fmla="*/ 99 h 128"/>
                  <a:gd name="T72" fmla="*/ 13 w 40"/>
                  <a:gd name="T73" fmla="*/ 98 h 128"/>
                  <a:gd name="T74" fmla="*/ 13 w 40"/>
                  <a:gd name="T75" fmla="*/ 98 h 128"/>
                  <a:gd name="T76" fmla="*/ 10 w 40"/>
                  <a:gd name="T77" fmla="*/ 95 h 128"/>
                  <a:gd name="T78" fmla="*/ 10 w 40"/>
                  <a:gd name="T79" fmla="*/ 95 h 128"/>
                  <a:gd name="T80" fmla="*/ 9 w 40"/>
                  <a:gd name="T81" fmla="*/ 92 h 128"/>
                  <a:gd name="T82" fmla="*/ 9 w 40"/>
                  <a:gd name="T83" fmla="*/ 91 h 128"/>
                  <a:gd name="T84" fmla="*/ 8 w 40"/>
                  <a:gd name="T85" fmla="*/ 88 h 128"/>
                  <a:gd name="T86" fmla="*/ 9 w 40"/>
                  <a:gd name="T87" fmla="*/ 85 h 128"/>
                  <a:gd name="T88" fmla="*/ 9 w 40"/>
                  <a:gd name="T89" fmla="*/ 84 h 128"/>
                  <a:gd name="T90" fmla="*/ 10 w 40"/>
                  <a:gd name="T91" fmla="*/ 81 h 128"/>
                  <a:gd name="T92" fmla="*/ 10 w 40"/>
                  <a:gd name="T93" fmla="*/ 81 h 128"/>
                  <a:gd name="T94" fmla="*/ 13 w 40"/>
                  <a:gd name="T95" fmla="*/ 78 h 128"/>
                  <a:gd name="T96" fmla="*/ 13 w 40"/>
                  <a:gd name="T97" fmla="*/ 78 h 128"/>
                  <a:gd name="T98" fmla="*/ 16 w 40"/>
                  <a:gd name="T99" fmla="*/ 77 h 128"/>
                  <a:gd name="T100" fmla="*/ 20 w 40"/>
                  <a:gd name="T101" fmla="*/ 76 h 128"/>
                  <a:gd name="T102" fmla="*/ 24 w 40"/>
                  <a:gd name="T103" fmla="*/ 77 h 128"/>
                  <a:gd name="T104" fmla="*/ 27 w 40"/>
                  <a:gd name="T105" fmla="*/ 78 h 128"/>
                  <a:gd name="T106" fmla="*/ 27 w 40"/>
                  <a:gd name="T107" fmla="*/ 78 h 128"/>
                  <a:gd name="T108" fmla="*/ 30 w 40"/>
                  <a:gd name="T109" fmla="*/ 81 h 128"/>
                  <a:gd name="T110" fmla="*/ 30 w 40"/>
                  <a:gd name="T111" fmla="*/ 81 h 128"/>
                  <a:gd name="T112" fmla="*/ 31 w 40"/>
                  <a:gd name="T113" fmla="*/ 84 h 128"/>
                  <a:gd name="T114" fmla="*/ 31 w 40"/>
                  <a:gd name="T115" fmla="*/ 85 h 128"/>
                  <a:gd name="T116" fmla="*/ 32 w 40"/>
                  <a:gd name="T117" fmla="*/ 88 h 128"/>
                  <a:gd name="T118" fmla="*/ 31 w 40"/>
                  <a:gd name="T119"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128">
                    <a:moveTo>
                      <a:pt x="32" y="72"/>
                    </a:moveTo>
                    <a:cubicBezTo>
                      <a:pt x="32" y="12"/>
                      <a:pt x="32" y="12"/>
                      <a:pt x="32" y="12"/>
                    </a:cubicBezTo>
                    <a:cubicBezTo>
                      <a:pt x="32" y="5"/>
                      <a:pt x="27" y="0"/>
                      <a:pt x="20" y="0"/>
                    </a:cubicBezTo>
                    <a:cubicBezTo>
                      <a:pt x="13" y="0"/>
                      <a:pt x="8" y="5"/>
                      <a:pt x="8" y="12"/>
                    </a:cubicBezTo>
                    <a:cubicBezTo>
                      <a:pt x="8" y="72"/>
                      <a:pt x="8" y="72"/>
                      <a:pt x="8" y="72"/>
                    </a:cubicBezTo>
                    <a:cubicBezTo>
                      <a:pt x="3" y="76"/>
                      <a:pt x="0" y="81"/>
                      <a:pt x="0" y="88"/>
                    </a:cubicBezTo>
                    <a:cubicBezTo>
                      <a:pt x="0" y="95"/>
                      <a:pt x="3" y="100"/>
                      <a:pt x="8" y="104"/>
                    </a:cubicBezTo>
                    <a:cubicBezTo>
                      <a:pt x="8" y="116"/>
                      <a:pt x="8" y="116"/>
                      <a:pt x="8" y="116"/>
                    </a:cubicBezTo>
                    <a:cubicBezTo>
                      <a:pt x="8" y="123"/>
                      <a:pt x="13" y="128"/>
                      <a:pt x="20" y="128"/>
                    </a:cubicBezTo>
                    <a:cubicBezTo>
                      <a:pt x="27" y="128"/>
                      <a:pt x="32" y="123"/>
                      <a:pt x="32" y="116"/>
                    </a:cubicBezTo>
                    <a:cubicBezTo>
                      <a:pt x="32" y="104"/>
                      <a:pt x="32" y="104"/>
                      <a:pt x="32" y="104"/>
                    </a:cubicBezTo>
                    <a:cubicBezTo>
                      <a:pt x="37" y="100"/>
                      <a:pt x="40" y="95"/>
                      <a:pt x="40" y="88"/>
                    </a:cubicBezTo>
                    <a:cubicBezTo>
                      <a:pt x="40" y="81"/>
                      <a:pt x="37" y="76"/>
                      <a:pt x="32" y="72"/>
                    </a:cubicBezTo>
                    <a:close/>
                    <a:moveTo>
                      <a:pt x="16" y="12"/>
                    </a:moveTo>
                    <a:cubicBezTo>
                      <a:pt x="16" y="10"/>
                      <a:pt x="18" y="8"/>
                      <a:pt x="20" y="8"/>
                    </a:cubicBezTo>
                    <a:cubicBezTo>
                      <a:pt x="22" y="8"/>
                      <a:pt x="24" y="10"/>
                      <a:pt x="24" y="12"/>
                    </a:cubicBezTo>
                    <a:cubicBezTo>
                      <a:pt x="24" y="68"/>
                      <a:pt x="24" y="68"/>
                      <a:pt x="24" y="68"/>
                    </a:cubicBezTo>
                    <a:cubicBezTo>
                      <a:pt x="23" y="68"/>
                      <a:pt x="21" y="68"/>
                      <a:pt x="20" y="68"/>
                    </a:cubicBezTo>
                    <a:cubicBezTo>
                      <a:pt x="19" y="68"/>
                      <a:pt x="17" y="68"/>
                      <a:pt x="16" y="68"/>
                    </a:cubicBezTo>
                    <a:lnTo>
                      <a:pt x="16" y="12"/>
                    </a:lnTo>
                    <a:close/>
                    <a:moveTo>
                      <a:pt x="24" y="116"/>
                    </a:moveTo>
                    <a:cubicBezTo>
                      <a:pt x="24" y="118"/>
                      <a:pt x="22" y="120"/>
                      <a:pt x="20" y="120"/>
                    </a:cubicBezTo>
                    <a:cubicBezTo>
                      <a:pt x="18" y="120"/>
                      <a:pt x="16" y="118"/>
                      <a:pt x="16" y="116"/>
                    </a:cubicBezTo>
                    <a:cubicBezTo>
                      <a:pt x="16" y="108"/>
                      <a:pt x="16" y="108"/>
                      <a:pt x="16" y="108"/>
                    </a:cubicBezTo>
                    <a:cubicBezTo>
                      <a:pt x="17" y="108"/>
                      <a:pt x="19" y="108"/>
                      <a:pt x="20" y="108"/>
                    </a:cubicBezTo>
                    <a:cubicBezTo>
                      <a:pt x="21" y="108"/>
                      <a:pt x="23" y="108"/>
                      <a:pt x="24" y="108"/>
                    </a:cubicBezTo>
                    <a:lnTo>
                      <a:pt x="24" y="116"/>
                    </a:lnTo>
                    <a:close/>
                    <a:moveTo>
                      <a:pt x="31" y="91"/>
                    </a:moveTo>
                    <a:cubicBezTo>
                      <a:pt x="31" y="92"/>
                      <a:pt x="31" y="92"/>
                      <a:pt x="31" y="92"/>
                    </a:cubicBezTo>
                    <a:cubicBezTo>
                      <a:pt x="31" y="93"/>
                      <a:pt x="30" y="94"/>
                      <a:pt x="30" y="95"/>
                    </a:cubicBezTo>
                    <a:cubicBezTo>
                      <a:pt x="30" y="95"/>
                      <a:pt x="30" y="95"/>
                      <a:pt x="30" y="95"/>
                    </a:cubicBezTo>
                    <a:cubicBezTo>
                      <a:pt x="29" y="96"/>
                      <a:pt x="28" y="97"/>
                      <a:pt x="27" y="98"/>
                    </a:cubicBezTo>
                    <a:cubicBezTo>
                      <a:pt x="27" y="98"/>
                      <a:pt x="27" y="98"/>
                      <a:pt x="27" y="98"/>
                    </a:cubicBezTo>
                    <a:cubicBezTo>
                      <a:pt x="26" y="98"/>
                      <a:pt x="25" y="99"/>
                      <a:pt x="24" y="99"/>
                    </a:cubicBezTo>
                    <a:cubicBezTo>
                      <a:pt x="23" y="100"/>
                      <a:pt x="21" y="100"/>
                      <a:pt x="20" y="100"/>
                    </a:cubicBezTo>
                    <a:cubicBezTo>
                      <a:pt x="19" y="100"/>
                      <a:pt x="17" y="100"/>
                      <a:pt x="16" y="99"/>
                    </a:cubicBezTo>
                    <a:cubicBezTo>
                      <a:pt x="15" y="99"/>
                      <a:pt x="14" y="98"/>
                      <a:pt x="13" y="98"/>
                    </a:cubicBezTo>
                    <a:cubicBezTo>
                      <a:pt x="13" y="98"/>
                      <a:pt x="13" y="98"/>
                      <a:pt x="13" y="98"/>
                    </a:cubicBezTo>
                    <a:cubicBezTo>
                      <a:pt x="12" y="97"/>
                      <a:pt x="11" y="96"/>
                      <a:pt x="10" y="95"/>
                    </a:cubicBezTo>
                    <a:cubicBezTo>
                      <a:pt x="10" y="95"/>
                      <a:pt x="10" y="95"/>
                      <a:pt x="10" y="95"/>
                    </a:cubicBezTo>
                    <a:cubicBezTo>
                      <a:pt x="10" y="94"/>
                      <a:pt x="9" y="93"/>
                      <a:pt x="9" y="92"/>
                    </a:cubicBezTo>
                    <a:cubicBezTo>
                      <a:pt x="9" y="92"/>
                      <a:pt x="9" y="92"/>
                      <a:pt x="9" y="91"/>
                    </a:cubicBezTo>
                    <a:cubicBezTo>
                      <a:pt x="8" y="90"/>
                      <a:pt x="8" y="89"/>
                      <a:pt x="8" y="88"/>
                    </a:cubicBezTo>
                    <a:cubicBezTo>
                      <a:pt x="8" y="87"/>
                      <a:pt x="8" y="86"/>
                      <a:pt x="9" y="85"/>
                    </a:cubicBezTo>
                    <a:cubicBezTo>
                      <a:pt x="9" y="84"/>
                      <a:pt x="9" y="84"/>
                      <a:pt x="9" y="84"/>
                    </a:cubicBezTo>
                    <a:cubicBezTo>
                      <a:pt x="9" y="83"/>
                      <a:pt x="10" y="82"/>
                      <a:pt x="10" y="81"/>
                    </a:cubicBezTo>
                    <a:cubicBezTo>
                      <a:pt x="10" y="81"/>
                      <a:pt x="10" y="81"/>
                      <a:pt x="10" y="81"/>
                    </a:cubicBezTo>
                    <a:cubicBezTo>
                      <a:pt x="11" y="80"/>
                      <a:pt x="12" y="79"/>
                      <a:pt x="13" y="78"/>
                    </a:cubicBezTo>
                    <a:cubicBezTo>
                      <a:pt x="13" y="78"/>
                      <a:pt x="13" y="78"/>
                      <a:pt x="13" y="78"/>
                    </a:cubicBezTo>
                    <a:cubicBezTo>
                      <a:pt x="14" y="78"/>
                      <a:pt x="15" y="77"/>
                      <a:pt x="16" y="77"/>
                    </a:cubicBezTo>
                    <a:cubicBezTo>
                      <a:pt x="17" y="76"/>
                      <a:pt x="19" y="76"/>
                      <a:pt x="20" y="76"/>
                    </a:cubicBezTo>
                    <a:cubicBezTo>
                      <a:pt x="21" y="76"/>
                      <a:pt x="23" y="76"/>
                      <a:pt x="24" y="77"/>
                    </a:cubicBezTo>
                    <a:cubicBezTo>
                      <a:pt x="25" y="77"/>
                      <a:pt x="26" y="78"/>
                      <a:pt x="27" y="78"/>
                    </a:cubicBezTo>
                    <a:cubicBezTo>
                      <a:pt x="27" y="78"/>
                      <a:pt x="27" y="78"/>
                      <a:pt x="27" y="78"/>
                    </a:cubicBezTo>
                    <a:cubicBezTo>
                      <a:pt x="28" y="79"/>
                      <a:pt x="29" y="80"/>
                      <a:pt x="30" y="81"/>
                    </a:cubicBezTo>
                    <a:cubicBezTo>
                      <a:pt x="30" y="81"/>
                      <a:pt x="30" y="81"/>
                      <a:pt x="30" y="81"/>
                    </a:cubicBezTo>
                    <a:cubicBezTo>
                      <a:pt x="30" y="82"/>
                      <a:pt x="31" y="83"/>
                      <a:pt x="31" y="84"/>
                    </a:cubicBezTo>
                    <a:cubicBezTo>
                      <a:pt x="31" y="84"/>
                      <a:pt x="31" y="84"/>
                      <a:pt x="31" y="85"/>
                    </a:cubicBezTo>
                    <a:cubicBezTo>
                      <a:pt x="32" y="86"/>
                      <a:pt x="32" y="87"/>
                      <a:pt x="32" y="88"/>
                    </a:cubicBezTo>
                    <a:cubicBezTo>
                      <a:pt x="32" y="89"/>
                      <a:pt x="32" y="90"/>
                      <a:pt x="31" y="91"/>
                    </a:cubicBezTo>
                    <a:close/>
                  </a:path>
                </a:pathLst>
              </a:custGeom>
              <a:grpFill/>
              <a:ln>
                <a:noFill/>
              </a:ln>
            </p:spPr>
            <p:txBody>
              <a:bodyPr anchor="ctr"/>
              <a:lstStyle/>
              <a:p>
                <a:pPr algn="ctr"/>
                <a:endParaRPr>
                  <a:cs typeface="+mn-ea"/>
                  <a:sym typeface="+mn-lt"/>
                </a:endParaRPr>
              </a:p>
            </p:txBody>
          </p:sp>
        </p:grpSp>
      </p:grpSp>
      <p:grpSp>
        <p:nvGrpSpPr>
          <p:cNvPr id="70" name="组合 69"/>
          <p:cNvGrpSpPr/>
          <p:nvPr/>
        </p:nvGrpSpPr>
        <p:grpSpPr>
          <a:xfrm>
            <a:off x="948158" y="1014167"/>
            <a:ext cx="1980916" cy="614617"/>
            <a:chOff x="948158" y="1013372"/>
            <a:chExt cx="1980916" cy="614617"/>
          </a:xfrm>
        </p:grpSpPr>
        <p:grpSp>
          <p:nvGrpSpPr>
            <p:cNvPr id="23" name="Group 21"/>
            <p:cNvGrpSpPr/>
            <p:nvPr/>
          </p:nvGrpSpPr>
          <p:grpSpPr>
            <a:xfrm>
              <a:off x="948158" y="1204502"/>
              <a:ext cx="372665" cy="350044"/>
              <a:chOff x="5160963" y="4846638"/>
              <a:chExt cx="496887" cy="466725"/>
            </a:xfrm>
            <a:solidFill>
              <a:schemeClr val="accent5"/>
            </a:solidFill>
          </p:grpSpPr>
          <p:sp>
            <p:nvSpPr>
              <p:cNvPr id="35" name="Oval 33"/>
              <p:cNvSpPr/>
              <p:nvPr/>
            </p:nvSpPr>
            <p:spPr bwMode="auto">
              <a:xfrm>
                <a:off x="5402263" y="5102226"/>
                <a:ext cx="60325" cy="60325"/>
              </a:xfrm>
              <a:prstGeom prst="ellipse">
                <a:avLst/>
              </a:prstGeom>
              <a:grpFill/>
              <a:ln>
                <a:noFill/>
              </a:ln>
            </p:spPr>
            <p:txBody>
              <a:bodyPr anchor="ctr"/>
              <a:lstStyle/>
              <a:p>
                <a:pPr algn="ctr"/>
                <a:endParaRPr>
                  <a:cs typeface="+mn-ea"/>
                  <a:sym typeface="+mn-lt"/>
                </a:endParaRPr>
              </a:p>
            </p:txBody>
          </p:sp>
          <p:sp>
            <p:nvSpPr>
              <p:cNvPr id="36" name="Freeform: Shape 34"/>
              <p:cNvSpPr/>
              <p:nvPr/>
            </p:nvSpPr>
            <p:spPr bwMode="auto">
              <a:xfrm>
                <a:off x="5160963" y="4846638"/>
                <a:ext cx="496887"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p:spPr>
            <p:txBody>
              <a:bodyPr anchor="ctr"/>
              <a:lstStyle/>
              <a:p>
                <a:pPr algn="ctr"/>
                <a:endParaRPr>
                  <a:cs typeface="+mn-ea"/>
                  <a:sym typeface="+mn-lt"/>
                </a:endParaRPr>
              </a:p>
            </p:txBody>
          </p:sp>
        </p:grpSp>
        <p:grpSp>
          <p:nvGrpSpPr>
            <p:cNvPr id="24" name="Group 22"/>
            <p:cNvGrpSpPr/>
            <p:nvPr/>
          </p:nvGrpSpPr>
          <p:grpSpPr>
            <a:xfrm>
              <a:off x="1319615" y="1013372"/>
              <a:ext cx="1609459" cy="614617"/>
              <a:chOff x="2160509" y="2441937"/>
              <a:chExt cx="2145945" cy="819488"/>
            </a:xfrm>
          </p:grpSpPr>
          <p:sp>
            <p:nvSpPr>
              <p:cNvPr id="33" name="Rectangle 31"/>
              <p:cNvSpPr/>
              <p:nvPr/>
            </p:nvSpPr>
            <p:spPr>
              <a:xfrm>
                <a:off x="2160509" y="2707428"/>
                <a:ext cx="2145945" cy="553997"/>
              </a:xfrm>
              <a:prstGeom prst="rect">
                <a:avLst/>
              </a:prstGeom>
            </p:spPr>
            <p:txBody>
              <a:bodyPr wrap="square">
                <a:normAutofit fontScale="92500" lnSpcReduction="10000"/>
              </a:bodyPr>
              <a:lstStyle/>
              <a:p>
                <a:pPr>
                  <a:lnSpc>
                    <a:spcPct val="120000"/>
                  </a:lnSpc>
                </a:pPr>
                <a:r>
                  <a:rPr lang="zh-CN" altLang="en-US" sz="1000" dirty="0">
                    <a:cs typeface="+mn-ea"/>
                    <a:sym typeface="+mn-lt"/>
                  </a:rPr>
                  <a:t>此部分内容作为文字排版占位显示（建议使用主题字体）</a:t>
                </a:r>
                <a:endParaRPr lang="zh-CN" altLang="en-US" sz="1000" dirty="0">
                  <a:cs typeface="+mn-ea"/>
                  <a:sym typeface="+mn-lt"/>
                </a:endParaRPr>
              </a:p>
            </p:txBody>
          </p:sp>
          <p:sp>
            <p:nvSpPr>
              <p:cNvPr id="34" name="TextBox 32"/>
              <p:cNvSpPr txBox="1"/>
              <p:nvPr/>
            </p:nvSpPr>
            <p:spPr>
              <a:xfrm>
                <a:off x="2160509" y="2441937"/>
                <a:ext cx="800218" cy="338554"/>
              </a:xfrm>
              <a:prstGeom prst="rect">
                <a:avLst/>
              </a:prstGeom>
              <a:noFill/>
            </p:spPr>
            <p:txBody>
              <a:bodyPr wrap="none">
                <a:normAutofit fontScale="77500" lnSpcReduction="20000"/>
              </a:bodyPr>
              <a:lstStyle/>
              <a:p>
                <a:r>
                  <a:rPr lang="zh-CN" altLang="en-US" sz="1600">
                    <a:cs typeface="+mn-ea"/>
                    <a:sym typeface="+mn-lt"/>
                  </a:rPr>
                  <a:t>关键词</a:t>
                </a:r>
                <a:endParaRPr lang="zh-CN" altLang="en-US" sz="1600">
                  <a:cs typeface="+mn-ea"/>
                  <a:sym typeface="+mn-lt"/>
                </a:endParaRPr>
              </a:p>
            </p:txBody>
          </p:sp>
        </p:grpSp>
      </p:grpSp>
      <p:grpSp>
        <p:nvGrpSpPr>
          <p:cNvPr id="69" name="组合 68"/>
          <p:cNvGrpSpPr/>
          <p:nvPr/>
        </p:nvGrpSpPr>
        <p:grpSpPr>
          <a:xfrm>
            <a:off x="2859911" y="998820"/>
            <a:ext cx="5361163" cy="3147451"/>
            <a:chOff x="2859910" y="998025"/>
            <a:chExt cx="5361163" cy="3147451"/>
          </a:xfrm>
        </p:grpSpPr>
        <p:sp>
          <p:nvSpPr>
            <p:cNvPr id="4" name="Rectangle 2"/>
            <p:cNvSpPr/>
            <p:nvPr/>
          </p:nvSpPr>
          <p:spPr>
            <a:xfrm>
              <a:off x="2923552" y="1061199"/>
              <a:ext cx="4913379"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 name="Rectangle 3"/>
            <p:cNvSpPr/>
            <p:nvPr/>
          </p:nvSpPr>
          <p:spPr>
            <a:xfrm>
              <a:off x="2923552" y="1739826"/>
              <a:ext cx="3421422"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 name="Rectangle 4"/>
            <p:cNvSpPr/>
            <p:nvPr/>
          </p:nvSpPr>
          <p:spPr>
            <a:xfrm>
              <a:off x="2923553" y="2418449"/>
              <a:ext cx="2049822"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 name="Rectangle 5"/>
            <p:cNvSpPr/>
            <p:nvPr/>
          </p:nvSpPr>
          <p:spPr>
            <a:xfrm>
              <a:off x="2923553" y="3082557"/>
              <a:ext cx="856815" cy="678218"/>
            </a:xfrm>
            <a:prstGeom prst="rect">
              <a:avLst/>
            </a:prstGeom>
            <a:gradFill>
              <a:gsLst>
                <a:gs pos="0">
                  <a:schemeClr val="bg1">
                    <a:alpha val="0"/>
                  </a:schemeClr>
                </a:gs>
                <a:gs pos="50000">
                  <a:schemeClr val="bg1">
                    <a:lumMod val="95000"/>
                    <a:alpha val="50000"/>
                  </a:schemeClr>
                </a:gs>
                <a:gs pos="100000">
                  <a:schemeClr val="bg1">
                    <a:lumMod val="85000"/>
                    <a:alpha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Group 6"/>
            <p:cNvGrpSpPr/>
            <p:nvPr/>
          </p:nvGrpSpPr>
          <p:grpSpPr>
            <a:xfrm>
              <a:off x="2859910" y="3696383"/>
              <a:ext cx="4977022" cy="128775"/>
              <a:chOff x="3649523" y="6019286"/>
              <a:chExt cx="6636028" cy="171700"/>
            </a:xfrm>
          </p:grpSpPr>
          <p:cxnSp>
            <p:nvCxnSpPr>
              <p:cNvPr id="65" name="Straight Connector 63"/>
              <p:cNvCxnSpPr/>
              <p:nvPr/>
            </p:nvCxnSpPr>
            <p:spPr>
              <a:xfrm>
                <a:off x="3805238" y="6105143"/>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6" name="Group 64"/>
              <p:cNvGrpSpPr/>
              <p:nvPr/>
            </p:nvGrpSpPr>
            <p:grpSpPr>
              <a:xfrm>
                <a:off x="3649523" y="6019286"/>
                <a:ext cx="172216" cy="171700"/>
                <a:chOff x="2138511" y="2464802"/>
                <a:chExt cx="354012" cy="352956"/>
              </a:xfrm>
              <a:solidFill>
                <a:schemeClr val="bg1">
                  <a:lumMod val="50000"/>
                </a:schemeClr>
              </a:solidFill>
            </p:grpSpPr>
            <p:sp>
              <p:nvSpPr>
                <p:cNvPr id="67" name="Oval 65"/>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68" name="Freeform: Shape 66"/>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cxnSp>
          <p:nvCxnSpPr>
            <p:cNvPr id="9" name="Straight Connector 7"/>
            <p:cNvCxnSpPr/>
            <p:nvPr/>
          </p:nvCxnSpPr>
          <p:spPr>
            <a:xfrm>
              <a:off x="2924486" y="3172729"/>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Group 10"/>
            <p:cNvGrpSpPr/>
            <p:nvPr/>
          </p:nvGrpSpPr>
          <p:grpSpPr>
            <a:xfrm>
              <a:off x="2859910" y="3020154"/>
              <a:ext cx="4977022" cy="128775"/>
              <a:chOff x="3649523" y="5117648"/>
              <a:chExt cx="6636028" cy="171700"/>
            </a:xfrm>
          </p:grpSpPr>
          <p:cxnSp>
            <p:nvCxnSpPr>
              <p:cNvPr id="59" name="Straight Connector 57"/>
              <p:cNvCxnSpPr/>
              <p:nvPr/>
            </p:nvCxnSpPr>
            <p:spPr>
              <a:xfrm>
                <a:off x="3805238" y="5193171"/>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60" name="Group 58"/>
              <p:cNvGrpSpPr/>
              <p:nvPr/>
            </p:nvGrpSpPr>
            <p:grpSpPr>
              <a:xfrm>
                <a:off x="3649523" y="5117648"/>
                <a:ext cx="172216" cy="171700"/>
                <a:chOff x="2138511" y="2464802"/>
                <a:chExt cx="354012" cy="352956"/>
              </a:xfrm>
              <a:solidFill>
                <a:schemeClr val="bg1">
                  <a:lumMod val="50000"/>
                </a:schemeClr>
              </a:solidFill>
            </p:grpSpPr>
            <p:sp>
              <p:nvSpPr>
                <p:cNvPr id="61" name="Oval 59"/>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62" name="Freeform: Shape 60"/>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cxnSp>
          <p:nvCxnSpPr>
            <p:cNvPr id="13" name="Straight Connector 11"/>
            <p:cNvCxnSpPr/>
            <p:nvPr/>
          </p:nvCxnSpPr>
          <p:spPr>
            <a:xfrm>
              <a:off x="2924486" y="2496500"/>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4" name="Group 12"/>
            <p:cNvGrpSpPr/>
            <p:nvPr/>
          </p:nvGrpSpPr>
          <p:grpSpPr>
            <a:xfrm>
              <a:off x="2859910" y="2349132"/>
              <a:ext cx="4977022" cy="128775"/>
              <a:chOff x="3649523" y="4222952"/>
              <a:chExt cx="6636028" cy="171700"/>
            </a:xfrm>
          </p:grpSpPr>
          <p:cxnSp>
            <p:nvCxnSpPr>
              <p:cNvPr id="55" name="Straight Connector 53"/>
              <p:cNvCxnSpPr/>
              <p:nvPr/>
            </p:nvCxnSpPr>
            <p:spPr>
              <a:xfrm>
                <a:off x="3805238" y="4308809"/>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6" name="Group 54"/>
              <p:cNvGrpSpPr/>
              <p:nvPr/>
            </p:nvGrpSpPr>
            <p:grpSpPr>
              <a:xfrm>
                <a:off x="3649523" y="4222952"/>
                <a:ext cx="172216" cy="171700"/>
                <a:chOff x="2138511" y="2464802"/>
                <a:chExt cx="354012" cy="352956"/>
              </a:xfrm>
              <a:solidFill>
                <a:schemeClr val="bg1">
                  <a:lumMod val="50000"/>
                </a:schemeClr>
              </a:solidFill>
            </p:grpSpPr>
            <p:sp>
              <p:nvSpPr>
                <p:cNvPr id="57" name="Oval 55"/>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58" name="Freeform: Shape 56"/>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cxnSp>
          <p:nvCxnSpPr>
            <p:cNvPr id="15" name="Straight Connector 13"/>
            <p:cNvCxnSpPr/>
            <p:nvPr/>
          </p:nvCxnSpPr>
          <p:spPr>
            <a:xfrm>
              <a:off x="2924486" y="1819501"/>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6" name="Group 14"/>
            <p:cNvGrpSpPr/>
            <p:nvPr/>
          </p:nvGrpSpPr>
          <p:grpSpPr>
            <a:xfrm>
              <a:off x="2859910" y="1672133"/>
              <a:ext cx="4977022" cy="128775"/>
              <a:chOff x="3649523" y="3320286"/>
              <a:chExt cx="6636028" cy="171700"/>
            </a:xfrm>
          </p:grpSpPr>
          <p:cxnSp>
            <p:nvCxnSpPr>
              <p:cNvPr id="51" name="Straight Connector 49"/>
              <p:cNvCxnSpPr/>
              <p:nvPr/>
            </p:nvCxnSpPr>
            <p:spPr>
              <a:xfrm>
                <a:off x="3805238" y="341656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52" name="Group 50"/>
              <p:cNvGrpSpPr/>
              <p:nvPr/>
            </p:nvGrpSpPr>
            <p:grpSpPr>
              <a:xfrm>
                <a:off x="3649523" y="3320286"/>
                <a:ext cx="172216" cy="171700"/>
                <a:chOff x="2138511" y="2464802"/>
                <a:chExt cx="354012" cy="352956"/>
              </a:xfrm>
              <a:solidFill>
                <a:schemeClr val="bg1">
                  <a:lumMod val="50000"/>
                </a:schemeClr>
              </a:solidFill>
            </p:grpSpPr>
            <p:sp>
              <p:nvSpPr>
                <p:cNvPr id="53" name="Oval 51"/>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54" name="Freeform: Shape 52"/>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cxnSp>
          <p:nvCxnSpPr>
            <p:cNvPr id="17" name="Straight Connector 15"/>
            <p:cNvCxnSpPr/>
            <p:nvPr/>
          </p:nvCxnSpPr>
          <p:spPr>
            <a:xfrm>
              <a:off x="2924486" y="1145393"/>
              <a:ext cx="0" cy="489814"/>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8" name="Group 16"/>
            <p:cNvGrpSpPr/>
            <p:nvPr/>
          </p:nvGrpSpPr>
          <p:grpSpPr>
            <a:xfrm>
              <a:off x="2859910" y="998025"/>
              <a:ext cx="4977022" cy="128775"/>
              <a:chOff x="3649523" y="2421476"/>
              <a:chExt cx="6636028" cy="171700"/>
            </a:xfrm>
          </p:grpSpPr>
          <p:cxnSp>
            <p:nvCxnSpPr>
              <p:cNvPr id="47" name="Straight Connector 45"/>
              <p:cNvCxnSpPr/>
              <p:nvPr/>
            </p:nvCxnSpPr>
            <p:spPr>
              <a:xfrm>
                <a:off x="3805238" y="2511334"/>
                <a:ext cx="6480313" cy="0"/>
              </a:xfrm>
              <a:prstGeom prst="line">
                <a:avLst/>
              </a:prstGeom>
              <a:ln w="12700">
                <a:solidFill>
                  <a:schemeClr val="bg1">
                    <a:lumMod val="85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48" name="Group 46"/>
              <p:cNvGrpSpPr/>
              <p:nvPr/>
            </p:nvGrpSpPr>
            <p:grpSpPr>
              <a:xfrm>
                <a:off x="3649523" y="2421476"/>
                <a:ext cx="172216" cy="171700"/>
                <a:chOff x="2138511" y="2464802"/>
                <a:chExt cx="354012" cy="352956"/>
              </a:xfrm>
              <a:solidFill>
                <a:schemeClr val="bg1">
                  <a:lumMod val="50000"/>
                </a:schemeClr>
              </a:solidFill>
            </p:grpSpPr>
            <p:sp>
              <p:nvSpPr>
                <p:cNvPr id="49" name="Oval 47"/>
                <p:cNvSpPr/>
                <p:nvPr/>
              </p:nvSpPr>
              <p:spPr bwMode="auto">
                <a:xfrm>
                  <a:off x="2229830" y="2555417"/>
                  <a:ext cx="171376" cy="171727"/>
                </a:xfrm>
                <a:prstGeom prst="ellipse">
                  <a:avLst/>
                </a:prstGeom>
                <a:grpFill/>
                <a:ln>
                  <a:noFill/>
                </a:ln>
              </p:spPr>
              <p:txBody>
                <a:bodyPr anchor="ctr"/>
                <a:lstStyle/>
                <a:p>
                  <a:pPr algn="ctr"/>
                  <a:endParaRPr>
                    <a:cs typeface="+mn-ea"/>
                    <a:sym typeface="+mn-lt"/>
                  </a:endParaRPr>
                </a:p>
              </p:txBody>
            </p:sp>
            <p:sp>
              <p:nvSpPr>
                <p:cNvPr id="50" name="Freeform: Shape 48"/>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p:spPr>
              <p:txBody>
                <a:bodyPr anchor="ctr"/>
                <a:lstStyle/>
                <a:p>
                  <a:pPr algn="ctr"/>
                  <a:endParaRPr>
                    <a:cs typeface="+mn-ea"/>
                    <a:sym typeface="+mn-lt"/>
                  </a:endParaRPr>
                </a:p>
              </p:txBody>
            </p:sp>
          </p:grpSp>
        </p:grpSp>
        <p:sp>
          <p:nvSpPr>
            <p:cNvPr id="25" name="TextBox 23"/>
            <p:cNvSpPr txBox="1"/>
            <p:nvPr/>
          </p:nvSpPr>
          <p:spPr>
            <a:xfrm>
              <a:off x="3464323"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endParaRPr lang="zh-CN" altLang="en-US" sz="1600">
                <a:solidFill>
                  <a:schemeClr val="bg1">
                    <a:lumMod val="50000"/>
                  </a:schemeClr>
                </a:solidFill>
                <a:cs typeface="+mn-ea"/>
                <a:sym typeface="+mn-lt"/>
              </a:endParaRPr>
            </a:p>
          </p:txBody>
        </p:sp>
        <p:sp>
          <p:nvSpPr>
            <p:cNvPr id="26" name="TextBox 24"/>
            <p:cNvSpPr txBox="1"/>
            <p:nvPr/>
          </p:nvSpPr>
          <p:spPr>
            <a:xfrm>
              <a:off x="4677334"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endParaRPr lang="zh-CN" altLang="en-US" sz="1600">
                <a:solidFill>
                  <a:schemeClr val="bg1">
                    <a:lumMod val="50000"/>
                  </a:schemeClr>
                </a:solidFill>
                <a:cs typeface="+mn-ea"/>
                <a:sym typeface="+mn-lt"/>
              </a:endParaRPr>
            </a:p>
          </p:txBody>
        </p:sp>
        <p:sp>
          <p:nvSpPr>
            <p:cNvPr id="27" name="TextBox 25"/>
            <p:cNvSpPr txBox="1"/>
            <p:nvPr/>
          </p:nvSpPr>
          <p:spPr>
            <a:xfrm>
              <a:off x="5887584"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endParaRPr lang="zh-CN" altLang="en-US" sz="1600">
                <a:solidFill>
                  <a:schemeClr val="bg1">
                    <a:lumMod val="50000"/>
                  </a:schemeClr>
                </a:solidFill>
                <a:cs typeface="+mn-ea"/>
                <a:sym typeface="+mn-lt"/>
              </a:endParaRPr>
            </a:p>
          </p:txBody>
        </p:sp>
        <p:sp>
          <p:nvSpPr>
            <p:cNvPr id="28" name="TextBox 26"/>
            <p:cNvSpPr txBox="1"/>
            <p:nvPr/>
          </p:nvSpPr>
          <p:spPr>
            <a:xfrm>
              <a:off x="7095742" y="3891560"/>
              <a:ext cx="600164" cy="253916"/>
            </a:xfrm>
            <a:prstGeom prst="rect">
              <a:avLst/>
            </a:prstGeom>
            <a:noFill/>
          </p:spPr>
          <p:txBody>
            <a:bodyPr wrap="none">
              <a:normAutofit fontScale="77500" lnSpcReduction="20000"/>
            </a:bodyPr>
            <a:lstStyle/>
            <a:p>
              <a:pPr algn="ctr"/>
              <a:r>
                <a:rPr lang="zh-CN" altLang="en-US" sz="1600">
                  <a:solidFill>
                    <a:schemeClr val="bg1">
                      <a:lumMod val="50000"/>
                    </a:schemeClr>
                  </a:solidFill>
                  <a:cs typeface="+mn-ea"/>
                  <a:sym typeface="+mn-lt"/>
                </a:rPr>
                <a:t>关键词</a:t>
              </a:r>
              <a:endParaRPr lang="zh-CN" altLang="en-US" sz="1600">
                <a:solidFill>
                  <a:schemeClr val="bg1">
                    <a:lumMod val="50000"/>
                  </a:schemeClr>
                </a:solidFill>
                <a:cs typeface="+mn-ea"/>
                <a:sym typeface="+mn-lt"/>
              </a:endParaRPr>
            </a:p>
          </p:txBody>
        </p:sp>
        <p:sp>
          <p:nvSpPr>
            <p:cNvPr id="29" name="Freeform: Shape 27"/>
            <p:cNvSpPr/>
            <p:nvPr/>
          </p:nvSpPr>
          <p:spPr bwMode="auto">
            <a:xfrm>
              <a:off x="3635602" y="2818196"/>
              <a:ext cx="267169" cy="1073364"/>
            </a:xfrm>
            <a:custGeom>
              <a:avLst/>
              <a:gdLst>
                <a:gd name="T0" fmla="*/ 280 w 287"/>
                <a:gd name="T1" fmla="*/ 271 h 1160"/>
                <a:gd name="T2" fmla="*/ 247 w 287"/>
                <a:gd name="T3" fmla="*/ 188 h 1160"/>
                <a:gd name="T4" fmla="*/ 213 w 287"/>
                <a:gd name="T5" fmla="*/ 135 h 1160"/>
                <a:gd name="T6" fmla="*/ 181 w 287"/>
                <a:gd name="T7" fmla="*/ 23 h 1160"/>
                <a:gd name="T8" fmla="*/ 82 w 287"/>
                <a:gd name="T9" fmla="*/ 57 h 1160"/>
                <a:gd name="T10" fmla="*/ 76 w 287"/>
                <a:gd name="T11" fmla="*/ 189 h 1160"/>
                <a:gd name="T12" fmla="*/ 40 w 287"/>
                <a:gd name="T13" fmla="*/ 237 h 1160"/>
                <a:gd name="T14" fmla="*/ 4 w 287"/>
                <a:gd name="T15" fmla="*/ 366 h 1160"/>
                <a:gd name="T16" fmla="*/ 7 w 287"/>
                <a:gd name="T17" fmla="*/ 412 h 1160"/>
                <a:gd name="T18" fmla="*/ 40 w 287"/>
                <a:gd name="T19" fmla="*/ 467 h 1160"/>
                <a:gd name="T20" fmla="*/ 35 w 287"/>
                <a:gd name="T21" fmla="*/ 546 h 1160"/>
                <a:gd name="T22" fmla="*/ 27 w 287"/>
                <a:gd name="T23" fmla="*/ 759 h 1160"/>
                <a:gd name="T24" fmla="*/ 47 w 287"/>
                <a:gd name="T25" fmla="*/ 843 h 1160"/>
                <a:gd name="T26" fmla="*/ 75 w 287"/>
                <a:gd name="T27" fmla="*/ 1036 h 1160"/>
                <a:gd name="T28" fmla="*/ 44 w 287"/>
                <a:gd name="T29" fmla="*/ 1127 h 1160"/>
                <a:gd name="T30" fmla="*/ 70 w 287"/>
                <a:gd name="T31" fmla="*/ 1155 h 1160"/>
                <a:gd name="T32" fmla="*/ 108 w 287"/>
                <a:gd name="T33" fmla="*/ 1107 h 1160"/>
                <a:gd name="T34" fmla="*/ 107 w 287"/>
                <a:gd name="T35" fmla="*/ 1141 h 1160"/>
                <a:gd name="T36" fmla="*/ 119 w 287"/>
                <a:gd name="T37" fmla="*/ 1132 h 1160"/>
                <a:gd name="T38" fmla="*/ 117 w 287"/>
                <a:gd name="T39" fmla="*/ 1050 h 1160"/>
                <a:gd name="T40" fmla="*/ 115 w 287"/>
                <a:gd name="T41" fmla="*/ 885 h 1160"/>
                <a:gd name="T42" fmla="*/ 167 w 287"/>
                <a:gd name="T43" fmla="*/ 851 h 1160"/>
                <a:gd name="T44" fmla="*/ 169 w 287"/>
                <a:gd name="T45" fmla="*/ 977 h 1160"/>
                <a:gd name="T46" fmla="*/ 154 w 287"/>
                <a:gd name="T47" fmla="*/ 1096 h 1160"/>
                <a:gd name="T48" fmla="*/ 148 w 287"/>
                <a:gd name="T49" fmla="*/ 1159 h 1160"/>
                <a:gd name="T50" fmla="*/ 205 w 287"/>
                <a:gd name="T51" fmla="*/ 1104 h 1160"/>
                <a:gd name="T52" fmla="*/ 202 w 287"/>
                <a:gd name="T53" fmla="*/ 1043 h 1160"/>
                <a:gd name="T54" fmla="*/ 234 w 287"/>
                <a:gd name="T55" fmla="*/ 852 h 1160"/>
                <a:gd name="T56" fmla="*/ 251 w 287"/>
                <a:gd name="T57" fmla="*/ 721 h 1160"/>
                <a:gd name="T58" fmla="*/ 265 w 287"/>
                <a:gd name="T59" fmla="*/ 535 h 1160"/>
                <a:gd name="T60" fmla="*/ 258 w 287"/>
                <a:gd name="T61" fmla="*/ 449 h 1160"/>
                <a:gd name="T62" fmla="*/ 244 w 287"/>
                <a:gd name="T63" fmla="*/ 388 h 1160"/>
                <a:gd name="T64" fmla="*/ 102 w 287"/>
                <a:gd name="T65" fmla="*/ 452 h 1160"/>
                <a:gd name="T66" fmla="*/ 114 w 287"/>
                <a:gd name="T67" fmla="*/ 452 h 1160"/>
                <a:gd name="T68" fmla="*/ 168 w 287"/>
                <a:gd name="T69" fmla="*/ 213 h 1160"/>
                <a:gd name="T70" fmla="*/ 117 w 287"/>
                <a:gd name="T71" fmla="*/ 344 h 1160"/>
                <a:gd name="T72" fmla="*/ 114 w 287"/>
                <a:gd name="T73" fmla="*/ 257 h 1160"/>
                <a:gd name="T74" fmla="*/ 102 w 287"/>
                <a:gd name="T75" fmla="*/ 205 h 1160"/>
                <a:gd name="T76" fmla="*/ 134 w 287"/>
                <a:gd name="T77" fmla="*/ 223 h 1160"/>
                <a:gd name="T78" fmla="*/ 152 w 287"/>
                <a:gd name="T79" fmla="*/ 222 h 1160"/>
                <a:gd name="T80" fmla="*/ 159 w 287"/>
                <a:gd name="T81" fmla="*/ 184 h 1160"/>
                <a:gd name="T82" fmla="*/ 189 w 287"/>
                <a:gd name="T83" fmla="*/ 176 h 1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7" h="1160">
                  <a:moveTo>
                    <a:pt x="257" y="366"/>
                  </a:moveTo>
                  <a:cubicBezTo>
                    <a:pt x="258" y="353"/>
                    <a:pt x="279" y="285"/>
                    <a:pt x="280" y="271"/>
                  </a:cubicBezTo>
                  <a:cubicBezTo>
                    <a:pt x="281" y="257"/>
                    <a:pt x="287" y="214"/>
                    <a:pt x="282" y="199"/>
                  </a:cubicBezTo>
                  <a:cubicBezTo>
                    <a:pt x="277" y="183"/>
                    <a:pt x="247" y="188"/>
                    <a:pt x="247" y="188"/>
                  </a:cubicBezTo>
                  <a:cubicBezTo>
                    <a:pt x="247" y="188"/>
                    <a:pt x="240" y="172"/>
                    <a:pt x="226" y="168"/>
                  </a:cubicBezTo>
                  <a:cubicBezTo>
                    <a:pt x="211" y="164"/>
                    <a:pt x="229" y="145"/>
                    <a:pt x="213" y="135"/>
                  </a:cubicBezTo>
                  <a:cubicBezTo>
                    <a:pt x="203" y="128"/>
                    <a:pt x="206" y="92"/>
                    <a:pt x="202" y="78"/>
                  </a:cubicBezTo>
                  <a:cubicBezTo>
                    <a:pt x="199" y="64"/>
                    <a:pt x="190" y="35"/>
                    <a:pt x="181" y="23"/>
                  </a:cubicBezTo>
                  <a:cubicBezTo>
                    <a:pt x="171" y="10"/>
                    <a:pt x="152" y="17"/>
                    <a:pt x="152" y="17"/>
                  </a:cubicBezTo>
                  <a:cubicBezTo>
                    <a:pt x="108" y="0"/>
                    <a:pt x="86" y="37"/>
                    <a:pt x="82" y="57"/>
                  </a:cubicBezTo>
                  <a:cubicBezTo>
                    <a:pt x="79" y="77"/>
                    <a:pt x="89" y="114"/>
                    <a:pt x="77" y="140"/>
                  </a:cubicBezTo>
                  <a:cubicBezTo>
                    <a:pt x="66" y="165"/>
                    <a:pt x="91" y="174"/>
                    <a:pt x="76" y="189"/>
                  </a:cubicBezTo>
                  <a:cubicBezTo>
                    <a:pt x="60" y="203"/>
                    <a:pt x="74" y="208"/>
                    <a:pt x="59" y="215"/>
                  </a:cubicBezTo>
                  <a:cubicBezTo>
                    <a:pt x="45" y="221"/>
                    <a:pt x="40" y="224"/>
                    <a:pt x="40" y="237"/>
                  </a:cubicBezTo>
                  <a:cubicBezTo>
                    <a:pt x="40" y="250"/>
                    <a:pt x="28" y="284"/>
                    <a:pt x="22" y="314"/>
                  </a:cubicBezTo>
                  <a:cubicBezTo>
                    <a:pt x="15" y="344"/>
                    <a:pt x="8" y="355"/>
                    <a:pt x="4" y="366"/>
                  </a:cubicBezTo>
                  <a:cubicBezTo>
                    <a:pt x="0" y="378"/>
                    <a:pt x="2" y="382"/>
                    <a:pt x="4" y="388"/>
                  </a:cubicBezTo>
                  <a:cubicBezTo>
                    <a:pt x="6" y="393"/>
                    <a:pt x="7" y="394"/>
                    <a:pt x="7" y="412"/>
                  </a:cubicBezTo>
                  <a:cubicBezTo>
                    <a:pt x="7" y="431"/>
                    <a:pt x="38" y="434"/>
                    <a:pt x="38" y="434"/>
                  </a:cubicBezTo>
                  <a:cubicBezTo>
                    <a:pt x="38" y="434"/>
                    <a:pt x="40" y="451"/>
                    <a:pt x="40" y="467"/>
                  </a:cubicBezTo>
                  <a:cubicBezTo>
                    <a:pt x="40" y="482"/>
                    <a:pt x="30" y="526"/>
                    <a:pt x="28" y="538"/>
                  </a:cubicBezTo>
                  <a:cubicBezTo>
                    <a:pt x="26" y="550"/>
                    <a:pt x="35" y="546"/>
                    <a:pt x="35" y="546"/>
                  </a:cubicBezTo>
                  <a:cubicBezTo>
                    <a:pt x="35" y="546"/>
                    <a:pt x="35" y="559"/>
                    <a:pt x="33" y="578"/>
                  </a:cubicBezTo>
                  <a:cubicBezTo>
                    <a:pt x="30" y="597"/>
                    <a:pt x="27" y="724"/>
                    <a:pt x="27" y="759"/>
                  </a:cubicBezTo>
                  <a:cubicBezTo>
                    <a:pt x="27" y="794"/>
                    <a:pt x="23" y="842"/>
                    <a:pt x="27" y="842"/>
                  </a:cubicBezTo>
                  <a:cubicBezTo>
                    <a:pt x="32" y="842"/>
                    <a:pt x="47" y="843"/>
                    <a:pt x="47" y="843"/>
                  </a:cubicBezTo>
                  <a:cubicBezTo>
                    <a:pt x="47" y="843"/>
                    <a:pt x="45" y="866"/>
                    <a:pt x="46" y="895"/>
                  </a:cubicBezTo>
                  <a:cubicBezTo>
                    <a:pt x="47" y="923"/>
                    <a:pt x="70" y="1014"/>
                    <a:pt x="75" y="1036"/>
                  </a:cubicBezTo>
                  <a:cubicBezTo>
                    <a:pt x="79" y="1059"/>
                    <a:pt x="78" y="1079"/>
                    <a:pt x="70" y="1091"/>
                  </a:cubicBezTo>
                  <a:cubicBezTo>
                    <a:pt x="63" y="1103"/>
                    <a:pt x="57" y="1118"/>
                    <a:pt x="44" y="1127"/>
                  </a:cubicBezTo>
                  <a:cubicBezTo>
                    <a:pt x="31" y="1137"/>
                    <a:pt x="26" y="1141"/>
                    <a:pt x="28" y="1150"/>
                  </a:cubicBezTo>
                  <a:cubicBezTo>
                    <a:pt x="30" y="1158"/>
                    <a:pt x="46" y="1156"/>
                    <a:pt x="70" y="1155"/>
                  </a:cubicBezTo>
                  <a:cubicBezTo>
                    <a:pt x="94" y="1154"/>
                    <a:pt x="91" y="1139"/>
                    <a:pt x="94" y="1132"/>
                  </a:cubicBezTo>
                  <a:cubicBezTo>
                    <a:pt x="97" y="1125"/>
                    <a:pt x="108" y="1107"/>
                    <a:pt x="108" y="1107"/>
                  </a:cubicBezTo>
                  <a:cubicBezTo>
                    <a:pt x="108" y="1107"/>
                    <a:pt x="111" y="1110"/>
                    <a:pt x="111" y="1118"/>
                  </a:cubicBezTo>
                  <a:cubicBezTo>
                    <a:pt x="111" y="1127"/>
                    <a:pt x="107" y="1141"/>
                    <a:pt x="107" y="1141"/>
                  </a:cubicBezTo>
                  <a:cubicBezTo>
                    <a:pt x="117" y="1141"/>
                    <a:pt x="117" y="1141"/>
                    <a:pt x="117" y="1141"/>
                  </a:cubicBezTo>
                  <a:cubicBezTo>
                    <a:pt x="117" y="1141"/>
                    <a:pt x="120" y="1140"/>
                    <a:pt x="119" y="1132"/>
                  </a:cubicBezTo>
                  <a:cubicBezTo>
                    <a:pt x="118" y="1124"/>
                    <a:pt x="123" y="1106"/>
                    <a:pt x="127" y="1091"/>
                  </a:cubicBezTo>
                  <a:cubicBezTo>
                    <a:pt x="132" y="1075"/>
                    <a:pt x="123" y="1057"/>
                    <a:pt x="117" y="1050"/>
                  </a:cubicBezTo>
                  <a:cubicBezTo>
                    <a:pt x="112" y="1044"/>
                    <a:pt x="114" y="1009"/>
                    <a:pt x="115" y="974"/>
                  </a:cubicBezTo>
                  <a:cubicBezTo>
                    <a:pt x="117" y="939"/>
                    <a:pt x="119" y="901"/>
                    <a:pt x="115" y="885"/>
                  </a:cubicBezTo>
                  <a:cubicBezTo>
                    <a:pt x="112" y="868"/>
                    <a:pt x="107" y="846"/>
                    <a:pt x="107" y="846"/>
                  </a:cubicBezTo>
                  <a:cubicBezTo>
                    <a:pt x="167" y="851"/>
                    <a:pt x="167" y="851"/>
                    <a:pt x="167" y="851"/>
                  </a:cubicBezTo>
                  <a:cubicBezTo>
                    <a:pt x="167" y="851"/>
                    <a:pt x="169" y="863"/>
                    <a:pt x="169" y="889"/>
                  </a:cubicBezTo>
                  <a:cubicBezTo>
                    <a:pt x="169" y="916"/>
                    <a:pt x="169" y="934"/>
                    <a:pt x="169" y="977"/>
                  </a:cubicBezTo>
                  <a:cubicBezTo>
                    <a:pt x="169" y="1019"/>
                    <a:pt x="165" y="1035"/>
                    <a:pt x="160" y="1051"/>
                  </a:cubicBezTo>
                  <a:cubicBezTo>
                    <a:pt x="156" y="1068"/>
                    <a:pt x="159" y="1080"/>
                    <a:pt x="154" y="1096"/>
                  </a:cubicBezTo>
                  <a:cubicBezTo>
                    <a:pt x="149" y="1113"/>
                    <a:pt x="140" y="1125"/>
                    <a:pt x="135" y="1134"/>
                  </a:cubicBezTo>
                  <a:cubicBezTo>
                    <a:pt x="129" y="1143"/>
                    <a:pt x="127" y="1158"/>
                    <a:pt x="148" y="1159"/>
                  </a:cubicBezTo>
                  <a:cubicBezTo>
                    <a:pt x="170" y="1160"/>
                    <a:pt x="196" y="1150"/>
                    <a:pt x="196" y="1140"/>
                  </a:cubicBezTo>
                  <a:cubicBezTo>
                    <a:pt x="196" y="1131"/>
                    <a:pt x="198" y="1119"/>
                    <a:pt x="205" y="1104"/>
                  </a:cubicBezTo>
                  <a:cubicBezTo>
                    <a:pt x="213" y="1088"/>
                    <a:pt x="206" y="1075"/>
                    <a:pt x="204" y="1069"/>
                  </a:cubicBezTo>
                  <a:cubicBezTo>
                    <a:pt x="201" y="1062"/>
                    <a:pt x="202" y="1055"/>
                    <a:pt x="202" y="1043"/>
                  </a:cubicBezTo>
                  <a:cubicBezTo>
                    <a:pt x="202" y="1031"/>
                    <a:pt x="213" y="991"/>
                    <a:pt x="225" y="947"/>
                  </a:cubicBezTo>
                  <a:cubicBezTo>
                    <a:pt x="237" y="903"/>
                    <a:pt x="234" y="852"/>
                    <a:pt x="234" y="852"/>
                  </a:cubicBezTo>
                  <a:cubicBezTo>
                    <a:pt x="243" y="852"/>
                    <a:pt x="243" y="852"/>
                    <a:pt x="243" y="852"/>
                  </a:cubicBezTo>
                  <a:cubicBezTo>
                    <a:pt x="243" y="852"/>
                    <a:pt x="244" y="787"/>
                    <a:pt x="251" y="721"/>
                  </a:cubicBezTo>
                  <a:cubicBezTo>
                    <a:pt x="258" y="654"/>
                    <a:pt x="248" y="585"/>
                    <a:pt x="248" y="566"/>
                  </a:cubicBezTo>
                  <a:cubicBezTo>
                    <a:pt x="248" y="547"/>
                    <a:pt x="255" y="539"/>
                    <a:pt x="265" y="535"/>
                  </a:cubicBezTo>
                  <a:cubicBezTo>
                    <a:pt x="276" y="530"/>
                    <a:pt x="277" y="528"/>
                    <a:pt x="272" y="510"/>
                  </a:cubicBezTo>
                  <a:cubicBezTo>
                    <a:pt x="266" y="492"/>
                    <a:pt x="258" y="449"/>
                    <a:pt x="258" y="449"/>
                  </a:cubicBezTo>
                  <a:cubicBezTo>
                    <a:pt x="258" y="449"/>
                    <a:pt x="257" y="443"/>
                    <a:pt x="251" y="424"/>
                  </a:cubicBezTo>
                  <a:cubicBezTo>
                    <a:pt x="244" y="406"/>
                    <a:pt x="244" y="388"/>
                    <a:pt x="244" y="388"/>
                  </a:cubicBezTo>
                  <a:cubicBezTo>
                    <a:pt x="244" y="388"/>
                    <a:pt x="256" y="378"/>
                    <a:pt x="257" y="366"/>
                  </a:cubicBezTo>
                  <a:close/>
                  <a:moveTo>
                    <a:pt x="102" y="452"/>
                  </a:moveTo>
                  <a:cubicBezTo>
                    <a:pt x="110" y="434"/>
                    <a:pt x="110" y="434"/>
                    <a:pt x="110" y="434"/>
                  </a:cubicBezTo>
                  <a:cubicBezTo>
                    <a:pt x="114" y="452"/>
                    <a:pt x="114" y="452"/>
                    <a:pt x="114" y="452"/>
                  </a:cubicBezTo>
                  <a:lnTo>
                    <a:pt x="102" y="452"/>
                  </a:lnTo>
                  <a:close/>
                  <a:moveTo>
                    <a:pt x="168" y="213"/>
                  </a:moveTo>
                  <a:cubicBezTo>
                    <a:pt x="158" y="230"/>
                    <a:pt x="141" y="260"/>
                    <a:pt x="135" y="285"/>
                  </a:cubicBezTo>
                  <a:cubicBezTo>
                    <a:pt x="128" y="309"/>
                    <a:pt x="117" y="344"/>
                    <a:pt x="117" y="344"/>
                  </a:cubicBezTo>
                  <a:cubicBezTo>
                    <a:pt x="117" y="344"/>
                    <a:pt x="116" y="338"/>
                    <a:pt x="115" y="329"/>
                  </a:cubicBezTo>
                  <a:cubicBezTo>
                    <a:pt x="114" y="320"/>
                    <a:pt x="114" y="277"/>
                    <a:pt x="114" y="257"/>
                  </a:cubicBezTo>
                  <a:cubicBezTo>
                    <a:pt x="114" y="237"/>
                    <a:pt x="115" y="220"/>
                    <a:pt x="112" y="219"/>
                  </a:cubicBezTo>
                  <a:cubicBezTo>
                    <a:pt x="108" y="217"/>
                    <a:pt x="102" y="205"/>
                    <a:pt x="102" y="205"/>
                  </a:cubicBezTo>
                  <a:cubicBezTo>
                    <a:pt x="124" y="175"/>
                    <a:pt x="124" y="175"/>
                    <a:pt x="124" y="175"/>
                  </a:cubicBezTo>
                  <a:cubicBezTo>
                    <a:pt x="117" y="218"/>
                    <a:pt x="129" y="210"/>
                    <a:pt x="134" y="223"/>
                  </a:cubicBezTo>
                  <a:cubicBezTo>
                    <a:pt x="138" y="236"/>
                    <a:pt x="133" y="269"/>
                    <a:pt x="136" y="253"/>
                  </a:cubicBezTo>
                  <a:cubicBezTo>
                    <a:pt x="138" y="238"/>
                    <a:pt x="146" y="237"/>
                    <a:pt x="152" y="222"/>
                  </a:cubicBezTo>
                  <a:cubicBezTo>
                    <a:pt x="159" y="207"/>
                    <a:pt x="139" y="196"/>
                    <a:pt x="139" y="196"/>
                  </a:cubicBezTo>
                  <a:cubicBezTo>
                    <a:pt x="139" y="196"/>
                    <a:pt x="150" y="192"/>
                    <a:pt x="159" y="184"/>
                  </a:cubicBezTo>
                  <a:cubicBezTo>
                    <a:pt x="169" y="175"/>
                    <a:pt x="182" y="164"/>
                    <a:pt x="182" y="164"/>
                  </a:cubicBezTo>
                  <a:cubicBezTo>
                    <a:pt x="189" y="176"/>
                    <a:pt x="189" y="176"/>
                    <a:pt x="189" y="176"/>
                  </a:cubicBezTo>
                  <a:cubicBezTo>
                    <a:pt x="189" y="176"/>
                    <a:pt x="178" y="196"/>
                    <a:pt x="168" y="213"/>
                  </a:cubicBezTo>
                  <a:close/>
                </a:path>
              </a:pathLst>
            </a:custGeom>
            <a:solidFill>
              <a:schemeClr val="accent1"/>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0" name="Freeform: Shape 28"/>
            <p:cNvSpPr/>
            <p:nvPr/>
          </p:nvSpPr>
          <p:spPr bwMode="auto">
            <a:xfrm>
              <a:off x="7313183" y="1061201"/>
              <a:ext cx="907890" cy="2830359"/>
            </a:xfrm>
            <a:custGeom>
              <a:avLst/>
              <a:gdLst>
                <a:gd name="T0" fmla="*/ 379 w 386"/>
                <a:gd name="T1" fmla="*/ 464 h 1210"/>
                <a:gd name="T2" fmla="*/ 364 w 386"/>
                <a:gd name="T3" fmla="*/ 267 h 1210"/>
                <a:gd name="T4" fmla="*/ 269 w 386"/>
                <a:gd name="T5" fmla="*/ 191 h 1210"/>
                <a:gd name="T6" fmla="*/ 251 w 386"/>
                <a:gd name="T7" fmla="*/ 145 h 1210"/>
                <a:gd name="T8" fmla="*/ 266 w 386"/>
                <a:gd name="T9" fmla="*/ 116 h 1210"/>
                <a:gd name="T10" fmla="*/ 263 w 386"/>
                <a:gd name="T11" fmla="*/ 82 h 1210"/>
                <a:gd name="T12" fmla="*/ 205 w 386"/>
                <a:gd name="T13" fmla="*/ 0 h 1210"/>
                <a:gd name="T14" fmla="*/ 155 w 386"/>
                <a:gd name="T15" fmla="*/ 90 h 1210"/>
                <a:gd name="T16" fmla="*/ 174 w 386"/>
                <a:gd name="T17" fmla="*/ 126 h 1210"/>
                <a:gd name="T18" fmla="*/ 176 w 386"/>
                <a:gd name="T19" fmla="*/ 167 h 1210"/>
                <a:gd name="T20" fmla="*/ 177 w 386"/>
                <a:gd name="T21" fmla="*/ 167 h 1210"/>
                <a:gd name="T22" fmla="*/ 156 w 386"/>
                <a:gd name="T23" fmla="*/ 186 h 1210"/>
                <a:gd name="T24" fmla="*/ 99 w 386"/>
                <a:gd name="T25" fmla="*/ 207 h 1210"/>
                <a:gd name="T26" fmla="*/ 57 w 386"/>
                <a:gd name="T27" fmla="*/ 370 h 1210"/>
                <a:gd name="T28" fmla="*/ 38 w 386"/>
                <a:gd name="T29" fmla="*/ 604 h 1210"/>
                <a:gd name="T30" fmla="*/ 68 w 386"/>
                <a:gd name="T31" fmla="*/ 598 h 1210"/>
                <a:gd name="T32" fmla="*/ 68 w 386"/>
                <a:gd name="T33" fmla="*/ 607 h 1210"/>
                <a:gd name="T34" fmla="*/ 41 w 386"/>
                <a:gd name="T35" fmla="*/ 619 h 1210"/>
                <a:gd name="T36" fmla="*/ 47 w 386"/>
                <a:gd name="T37" fmla="*/ 662 h 1210"/>
                <a:gd name="T38" fmla="*/ 3 w 386"/>
                <a:gd name="T39" fmla="*/ 849 h 1210"/>
                <a:gd name="T40" fmla="*/ 99 w 386"/>
                <a:gd name="T41" fmla="*/ 898 h 1210"/>
                <a:gd name="T42" fmla="*/ 118 w 386"/>
                <a:gd name="T43" fmla="*/ 899 h 1210"/>
                <a:gd name="T44" fmla="*/ 127 w 386"/>
                <a:gd name="T45" fmla="*/ 1051 h 1210"/>
                <a:gd name="T46" fmla="*/ 118 w 386"/>
                <a:gd name="T47" fmla="*/ 1153 h 1210"/>
                <a:gd name="T48" fmla="*/ 181 w 386"/>
                <a:gd name="T49" fmla="*/ 1159 h 1210"/>
                <a:gd name="T50" fmla="*/ 194 w 386"/>
                <a:gd name="T51" fmla="*/ 1084 h 1210"/>
                <a:gd name="T52" fmla="*/ 192 w 386"/>
                <a:gd name="T53" fmla="*/ 968 h 1210"/>
                <a:gd name="T54" fmla="*/ 222 w 386"/>
                <a:gd name="T55" fmla="*/ 712 h 1210"/>
                <a:gd name="T56" fmla="*/ 252 w 386"/>
                <a:gd name="T57" fmla="*/ 767 h 1210"/>
                <a:gd name="T58" fmla="*/ 285 w 386"/>
                <a:gd name="T59" fmla="*/ 1024 h 1210"/>
                <a:gd name="T60" fmla="*/ 277 w 386"/>
                <a:gd name="T61" fmla="*/ 1067 h 1210"/>
                <a:gd name="T62" fmla="*/ 298 w 386"/>
                <a:gd name="T63" fmla="*/ 1146 h 1210"/>
                <a:gd name="T64" fmla="*/ 355 w 386"/>
                <a:gd name="T65" fmla="*/ 1205 h 1210"/>
                <a:gd name="T66" fmla="*/ 347 w 386"/>
                <a:gd name="T67" fmla="*/ 1105 h 1210"/>
                <a:gd name="T68" fmla="*/ 351 w 386"/>
                <a:gd name="T69" fmla="*/ 1046 h 1210"/>
                <a:gd name="T70" fmla="*/ 356 w 386"/>
                <a:gd name="T71" fmla="*/ 829 h 1210"/>
                <a:gd name="T72" fmla="*/ 354 w 386"/>
                <a:gd name="T73" fmla="*/ 603 h 1210"/>
                <a:gd name="T74" fmla="*/ 367 w 386"/>
                <a:gd name="T75" fmla="*/ 565 h 1210"/>
                <a:gd name="T76" fmla="*/ 109 w 386"/>
                <a:gd name="T77" fmla="*/ 669 h 1210"/>
                <a:gd name="T78" fmla="*/ 91 w 386"/>
                <a:gd name="T79" fmla="*/ 666 h 1210"/>
                <a:gd name="T80" fmla="*/ 90 w 386"/>
                <a:gd name="T81" fmla="*/ 617 h 1210"/>
                <a:gd name="T82" fmla="*/ 101 w 386"/>
                <a:gd name="T83" fmla="*/ 628 h 1210"/>
                <a:gd name="T84" fmla="*/ 108 w 386"/>
                <a:gd name="T85" fmla="*/ 649 h 1210"/>
                <a:gd name="T86" fmla="*/ 223 w 386"/>
                <a:gd name="T87" fmla="*/ 505 h 1210"/>
                <a:gd name="T88" fmla="*/ 221 w 386"/>
                <a:gd name="T89" fmla="*/ 232 h 1210"/>
                <a:gd name="T90" fmla="*/ 215 w 386"/>
                <a:gd name="T91" fmla="*/ 208 h 1210"/>
                <a:gd name="T92" fmla="*/ 205 w 386"/>
                <a:gd name="T93" fmla="*/ 231 h 1210"/>
                <a:gd name="T94" fmla="*/ 199 w 386"/>
                <a:gd name="T95" fmla="*/ 505 h 1210"/>
                <a:gd name="T96" fmla="*/ 190 w 386"/>
                <a:gd name="T97" fmla="*/ 325 h 1210"/>
                <a:gd name="T98" fmla="*/ 173 w 386"/>
                <a:gd name="T99" fmla="*/ 188 h 1210"/>
                <a:gd name="T100" fmla="*/ 182 w 386"/>
                <a:gd name="T101" fmla="*/ 176 h 1210"/>
                <a:gd name="T102" fmla="*/ 248 w 386"/>
                <a:gd name="T103" fmla="*/ 179 h 1210"/>
                <a:gd name="T104" fmla="*/ 259 w 386"/>
                <a:gd name="T105" fmla="*/ 196 h 1210"/>
                <a:gd name="T106" fmla="*/ 258 w 386"/>
                <a:gd name="T107" fmla="*/ 201 h 1210"/>
                <a:gd name="T108" fmla="*/ 260 w 386"/>
                <a:gd name="T109" fmla="*/ 256 h 1210"/>
                <a:gd name="T110" fmla="*/ 301 w 386"/>
                <a:gd name="T111" fmla="*/ 488 h 1210"/>
                <a:gd name="T112" fmla="*/ 360 w 386"/>
                <a:gd name="T113" fmla="*/ 585 h 1210"/>
                <a:gd name="T114" fmla="*/ 328 w 386"/>
                <a:gd name="T115" fmla="*/ 554 h 1210"/>
                <a:gd name="T116" fmla="*/ 360 w 386"/>
                <a:gd name="T117" fmla="*/ 585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86" h="1210">
                  <a:moveTo>
                    <a:pt x="379" y="512"/>
                  </a:moveTo>
                  <a:cubicBezTo>
                    <a:pt x="385" y="497"/>
                    <a:pt x="386" y="471"/>
                    <a:pt x="379" y="464"/>
                  </a:cubicBezTo>
                  <a:cubicBezTo>
                    <a:pt x="372" y="456"/>
                    <a:pt x="383" y="413"/>
                    <a:pt x="376" y="380"/>
                  </a:cubicBezTo>
                  <a:cubicBezTo>
                    <a:pt x="370" y="347"/>
                    <a:pt x="365" y="295"/>
                    <a:pt x="364" y="267"/>
                  </a:cubicBezTo>
                  <a:cubicBezTo>
                    <a:pt x="364" y="239"/>
                    <a:pt x="362" y="219"/>
                    <a:pt x="326" y="210"/>
                  </a:cubicBezTo>
                  <a:cubicBezTo>
                    <a:pt x="302" y="204"/>
                    <a:pt x="282" y="197"/>
                    <a:pt x="269" y="191"/>
                  </a:cubicBezTo>
                  <a:cubicBezTo>
                    <a:pt x="269" y="191"/>
                    <a:pt x="255" y="179"/>
                    <a:pt x="252" y="168"/>
                  </a:cubicBezTo>
                  <a:cubicBezTo>
                    <a:pt x="251" y="159"/>
                    <a:pt x="251" y="150"/>
                    <a:pt x="251" y="145"/>
                  </a:cubicBezTo>
                  <a:cubicBezTo>
                    <a:pt x="253" y="136"/>
                    <a:pt x="253" y="129"/>
                    <a:pt x="253" y="124"/>
                  </a:cubicBezTo>
                  <a:cubicBezTo>
                    <a:pt x="253" y="118"/>
                    <a:pt x="264" y="126"/>
                    <a:pt x="266" y="116"/>
                  </a:cubicBezTo>
                  <a:cubicBezTo>
                    <a:pt x="269" y="107"/>
                    <a:pt x="271" y="85"/>
                    <a:pt x="269" y="84"/>
                  </a:cubicBezTo>
                  <a:cubicBezTo>
                    <a:pt x="267" y="82"/>
                    <a:pt x="265" y="82"/>
                    <a:pt x="263" y="82"/>
                  </a:cubicBezTo>
                  <a:cubicBezTo>
                    <a:pt x="263" y="79"/>
                    <a:pt x="265" y="59"/>
                    <a:pt x="263" y="38"/>
                  </a:cubicBezTo>
                  <a:cubicBezTo>
                    <a:pt x="262" y="18"/>
                    <a:pt x="242" y="2"/>
                    <a:pt x="205" y="0"/>
                  </a:cubicBezTo>
                  <a:cubicBezTo>
                    <a:pt x="184" y="0"/>
                    <a:pt x="160" y="16"/>
                    <a:pt x="157" y="38"/>
                  </a:cubicBezTo>
                  <a:cubicBezTo>
                    <a:pt x="154" y="60"/>
                    <a:pt x="155" y="90"/>
                    <a:pt x="155" y="90"/>
                  </a:cubicBezTo>
                  <a:cubicBezTo>
                    <a:pt x="155" y="90"/>
                    <a:pt x="148" y="105"/>
                    <a:pt x="154" y="117"/>
                  </a:cubicBezTo>
                  <a:cubicBezTo>
                    <a:pt x="160" y="129"/>
                    <a:pt x="174" y="126"/>
                    <a:pt x="174" y="126"/>
                  </a:cubicBezTo>
                  <a:cubicBezTo>
                    <a:pt x="174" y="126"/>
                    <a:pt x="177" y="145"/>
                    <a:pt x="177" y="155"/>
                  </a:cubicBezTo>
                  <a:cubicBezTo>
                    <a:pt x="177" y="160"/>
                    <a:pt x="177" y="164"/>
                    <a:pt x="176" y="167"/>
                  </a:cubicBezTo>
                  <a:cubicBezTo>
                    <a:pt x="176" y="167"/>
                    <a:pt x="176" y="167"/>
                    <a:pt x="176" y="167"/>
                  </a:cubicBezTo>
                  <a:cubicBezTo>
                    <a:pt x="176" y="167"/>
                    <a:pt x="177" y="167"/>
                    <a:pt x="177" y="167"/>
                  </a:cubicBezTo>
                  <a:cubicBezTo>
                    <a:pt x="176" y="167"/>
                    <a:pt x="176" y="167"/>
                    <a:pt x="176" y="167"/>
                  </a:cubicBezTo>
                  <a:cubicBezTo>
                    <a:pt x="176" y="167"/>
                    <a:pt x="164" y="182"/>
                    <a:pt x="156" y="186"/>
                  </a:cubicBezTo>
                  <a:cubicBezTo>
                    <a:pt x="143" y="192"/>
                    <a:pt x="123" y="200"/>
                    <a:pt x="107" y="205"/>
                  </a:cubicBezTo>
                  <a:cubicBezTo>
                    <a:pt x="104" y="206"/>
                    <a:pt x="102" y="206"/>
                    <a:pt x="99" y="207"/>
                  </a:cubicBezTo>
                  <a:cubicBezTo>
                    <a:pt x="80" y="213"/>
                    <a:pt x="65" y="218"/>
                    <a:pt x="65" y="244"/>
                  </a:cubicBezTo>
                  <a:cubicBezTo>
                    <a:pt x="64" y="274"/>
                    <a:pt x="61" y="331"/>
                    <a:pt x="57" y="370"/>
                  </a:cubicBezTo>
                  <a:cubicBezTo>
                    <a:pt x="53" y="408"/>
                    <a:pt x="41" y="490"/>
                    <a:pt x="41" y="516"/>
                  </a:cubicBezTo>
                  <a:cubicBezTo>
                    <a:pt x="40" y="542"/>
                    <a:pt x="37" y="598"/>
                    <a:pt x="38" y="604"/>
                  </a:cubicBezTo>
                  <a:cubicBezTo>
                    <a:pt x="38" y="609"/>
                    <a:pt x="42" y="609"/>
                    <a:pt x="42" y="615"/>
                  </a:cubicBezTo>
                  <a:cubicBezTo>
                    <a:pt x="43" y="612"/>
                    <a:pt x="48" y="598"/>
                    <a:pt x="68" y="598"/>
                  </a:cubicBezTo>
                  <a:cubicBezTo>
                    <a:pt x="90" y="598"/>
                    <a:pt x="90" y="614"/>
                    <a:pt x="90" y="614"/>
                  </a:cubicBezTo>
                  <a:cubicBezTo>
                    <a:pt x="83" y="607"/>
                    <a:pt x="83" y="607"/>
                    <a:pt x="68" y="607"/>
                  </a:cubicBezTo>
                  <a:cubicBezTo>
                    <a:pt x="54" y="606"/>
                    <a:pt x="43" y="614"/>
                    <a:pt x="42" y="615"/>
                  </a:cubicBezTo>
                  <a:cubicBezTo>
                    <a:pt x="42" y="616"/>
                    <a:pt x="42" y="618"/>
                    <a:pt x="41" y="619"/>
                  </a:cubicBezTo>
                  <a:cubicBezTo>
                    <a:pt x="39" y="630"/>
                    <a:pt x="39" y="639"/>
                    <a:pt x="45" y="646"/>
                  </a:cubicBezTo>
                  <a:cubicBezTo>
                    <a:pt x="50" y="653"/>
                    <a:pt x="47" y="662"/>
                    <a:pt x="47" y="662"/>
                  </a:cubicBezTo>
                  <a:cubicBezTo>
                    <a:pt x="0" y="660"/>
                    <a:pt x="0" y="660"/>
                    <a:pt x="0" y="660"/>
                  </a:cubicBezTo>
                  <a:cubicBezTo>
                    <a:pt x="3" y="849"/>
                    <a:pt x="3" y="849"/>
                    <a:pt x="3" y="849"/>
                  </a:cubicBezTo>
                  <a:cubicBezTo>
                    <a:pt x="78" y="907"/>
                    <a:pt x="78" y="907"/>
                    <a:pt x="78" y="907"/>
                  </a:cubicBezTo>
                  <a:cubicBezTo>
                    <a:pt x="78" y="907"/>
                    <a:pt x="89" y="899"/>
                    <a:pt x="99" y="898"/>
                  </a:cubicBezTo>
                  <a:cubicBezTo>
                    <a:pt x="100" y="898"/>
                    <a:pt x="101" y="898"/>
                    <a:pt x="101" y="898"/>
                  </a:cubicBezTo>
                  <a:cubicBezTo>
                    <a:pt x="112" y="898"/>
                    <a:pt x="118" y="899"/>
                    <a:pt x="118" y="899"/>
                  </a:cubicBezTo>
                  <a:cubicBezTo>
                    <a:pt x="118" y="899"/>
                    <a:pt x="115" y="955"/>
                    <a:pt x="115" y="977"/>
                  </a:cubicBezTo>
                  <a:cubicBezTo>
                    <a:pt x="115" y="1000"/>
                    <a:pt x="117" y="1035"/>
                    <a:pt x="127" y="1051"/>
                  </a:cubicBezTo>
                  <a:cubicBezTo>
                    <a:pt x="136" y="1067"/>
                    <a:pt x="138" y="1073"/>
                    <a:pt x="138" y="1087"/>
                  </a:cubicBezTo>
                  <a:cubicBezTo>
                    <a:pt x="138" y="1101"/>
                    <a:pt x="117" y="1140"/>
                    <a:pt x="118" y="1153"/>
                  </a:cubicBezTo>
                  <a:cubicBezTo>
                    <a:pt x="118" y="1166"/>
                    <a:pt x="121" y="1186"/>
                    <a:pt x="143" y="1186"/>
                  </a:cubicBezTo>
                  <a:cubicBezTo>
                    <a:pt x="165" y="1185"/>
                    <a:pt x="181" y="1176"/>
                    <a:pt x="181" y="1159"/>
                  </a:cubicBezTo>
                  <a:cubicBezTo>
                    <a:pt x="181" y="1141"/>
                    <a:pt x="178" y="1130"/>
                    <a:pt x="185" y="1124"/>
                  </a:cubicBezTo>
                  <a:cubicBezTo>
                    <a:pt x="193" y="1117"/>
                    <a:pt x="181" y="1101"/>
                    <a:pt x="194" y="1084"/>
                  </a:cubicBezTo>
                  <a:cubicBezTo>
                    <a:pt x="206" y="1067"/>
                    <a:pt x="193" y="1066"/>
                    <a:pt x="196" y="1050"/>
                  </a:cubicBezTo>
                  <a:cubicBezTo>
                    <a:pt x="199" y="1034"/>
                    <a:pt x="193" y="987"/>
                    <a:pt x="192" y="968"/>
                  </a:cubicBezTo>
                  <a:cubicBezTo>
                    <a:pt x="191" y="949"/>
                    <a:pt x="194" y="926"/>
                    <a:pt x="204" y="846"/>
                  </a:cubicBezTo>
                  <a:cubicBezTo>
                    <a:pt x="213" y="765"/>
                    <a:pt x="219" y="729"/>
                    <a:pt x="222" y="712"/>
                  </a:cubicBezTo>
                  <a:cubicBezTo>
                    <a:pt x="225" y="694"/>
                    <a:pt x="229" y="672"/>
                    <a:pt x="229" y="672"/>
                  </a:cubicBezTo>
                  <a:cubicBezTo>
                    <a:pt x="229" y="672"/>
                    <a:pt x="242" y="748"/>
                    <a:pt x="252" y="767"/>
                  </a:cubicBezTo>
                  <a:cubicBezTo>
                    <a:pt x="262" y="785"/>
                    <a:pt x="274" y="879"/>
                    <a:pt x="277" y="907"/>
                  </a:cubicBezTo>
                  <a:cubicBezTo>
                    <a:pt x="280" y="934"/>
                    <a:pt x="278" y="1015"/>
                    <a:pt x="285" y="1024"/>
                  </a:cubicBezTo>
                  <a:cubicBezTo>
                    <a:pt x="291" y="1032"/>
                    <a:pt x="294" y="1044"/>
                    <a:pt x="294" y="1044"/>
                  </a:cubicBezTo>
                  <a:cubicBezTo>
                    <a:pt x="294" y="1044"/>
                    <a:pt x="277" y="1054"/>
                    <a:pt x="277" y="1067"/>
                  </a:cubicBezTo>
                  <a:cubicBezTo>
                    <a:pt x="277" y="1081"/>
                    <a:pt x="290" y="1092"/>
                    <a:pt x="289" y="1110"/>
                  </a:cubicBezTo>
                  <a:cubicBezTo>
                    <a:pt x="289" y="1128"/>
                    <a:pt x="291" y="1143"/>
                    <a:pt x="298" y="1146"/>
                  </a:cubicBezTo>
                  <a:cubicBezTo>
                    <a:pt x="305" y="1150"/>
                    <a:pt x="304" y="1180"/>
                    <a:pt x="313" y="1191"/>
                  </a:cubicBezTo>
                  <a:cubicBezTo>
                    <a:pt x="322" y="1201"/>
                    <a:pt x="337" y="1210"/>
                    <a:pt x="355" y="1205"/>
                  </a:cubicBezTo>
                  <a:cubicBezTo>
                    <a:pt x="373" y="1199"/>
                    <a:pt x="373" y="1175"/>
                    <a:pt x="364" y="1152"/>
                  </a:cubicBezTo>
                  <a:cubicBezTo>
                    <a:pt x="355" y="1129"/>
                    <a:pt x="344" y="1114"/>
                    <a:pt x="347" y="1105"/>
                  </a:cubicBezTo>
                  <a:cubicBezTo>
                    <a:pt x="351" y="1096"/>
                    <a:pt x="354" y="1082"/>
                    <a:pt x="345" y="1073"/>
                  </a:cubicBezTo>
                  <a:cubicBezTo>
                    <a:pt x="336" y="1064"/>
                    <a:pt x="345" y="1054"/>
                    <a:pt x="351" y="1046"/>
                  </a:cubicBezTo>
                  <a:cubicBezTo>
                    <a:pt x="357" y="1038"/>
                    <a:pt x="356" y="1002"/>
                    <a:pt x="356" y="982"/>
                  </a:cubicBezTo>
                  <a:cubicBezTo>
                    <a:pt x="357" y="962"/>
                    <a:pt x="354" y="864"/>
                    <a:pt x="356" y="829"/>
                  </a:cubicBezTo>
                  <a:cubicBezTo>
                    <a:pt x="357" y="793"/>
                    <a:pt x="360" y="685"/>
                    <a:pt x="355" y="655"/>
                  </a:cubicBezTo>
                  <a:cubicBezTo>
                    <a:pt x="350" y="625"/>
                    <a:pt x="354" y="603"/>
                    <a:pt x="354" y="603"/>
                  </a:cubicBezTo>
                  <a:cubicBezTo>
                    <a:pt x="354" y="603"/>
                    <a:pt x="366" y="609"/>
                    <a:pt x="366" y="597"/>
                  </a:cubicBezTo>
                  <a:cubicBezTo>
                    <a:pt x="366" y="586"/>
                    <a:pt x="362" y="584"/>
                    <a:pt x="367" y="565"/>
                  </a:cubicBezTo>
                  <a:cubicBezTo>
                    <a:pt x="372" y="545"/>
                    <a:pt x="373" y="527"/>
                    <a:pt x="379" y="512"/>
                  </a:cubicBezTo>
                  <a:close/>
                  <a:moveTo>
                    <a:pt x="109" y="669"/>
                  </a:moveTo>
                  <a:cubicBezTo>
                    <a:pt x="99" y="668"/>
                    <a:pt x="99" y="668"/>
                    <a:pt x="99" y="668"/>
                  </a:cubicBezTo>
                  <a:cubicBezTo>
                    <a:pt x="91" y="666"/>
                    <a:pt x="91" y="666"/>
                    <a:pt x="91" y="666"/>
                  </a:cubicBezTo>
                  <a:cubicBezTo>
                    <a:pt x="91" y="666"/>
                    <a:pt x="93" y="653"/>
                    <a:pt x="90" y="644"/>
                  </a:cubicBezTo>
                  <a:cubicBezTo>
                    <a:pt x="87" y="635"/>
                    <a:pt x="88" y="627"/>
                    <a:pt x="90" y="617"/>
                  </a:cubicBezTo>
                  <a:cubicBezTo>
                    <a:pt x="90" y="617"/>
                    <a:pt x="93" y="627"/>
                    <a:pt x="99" y="628"/>
                  </a:cubicBezTo>
                  <a:cubicBezTo>
                    <a:pt x="100" y="628"/>
                    <a:pt x="100" y="628"/>
                    <a:pt x="101" y="628"/>
                  </a:cubicBezTo>
                  <a:cubicBezTo>
                    <a:pt x="108" y="628"/>
                    <a:pt x="111" y="629"/>
                    <a:pt x="111" y="629"/>
                  </a:cubicBezTo>
                  <a:cubicBezTo>
                    <a:pt x="111" y="629"/>
                    <a:pt x="108" y="640"/>
                    <a:pt x="108" y="649"/>
                  </a:cubicBezTo>
                  <a:cubicBezTo>
                    <a:pt x="108" y="659"/>
                    <a:pt x="109" y="669"/>
                    <a:pt x="109" y="669"/>
                  </a:cubicBezTo>
                  <a:close/>
                  <a:moveTo>
                    <a:pt x="223" y="505"/>
                  </a:moveTo>
                  <a:cubicBezTo>
                    <a:pt x="225" y="464"/>
                    <a:pt x="224" y="347"/>
                    <a:pt x="223" y="322"/>
                  </a:cubicBezTo>
                  <a:cubicBezTo>
                    <a:pt x="223" y="296"/>
                    <a:pt x="218" y="239"/>
                    <a:pt x="221" y="232"/>
                  </a:cubicBezTo>
                  <a:cubicBezTo>
                    <a:pt x="224" y="224"/>
                    <a:pt x="232" y="218"/>
                    <a:pt x="241" y="223"/>
                  </a:cubicBezTo>
                  <a:cubicBezTo>
                    <a:pt x="241" y="223"/>
                    <a:pt x="231" y="208"/>
                    <a:pt x="215" y="208"/>
                  </a:cubicBezTo>
                  <a:cubicBezTo>
                    <a:pt x="199" y="208"/>
                    <a:pt x="188" y="223"/>
                    <a:pt x="188" y="223"/>
                  </a:cubicBezTo>
                  <a:cubicBezTo>
                    <a:pt x="188" y="223"/>
                    <a:pt x="206" y="219"/>
                    <a:pt x="205" y="231"/>
                  </a:cubicBezTo>
                  <a:cubicBezTo>
                    <a:pt x="205" y="243"/>
                    <a:pt x="199" y="305"/>
                    <a:pt x="199" y="346"/>
                  </a:cubicBezTo>
                  <a:cubicBezTo>
                    <a:pt x="199" y="383"/>
                    <a:pt x="196" y="472"/>
                    <a:pt x="199" y="505"/>
                  </a:cubicBezTo>
                  <a:cubicBezTo>
                    <a:pt x="187" y="504"/>
                    <a:pt x="183" y="503"/>
                    <a:pt x="183" y="503"/>
                  </a:cubicBezTo>
                  <a:cubicBezTo>
                    <a:pt x="183" y="503"/>
                    <a:pt x="194" y="386"/>
                    <a:pt x="190" y="325"/>
                  </a:cubicBezTo>
                  <a:cubicBezTo>
                    <a:pt x="186" y="279"/>
                    <a:pt x="178" y="220"/>
                    <a:pt x="173" y="188"/>
                  </a:cubicBezTo>
                  <a:cubicBezTo>
                    <a:pt x="173" y="188"/>
                    <a:pt x="173" y="188"/>
                    <a:pt x="173" y="188"/>
                  </a:cubicBezTo>
                  <a:cubicBezTo>
                    <a:pt x="173" y="188"/>
                    <a:pt x="178" y="170"/>
                    <a:pt x="182" y="176"/>
                  </a:cubicBezTo>
                  <a:cubicBezTo>
                    <a:pt x="182" y="176"/>
                    <a:pt x="182" y="176"/>
                    <a:pt x="182" y="176"/>
                  </a:cubicBezTo>
                  <a:cubicBezTo>
                    <a:pt x="190" y="189"/>
                    <a:pt x="203" y="204"/>
                    <a:pt x="212" y="204"/>
                  </a:cubicBezTo>
                  <a:cubicBezTo>
                    <a:pt x="222" y="204"/>
                    <a:pt x="238" y="193"/>
                    <a:pt x="248" y="179"/>
                  </a:cubicBezTo>
                  <a:cubicBezTo>
                    <a:pt x="248" y="179"/>
                    <a:pt x="248" y="179"/>
                    <a:pt x="248" y="179"/>
                  </a:cubicBezTo>
                  <a:cubicBezTo>
                    <a:pt x="248" y="179"/>
                    <a:pt x="258" y="182"/>
                    <a:pt x="259" y="196"/>
                  </a:cubicBezTo>
                  <a:cubicBezTo>
                    <a:pt x="259" y="197"/>
                    <a:pt x="258" y="199"/>
                    <a:pt x="258" y="201"/>
                  </a:cubicBezTo>
                  <a:cubicBezTo>
                    <a:pt x="258" y="201"/>
                    <a:pt x="258" y="201"/>
                    <a:pt x="258" y="201"/>
                  </a:cubicBezTo>
                  <a:cubicBezTo>
                    <a:pt x="258" y="201"/>
                    <a:pt x="258" y="201"/>
                    <a:pt x="258" y="201"/>
                  </a:cubicBezTo>
                  <a:cubicBezTo>
                    <a:pt x="258" y="213"/>
                    <a:pt x="258" y="230"/>
                    <a:pt x="260" y="256"/>
                  </a:cubicBezTo>
                  <a:cubicBezTo>
                    <a:pt x="263" y="335"/>
                    <a:pt x="277" y="429"/>
                    <a:pt x="284" y="450"/>
                  </a:cubicBezTo>
                  <a:cubicBezTo>
                    <a:pt x="292" y="472"/>
                    <a:pt x="301" y="488"/>
                    <a:pt x="301" y="488"/>
                  </a:cubicBezTo>
                  <a:cubicBezTo>
                    <a:pt x="301" y="488"/>
                    <a:pt x="251" y="504"/>
                    <a:pt x="223" y="505"/>
                  </a:cubicBezTo>
                  <a:close/>
                  <a:moveTo>
                    <a:pt x="360" y="585"/>
                  </a:moveTo>
                  <a:cubicBezTo>
                    <a:pt x="358" y="573"/>
                    <a:pt x="361" y="568"/>
                    <a:pt x="352" y="561"/>
                  </a:cubicBezTo>
                  <a:cubicBezTo>
                    <a:pt x="343" y="554"/>
                    <a:pt x="328" y="554"/>
                    <a:pt x="328" y="554"/>
                  </a:cubicBezTo>
                  <a:cubicBezTo>
                    <a:pt x="328" y="554"/>
                    <a:pt x="350" y="545"/>
                    <a:pt x="360" y="557"/>
                  </a:cubicBezTo>
                  <a:cubicBezTo>
                    <a:pt x="369" y="570"/>
                    <a:pt x="360" y="585"/>
                    <a:pt x="360" y="585"/>
                  </a:cubicBezTo>
                  <a:close/>
                </a:path>
              </a:pathLst>
            </a:custGeom>
            <a:solidFill>
              <a:schemeClr val="accent2"/>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1" name="Freeform: Shape 29"/>
            <p:cNvSpPr/>
            <p:nvPr/>
          </p:nvSpPr>
          <p:spPr bwMode="auto">
            <a:xfrm>
              <a:off x="6083759" y="1705199"/>
              <a:ext cx="572986" cy="2130368"/>
            </a:xfrm>
            <a:custGeom>
              <a:avLst/>
              <a:gdLst>
                <a:gd name="T0" fmla="*/ 221 w 224"/>
                <a:gd name="T1" fmla="*/ 237 h 906"/>
                <a:gd name="T2" fmla="*/ 178 w 224"/>
                <a:gd name="T3" fmla="*/ 151 h 906"/>
                <a:gd name="T4" fmla="*/ 161 w 224"/>
                <a:gd name="T5" fmla="*/ 98 h 906"/>
                <a:gd name="T6" fmla="*/ 148 w 224"/>
                <a:gd name="T7" fmla="*/ 36 h 906"/>
                <a:gd name="T8" fmla="*/ 107 w 224"/>
                <a:gd name="T9" fmla="*/ 0 h 906"/>
                <a:gd name="T10" fmla="*/ 63 w 224"/>
                <a:gd name="T11" fmla="*/ 101 h 906"/>
                <a:gd name="T12" fmla="*/ 48 w 224"/>
                <a:gd name="T13" fmla="*/ 145 h 906"/>
                <a:gd name="T14" fmla="*/ 7 w 224"/>
                <a:gd name="T15" fmla="*/ 204 h 906"/>
                <a:gd name="T16" fmla="*/ 2 w 224"/>
                <a:gd name="T17" fmla="*/ 302 h 906"/>
                <a:gd name="T18" fmla="*/ 28 w 224"/>
                <a:gd name="T19" fmla="*/ 360 h 906"/>
                <a:gd name="T20" fmla="*/ 31 w 224"/>
                <a:gd name="T21" fmla="*/ 411 h 906"/>
                <a:gd name="T22" fmla="*/ 35 w 224"/>
                <a:gd name="T23" fmla="*/ 565 h 906"/>
                <a:gd name="T24" fmla="*/ 54 w 224"/>
                <a:gd name="T25" fmla="*/ 607 h 906"/>
                <a:gd name="T26" fmla="*/ 81 w 224"/>
                <a:gd name="T27" fmla="*/ 790 h 906"/>
                <a:gd name="T28" fmla="*/ 89 w 224"/>
                <a:gd name="T29" fmla="*/ 869 h 906"/>
                <a:gd name="T30" fmla="*/ 112 w 224"/>
                <a:gd name="T31" fmla="*/ 906 h 906"/>
                <a:gd name="T32" fmla="*/ 122 w 224"/>
                <a:gd name="T33" fmla="*/ 847 h 906"/>
                <a:gd name="T34" fmla="*/ 157 w 224"/>
                <a:gd name="T35" fmla="*/ 853 h 906"/>
                <a:gd name="T36" fmla="*/ 124 w 224"/>
                <a:gd name="T37" fmla="*/ 764 h 906"/>
                <a:gd name="T38" fmla="*/ 156 w 224"/>
                <a:gd name="T39" fmla="*/ 611 h 906"/>
                <a:gd name="T40" fmla="*/ 166 w 224"/>
                <a:gd name="T41" fmla="*/ 582 h 906"/>
                <a:gd name="T42" fmla="*/ 190 w 224"/>
                <a:gd name="T43" fmla="*/ 474 h 906"/>
                <a:gd name="T44" fmla="*/ 206 w 224"/>
                <a:gd name="T45" fmla="*/ 414 h 906"/>
                <a:gd name="T46" fmla="*/ 192 w 224"/>
                <a:gd name="T47" fmla="*/ 313 h 906"/>
                <a:gd name="T48" fmla="*/ 73 w 224"/>
                <a:gd name="T49" fmla="*/ 279 h 906"/>
                <a:gd name="T50" fmla="*/ 63 w 224"/>
                <a:gd name="T51" fmla="*/ 289 h 906"/>
                <a:gd name="T52" fmla="*/ 73 w 224"/>
                <a:gd name="T53" fmla="*/ 269 h 906"/>
                <a:gd name="T54" fmla="*/ 110 w 224"/>
                <a:gd name="T55" fmla="*/ 621 h 906"/>
                <a:gd name="T56" fmla="*/ 107 w 224"/>
                <a:gd name="T57" fmla="*/ 646 h 906"/>
                <a:gd name="T58" fmla="*/ 104 w 224"/>
                <a:gd name="T59" fmla="*/ 612 h 906"/>
                <a:gd name="T60" fmla="*/ 110 w 224"/>
                <a:gd name="T61" fmla="*/ 580 h 906"/>
                <a:gd name="T62" fmla="*/ 116 w 224"/>
                <a:gd name="T63" fmla="*/ 225 h 906"/>
                <a:gd name="T64" fmla="*/ 91 w 224"/>
                <a:gd name="T65" fmla="*/ 130 h 906"/>
                <a:gd name="T66" fmla="*/ 115 w 224"/>
                <a:gd name="T67" fmla="*/ 200 h 906"/>
                <a:gd name="T68" fmla="*/ 128 w 224"/>
                <a:gd name="T69" fmla="*/ 156 h 906"/>
                <a:gd name="T70" fmla="*/ 143 w 224"/>
                <a:gd name="T71" fmla="*/ 147 h 906"/>
                <a:gd name="T72" fmla="*/ 116 w 224"/>
                <a:gd name="T73" fmla="*/ 225 h 906"/>
                <a:gd name="T74" fmla="*/ 138 w 224"/>
                <a:gd name="T75" fmla="*/ 333 h 906"/>
                <a:gd name="T76" fmla="*/ 149 w 224"/>
                <a:gd name="T77" fmla="*/ 315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24" h="906">
                  <a:moveTo>
                    <a:pt x="215" y="296"/>
                  </a:moveTo>
                  <a:cubicBezTo>
                    <a:pt x="222" y="281"/>
                    <a:pt x="224" y="258"/>
                    <a:pt x="221" y="237"/>
                  </a:cubicBezTo>
                  <a:cubicBezTo>
                    <a:pt x="219" y="217"/>
                    <a:pt x="217" y="187"/>
                    <a:pt x="211" y="170"/>
                  </a:cubicBezTo>
                  <a:cubicBezTo>
                    <a:pt x="204" y="152"/>
                    <a:pt x="178" y="151"/>
                    <a:pt x="178" y="151"/>
                  </a:cubicBezTo>
                  <a:cubicBezTo>
                    <a:pt x="178" y="151"/>
                    <a:pt x="180" y="142"/>
                    <a:pt x="172" y="133"/>
                  </a:cubicBezTo>
                  <a:cubicBezTo>
                    <a:pt x="164" y="124"/>
                    <a:pt x="163" y="113"/>
                    <a:pt x="161" y="98"/>
                  </a:cubicBezTo>
                  <a:cubicBezTo>
                    <a:pt x="159" y="82"/>
                    <a:pt x="155" y="72"/>
                    <a:pt x="155" y="62"/>
                  </a:cubicBezTo>
                  <a:cubicBezTo>
                    <a:pt x="155" y="52"/>
                    <a:pt x="152" y="53"/>
                    <a:pt x="148" y="36"/>
                  </a:cubicBezTo>
                  <a:cubicBezTo>
                    <a:pt x="144" y="19"/>
                    <a:pt x="127" y="0"/>
                    <a:pt x="107" y="0"/>
                  </a:cubicBezTo>
                  <a:cubicBezTo>
                    <a:pt x="107" y="0"/>
                    <a:pt x="107" y="0"/>
                    <a:pt x="107" y="0"/>
                  </a:cubicBezTo>
                  <a:cubicBezTo>
                    <a:pt x="75" y="0"/>
                    <a:pt x="67" y="48"/>
                    <a:pt x="64" y="64"/>
                  </a:cubicBezTo>
                  <a:cubicBezTo>
                    <a:pt x="62" y="79"/>
                    <a:pt x="58" y="89"/>
                    <a:pt x="63" y="101"/>
                  </a:cubicBezTo>
                  <a:cubicBezTo>
                    <a:pt x="68" y="113"/>
                    <a:pt x="62" y="116"/>
                    <a:pt x="50" y="125"/>
                  </a:cubicBezTo>
                  <a:cubicBezTo>
                    <a:pt x="39" y="135"/>
                    <a:pt x="48" y="145"/>
                    <a:pt x="48" y="145"/>
                  </a:cubicBezTo>
                  <a:cubicBezTo>
                    <a:pt x="48" y="145"/>
                    <a:pt x="37" y="152"/>
                    <a:pt x="28" y="154"/>
                  </a:cubicBezTo>
                  <a:cubicBezTo>
                    <a:pt x="19" y="155"/>
                    <a:pt x="9" y="186"/>
                    <a:pt x="7" y="204"/>
                  </a:cubicBezTo>
                  <a:cubicBezTo>
                    <a:pt x="5" y="221"/>
                    <a:pt x="4" y="220"/>
                    <a:pt x="2" y="233"/>
                  </a:cubicBezTo>
                  <a:cubicBezTo>
                    <a:pt x="0" y="247"/>
                    <a:pt x="1" y="279"/>
                    <a:pt x="2" y="302"/>
                  </a:cubicBezTo>
                  <a:cubicBezTo>
                    <a:pt x="4" y="324"/>
                    <a:pt x="31" y="326"/>
                    <a:pt x="31" y="326"/>
                  </a:cubicBezTo>
                  <a:cubicBezTo>
                    <a:pt x="31" y="326"/>
                    <a:pt x="31" y="348"/>
                    <a:pt x="28" y="360"/>
                  </a:cubicBezTo>
                  <a:cubicBezTo>
                    <a:pt x="24" y="373"/>
                    <a:pt x="7" y="405"/>
                    <a:pt x="12" y="407"/>
                  </a:cubicBezTo>
                  <a:cubicBezTo>
                    <a:pt x="16" y="409"/>
                    <a:pt x="31" y="411"/>
                    <a:pt x="31" y="411"/>
                  </a:cubicBezTo>
                  <a:cubicBezTo>
                    <a:pt x="31" y="411"/>
                    <a:pt x="28" y="447"/>
                    <a:pt x="30" y="465"/>
                  </a:cubicBezTo>
                  <a:cubicBezTo>
                    <a:pt x="31" y="483"/>
                    <a:pt x="35" y="544"/>
                    <a:pt x="35" y="565"/>
                  </a:cubicBezTo>
                  <a:cubicBezTo>
                    <a:pt x="35" y="586"/>
                    <a:pt x="50" y="579"/>
                    <a:pt x="50" y="579"/>
                  </a:cubicBezTo>
                  <a:cubicBezTo>
                    <a:pt x="50" y="579"/>
                    <a:pt x="52" y="592"/>
                    <a:pt x="54" y="607"/>
                  </a:cubicBezTo>
                  <a:cubicBezTo>
                    <a:pt x="56" y="622"/>
                    <a:pt x="54" y="641"/>
                    <a:pt x="52" y="663"/>
                  </a:cubicBezTo>
                  <a:cubicBezTo>
                    <a:pt x="51" y="685"/>
                    <a:pt x="75" y="770"/>
                    <a:pt x="81" y="790"/>
                  </a:cubicBezTo>
                  <a:cubicBezTo>
                    <a:pt x="88" y="809"/>
                    <a:pt x="92" y="819"/>
                    <a:pt x="88" y="831"/>
                  </a:cubicBezTo>
                  <a:cubicBezTo>
                    <a:pt x="85" y="844"/>
                    <a:pt x="90" y="848"/>
                    <a:pt x="89" y="869"/>
                  </a:cubicBezTo>
                  <a:cubicBezTo>
                    <a:pt x="89" y="888"/>
                    <a:pt x="96" y="902"/>
                    <a:pt x="107" y="905"/>
                  </a:cubicBezTo>
                  <a:cubicBezTo>
                    <a:pt x="109" y="906"/>
                    <a:pt x="111" y="906"/>
                    <a:pt x="112" y="906"/>
                  </a:cubicBezTo>
                  <a:cubicBezTo>
                    <a:pt x="126" y="906"/>
                    <a:pt x="129" y="872"/>
                    <a:pt x="126" y="865"/>
                  </a:cubicBezTo>
                  <a:cubicBezTo>
                    <a:pt x="123" y="857"/>
                    <a:pt x="122" y="847"/>
                    <a:pt x="122" y="847"/>
                  </a:cubicBezTo>
                  <a:cubicBezTo>
                    <a:pt x="122" y="847"/>
                    <a:pt x="127" y="853"/>
                    <a:pt x="134" y="855"/>
                  </a:cubicBezTo>
                  <a:cubicBezTo>
                    <a:pt x="140" y="857"/>
                    <a:pt x="150" y="857"/>
                    <a:pt x="157" y="853"/>
                  </a:cubicBezTo>
                  <a:cubicBezTo>
                    <a:pt x="164" y="848"/>
                    <a:pt x="151" y="828"/>
                    <a:pt x="141" y="818"/>
                  </a:cubicBezTo>
                  <a:cubicBezTo>
                    <a:pt x="132" y="808"/>
                    <a:pt x="124" y="784"/>
                    <a:pt x="124" y="764"/>
                  </a:cubicBezTo>
                  <a:cubicBezTo>
                    <a:pt x="124" y="745"/>
                    <a:pt x="141" y="698"/>
                    <a:pt x="149" y="670"/>
                  </a:cubicBezTo>
                  <a:cubicBezTo>
                    <a:pt x="158" y="643"/>
                    <a:pt x="153" y="617"/>
                    <a:pt x="156" y="611"/>
                  </a:cubicBezTo>
                  <a:cubicBezTo>
                    <a:pt x="158" y="605"/>
                    <a:pt x="158" y="582"/>
                    <a:pt x="158" y="582"/>
                  </a:cubicBezTo>
                  <a:cubicBezTo>
                    <a:pt x="158" y="582"/>
                    <a:pt x="160" y="582"/>
                    <a:pt x="166" y="582"/>
                  </a:cubicBezTo>
                  <a:cubicBezTo>
                    <a:pt x="172" y="582"/>
                    <a:pt x="172" y="585"/>
                    <a:pt x="172" y="570"/>
                  </a:cubicBezTo>
                  <a:cubicBezTo>
                    <a:pt x="172" y="555"/>
                    <a:pt x="184" y="497"/>
                    <a:pt x="190" y="474"/>
                  </a:cubicBezTo>
                  <a:cubicBezTo>
                    <a:pt x="195" y="452"/>
                    <a:pt x="195" y="416"/>
                    <a:pt x="195" y="416"/>
                  </a:cubicBezTo>
                  <a:cubicBezTo>
                    <a:pt x="195" y="416"/>
                    <a:pt x="199" y="416"/>
                    <a:pt x="206" y="414"/>
                  </a:cubicBezTo>
                  <a:cubicBezTo>
                    <a:pt x="214" y="413"/>
                    <a:pt x="208" y="399"/>
                    <a:pt x="199" y="371"/>
                  </a:cubicBezTo>
                  <a:cubicBezTo>
                    <a:pt x="189" y="344"/>
                    <a:pt x="192" y="313"/>
                    <a:pt x="192" y="313"/>
                  </a:cubicBezTo>
                  <a:cubicBezTo>
                    <a:pt x="192" y="313"/>
                    <a:pt x="208" y="311"/>
                    <a:pt x="215" y="296"/>
                  </a:cubicBezTo>
                  <a:close/>
                  <a:moveTo>
                    <a:pt x="73" y="279"/>
                  </a:moveTo>
                  <a:cubicBezTo>
                    <a:pt x="73" y="286"/>
                    <a:pt x="71" y="292"/>
                    <a:pt x="71" y="292"/>
                  </a:cubicBezTo>
                  <a:cubicBezTo>
                    <a:pt x="71" y="292"/>
                    <a:pt x="67" y="292"/>
                    <a:pt x="63" y="289"/>
                  </a:cubicBezTo>
                  <a:cubicBezTo>
                    <a:pt x="65" y="285"/>
                    <a:pt x="65" y="271"/>
                    <a:pt x="65" y="271"/>
                  </a:cubicBezTo>
                  <a:cubicBezTo>
                    <a:pt x="73" y="269"/>
                    <a:pt x="73" y="269"/>
                    <a:pt x="73" y="269"/>
                  </a:cubicBezTo>
                  <a:cubicBezTo>
                    <a:pt x="73" y="269"/>
                    <a:pt x="73" y="272"/>
                    <a:pt x="73" y="279"/>
                  </a:cubicBezTo>
                  <a:close/>
                  <a:moveTo>
                    <a:pt x="110" y="621"/>
                  </a:moveTo>
                  <a:cubicBezTo>
                    <a:pt x="109" y="625"/>
                    <a:pt x="108" y="631"/>
                    <a:pt x="107" y="637"/>
                  </a:cubicBezTo>
                  <a:cubicBezTo>
                    <a:pt x="107" y="642"/>
                    <a:pt x="107" y="646"/>
                    <a:pt x="107" y="646"/>
                  </a:cubicBezTo>
                  <a:cubicBezTo>
                    <a:pt x="107" y="646"/>
                    <a:pt x="106" y="638"/>
                    <a:pt x="106" y="632"/>
                  </a:cubicBezTo>
                  <a:cubicBezTo>
                    <a:pt x="106" y="626"/>
                    <a:pt x="102" y="620"/>
                    <a:pt x="104" y="612"/>
                  </a:cubicBezTo>
                  <a:cubicBezTo>
                    <a:pt x="105" y="608"/>
                    <a:pt x="106" y="602"/>
                    <a:pt x="107" y="596"/>
                  </a:cubicBezTo>
                  <a:cubicBezTo>
                    <a:pt x="109" y="588"/>
                    <a:pt x="110" y="580"/>
                    <a:pt x="110" y="580"/>
                  </a:cubicBezTo>
                  <a:cubicBezTo>
                    <a:pt x="110" y="601"/>
                    <a:pt x="112" y="615"/>
                    <a:pt x="110" y="621"/>
                  </a:cubicBezTo>
                  <a:close/>
                  <a:moveTo>
                    <a:pt x="116" y="225"/>
                  </a:moveTo>
                  <a:cubicBezTo>
                    <a:pt x="115" y="231"/>
                    <a:pt x="108" y="214"/>
                    <a:pt x="103" y="195"/>
                  </a:cubicBezTo>
                  <a:cubicBezTo>
                    <a:pt x="99" y="176"/>
                    <a:pt x="91" y="148"/>
                    <a:pt x="91" y="130"/>
                  </a:cubicBezTo>
                  <a:cubicBezTo>
                    <a:pt x="91" y="130"/>
                    <a:pt x="105" y="142"/>
                    <a:pt x="105" y="151"/>
                  </a:cubicBezTo>
                  <a:cubicBezTo>
                    <a:pt x="105" y="161"/>
                    <a:pt x="112" y="191"/>
                    <a:pt x="115" y="200"/>
                  </a:cubicBezTo>
                  <a:cubicBezTo>
                    <a:pt x="117" y="209"/>
                    <a:pt x="119" y="189"/>
                    <a:pt x="124" y="180"/>
                  </a:cubicBezTo>
                  <a:cubicBezTo>
                    <a:pt x="129" y="171"/>
                    <a:pt x="131" y="163"/>
                    <a:pt x="128" y="156"/>
                  </a:cubicBezTo>
                  <a:cubicBezTo>
                    <a:pt x="125" y="149"/>
                    <a:pt x="136" y="146"/>
                    <a:pt x="143" y="128"/>
                  </a:cubicBezTo>
                  <a:cubicBezTo>
                    <a:pt x="144" y="135"/>
                    <a:pt x="144" y="140"/>
                    <a:pt x="143" y="147"/>
                  </a:cubicBezTo>
                  <a:cubicBezTo>
                    <a:pt x="143" y="153"/>
                    <a:pt x="132" y="186"/>
                    <a:pt x="129" y="192"/>
                  </a:cubicBezTo>
                  <a:cubicBezTo>
                    <a:pt x="125" y="199"/>
                    <a:pt x="117" y="219"/>
                    <a:pt x="116" y="225"/>
                  </a:cubicBezTo>
                  <a:close/>
                  <a:moveTo>
                    <a:pt x="149" y="333"/>
                  </a:moveTo>
                  <a:cubicBezTo>
                    <a:pt x="149" y="333"/>
                    <a:pt x="138" y="338"/>
                    <a:pt x="138" y="333"/>
                  </a:cubicBezTo>
                  <a:cubicBezTo>
                    <a:pt x="139" y="329"/>
                    <a:pt x="141" y="315"/>
                    <a:pt x="141" y="315"/>
                  </a:cubicBezTo>
                  <a:cubicBezTo>
                    <a:pt x="149" y="315"/>
                    <a:pt x="149" y="315"/>
                    <a:pt x="149" y="315"/>
                  </a:cubicBezTo>
                  <a:lnTo>
                    <a:pt x="149" y="333"/>
                  </a:lnTo>
                  <a:close/>
                </a:path>
              </a:pathLst>
            </a:custGeom>
            <a:solidFill>
              <a:schemeClr val="accent3"/>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sp>
          <p:nvSpPr>
            <p:cNvPr id="32" name="Freeform: Shape 30"/>
            <p:cNvSpPr/>
            <p:nvPr/>
          </p:nvSpPr>
          <p:spPr bwMode="auto">
            <a:xfrm flipH="1">
              <a:off x="4600525" y="2354236"/>
              <a:ext cx="638535" cy="1508674"/>
            </a:xfrm>
            <a:custGeom>
              <a:avLst/>
              <a:gdLst>
                <a:gd name="T0" fmla="*/ 625 w 693"/>
                <a:gd name="T1" fmla="*/ 1522 h 1641"/>
                <a:gd name="T2" fmla="*/ 520 w 693"/>
                <a:gd name="T3" fmla="*/ 985 h 1641"/>
                <a:gd name="T4" fmla="*/ 498 w 693"/>
                <a:gd name="T5" fmla="*/ 789 h 1641"/>
                <a:gd name="T6" fmla="*/ 532 w 693"/>
                <a:gd name="T7" fmla="*/ 760 h 1641"/>
                <a:gd name="T8" fmla="*/ 571 w 693"/>
                <a:gd name="T9" fmla="*/ 506 h 1641"/>
                <a:gd name="T10" fmla="*/ 505 w 693"/>
                <a:gd name="T11" fmla="*/ 282 h 1641"/>
                <a:gd name="T12" fmla="*/ 394 w 693"/>
                <a:gd name="T13" fmla="*/ 243 h 1641"/>
                <a:gd name="T14" fmla="*/ 344 w 693"/>
                <a:gd name="T15" fmla="*/ 214 h 1641"/>
                <a:gd name="T16" fmla="*/ 341 w 693"/>
                <a:gd name="T17" fmla="*/ 204 h 1641"/>
                <a:gd name="T18" fmla="*/ 354 w 693"/>
                <a:gd name="T19" fmla="*/ 65 h 1641"/>
                <a:gd name="T20" fmla="*/ 313 w 693"/>
                <a:gd name="T21" fmla="*/ 0 h 1641"/>
                <a:gd name="T22" fmla="*/ 228 w 693"/>
                <a:gd name="T23" fmla="*/ 24 h 1641"/>
                <a:gd name="T24" fmla="*/ 214 w 693"/>
                <a:gd name="T25" fmla="*/ 121 h 1641"/>
                <a:gd name="T26" fmla="*/ 240 w 693"/>
                <a:gd name="T27" fmla="*/ 200 h 1641"/>
                <a:gd name="T28" fmla="*/ 240 w 693"/>
                <a:gd name="T29" fmla="*/ 215 h 1641"/>
                <a:gd name="T30" fmla="*/ 147 w 693"/>
                <a:gd name="T31" fmla="*/ 272 h 1641"/>
                <a:gd name="T32" fmla="*/ 22 w 693"/>
                <a:gd name="T33" fmla="*/ 531 h 1641"/>
                <a:gd name="T34" fmla="*/ 113 w 693"/>
                <a:gd name="T35" fmla="*/ 777 h 1641"/>
                <a:gd name="T36" fmla="*/ 143 w 693"/>
                <a:gd name="T37" fmla="*/ 802 h 1641"/>
                <a:gd name="T38" fmla="*/ 220 w 693"/>
                <a:gd name="T39" fmla="*/ 1183 h 1641"/>
                <a:gd name="T40" fmla="*/ 267 w 693"/>
                <a:gd name="T41" fmla="*/ 1470 h 1641"/>
                <a:gd name="T42" fmla="*/ 231 w 693"/>
                <a:gd name="T43" fmla="*/ 1602 h 1641"/>
                <a:gd name="T44" fmla="*/ 343 w 693"/>
                <a:gd name="T45" fmla="*/ 1595 h 1641"/>
                <a:gd name="T46" fmla="*/ 351 w 693"/>
                <a:gd name="T47" fmla="*/ 1504 h 1641"/>
                <a:gd name="T48" fmla="*/ 342 w 693"/>
                <a:gd name="T49" fmla="*/ 1327 h 1641"/>
                <a:gd name="T50" fmla="*/ 334 w 693"/>
                <a:gd name="T51" fmla="*/ 1168 h 1641"/>
                <a:gd name="T52" fmla="*/ 372 w 693"/>
                <a:gd name="T53" fmla="*/ 991 h 1641"/>
                <a:gd name="T54" fmla="*/ 495 w 693"/>
                <a:gd name="T55" fmla="*/ 1455 h 1641"/>
                <a:gd name="T56" fmla="*/ 553 w 693"/>
                <a:gd name="T57" fmla="*/ 1595 h 1641"/>
                <a:gd name="T58" fmla="*/ 693 w 693"/>
                <a:gd name="T59" fmla="*/ 1628 h 1641"/>
                <a:gd name="T60" fmla="*/ 115 w 693"/>
                <a:gd name="T61" fmla="*/ 608 h 1641"/>
                <a:gd name="T62" fmla="*/ 125 w 693"/>
                <a:gd name="T63" fmla="*/ 524 h 1641"/>
                <a:gd name="T64" fmla="*/ 395 w 693"/>
                <a:gd name="T65" fmla="*/ 690 h 1641"/>
                <a:gd name="T66" fmla="*/ 314 w 693"/>
                <a:gd name="T67" fmla="*/ 307 h 1641"/>
                <a:gd name="T68" fmla="*/ 280 w 693"/>
                <a:gd name="T69" fmla="*/ 291 h 1641"/>
                <a:gd name="T70" fmla="*/ 295 w 693"/>
                <a:gd name="T71" fmla="*/ 485 h 1641"/>
                <a:gd name="T72" fmla="*/ 274 w 693"/>
                <a:gd name="T73" fmla="*/ 687 h 1641"/>
                <a:gd name="T74" fmla="*/ 235 w 693"/>
                <a:gd name="T75" fmla="*/ 542 h 1641"/>
                <a:gd name="T76" fmla="*/ 248 w 693"/>
                <a:gd name="T77" fmla="*/ 225 h 1641"/>
                <a:gd name="T78" fmla="*/ 334 w 693"/>
                <a:gd name="T79" fmla="*/ 227 h 1641"/>
                <a:gd name="T80" fmla="*/ 381 w 693"/>
                <a:gd name="T81" fmla="*/ 413 h 1641"/>
                <a:gd name="T82" fmla="*/ 411 w 693"/>
                <a:gd name="T83" fmla="*/ 689 h 1641"/>
                <a:gd name="T84" fmla="*/ 473 w 693"/>
                <a:gd name="T85" fmla="*/ 485 h 1641"/>
                <a:gd name="T86" fmla="*/ 501 w 693"/>
                <a:gd name="T87" fmla="*/ 576 h 1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93" h="1641">
                  <a:moveTo>
                    <a:pt x="669" y="1590"/>
                  </a:moveTo>
                  <a:cubicBezTo>
                    <a:pt x="650" y="1579"/>
                    <a:pt x="636" y="1550"/>
                    <a:pt x="629" y="1542"/>
                  </a:cubicBezTo>
                  <a:cubicBezTo>
                    <a:pt x="622" y="1535"/>
                    <a:pt x="631" y="1537"/>
                    <a:pt x="625" y="1522"/>
                  </a:cubicBezTo>
                  <a:cubicBezTo>
                    <a:pt x="619" y="1507"/>
                    <a:pt x="600" y="1419"/>
                    <a:pt x="597" y="1391"/>
                  </a:cubicBezTo>
                  <a:cubicBezTo>
                    <a:pt x="593" y="1362"/>
                    <a:pt x="595" y="1265"/>
                    <a:pt x="582" y="1219"/>
                  </a:cubicBezTo>
                  <a:cubicBezTo>
                    <a:pt x="568" y="1173"/>
                    <a:pt x="526" y="1025"/>
                    <a:pt x="520" y="985"/>
                  </a:cubicBezTo>
                  <a:cubicBezTo>
                    <a:pt x="514" y="944"/>
                    <a:pt x="505" y="903"/>
                    <a:pt x="505" y="881"/>
                  </a:cubicBezTo>
                  <a:cubicBezTo>
                    <a:pt x="505" y="858"/>
                    <a:pt x="503" y="843"/>
                    <a:pt x="496" y="827"/>
                  </a:cubicBezTo>
                  <a:cubicBezTo>
                    <a:pt x="490" y="811"/>
                    <a:pt x="498" y="789"/>
                    <a:pt x="498" y="789"/>
                  </a:cubicBezTo>
                  <a:cubicBezTo>
                    <a:pt x="498" y="789"/>
                    <a:pt x="514" y="801"/>
                    <a:pt x="524" y="810"/>
                  </a:cubicBezTo>
                  <a:cubicBezTo>
                    <a:pt x="534" y="819"/>
                    <a:pt x="534" y="805"/>
                    <a:pt x="529" y="785"/>
                  </a:cubicBezTo>
                  <a:cubicBezTo>
                    <a:pt x="524" y="765"/>
                    <a:pt x="527" y="754"/>
                    <a:pt x="532" y="760"/>
                  </a:cubicBezTo>
                  <a:cubicBezTo>
                    <a:pt x="537" y="767"/>
                    <a:pt x="541" y="728"/>
                    <a:pt x="553" y="705"/>
                  </a:cubicBezTo>
                  <a:cubicBezTo>
                    <a:pt x="566" y="681"/>
                    <a:pt x="593" y="633"/>
                    <a:pt x="587" y="606"/>
                  </a:cubicBezTo>
                  <a:cubicBezTo>
                    <a:pt x="581" y="578"/>
                    <a:pt x="578" y="530"/>
                    <a:pt x="571" y="506"/>
                  </a:cubicBezTo>
                  <a:cubicBezTo>
                    <a:pt x="563" y="483"/>
                    <a:pt x="556" y="441"/>
                    <a:pt x="547" y="415"/>
                  </a:cubicBezTo>
                  <a:cubicBezTo>
                    <a:pt x="538" y="389"/>
                    <a:pt x="540" y="376"/>
                    <a:pt x="529" y="350"/>
                  </a:cubicBezTo>
                  <a:cubicBezTo>
                    <a:pt x="517" y="324"/>
                    <a:pt x="505" y="295"/>
                    <a:pt x="505" y="282"/>
                  </a:cubicBezTo>
                  <a:cubicBezTo>
                    <a:pt x="505" y="275"/>
                    <a:pt x="502" y="269"/>
                    <a:pt x="491" y="265"/>
                  </a:cubicBezTo>
                  <a:cubicBezTo>
                    <a:pt x="483" y="261"/>
                    <a:pt x="469" y="258"/>
                    <a:pt x="449" y="255"/>
                  </a:cubicBezTo>
                  <a:cubicBezTo>
                    <a:pt x="428" y="252"/>
                    <a:pt x="409" y="248"/>
                    <a:pt x="394" y="243"/>
                  </a:cubicBezTo>
                  <a:cubicBezTo>
                    <a:pt x="393" y="243"/>
                    <a:pt x="392" y="242"/>
                    <a:pt x="391" y="242"/>
                  </a:cubicBezTo>
                  <a:cubicBezTo>
                    <a:pt x="391" y="242"/>
                    <a:pt x="390" y="242"/>
                    <a:pt x="390" y="242"/>
                  </a:cubicBezTo>
                  <a:cubicBezTo>
                    <a:pt x="370" y="235"/>
                    <a:pt x="344" y="214"/>
                    <a:pt x="344" y="214"/>
                  </a:cubicBezTo>
                  <a:cubicBezTo>
                    <a:pt x="336" y="225"/>
                    <a:pt x="336" y="225"/>
                    <a:pt x="336" y="225"/>
                  </a:cubicBezTo>
                  <a:cubicBezTo>
                    <a:pt x="339" y="221"/>
                    <a:pt x="341" y="218"/>
                    <a:pt x="344" y="214"/>
                  </a:cubicBezTo>
                  <a:cubicBezTo>
                    <a:pt x="341" y="211"/>
                    <a:pt x="336" y="204"/>
                    <a:pt x="341" y="204"/>
                  </a:cubicBezTo>
                  <a:cubicBezTo>
                    <a:pt x="352" y="203"/>
                    <a:pt x="354" y="159"/>
                    <a:pt x="360" y="146"/>
                  </a:cubicBezTo>
                  <a:cubicBezTo>
                    <a:pt x="366" y="133"/>
                    <a:pt x="364" y="124"/>
                    <a:pt x="360" y="112"/>
                  </a:cubicBezTo>
                  <a:cubicBezTo>
                    <a:pt x="356" y="101"/>
                    <a:pt x="364" y="84"/>
                    <a:pt x="354" y="65"/>
                  </a:cubicBezTo>
                  <a:cubicBezTo>
                    <a:pt x="344" y="47"/>
                    <a:pt x="358" y="24"/>
                    <a:pt x="344" y="22"/>
                  </a:cubicBezTo>
                  <a:cubicBezTo>
                    <a:pt x="330" y="20"/>
                    <a:pt x="335" y="3"/>
                    <a:pt x="322" y="3"/>
                  </a:cubicBezTo>
                  <a:cubicBezTo>
                    <a:pt x="318" y="3"/>
                    <a:pt x="315" y="2"/>
                    <a:pt x="313" y="0"/>
                  </a:cubicBezTo>
                  <a:cubicBezTo>
                    <a:pt x="302" y="21"/>
                    <a:pt x="285" y="14"/>
                    <a:pt x="285" y="14"/>
                  </a:cubicBezTo>
                  <a:cubicBezTo>
                    <a:pt x="259" y="8"/>
                    <a:pt x="242" y="14"/>
                    <a:pt x="230" y="23"/>
                  </a:cubicBezTo>
                  <a:cubicBezTo>
                    <a:pt x="230" y="23"/>
                    <a:pt x="229" y="24"/>
                    <a:pt x="228" y="24"/>
                  </a:cubicBezTo>
                  <a:cubicBezTo>
                    <a:pt x="213" y="38"/>
                    <a:pt x="208" y="57"/>
                    <a:pt x="208" y="58"/>
                  </a:cubicBezTo>
                  <a:cubicBezTo>
                    <a:pt x="207" y="65"/>
                    <a:pt x="206" y="72"/>
                    <a:pt x="206" y="77"/>
                  </a:cubicBezTo>
                  <a:cubicBezTo>
                    <a:pt x="208" y="95"/>
                    <a:pt x="213" y="113"/>
                    <a:pt x="214" y="121"/>
                  </a:cubicBezTo>
                  <a:cubicBezTo>
                    <a:pt x="215" y="128"/>
                    <a:pt x="219" y="158"/>
                    <a:pt x="225" y="158"/>
                  </a:cubicBezTo>
                  <a:cubicBezTo>
                    <a:pt x="231" y="158"/>
                    <a:pt x="233" y="159"/>
                    <a:pt x="233" y="159"/>
                  </a:cubicBezTo>
                  <a:cubicBezTo>
                    <a:pt x="233" y="159"/>
                    <a:pt x="240" y="182"/>
                    <a:pt x="240" y="200"/>
                  </a:cubicBezTo>
                  <a:cubicBezTo>
                    <a:pt x="240" y="208"/>
                    <a:pt x="240" y="212"/>
                    <a:pt x="240" y="215"/>
                  </a:cubicBezTo>
                  <a:cubicBezTo>
                    <a:pt x="240" y="215"/>
                    <a:pt x="240" y="215"/>
                    <a:pt x="240" y="215"/>
                  </a:cubicBezTo>
                  <a:cubicBezTo>
                    <a:pt x="240" y="215"/>
                    <a:pt x="240" y="215"/>
                    <a:pt x="240" y="215"/>
                  </a:cubicBezTo>
                  <a:cubicBezTo>
                    <a:pt x="240" y="215"/>
                    <a:pt x="240" y="215"/>
                    <a:pt x="240" y="215"/>
                  </a:cubicBezTo>
                  <a:cubicBezTo>
                    <a:pt x="240" y="215"/>
                    <a:pt x="224" y="238"/>
                    <a:pt x="206" y="246"/>
                  </a:cubicBezTo>
                  <a:cubicBezTo>
                    <a:pt x="188" y="255"/>
                    <a:pt x="162" y="268"/>
                    <a:pt x="147" y="272"/>
                  </a:cubicBezTo>
                  <a:cubicBezTo>
                    <a:pt x="136" y="275"/>
                    <a:pt x="124" y="279"/>
                    <a:pt x="115" y="285"/>
                  </a:cubicBezTo>
                  <a:cubicBezTo>
                    <a:pt x="103" y="293"/>
                    <a:pt x="93" y="305"/>
                    <a:pt x="89" y="326"/>
                  </a:cubicBezTo>
                  <a:cubicBezTo>
                    <a:pt x="82" y="365"/>
                    <a:pt x="42" y="495"/>
                    <a:pt x="22" y="531"/>
                  </a:cubicBezTo>
                  <a:cubicBezTo>
                    <a:pt x="3" y="567"/>
                    <a:pt x="0" y="616"/>
                    <a:pt x="20" y="646"/>
                  </a:cubicBezTo>
                  <a:cubicBezTo>
                    <a:pt x="39" y="676"/>
                    <a:pt x="86" y="750"/>
                    <a:pt x="93" y="760"/>
                  </a:cubicBezTo>
                  <a:cubicBezTo>
                    <a:pt x="100" y="770"/>
                    <a:pt x="102" y="778"/>
                    <a:pt x="113" y="777"/>
                  </a:cubicBezTo>
                  <a:cubicBezTo>
                    <a:pt x="113" y="777"/>
                    <a:pt x="114" y="776"/>
                    <a:pt x="115" y="776"/>
                  </a:cubicBezTo>
                  <a:cubicBezTo>
                    <a:pt x="124" y="776"/>
                    <a:pt x="130" y="777"/>
                    <a:pt x="130" y="777"/>
                  </a:cubicBezTo>
                  <a:cubicBezTo>
                    <a:pt x="130" y="777"/>
                    <a:pt x="135" y="796"/>
                    <a:pt x="143" y="802"/>
                  </a:cubicBezTo>
                  <a:cubicBezTo>
                    <a:pt x="151" y="808"/>
                    <a:pt x="161" y="828"/>
                    <a:pt x="163" y="821"/>
                  </a:cubicBezTo>
                  <a:cubicBezTo>
                    <a:pt x="166" y="814"/>
                    <a:pt x="173" y="872"/>
                    <a:pt x="180" y="903"/>
                  </a:cubicBezTo>
                  <a:cubicBezTo>
                    <a:pt x="187" y="934"/>
                    <a:pt x="220" y="1152"/>
                    <a:pt x="220" y="1183"/>
                  </a:cubicBezTo>
                  <a:cubicBezTo>
                    <a:pt x="220" y="1214"/>
                    <a:pt x="232" y="1246"/>
                    <a:pt x="231" y="1268"/>
                  </a:cubicBezTo>
                  <a:cubicBezTo>
                    <a:pt x="230" y="1291"/>
                    <a:pt x="235" y="1349"/>
                    <a:pt x="236" y="1381"/>
                  </a:cubicBezTo>
                  <a:cubicBezTo>
                    <a:pt x="237" y="1413"/>
                    <a:pt x="267" y="1447"/>
                    <a:pt x="267" y="1470"/>
                  </a:cubicBezTo>
                  <a:cubicBezTo>
                    <a:pt x="267" y="1494"/>
                    <a:pt x="260" y="1505"/>
                    <a:pt x="263" y="1519"/>
                  </a:cubicBezTo>
                  <a:cubicBezTo>
                    <a:pt x="267" y="1532"/>
                    <a:pt x="266" y="1542"/>
                    <a:pt x="251" y="1558"/>
                  </a:cubicBezTo>
                  <a:cubicBezTo>
                    <a:pt x="236" y="1574"/>
                    <a:pt x="230" y="1589"/>
                    <a:pt x="231" y="1602"/>
                  </a:cubicBezTo>
                  <a:cubicBezTo>
                    <a:pt x="232" y="1614"/>
                    <a:pt x="236" y="1619"/>
                    <a:pt x="266" y="1620"/>
                  </a:cubicBezTo>
                  <a:cubicBezTo>
                    <a:pt x="296" y="1621"/>
                    <a:pt x="324" y="1613"/>
                    <a:pt x="324" y="1605"/>
                  </a:cubicBezTo>
                  <a:cubicBezTo>
                    <a:pt x="324" y="1598"/>
                    <a:pt x="334" y="1595"/>
                    <a:pt x="343" y="1595"/>
                  </a:cubicBezTo>
                  <a:cubicBezTo>
                    <a:pt x="351" y="1595"/>
                    <a:pt x="350" y="1587"/>
                    <a:pt x="346" y="1569"/>
                  </a:cubicBezTo>
                  <a:cubicBezTo>
                    <a:pt x="343" y="1552"/>
                    <a:pt x="330" y="1528"/>
                    <a:pt x="338" y="1531"/>
                  </a:cubicBezTo>
                  <a:cubicBezTo>
                    <a:pt x="345" y="1533"/>
                    <a:pt x="351" y="1528"/>
                    <a:pt x="351" y="1504"/>
                  </a:cubicBezTo>
                  <a:cubicBezTo>
                    <a:pt x="351" y="1479"/>
                    <a:pt x="355" y="1471"/>
                    <a:pt x="344" y="1457"/>
                  </a:cubicBezTo>
                  <a:cubicBezTo>
                    <a:pt x="333" y="1442"/>
                    <a:pt x="335" y="1415"/>
                    <a:pt x="338" y="1392"/>
                  </a:cubicBezTo>
                  <a:cubicBezTo>
                    <a:pt x="340" y="1370"/>
                    <a:pt x="348" y="1354"/>
                    <a:pt x="342" y="1327"/>
                  </a:cubicBezTo>
                  <a:cubicBezTo>
                    <a:pt x="335" y="1299"/>
                    <a:pt x="334" y="1266"/>
                    <a:pt x="338" y="1252"/>
                  </a:cubicBezTo>
                  <a:cubicBezTo>
                    <a:pt x="342" y="1239"/>
                    <a:pt x="339" y="1222"/>
                    <a:pt x="329" y="1211"/>
                  </a:cubicBezTo>
                  <a:cubicBezTo>
                    <a:pt x="319" y="1200"/>
                    <a:pt x="334" y="1180"/>
                    <a:pt x="334" y="1168"/>
                  </a:cubicBezTo>
                  <a:cubicBezTo>
                    <a:pt x="334" y="1156"/>
                    <a:pt x="330" y="1104"/>
                    <a:pt x="337" y="1052"/>
                  </a:cubicBezTo>
                  <a:cubicBezTo>
                    <a:pt x="343" y="999"/>
                    <a:pt x="344" y="960"/>
                    <a:pt x="345" y="946"/>
                  </a:cubicBezTo>
                  <a:cubicBezTo>
                    <a:pt x="346" y="933"/>
                    <a:pt x="354" y="939"/>
                    <a:pt x="372" y="991"/>
                  </a:cubicBezTo>
                  <a:cubicBezTo>
                    <a:pt x="391" y="1043"/>
                    <a:pt x="438" y="1205"/>
                    <a:pt x="447" y="1241"/>
                  </a:cubicBezTo>
                  <a:cubicBezTo>
                    <a:pt x="454" y="1272"/>
                    <a:pt x="480" y="1385"/>
                    <a:pt x="491" y="1436"/>
                  </a:cubicBezTo>
                  <a:cubicBezTo>
                    <a:pt x="493" y="1444"/>
                    <a:pt x="494" y="1451"/>
                    <a:pt x="495" y="1455"/>
                  </a:cubicBezTo>
                  <a:cubicBezTo>
                    <a:pt x="501" y="1486"/>
                    <a:pt x="509" y="1548"/>
                    <a:pt x="517" y="1548"/>
                  </a:cubicBezTo>
                  <a:cubicBezTo>
                    <a:pt x="526" y="1548"/>
                    <a:pt x="524" y="1554"/>
                    <a:pt x="525" y="1572"/>
                  </a:cubicBezTo>
                  <a:cubicBezTo>
                    <a:pt x="526" y="1589"/>
                    <a:pt x="543" y="1592"/>
                    <a:pt x="553" y="1595"/>
                  </a:cubicBezTo>
                  <a:cubicBezTo>
                    <a:pt x="563" y="1599"/>
                    <a:pt x="566" y="1589"/>
                    <a:pt x="566" y="1589"/>
                  </a:cubicBezTo>
                  <a:cubicBezTo>
                    <a:pt x="566" y="1589"/>
                    <a:pt x="582" y="1623"/>
                    <a:pt x="610" y="1626"/>
                  </a:cubicBezTo>
                  <a:cubicBezTo>
                    <a:pt x="639" y="1630"/>
                    <a:pt x="693" y="1641"/>
                    <a:pt x="693" y="1628"/>
                  </a:cubicBezTo>
                  <a:cubicBezTo>
                    <a:pt x="693" y="1614"/>
                    <a:pt x="687" y="1602"/>
                    <a:pt x="669" y="1590"/>
                  </a:cubicBezTo>
                  <a:close/>
                  <a:moveTo>
                    <a:pt x="128" y="644"/>
                  </a:moveTo>
                  <a:cubicBezTo>
                    <a:pt x="128" y="632"/>
                    <a:pt x="122" y="619"/>
                    <a:pt x="115" y="608"/>
                  </a:cubicBezTo>
                  <a:cubicBezTo>
                    <a:pt x="105" y="594"/>
                    <a:pt x="95" y="582"/>
                    <a:pt x="99" y="575"/>
                  </a:cubicBezTo>
                  <a:cubicBezTo>
                    <a:pt x="105" y="563"/>
                    <a:pt x="110" y="563"/>
                    <a:pt x="115" y="554"/>
                  </a:cubicBezTo>
                  <a:cubicBezTo>
                    <a:pt x="118" y="549"/>
                    <a:pt x="121" y="541"/>
                    <a:pt x="125" y="524"/>
                  </a:cubicBezTo>
                  <a:cubicBezTo>
                    <a:pt x="124" y="559"/>
                    <a:pt x="136" y="611"/>
                    <a:pt x="128" y="644"/>
                  </a:cubicBezTo>
                  <a:close/>
                  <a:moveTo>
                    <a:pt x="411" y="689"/>
                  </a:moveTo>
                  <a:cubicBezTo>
                    <a:pt x="407" y="690"/>
                    <a:pt x="402" y="690"/>
                    <a:pt x="395" y="690"/>
                  </a:cubicBezTo>
                  <a:cubicBezTo>
                    <a:pt x="395" y="685"/>
                    <a:pt x="395" y="680"/>
                    <a:pt x="393" y="674"/>
                  </a:cubicBezTo>
                  <a:cubicBezTo>
                    <a:pt x="389" y="655"/>
                    <a:pt x="367" y="523"/>
                    <a:pt x="351" y="448"/>
                  </a:cubicBezTo>
                  <a:cubicBezTo>
                    <a:pt x="335" y="373"/>
                    <a:pt x="318" y="317"/>
                    <a:pt x="314" y="307"/>
                  </a:cubicBezTo>
                  <a:cubicBezTo>
                    <a:pt x="310" y="297"/>
                    <a:pt x="323" y="293"/>
                    <a:pt x="323" y="293"/>
                  </a:cubicBezTo>
                  <a:cubicBezTo>
                    <a:pt x="299" y="269"/>
                    <a:pt x="299" y="269"/>
                    <a:pt x="299" y="269"/>
                  </a:cubicBezTo>
                  <a:cubicBezTo>
                    <a:pt x="288" y="274"/>
                    <a:pt x="280" y="291"/>
                    <a:pt x="280" y="291"/>
                  </a:cubicBezTo>
                  <a:cubicBezTo>
                    <a:pt x="280" y="291"/>
                    <a:pt x="292" y="299"/>
                    <a:pt x="294" y="307"/>
                  </a:cubicBezTo>
                  <a:cubicBezTo>
                    <a:pt x="296" y="315"/>
                    <a:pt x="292" y="325"/>
                    <a:pt x="286" y="343"/>
                  </a:cubicBezTo>
                  <a:cubicBezTo>
                    <a:pt x="281" y="362"/>
                    <a:pt x="288" y="443"/>
                    <a:pt x="295" y="485"/>
                  </a:cubicBezTo>
                  <a:cubicBezTo>
                    <a:pt x="302" y="527"/>
                    <a:pt x="315" y="621"/>
                    <a:pt x="323" y="669"/>
                  </a:cubicBezTo>
                  <a:cubicBezTo>
                    <a:pt x="324" y="677"/>
                    <a:pt x="326" y="683"/>
                    <a:pt x="327" y="689"/>
                  </a:cubicBezTo>
                  <a:cubicBezTo>
                    <a:pt x="308" y="688"/>
                    <a:pt x="289" y="687"/>
                    <a:pt x="274" y="687"/>
                  </a:cubicBezTo>
                  <a:cubicBezTo>
                    <a:pt x="232" y="687"/>
                    <a:pt x="191" y="692"/>
                    <a:pt x="191" y="692"/>
                  </a:cubicBezTo>
                  <a:cubicBezTo>
                    <a:pt x="191" y="692"/>
                    <a:pt x="199" y="672"/>
                    <a:pt x="212" y="643"/>
                  </a:cubicBezTo>
                  <a:cubicBezTo>
                    <a:pt x="224" y="615"/>
                    <a:pt x="226" y="589"/>
                    <a:pt x="235" y="542"/>
                  </a:cubicBezTo>
                  <a:cubicBezTo>
                    <a:pt x="245" y="495"/>
                    <a:pt x="237" y="463"/>
                    <a:pt x="237" y="406"/>
                  </a:cubicBezTo>
                  <a:cubicBezTo>
                    <a:pt x="237" y="361"/>
                    <a:pt x="234" y="300"/>
                    <a:pt x="231" y="263"/>
                  </a:cubicBezTo>
                  <a:cubicBezTo>
                    <a:pt x="231" y="257"/>
                    <a:pt x="231" y="235"/>
                    <a:pt x="248" y="225"/>
                  </a:cubicBezTo>
                  <a:cubicBezTo>
                    <a:pt x="257" y="236"/>
                    <a:pt x="268" y="248"/>
                    <a:pt x="281" y="257"/>
                  </a:cubicBezTo>
                  <a:cubicBezTo>
                    <a:pt x="304" y="273"/>
                    <a:pt x="306" y="261"/>
                    <a:pt x="320" y="244"/>
                  </a:cubicBezTo>
                  <a:cubicBezTo>
                    <a:pt x="326" y="237"/>
                    <a:pt x="330" y="232"/>
                    <a:pt x="334" y="227"/>
                  </a:cubicBezTo>
                  <a:cubicBezTo>
                    <a:pt x="334" y="227"/>
                    <a:pt x="334" y="227"/>
                    <a:pt x="334" y="227"/>
                  </a:cubicBezTo>
                  <a:cubicBezTo>
                    <a:pt x="353" y="218"/>
                    <a:pt x="370" y="255"/>
                    <a:pt x="370" y="255"/>
                  </a:cubicBezTo>
                  <a:cubicBezTo>
                    <a:pt x="382" y="288"/>
                    <a:pt x="381" y="349"/>
                    <a:pt x="381" y="413"/>
                  </a:cubicBezTo>
                  <a:cubicBezTo>
                    <a:pt x="381" y="478"/>
                    <a:pt x="393" y="542"/>
                    <a:pt x="406" y="589"/>
                  </a:cubicBezTo>
                  <a:cubicBezTo>
                    <a:pt x="418" y="636"/>
                    <a:pt x="437" y="678"/>
                    <a:pt x="437" y="678"/>
                  </a:cubicBezTo>
                  <a:cubicBezTo>
                    <a:pt x="437" y="678"/>
                    <a:pt x="426" y="684"/>
                    <a:pt x="411" y="689"/>
                  </a:cubicBezTo>
                  <a:close/>
                  <a:moveTo>
                    <a:pt x="491" y="631"/>
                  </a:moveTo>
                  <a:cubicBezTo>
                    <a:pt x="489" y="627"/>
                    <a:pt x="490" y="600"/>
                    <a:pt x="484" y="579"/>
                  </a:cubicBezTo>
                  <a:cubicBezTo>
                    <a:pt x="477" y="556"/>
                    <a:pt x="474" y="524"/>
                    <a:pt x="473" y="485"/>
                  </a:cubicBezTo>
                  <a:cubicBezTo>
                    <a:pt x="473" y="485"/>
                    <a:pt x="482" y="518"/>
                    <a:pt x="491" y="538"/>
                  </a:cubicBezTo>
                  <a:cubicBezTo>
                    <a:pt x="495" y="547"/>
                    <a:pt x="498" y="553"/>
                    <a:pt x="501" y="553"/>
                  </a:cubicBezTo>
                  <a:cubicBezTo>
                    <a:pt x="511" y="556"/>
                    <a:pt x="512" y="570"/>
                    <a:pt x="501" y="576"/>
                  </a:cubicBezTo>
                  <a:cubicBezTo>
                    <a:pt x="490" y="582"/>
                    <a:pt x="498" y="624"/>
                    <a:pt x="493" y="630"/>
                  </a:cubicBezTo>
                  <a:cubicBezTo>
                    <a:pt x="492" y="631"/>
                    <a:pt x="491" y="631"/>
                    <a:pt x="491" y="631"/>
                  </a:cubicBezTo>
                  <a:close/>
                </a:path>
              </a:pathLst>
            </a:custGeom>
            <a:solidFill>
              <a:schemeClr val="accent5"/>
            </a:solidFill>
            <a:ln>
              <a:noFill/>
            </a:ln>
            <a:effectLst>
              <a:outerShdw blurRad="76200" dir="13500000" sy="23000" kx="1200000" algn="br" rotWithShape="0">
                <a:prstClr val="black">
                  <a:alpha val="6000"/>
                </a:prstClr>
              </a:outerShdw>
            </a:effectLst>
          </p:spPr>
          <p:txBody>
            <a:bodyPr anchor="ctr"/>
            <a:lstStyle/>
            <a:p>
              <a:pPr algn="ctr"/>
              <a:endParaRPr>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randombar(horizontal)">
                                      <p:cBhvr>
                                        <p:cTn id="7" dur="500"/>
                                        <p:tgtEl>
                                          <p:spTgt spid="69"/>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additive="base">
                                        <p:cTn id="16" dur="500" fill="hold"/>
                                        <p:tgtEl>
                                          <p:spTgt spid="71"/>
                                        </p:tgtEl>
                                        <p:attrNameLst>
                                          <p:attrName>ppt_x</p:attrName>
                                        </p:attrNameLst>
                                      </p:cBhvr>
                                      <p:tavLst>
                                        <p:tav tm="0">
                                          <p:val>
                                            <p:strVal val="0-#ppt_w/2"/>
                                          </p:val>
                                        </p:tav>
                                        <p:tav tm="100000">
                                          <p:val>
                                            <p:strVal val="#ppt_x"/>
                                          </p:val>
                                        </p:tav>
                                      </p:tavLst>
                                    </p:anim>
                                    <p:anim calcmode="lin" valueType="num">
                                      <p:cBhvr additive="base">
                                        <p:cTn id="17" dur="500" fill="hold"/>
                                        <p:tgtEl>
                                          <p:spTgt spid="7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72"/>
                                        </p:tgtEl>
                                        <p:attrNameLst>
                                          <p:attrName>style.visibility</p:attrName>
                                        </p:attrNameLst>
                                      </p:cBhvr>
                                      <p:to>
                                        <p:strVal val="visible"/>
                                      </p:to>
                                    </p:set>
                                    <p:anim calcmode="lin" valueType="num">
                                      <p:cBhvr additive="base">
                                        <p:cTn id="21" dur="500" fill="hold"/>
                                        <p:tgtEl>
                                          <p:spTgt spid="72"/>
                                        </p:tgtEl>
                                        <p:attrNameLst>
                                          <p:attrName>ppt_x</p:attrName>
                                        </p:attrNameLst>
                                      </p:cBhvr>
                                      <p:tavLst>
                                        <p:tav tm="0">
                                          <p:val>
                                            <p:strVal val="0-#ppt_w/2"/>
                                          </p:val>
                                        </p:tav>
                                        <p:tav tm="100000">
                                          <p:val>
                                            <p:strVal val="#ppt_x"/>
                                          </p:val>
                                        </p:tav>
                                      </p:tavLst>
                                    </p:anim>
                                    <p:anim calcmode="lin" valueType="num">
                                      <p:cBhvr additive="base">
                                        <p:cTn id="22" dur="500" fill="hold"/>
                                        <p:tgtEl>
                                          <p:spTgt spid="7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nodeType="after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additive="base">
                                        <p:cTn id="26" dur="500" fill="hold"/>
                                        <p:tgtEl>
                                          <p:spTgt spid="73"/>
                                        </p:tgtEl>
                                        <p:attrNameLst>
                                          <p:attrName>ppt_x</p:attrName>
                                        </p:attrNameLst>
                                      </p:cBhvr>
                                      <p:tavLst>
                                        <p:tav tm="0">
                                          <p:val>
                                            <p:strVal val="0-#ppt_w/2"/>
                                          </p:val>
                                        </p:tav>
                                        <p:tav tm="100000">
                                          <p:val>
                                            <p:strVal val="#ppt_x"/>
                                          </p:val>
                                        </p:tav>
                                      </p:tavLst>
                                    </p:anim>
                                    <p:anim calcmode="lin" valueType="num">
                                      <p:cBhvr additive="base">
                                        <p:cTn id="27" dur="5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577992" y="1177933"/>
            <a:ext cx="2661860" cy="2056447"/>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3239852" y="1177933"/>
            <a:ext cx="2736304" cy="2056447"/>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5976156" y="1177933"/>
            <a:ext cx="2738052" cy="205644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7"/>
          <p:cNvGrpSpPr/>
          <p:nvPr/>
        </p:nvGrpSpPr>
        <p:grpSpPr bwMode="auto">
          <a:xfrm>
            <a:off x="577991" y="3453694"/>
            <a:ext cx="3755388" cy="856556"/>
            <a:chOff x="2051561" y="1072121"/>
            <a:chExt cx="3753172" cy="856414"/>
          </a:xfrm>
        </p:grpSpPr>
        <p:sp>
          <p:nvSpPr>
            <p:cNvPr id="15" name="文本框 66"/>
            <p:cNvSpPr txBox="1">
              <a:spLocks noChangeArrowheads="1"/>
            </p:cNvSpPr>
            <p:nvPr/>
          </p:nvSpPr>
          <p:spPr bwMode="auto">
            <a:xfrm>
              <a:off x="2051561" y="1374629"/>
              <a:ext cx="3753172" cy="5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r">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文本框 66"/>
            <p:cNvSpPr txBox="1">
              <a:spLocks noChangeArrowheads="1"/>
            </p:cNvSpPr>
            <p:nvPr/>
          </p:nvSpPr>
          <p:spPr bwMode="auto">
            <a:xfrm>
              <a:off x="4911569" y="1072121"/>
              <a:ext cx="893164" cy="153235"/>
            </a:xfrm>
            <a:prstGeom prst="rect">
              <a:avLst/>
            </a:prstGeom>
            <a:noFill/>
            <a:ln>
              <a:noFill/>
            </a:ln>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pPr algn="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7"/>
          <p:cNvGrpSpPr/>
          <p:nvPr/>
        </p:nvGrpSpPr>
        <p:grpSpPr bwMode="auto">
          <a:xfrm>
            <a:off x="4776822" y="3437821"/>
            <a:ext cx="3789186" cy="872428"/>
            <a:chOff x="3484438" y="1056252"/>
            <a:chExt cx="3786950" cy="872283"/>
          </a:xfrm>
        </p:grpSpPr>
        <p:sp>
          <p:nvSpPr>
            <p:cNvPr id="19" name="文本框 66"/>
            <p:cNvSpPr txBox="1">
              <a:spLocks noChangeArrowheads="1"/>
            </p:cNvSpPr>
            <p:nvPr/>
          </p:nvSpPr>
          <p:spPr bwMode="auto">
            <a:xfrm>
              <a:off x="3484438" y="1374629"/>
              <a:ext cx="3786950" cy="553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gn="just">
                <a:lnSpc>
                  <a:spcPct val="150000"/>
                </a:lnSpc>
              </a:pPr>
              <a:r>
                <a:rPr lang="zh-CN" altLang="en-US"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添加相关标题。</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66"/>
            <p:cNvSpPr txBox="1">
              <a:spLocks noChangeArrowheads="1"/>
            </p:cNvSpPr>
            <p:nvPr/>
          </p:nvSpPr>
          <p:spPr bwMode="auto">
            <a:xfrm>
              <a:off x="3484439" y="1056252"/>
              <a:ext cx="893164" cy="153235"/>
            </a:xfrm>
            <a:prstGeom prst="rect">
              <a:avLst/>
            </a:prstGeom>
            <a:noFill/>
            <a:ln>
              <a:noFill/>
            </a:ln>
          </p:spPr>
          <p:txBody>
            <a:bodyPr wrap="none" lIns="0" tIns="0" rIns="0" bIns="0">
              <a:spAutoFit/>
            </a:bodyPr>
            <a:lstStyle>
              <a:defPPr>
                <a:defRPr lang="zh-CN"/>
              </a:defPPr>
              <a:lvl1pPr eaLnBrk="1" hangingPunct="1">
                <a:defRPr sz="4400">
                  <a:latin typeface="Simply City Light" panose="020B0303020202080204" pitchFamily="34" charset="0"/>
                  <a:ea typeface="SimSun-ExtB" panose="02010609060101010101" pitchFamily="49" charset="-122"/>
                  <a:cs typeface="Arial" panose="020B0604020202020204" pitchFamily="34" charset="0"/>
                </a:defRPr>
              </a:lvl1pPr>
              <a:lvl2pPr marL="742950" indent="-285750"/>
              <a:lvl3pPr marL="1143000" indent="-228600"/>
              <a:lvl4pPr marL="1600200" indent="-228600"/>
              <a:lvl5pPr marL="2057400" indent="-228600"/>
              <a:lvl6pPr marL="2514600" indent="-228600" defTabSz="685800" fontAlgn="base">
                <a:spcBef>
                  <a:spcPct val="0"/>
                </a:spcBef>
                <a:spcAft>
                  <a:spcPct val="0"/>
                </a:spcAft>
              </a:lvl6pPr>
              <a:lvl7pPr marL="2971800" indent="-228600" defTabSz="685800" fontAlgn="base">
                <a:spcBef>
                  <a:spcPct val="0"/>
                </a:spcBef>
                <a:spcAft>
                  <a:spcPct val="0"/>
                </a:spcAft>
              </a:lvl7pPr>
              <a:lvl8pPr marL="3429000" indent="-228600" defTabSz="685800" fontAlgn="base">
                <a:spcBef>
                  <a:spcPct val="0"/>
                </a:spcBef>
                <a:spcAft>
                  <a:spcPct val="0"/>
                </a:spcAft>
              </a:lvl8pPr>
              <a:lvl9pPr marL="3886200" indent="-228600" defTabSz="685800" fontAlgn="base">
                <a:spcBef>
                  <a:spcPct val="0"/>
                </a:spcBef>
                <a:spcAft>
                  <a:spcPct val="0"/>
                </a:spcAft>
              </a:lvl9pPr>
            </a:lstStyle>
            <a:p>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2" name="TextBox 8"/>
          <p:cNvSpPr txBox="1"/>
          <p:nvPr/>
        </p:nvSpPr>
        <p:spPr>
          <a:xfrm>
            <a:off x="433493" y="212214"/>
            <a:ext cx="1880313" cy="261610"/>
          </a:xfrm>
          <a:prstGeom prst="rect">
            <a:avLst/>
          </a:prstGeom>
          <a:noFill/>
        </p:spPr>
        <p:txBody>
          <a:bodyPr wrap="square" lIns="0" tIns="0" rIns="0" bIns="0" rtlCol="0" anchor="ctr">
            <a:spAutoFit/>
          </a:bodyPr>
          <a:lstStyle/>
          <a:p>
            <a:r>
              <a:rPr lang="en-US" altLang="zh-CN" sz="17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2017</a:t>
            </a:r>
            <a:r>
              <a:rPr lang="zh-CN" altLang="en-US" sz="17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23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8"/>
          <p:cNvSpPr txBox="1"/>
          <p:nvPr/>
        </p:nvSpPr>
        <p:spPr>
          <a:xfrm>
            <a:off x="433493" y="490004"/>
            <a:ext cx="2289387" cy="175154"/>
          </a:xfrm>
          <a:prstGeom prst="rect">
            <a:avLst/>
          </a:prstGeom>
          <a:noFill/>
        </p:spPr>
        <p:txBody>
          <a:bodyPr wrap="square" lIns="0" tIns="0" rIns="0" bIns="0" rtlCol="0" anchor="ctr">
            <a:spAutoFit/>
          </a:bodyPr>
          <a:lstStyle/>
          <a:p>
            <a:r>
              <a:rPr lang="en-US" altLang="zh-CN" sz="11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1400"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prism isContent="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41"/>
                                        </p:tgtEl>
                                        <p:attrNameLst>
                                          <p:attrName>style.visibility</p:attrName>
                                        </p:attrNameLst>
                                      </p:cBhvr>
                                      <p:to>
                                        <p:strVal val="visible"/>
                                      </p:to>
                                    </p:set>
                                    <p:anim calcmode="lin" valueType="num">
                                      <p:cBhvr>
                                        <p:cTn id="7" dur="750" fill="hold"/>
                                        <p:tgtEl>
                                          <p:spTgt spid="41"/>
                                        </p:tgtEl>
                                        <p:attrNameLst>
                                          <p:attrName>ppt_w</p:attrName>
                                        </p:attrNameLst>
                                      </p:cBhvr>
                                      <p:tavLst>
                                        <p:tav tm="0">
                                          <p:val>
                                            <p:fltVal val="0"/>
                                          </p:val>
                                        </p:tav>
                                        <p:tav tm="100000">
                                          <p:val>
                                            <p:strVal val="#ppt_w"/>
                                          </p:val>
                                        </p:tav>
                                      </p:tavLst>
                                    </p:anim>
                                    <p:anim calcmode="lin" valueType="num">
                                      <p:cBhvr>
                                        <p:cTn id="8" dur="750" fill="hold"/>
                                        <p:tgtEl>
                                          <p:spTgt spid="41"/>
                                        </p:tgtEl>
                                        <p:attrNameLst>
                                          <p:attrName>ppt_h</p:attrName>
                                        </p:attrNameLst>
                                      </p:cBhvr>
                                      <p:tavLst>
                                        <p:tav tm="0">
                                          <p:val>
                                            <p:fltVal val="0"/>
                                          </p:val>
                                        </p:tav>
                                        <p:tav tm="100000">
                                          <p:val>
                                            <p:strVal val="#ppt_h"/>
                                          </p:val>
                                        </p:tav>
                                      </p:tavLst>
                                    </p:anim>
                                    <p:animEffect transition="in" filter="fade">
                                      <p:cBhvr>
                                        <p:cTn id="9" dur="750"/>
                                        <p:tgtEl>
                                          <p:spTgt spid="41"/>
                                        </p:tgtEl>
                                      </p:cBhvr>
                                    </p:animEffect>
                                  </p:childTnLst>
                                </p:cTn>
                              </p:par>
                              <p:par>
                                <p:cTn id="10" presetID="53" presetClass="entr" presetSubtype="16" fill="hold" grpId="0" nodeType="withEffect">
                                  <p:stCondLst>
                                    <p:cond delay="300"/>
                                  </p:stCondLst>
                                  <p:childTnLst>
                                    <p:set>
                                      <p:cBhvr>
                                        <p:cTn id="11" dur="1" fill="hold">
                                          <p:stCondLst>
                                            <p:cond delay="0"/>
                                          </p:stCondLst>
                                        </p:cTn>
                                        <p:tgtEl>
                                          <p:spTgt spid="42"/>
                                        </p:tgtEl>
                                        <p:attrNameLst>
                                          <p:attrName>style.visibility</p:attrName>
                                        </p:attrNameLst>
                                      </p:cBhvr>
                                      <p:to>
                                        <p:strVal val="visible"/>
                                      </p:to>
                                    </p:set>
                                    <p:anim calcmode="lin" valueType="num">
                                      <p:cBhvr>
                                        <p:cTn id="12" dur="750" fill="hold"/>
                                        <p:tgtEl>
                                          <p:spTgt spid="42"/>
                                        </p:tgtEl>
                                        <p:attrNameLst>
                                          <p:attrName>ppt_w</p:attrName>
                                        </p:attrNameLst>
                                      </p:cBhvr>
                                      <p:tavLst>
                                        <p:tav tm="0">
                                          <p:val>
                                            <p:fltVal val="0"/>
                                          </p:val>
                                        </p:tav>
                                        <p:tav tm="100000">
                                          <p:val>
                                            <p:strVal val="#ppt_w"/>
                                          </p:val>
                                        </p:tav>
                                      </p:tavLst>
                                    </p:anim>
                                    <p:anim calcmode="lin" valueType="num">
                                      <p:cBhvr>
                                        <p:cTn id="13" dur="750" fill="hold"/>
                                        <p:tgtEl>
                                          <p:spTgt spid="42"/>
                                        </p:tgtEl>
                                        <p:attrNameLst>
                                          <p:attrName>ppt_h</p:attrName>
                                        </p:attrNameLst>
                                      </p:cBhvr>
                                      <p:tavLst>
                                        <p:tav tm="0">
                                          <p:val>
                                            <p:fltVal val="0"/>
                                          </p:val>
                                        </p:tav>
                                        <p:tav tm="100000">
                                          <p:val>
                                            <p:strVal val="#ppt_h"/>
                                          </p:val>
                                        </p:tav>
                                      </p:tavLst>
                                    </p:anim>
                                    <p:animEffect transition="in" filter="fade">
                                      <p:cBhvr>
                                        <p:cTn id="14" dur="750"/>
                                        <p:tgtEl>
                                          <p:spTgt spid="42"/>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43"/>
                                        </p:tgtEl>
                                        <p:attrNameLst>
                                          <p:attrName>style.visibility</p:attrName>
                                        </p:attrNameLst>
                                      </p:cBhvr>
                                      <p:to>
                                        <p:strVal val="visible"/>
                                      </p:to>
                                    </p:set>
                                    <p:anim calcmode="lin" valueType="num">
                                      <p:cBhvr>
                                        <p:cTn id="17" dur="750" fill="hold"/>
                                        <p:tgtEl>
                                          <p:spTgt spid="43"/>
                                        </p:tgtEl>
                                        <p:attrNameLst>
                                          <p:attrName>ppt_w</p:attrName>
                                        </p:attrNameLst>
                                      </p:cBhvr>
                                      <p:tavLst>
                                        <p:tav tm="0">
                                          <p:val>
                                            <p:fltVal val="0"/>
                                          </p:val>
                                        </p:tav>
                                        <p:tav tm="100000">
                                          <p:val>
                                            <p:strVal val="#ppt_w"/>
                                          </p:val>
                                        </p:tav>
                                      </p:tavLst>
                                    </p:anim>
                                    <p:anim calcmode="lin" valueType="num">
                                      <p:cBhvr>
                                        <p:cTn id="18" dur="750" fill="hold"/>
                                        <p:tgtEl>
                                          <p:spTgt spid="43"/>
                                        </p:tgtEl>
                                        <p:attrNameLst>
                                          <p:attrName>ppt_h</p:attrName>
                                        </p:attrNameLst>
                                      </p:cBhvr>
                                      <p:tavLst>
                                        <p:tav tm="0">
                                          <p:val>
                                            <p:fltVal val="0"/>
                                          </p:val>
                                        </p:tav>
                                        <p:tav tm="100000">
                                          <p:val>
                                            <p:strVal val="#ppt_h"/>
                                          </p:val>
                                        </p:tav>
                                      </p:tavLst>
                                    </p:anim>
                                    <p:animEffect transition="in" filter="fade">
                                      <p:cBhvr>
                                        <p:cTn id="19" dur="750"/>
                                        <p:tgtEl>
                                          <p:spTgt spid="43"/>
                                        </p:tgtEl>
                                      </p:cBhvr>
                                    </p:animEffect>
                                  </p:childTnLst>
                                </p:cTn>
                              </p:par>
                            </p:childTnLst>
                          </p:cTn>
                        </p:par>
                        <p:par>
                          <p:cTn id="20" fill="hold">
                            <p:stCondLst>
                              <p:cond delay="1200"/>
                            </p:stCondLst>
                            <p:childTnLst>
                              <p:par>
                                <p:cTn id="21" presetID="22" presetClass="entr" presetSubtype="2"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right)">
                                      <p:cBhvr>
                                        <p:cTn id="23" dur="500"/>
                                        <p:tgtEl>
                                          <p:spTgt spid="3"/>
                                        </p:tgtEl>
                                      </p:cBhvr>
                                    </p:animEffect>
                                  </p:childTnLst>
                                </p:cTn>
                              </p:par>
                              <p:par>
                                <p:cTn id="24" presetID="22" presetClass="entr" presetSubtype="8"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1152504"/>
            <a:ext cx="3678272" cy="3992584"/>
          </a:xfrm>
          <a:custGeom>
            <a:avLst/>
            <a:gdLst>
              <a:gd name="T0" fmla="*/ 0 w 2197"/>
              <a:gd name="T1" fmla="*/ 0 h 2384"/>
              <a:gd name="T2" fmla="*/ 2197 w 2197"/>
              <a:gd name="T3" fmla="*/ 2384 h 2384"/>
              <a:gd name="T4" fmla="*/ 0 w 2197"/>
              <a:gd name="T5" fmla="*/ 2384 h 2384"/>
              <a:gd name="T6" fmla="*/ 0 w 2197"/>
              <a:gd name="T7" fmla="*/ 0 h 2384"/>
            </a:gdLst>
            <a:ahLst/>
            <a:cxnLst>
              <a:cxn ang="0">
                <a:pos x="T0" y="T1"/>
              </a:cxn>
              <a:cxn ang="0">
                <a:pos x="T2" y="T3"/>
              </a:cxn>
              <a:cxn ang="0">
                <a:pos x="T4" y="T5"/>
              </a:cxn>
              <a:cxn ang="0">
                <a:pos x="T6" y="T7"/>
              </a:cxn>
            </a:cxnLst>
            <a:rect l="0" t="0" r="r" b="b"/>
            <a:pathLst>
              <a:path w="2197" h="2384">
                <a:moveTo>
                  <a:pt x="0" y="0"/>
                </a:moveTo>
                <a:lnTo>
                  <a:pt x="2197" y="2384"/>
                </a:lnTo>
                <a:lnTo>
                  <a:pt x="0" y="2384"/>
                </a:lnTo>
                <a:lnTo>
                  <a:pt x="0" y="0"/>
                </a:lnTo>
                <a:close/>
              </a:path>
            </a:pathLst>
          </a:custGeom>
          <a:solidFill>
            <a:schemeClr val="accent1"/>
          </a:solidFill>
          <a:ln w="0">
            <a:noFill/>
            <a:prstDash val="solid"/>
            <a:round/>
          </a:ln>
        </p:spPr>
        <p:txBody>
          <a:bodyPr vert="horz" wrap="square" lIns="96435" tIns="48218" rIns="96435" bIns="48218" numCol="1" anchor="t" anchorCtr="0" compatLnSpc="1"/>
          <a:lstStyle/>
          <a:p>
            <a:endParaRPr lang="zh-CN" altLang="en-US"/>
          </a:p>
        </p:txBody>
      </p:sp>
      <p:sp>
        <p:nvSpPr>
          <p:cNvPr id="7" name="Freeform 8"/>
          <p:cNvSpPr/>
          <p:nvPr/>
        </p:nvSpPr>
        <p:spPr bwMode="auto">
          <a:xfrm>
            <a:off x="-152400" y="0"/>
            <a:ext cx="7912875" cy="4657332"/>
          </a:xfrm>
          <a:custGeom>
            <a:avLst/>
            <a:gdLst>
              <a:gd name="T0" fmla="*/ 0 w 4373"/>
              <a:gd name="T1" fmla="*/ 0 h 2665"/>
              <a:gd name="T2" fmla="*/ 4373 w 4373"/>
              <a:gd name="T3" fmla="*/ 0 h 2665"/>
              <a:gd name="T4" fmla="*/ 0 w 4373"/>
              <a:gd name="T5" fmla="*/ 2665 h 2665"/>
              <a:gd name="T6" fmla="*/ 0 w 4373"/>
              <a:gd name="T7" fmla="*/ 0 h 2665"/>
            </a:gdLst>
            <a:ahLst/>
            <a:cxnLst>
              <a:cxn ang="0">
                <a:pos x="T0" y="T1"/>
              </a:cxn>
              <a:cxn ang="0">
                <a:pos x="T2" y="T3"/>
              </a:cxn>
              <a:cxn ang="0">
                <a:pos x="T4" y="T5"/>
              </a:cxn>
              <a:cxn ang="0">
                <a:pos x="T6" y="T7"/>
              </a:cxn>
            </a:cxnLst>
            <a:rect l="0" t="0" r="r" b="b"/>
            <a:pathLst>
              <a:path w="4373" h="2665">
                <a:moveTo>
                  <a:pt x="0" y="0"/>
                </a:moveTo>
                <a:lnTo>
                  <a:pt x="4373" y="0"/>
                </a:lnTo>
                <a:lnTo>
                  <a:pt x="0" y="2665"/>
                </a:lnTo>
                <a:lnTo>
                  <a:pt x="0" y="0"/>
                </a:lnTo>
                <a:close/>
              </a:path>
            </a:pathLst>
          </a:custGeom>
          <a:blipFill dpi="0" rotWithShape="1">
            <a:blip r:embed="rId1"/>
            <a:srcRect/>
            <a:stretch>
              <a:fillRect l="2053" t="-37750" r="97" b="13276"/>
            </a:stretch>
          </a:blipFill>
          <a:ln w="0">
            <a:noFill/>
            <a:prstDash val="solid"/>
            <a:round/>
          </a:ln>
          <a:effectLst/>
        </p:spPr>
        <p:txBody>
          <a:bodyPr vert="horz" wrap="square" lIns="96435" tIns="48218" rIns="96435" bIns="48218" numCol="1" anchor="t" anchorCtr="0" compatLnSpc="1"/>
          <a:lstStyle/>
          <a:p>
            <a:endParaRPr lang="zh-CN" altLang="en-US"/>
          </a:p>
        </p:txBody>
      </p:sp>
      <p:cxnSp>
        <p:nvCxnSpPr>
          <p:cNvPr id="12" name="直接连接符 11"/>
          <p:cNvCxnSpPr/>
          <p:nvPr/>
        </p:nvCxnSpPr>
        <p:spPr>
          <a:xfrm>
            <a:off x="5108577" y="3267592"/>
            <a:ext cx="3996407" cy="0"/>
          </a:xfrm>
          <a:prstGeom prst="line">
            <a:avLst/>
          </a:prstGeom>
          <a:ln>
            <a:solidFill>
              <a:srgbClr val="083A75"/>
            </a:solidFill>
          </a:ln>
        </p:spPr>
        <p:style>
          <a:lnRef idx="1">
            <a:schemeClr val="accent1"/>
          </a:lnRef>
          <a:fillRef idx="0">
            <a:schemeClr val="accent1"/>
          </a:fillRef>
          <a:effectRef idx="0">
            <a:schemeClr val="accent1"/>
          </a:effectRef>
          <a:fontRef idx="minor">
            <a:schemeClr val="tx1"/>
          </a:fontRef>
        </p:style>
      </p:cxnSp>
      <p:sp>
        <p:nvSpPr>
          <p:cNvPr id="13" name="矩形 259"/>
          <p:cNvSpPr>
            <a:spLocks noChangeArrowheads="1"/>
          </p:cNvSpPr>
          <p:nvPr/>
        </p:nvSpPr>
        <p:spPr bwMode="auto">
          <a:xfrm>
            <a:off x="5127826" y="3363034"/>
            <a:ext cx="3996407"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00" dirty="0">
                <a:solidFill>
                  <a:schemeClr val="tx1">
                    <a:lumMod val="50000"/>
                    <a:lumOff val="50000"/>
                  </a:schemeClr>
                </a:solidFill>
                <a:latin typeface="Arial" panose="020B0604020202020204" pitchFamily="34" charset="0"/>
                <a:cs typeface="Arial" panose="020B0604020202020204" pitchFamily="34" charset="0"/>
              </a:rPr>
              <a:t>COMPANY INTRODUCTION PPT</a:t>
            </a:r>
            <a:endParaRPr lang="en-US" altLang="zh-CN" sz="1100" dirty="0">
              <a:solidFill>
                <a:schemeClr val="tx1">
                  <a:lumMod val="50000"/>
                  <a:lumOff val="50000"/>
                </a:schemeClr>
              </a:solidFill>
              <a:latin typeface="Arial" panose="020B0604020202020204" pitchFamily="34" charset="0"/>
              <a:cs typeface="Arial" panose="020B0604020202020204" pitchFamily="34" charset="0"/>
            </a:endParaRPr>
          </a:p>
          <a:p>
            <a:pPr>
              <a:buNone/>
            </a:pPr>
            <a:r>
              <a:rPr lang="zh-CN" altLang="en-US" sz="1000" dirty="0">
                <a:solidFill>
                  <a:schemeClr val="tx1">
                    <a:lumMod val="50000"/>
                    <a:lumOff val="50000"/>
                  </a:schemeClr>
                </a:solidFill>
              </a:rPr>
              <a:t>公司介绍</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产品宣传</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品牌展示</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企业文化</a:t>
            </a:r>
            <a:endParaRPr lang="zh-CN" altLang="en-US" sz="1000" dirty="0">
              <a:solidFill>
                <a:schemeClr val="tx1">
                  <a:lumMod val="50000"/>
                  <a:lumOff val="50000"/>
                </a:schemeClr>
              </a:solidFill>
            </a:endParaRPr>
          </a:p>
        </p:txBody>
      </p:sp>
      <p:sp>
        <p:nvSpPr>
          <p:cNvPr id="9" name="矩形 8"/>
          <p:cNvSpPr/>
          <p:nvPr/>
        </p:nvSpPr>
        <p:spPr>
          <a:xfrm>
            <a:off x="3445846" y="2714375"/>
            <a:ext cx="5332395" cy="523204"/>
          </a:xfrm>
          <a:prstGeom prst="rect">
            <a:avLst/>
          </a:prstGeom>
        </p:spPr>
        <p:txBody>
          <a:bodyPr wrap="square" lIns="91424" tIns="45712" rIns="91424" bIns="45712">
            <a:spAutoFit/>
          </a:bodyPr>
          <a:lstStyle/>
          <a:p>
            <a:pPr>
              <a:buNone/>
              <a:defRPr sz="3600">
                <a:solidFill>
                  <a:srgbClr val="000000"/>
                </a:solidFill>
                <a:latin typeface="Calibri" panose="020F0502020204030204"/>
                <a:ea typeface="Calibri" panose="020F0502020204030204"/>
                <a:cs typeface="Calibri" panose="020F0502020204030204"/>
                <a:sym typeface="Calibri" panose="020F0502020204030204"/>
              </a:defRPr>
            </a:pPr>
            <a:r>
              <a:rPr lang="en-US" altLang="zh-CN" sz="2800" dirty="0">
                <a:solidFill>
                  <a:schemeClr val="accent1"/>
                </a:solidFill>
                <a:latin typeface="微软雅黑" panose="020B0503020204020204" pitchFamily="34" charset="-122"/>
                <a:ea typeface="微软雅黑" panose="020B0503020204020204" pitchFamily="34" charset="-122"/>
              </a:rPr>
              <a:t>PART 02  </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工作完成情况</a:t>
            </a:r>
            <a:endParaRPr lang="zh-CN" altLang="zh-CN"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iterate type="wd">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2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5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2599"/>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3"/>
                                        </p:tgtEl>
                                      </p:cBhvr>
                                    </p:animEffect>
                                    <p:animScale>
                                      <p:cBhvr>
                                        <p:cTn id="36"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p:bldP spid="13" grpId="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7" name="组合 76"/>
          <p:cNvGrpSpPr/>
          <p:nvPr/>
        </p:nvGrpSpPr>
        <p:grpSpPr>
          <a:xfrm>
            <a:off x="686422" y="3924589"/>
            <a:ext cx="7752942" cy="0"/>
            <a:chOff x="686422" y="3923795"/>
            <a:chExt cx="7752942" cy="0"/>
          </a:xfrm>
        </p:grpSpPr>
        <p:cxnSp>
          <p:nvCxnSpPr>
            <p:cNvPr id="4" name="Straight Connector 2"/>
            <p:cNvCxnSpPr/>
            <p:nvPr/>
          </p:nvCxnSpPr>
          <p:spPr>
            <a:xfrm>
              <a:off x="1645481"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5" name="Straight Connector 3"/>
            <p:cNvCxnSpPr/>
            <p:nvPr/>
          </p:nvCxnSpPr>
          <p:spPr>
            <a:xfrm>
              <a:off x="2818500"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 name="Straight Connector 4"/>
            <p:cNvCxnSpPr/>
            <p:nvPr/>
          </p:nvCxnSpPr>
          <p:spPr>
            <a:xfrm>
              <a:off x="4002510"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7" name="Straight Connector 5"/>
            <p:cNvCxnSpPr/>
            <p:nvPr/>
          </p:nvCxnSpPr>
          <p:spPr>
            <a:xfrm>
              <a:off x="5175529"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6"/>
            <p:cNvCxnSpPr/>
            <p:nvPr/>
          </p:nvCxnSpPr>
          <p:spPr>
            <a:xfrm rot="10800000">
              <a:off x="7548364" y="3923795"/>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7"/>
            <p:cNvCxnSpPr/>
            <p:nvPr/>
          </p:nvCxnSpPr>
          <p:spPr>
            <a:xfrm rot="10800000">
              <a:off x="6359370" y="3923795"/>
              <a:ext cx="1107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8"/>
            <p:cNvCxnSpPr/>
            <p:nvPr/>
          </p:nvCxnSpPr>
          <p:spPr>
            <a:xfrm rot="10800000">
              <a:off x="686422" y="3923795"/>
              <a:ext cx="891000" cy="0"/>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930790" y="2196984"/>
            <a:ext cx="1378216" cy="2009409"/>
            <a:chOff x="930790" y="2196189"/>
            <a:chExt cx="1378216" cy="2009409"/>
          </a:xfrm>
        </p:grpSpPr>
        <p:sp>
          <p:nvSpPr>
            <p:cNvPr id="11" name="TextBox 9"/>
            <p:cNvSpPr txBox="1"/>
            <p:nvPr/>
          </p:nvSpPr>
          <p:spPr>
            <a:xfrm>
              <a:off x="1146691" y="2920762"/>
              <a:ext cx="946414" cy="230833"/>
            </a:xfrm>
            <a:prstGeom prst="rect">
              <a:avLst/>
            </a:prstGeom>
            <a:noFill/>
          </p:spPr>
          <p:txBody>
            <a:bodyPr wrap="none">
              <a:normAutofit fontScale="77500" lnSpcReduction="20000"/>
            </a:bodyPr>
            <a:lstStyle/>
            <a:p>
              <a:pPr algn="ctr"/>
              <a:r>
                <a:rPr lang="zh-CN" altLang="en-US" sz="1400" b="1">
                  <a:cs typeface="+mn-ea"/>
                  <a:sym typeface="+mn-lt"/>
                </a:rPr>
                <a:t>标题文本预设</a:t>
              </a:r>
              <a:endParaRPr lang="zh-CN" altLang="en-US" sz="1400" b="1">
                <a:cs typeface="+mn-ea"/>
                <a:sym typeface="+mn-lt"/>
              </a:endParaRPr>
            </a:p>
          </p:txBody>
        </p:sp>
        <p:sp>
          <p:nvSpPr>
            <p:cNvPr id="12" name="TextBox 10"/>
            <p:cNvSpPr txBox="1"/>
            <p:nvPr/>
          </p:nvSpPr>
          <p:spPr>
            <a:xfrm>
              <a:off x="930790" y="3089716"/>
              <a:ext cx="1378216" cy="415499"/>
            </a:xfrm>
            <a:prstGeom prst="rect">
              <a:avLst/>
            </a:prstGeom>
            <a:noFill/>
          </p:spPr>
          <p:txBody>
            <a:bodyPr wrap="square">
              <a:normAutofit fontScale="70000" lnSpcReduction="20000"/>
            </a:bodyPr>
            <a:lstStyle/>
            <a:p>
              <a:pPr algn="ctr">
                <a:lnSpc>
                  <a:spcPct val="120000"/>
                </a:lnSpc>
              </a:pPr>
              <a:r>
                <a:rPr lang="zh-CN" altLang="en-US" sz="1000" dirty="0">
                  <a:cs typeface="+mn-ea"/>
                  <a:sym typeface="+mn-lt"/>
                </a:rPr>
                <a:t>此部分内容作为文字排版占位显示（建议使用主题字体）</a:t>
              </a:r>
              <a:endParaRPr lang="zh-CN" altLang="en-US" sz="1000" dirty="0">
                <a:cs typeface="+mn-ea"/>
                <a:sym typeface="+mn-lt"/>
              </a:endParaRPr>
            </a:p>
          </p:txBody>
        </p:sp>
        <p:sp>
          <p:nvSpPr>
            <p:cNvPr id="18" name="TextBox 16"/>
            <p:cNvSpPr txBox="1"/>
            <p:nvPr/>
          </p:nvSpPr>
          <p:spPr>
            <a:xfrm>
              <a:off x="1414794" y="3997849"/>
              <a:ext cx="393377" cy="207749"/>
            </a:xfrm>
            <a:prstGeom prst="rect">
              <a:avLst/>
            </a:prstGeom>
            <a:noFill/>
          </p:spPr>
          <p:txBody>
            <a:bodyPr wrap="none">
              <a:normAutofit fontScale="77500" lnSpcReduction="20000"/>
            </a:bodyPr>
            <a:lstStyle/>
            <a:p>
              <a:r>
                <a:rPr lang="id-ID" sz="1200" b="1">
                  <a:cs typeface="+mn-ea"/>
                  <a:sym typeface="+mn-lt"/>
                </a:rPr>
                <a:t>2012</a:t>
              </a:r>
              <a:endParaRPr lang="id-ID" sz="1200" b="1">
                <a:cs typeface="+mn-ea"/>
                <a:sym typeface="+mn-lt"/>
              </a:endParaRPr>
            </a:p>
          </p:txBody>
        </p:sp>
        <p:sp>
          <p:nvSpPr>
            <p:cNvPr id="19" name="Oval 17"/>
            <p:cNvSpPr/>
            <p:nvPr/>
          </p:nvSpPr>
          <p:spPr>
            <a:xfrm>
              <a:off x="1579398" y="3883295"/>
              <a:ext cx="81000" cy="81000"/>
            </a:xfrm>
            <a:prstGeom prst="ellipse">
              <a:avLst/>
            </a:prstGeom>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cxnSp>
          <p:nvCxnSpPr>
            <p:cNvPr id="25" name="Straight Connector 23"/>
            <p:cNvCxnSpPr/>
            <p:nvPr/>
          </p:nvCxnSpPr>
          <p:spPr>
            <a:xfrm flipV="1">
              <a:off x="1619898" y="3567789"/>
              <a:ext cx="0" cy="270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4"/>
            <p:cNvCxnSpPr/>
            <p:nvPr/>
          </p:nvCxnSpPr>
          <p:spPr>
            <a:xfrm flipV="1">
              <a:off x="1619898" y="2635012"/>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27" name="Group 25"/>
            <p:cNvGrpSpPr/>
            <p:nvPr/>
          </p:nvGrpSpPr>
          <p:grpSpPr>
            <a:xfrm>
              <a:off x="1421606" y="2196189"/>
              <a:ext cx="405000" cy="405000"/>
              <a:chOff x="1895475" y="3190875"/>
              <a:chExt cx="540000" cy="540000"/>
            </a:xfrm>
          </p:grpSpPr>
          <p:sp>
            <p:nvSpPr>
              <p:cNvPr id="75" name="Oval 73"/>
              <p:cNvSpPr/>
              <p:nvPr/>
            </p:nvSpPr>
            <p:spPr>
              <a:xfrm>
                <a:off x="1895475" y="3190875"/>
                <a:ext cx="540000" cy="540000"/>
              </a:xfrm>
              <a:prstGeom prst="ellipse">
                <a:avLst/>
              </a:prstGeom>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76" name="Freeform: Shape 74"/>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chemeClr val="bg1"/>
              </a:solidFill>
              <a:ln>
                <a:noFill/>
              </a:ln>
            </p:spPr>
            <p:txBody>
              <a:bodyPr anchor="ctr"/>
              <a:lstStyle/>
              <a:p>
                <a:pPr algn="ctr"/>
                <a:endParaRPr>
                  <a:cs typeface="+mn-ea"/>
                  <a:sym typeface="+mn-lt"/>
                </a:endParaRPr>
              </a:p>
            </p:txBody>
          </p:sp>
        </p:grpSp>
      </p:grpSp>
      <p:grpSp>
        <p:nvGrpSpPr>
          <p:cNvPr id="80" name="组合 79"/>
          <p:cNvGrpSpPr/>
          <p:nvPr/>
        </p:nvGrpSpPr>
        <p:grpSpPr>
          <a:xfrm>
            <a:off x="2108439" y="1222394"/>
            <a:ext cx="1378216" cy="2983998"/>
            <a:chOff x="2108439" y="1221600"/>
            <a:chExt cx="1378216" cy="2983998"/>
          </a:xfrm>
        </p:grpSpPr>
        <p:sp>
          <p:nvSpPr>
            <p:cNvPr id="17" name="TextBox 15"/>
            <p:cNvSpPr txBox="1"/>
            <p:nvPr/>
          </p:nvSpPr>
          <p:spPr>
            <a:xfrm>
              <a:off x="2594607" y="3997849"/>
              <a:ext cx="393377" cy="207749"/>
            </a:xfrm>
            <a:prstGeom prst="rect">
              <a:avLst/>
            </a:prstGeom>
            <a:noFill/>
          </p:spPr>
          <p:txBody>
            <a:bodyPr wrap="none">
              <a:normAutofit fontScale="77500" lnSpcReduction="20000"/>
            </a:bodyPr>
            <a:lstStyle/>
            <a:p>
              <a:r>
                <a:rPr lang="id-ID" sz="1200" b="1">
                  <a:cs typeface="+mn-ea"/>
                  <a:sym typeface="+mn-lt"/>
                </a:rPr>
                <a:t>2013</a:t>
              </a:r>
              <a:endParaRPr lang="id-ID" sz="1200" b="1">
                <a:cs typeface="+mn-ea"/>
                <a:sym typeface="+mn-lt"/>
              </a:endParaRPr>
            </a:p>
          </p:txBody>
        </p:sp>
        <p:sp>
          <p:nvSpPr>
            <p:cNvPr id="20" name="Oval 18"/>
            <p:cNvSpPr/>
            <p:nvPr/>
          </p:nvSpPr>
          <p:spPr>
            <a:xfrm>
              <a:off x="2749593" y="3883295"/>
              <a:ext cx="81000" cy="8100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TextBox 26"/>
            <p:cNvSpPr txBox="1"/>
            <p:nvPr/>
          </p:nvSpPr>
          <p:spPr>
            <a:xfrm>
              <a:off x="2324343" y="1956356"/>
              <a:ext cx="946413" cy="230833"/>
            </a:xfrm>
            <a:prstGeom prst="rect">
              <a:avLst/>
            </a:prstGeom>
            <a:noFill/>
          </p:spPr>
          <p:txBody>
            <a:bodyPr wrap="none">
              <a:normAutofit fontScale="77500" lnSpcReduction="20000"/>
            </a:bodyPr>
            <a:lstStyle/>
            <a:p>
              <a:pPr algn="ctr"/>
              <a:r>
                <a:rPr lang="zh-CN" altLang="en-US" sz="1400" b="1">
                  <a:cs typeface="+mn-ea"/>
                  <a:sym typeface="+mn-lt"/>
                </a:rPr>
                <a:t>标题文本预设</a:t>
              </a:r>
              <a:endParaRPr lang="zh-CN" altLang="en-US" sz="1400" b="1">
                <a:cs typeface="+mn-ea"/>
                <a:sym typeface="+mn-lt"/>
              </a:endParaRPr>
            </a:p>
          </p:txBody>
        </p:sp>
        <p:sp>
          <p:nvSpPr>
            <p:cNvPr id="29" name="TextBox 27"/>
            <p:cNvSpPr txBox="1"/>
            <p:nvPr/>
          </p:nvSpPr>
          <p:spPr>
            <a:xfrm>
              <a:off x="2108439" y="2125310"/>
              <a:ext cx="1378216" cy="415499"/>
            </a:xfrm>
            <a:prstGeom prst="rect">
              <a:avLst/>
            </a:prstGeom>
            <a:noFill/>
          </p:spPr>
          <p:txBody>
            <a:bodyPr wrap="square">
              <a:normAutofit fontScale="70000" lnSpcReduction="20000"/>
            </a:bodyPr>
            <a:lstStyle/>
            <a:p>
              <a:pPr algn="ct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cxnSp>
          <p:nvCxnSpPr>
            <p:cNvPr id="30" name="Straight Connector 28"/>
            <p:cNvCxnSpPr/>
            <p:nvPr/>
          </p:nvCxnSpPr>
          <p:spPr>
            <a:xfrm flipV="1">
              <a:off x="2797547" y="2603383"/>
              <a:ext cx="0" cy="1242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Straight Connector 29"/>
            <p:cNvCxnSpPr/>
            <p:nvPr/>
          </p:nvCxnSpPr>
          <p:spPr>
            <a:xfrm flipV="1">
              <a:off x="2790093" y="1663462"/>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32" name="Group 30"/>
            <p:cNvGrpSpPr/>
            <p:nvPr/>
          </p:nvGrpSpPr>
          <p:grpSpPr>
            <a:xfrm>
              <a:off x="2595047" y="1221600"/>
              <a:ext cx="405000" cy="405000"/>
              <a:chOff x="3450124" y="2009775"/>
              <a:chExt cx="540000" cy="540000"/>
            </a:xfrm>
          </p:grpSpPr>
          <p:sp>
            <p:nvSpPr>
              <p:cNvPr id="65" name="Oval 63"/>
              <p:cNvSpPr/>
              <p:nvPr/>
            </p:nvSpPr>
            <p:spPr>
              <a:xfrm>
                <a:off x="3450124" y="2009775"/>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66" name="Group 64"/>
              <p:cNvGrpSpPr/>
              <p:nvPr/>
            </p:nvGrpSpPr>
            <p:grpSpPr>
              <a:xfrm>
                <a:off x="3567882" y="2071853"/>
                <a:ext cx="304483" cy="415884"/>
                <a:chOff x="5772150" y="2981325"/>
                <a:chExt cx="650875" cy="889001"/>
              </a:xfrm>
              <a:solidFill>
                <a:schemeClr val="bg1"/>
              </a:solidFill>
            </p:grpSpPr>
            <p:sp>
              <p:nvSpPr>
                <p:cNvPr id="67" name="Rectangle 65"/>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68" name="Rectangle 66"/>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69" name="Rectangle 67"/>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0" name="Rectangle 68"/>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endParaRPr>
                    <a:cs typeface="+mn-ea"/>
                    <a:sym typeface="+mn-lt"/>
                  </a:endParaRPr>
                </a:p>
              </p:txBody>
            </p:sp>
            <p:sp>
              <p:nvSpPr>
                <p:cNvPr id="71" name="Freeform: Shape 69"/>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72" name="Freeform: Shape 70"/>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73" name="Oval 7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74" name="Freeform: Shape 72"/>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grpSp>
        </p:grpSp>
      </p:grpSp>
      <p:grpSp>
        <p:nvGrpSpPr>
          <p:cNvPr id="81" name="组合 80"/>
          <p:cNvGrpSpPr/>
          <p:nvPr/>
        </p:nvGrpSpPr>
        <p:grpSpPr>
          <a:xfrm>
            <a:off x="3288981" y="2210976"/>
            <a:ext cx="1378216" cy="1995416"/>
            <a:chOff x="3288981" y="2210182"/>
            <a:chExt cx="1378216" cy="1995416"/>
          </a:xfrm>
        </p:grpSpPr>
        <p:sp>
          <p:nvSpPr>
            <p:cNvPr id="16" name="TextBox 14"/>
            <p:cNvSpPr txBox="1"/>
            <p:nvPr/>
          </p:nvSpPr>
          <p:spPr>
            <a:xfrm>
              <a:off x="3787017" y="3997849"/>
              <a:ext cx="393377" cy="207749"/>
            </a:xfrm>
            <a:prstGeom prst="rect">
              <a:avLst/>
            </a:prstGeom>
            <a:noFill/>
          </p:spPr>
          <p:txBody>
            <a:bodyPr wrap="none">
              <a:normAutofit fontScale="77500" lnSpcReduction="20000"/>
            </a:bodyPr>
            <a:lstStyle/>
            <a:p>
              <a:r>
                <a:rPr lang="id-ID" sz="1200" b="1">
                  <a:cs typeface="+mn-ea"/>
                  <a:sym typeface="+mn-lt"/>
                </a:rPr>
                <a:t>2014</a:t>
              </a:r>
              <a:endParaRPr lang="id-ID" sz="1200" b="1">
                <a:cs typeface="+mn-ea"/>
                <a:sym typeface="+mn-lt"/>
              </a:endParaRPr>
            </a:p>
          </p:txBody>
        </p:sp>
        <p:sp>
          <p:nvSpPr>
            <p:cNvPr id="21" name="Oval 19"/>
            <p:cNvSpPr/>
            <p:nvPr/>
          </p:nvSpPr>
          <p:spPr>
            <a:xfrm>
              <a:off x="3931183" y="3883295"/>
              <a:ext cx="81000" cy="81000"/>
            </a:xfrm>
            <a:prstGeom prst="ellipse">
              <a:avLst/>
            </a:prstGeom>
            <a:solidFill>
              <a:schemeClr val="accent3"/>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3" name="TextBox 31"/>
            <p:cNvSpPr txBox="1"/>
            <p:nvPr/>
          </p:nvSpPr>
          <p:spPr>
            <a:xfrm>
              <a:off x="3504882" y="2919846"/>
              <a:ext cx="946414" cy="230833"/>
            </a:xfrm>
            <a:prstGeom prst="rect">
              <a:avLst/>
            </a:prstGeom>
            <a:noFill/>
          </p:spPr>
          <p:txBody>
            <a:bodyPr wrap="none">
              <a:normAutofit fontScale="77500" lnSpcReduction="20000"/>
            </a:bodyPr>
            <a:lstStyle/>
            <a:p>
              <a:pPr algn="ctr"/>
              <a:r>
                <a:rPr lang="zh-CN" altLang="en-US" sz="1400" b="1">
                  <a:cs typeface="+mn-ea"/>
                  <a:sym typeface="+mn-lt"/>
                </a:rPr>
                <a:t>标题文本预设</a:t>
              </a:r>
              <a:endParaRPr lang="zh-CN" altLang="en-US" sz="1400" b="1">
                <a:cs typeface="+mn-ea"/>
                <a:sym typeface="+mn-lt"/>
              </a:endParaRPr>
            </a:p>
          </p:txBody>
        </p:sp>
        <p:sp>
          <p:nvSpPr>
            <p:cNvPr id="34" name="TextBox 32"/>
            <p:cNvSpPr txBox="1"/>
            <p:nvPr/>
          </p:nvSpPr>
          <p:spPr>
            <a:xfrm>
              <a:off x="3288981" y="3088800"/>
              <a:ext cx="1378216" cy="415499"/>
            </a:xfrm>
            <a:prstGeom prst="rect">
              <a:avLst/>
            </a:prstGeom>
            <a:noFill/>
          </p:spPr>
          <p:txBody>
            <a:bodyPr wrap="square">
              <a:normAutofit fontScale="70000" lnSpcReduction="20000"/>
            </a:bodyPr>
            <a:lstStyle/>
            <a:p>
              <a:pPr algn="ct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cxnSp>
          <p:nvCxnSpPr>
            <p:cNvPr id="35" name="Straight Connector 33"/>
            <p:cNvCxnSpPr/>
            <p:nvPr/>
          </p:nvCxnSpPr>
          <p:spPr>
            <a:xfrm flipV="1">
              <a:off x="3978088" y="3551965"/>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36" name="Straight Connector 34"/>
            <p:cNvCxnSpPr/>
            <p:nvPr/>
          </p:nvCxnSpPr>
          <p:spPr>
            <a:xfrm flipV="1">
              <a:off x="3978088" y="2663913"/>
              <a:ext cx="0" cy="243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41" name="Group 39"/>
            <p:cNvGrpSpPr/>
            <p:nvPr/>
          </p:nvGrpSpPr>
          <p:grpSpPr>
            <a:xfrm>
              <a:off x="3779796" y="2210182"/>
              <a:ext cx="405000" cy="405000"/>
              <a:chOff x="5039729" y="3314307"/>
              <a:chExt cx="540000" cy="540000"/>
            </a:xfrm>
          </p:grpSpPr>
          <p:sp>
            <p:nvSpPr>
              <p:cNvPr id="63" name="Oval 61"/>
              <p:cNvSpPr/>
              <p:nvPr/>
            </p:nvSpPr>
            <p:spPr>
              <a:xfrm>
                <a:off x="5039729" y="3314307"/>
                <a:ext cx="540000" cy="54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64" name="Freeform: Shape 62"/>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chemeClr val="bg1"/>
              </a:solidFill>
              <a:ln>
                <a:noFill/>
              </a:ln>
            </p:spPr>
            <p:txBody>
              <a:bodyPr anchor="ctr"/>
              <a:lstStyle/>
              <a:p>
                <a:pPr algn="ctr"/>
                <a:endParaRPr>
                  <a:cs typeface="+mn-ea"/>
                  <a:sym typeface="+mn-lt"/>
                </a:endParaRPr>
              </a:p>
            </p:txBody>
          </p:sp>
        </p:grpSp>
      </p:grpSp>
      <p:grpSp>
        <p:nvGrpSpPr>
          <p:cNvPr id="83" name="组合 82"/>
          <p:cNvGrpSpPr/>
          <p:nvPr/>
        </p:nvGrpSpPr>
        <p:grpSpPr>
          <a:xfrm>
            <a:off x="4459176" y="1358694"/>
            <a:ext cx="1378216" cy="2840554"/>
            <a:chOff x="4459176" y="1357900"/>
            <a:chExt cx="1378216" cy="2840554"/>
          </a:xfrm>
        </p:grpSpPr>
        <p:sp>
          <p:nvSpPr>
            <p:cNvPr id="15" name="TextBox 13"/>
            <p:cNvSpPr txBox="1"/>
            <p:nvPr/>
          </p:nvSpPr>
          <p:spPr>
            <a:xfrm>
              <a:off x="4959717" y="3990705"/>
              <a:ext cx="393377" cy="207749"/>
            </a:xfrm>
            <a:prstGeom prst="rect">
              <a:avLst/>
            </a:prstGeom>
            <a:noFill/>
          </p:spPr>
          <p:txBody>
            <a:bodyPr wrap="none">
              <a:normAutofit fontScale="77500" lnSpcReduction="20000"/>
            </a:bodyPr>
            <a:lstStyle/>
            <a:p>
              <a:r>
                <a:rPr lang="id-ID" sz="1200" b="1">
                  <a:cs typeface="+mn-ea"/>
                  <a:sym typeface="+mn-lt"/>
                </a:rPr>
                <a:t>2015</a:t>
              </a:r>
              <a:endParaRPr lang="id-ID" sz="1200" b="1">
                <a:cs typeface="+mn-ea"/>
                <a:sym typeface="+mn-lt"/>
              </a:endParaRPr>
            </a:p>
          </p:txBody>
        </p:sp>
        <p:sp>
          <p:nvSpPr>
            <p:cNvPr id="22" name="Oval 20"/>
            <p:cNvSpPr/>
            <p:nvPr/>
          </p:nvSpPr>
          <p:spPr>
            <a:xfrm>
              <a:off x="5109894" y="3883295"/>
              <a:ext cx="81000" cy="81000"/>
            </a:xfrm>
            <a:prstGeom prst="ellipse">
              <a:avLst/>
            </a:prstGeom>
            <a:solidFill>
              <a:schemeClr val="accent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7" name="TextBox 35"/>
            <p:cNvSpPr txBox="1"/>
            <p:nvPr/>
          </p:nvSpPr>
          <p:spPr>
            <a:xfrm>
              <a:off x="4675081" y="2089616"/>
              <a:ext cx="946414" cy="230833"/>
            </a:xfrm>
            <a:prstGeom prst="rect">
              <a:avLst/>
            </a:prstGeom>
            <a:noFill/>
          </p:spPr>
          <p:txBody>
            <a:bodyPr wrap="none">
              <a:normAutofit fontScale="77500" lnSpcReduction="20000"/>
            </a:bodyPr>
            <a:lstStyle/>
            <a:p>
              <a:pPr algn="ctr"/>
              <a:r>
                <a:rPr lang="zh-CN" altLang="en-US" sz="1400" b="1">
                  <a:cs typeface="+mn-ea"/>
                  <a:sym typeface="+mn-lt"/>
                </a:rPr>
                <a:t>标题文本预设</a:t>
              </a:r>
              <a:endParaRPr lang="zh-CN" altLang="en-US" sz="1400" b="1">
                <a:cs typeface="+mn-ea"/>
                <a:sym typeface="+mn-lt"/>
              </a:endParaRPr>
            </a:p>
          </p:txBody>
        </p:sp>
        <p:sp>
          <p:nvSpPr>
            <p:cNvPr id="38" name="TextBox 36"/>
            <p:cNvSpPr txBox="1"/>
            <p:nvPr/>
          </p:nvSpPr>
          <p:spPr>
            <a:xfrm>
              <a:off x="4459176" y="2258570"/>
              <a:ext cx="1378216" cy="415499"/>
            </a:xfrm>
            <a:prstGeom prst="rect">
              <a:avLst/>
            </a:prstGeom>
            <a:noFill/>
          </p:spPr>
          <p:txBody>
            <a:bodyPr wrap="square">
              <a:normAutofit fontScale="70000" lnSpcReduction="20000"/>
            </a:bodyPr>
            <a:lstStyle/>
            <a:p>
              <a:pPr algn="ct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cxnSp>
          <p:nvCxnSpPr>
            <p:cNvPr id="39" name="Straight Connector 37"/>
            <p:cNvCxnSpPr/>
            <p:nvPr/>
          </p:nvCxnSpPr>
          <p:spPr>
            <a:xfrm flipV="1">
              <a:off x="5148283" y="2736644"/>
              <a:ext cx="0" cy="110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0" name="Straight Connector 38"/>
            <p:cNvCxnSpPr/>
            <p:nvPr/>
          </p:nvCxnSpPr>
          <p:spPr>
            <a:xfrm flipV="1">
              <a:off x="5148283" y="1796723"/>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42" name="Group 40"/>
            <p:cNvGrpSpPr/>
            <p:nvPr/>
          </p:nvGrpSpPr>
          <p:grpSpPr>
            <a:xfrm>
              <a:off x="4945783" y="1357900"/>
              <a:ext cx="405000" cy="405000"/>
              <a:chOff x="6594378" y="2177931"/>
              <a:chExt cx="540000" cy="540000"/>
            </a:xfrm>
          </p:grpSpPr>
          <p:sp>
            <p:nvSpPr>
              <p:cNvPr id="59" name="Oval 57"/>
              <p:cNvSpPr/>
              <p:nvPr/>
            </p:nvSpPr>
            <p:spPr>
              <a:xfrm>
                <a:off x="6594378" y="2177931"/>
                <a:ext cx="540000" cy="54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60" name="Group 58"/>
              <p:cNvGrpSpPr/>
              <p:nvPr/>
            </p:nvGrpSpPr>
            <p:grpSpPr>
              <a:xfrm>
                <a:off x="6675953" y="2239847"/>
                <a:ext cx="371937" cy="351888"/>
                <a:chOff x="8493125" y="2289175"/>
                <a:chExt cx="854075" cy="808038"/>
              </a:xfrm>
              <a:solidFill>
                <a:schemeClr val="bg1"/>
              </a:solidFill>
            </p:grpSpPr>
            <p:sp>
              <p:nvSpPr>
                <p:cNvPr id="61" name="Freeform: Shape 59"/>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62" name="Oval 60"/>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grpSp>
        </p:grpSp>
      </p:grpSp>
      <p:grpSp>
        <p:nvGrpSpPr>
          <p:cNvPr id="84" name="组合 83"/>
          <p:cNvGrpSpPr/>
          <p:nvPr/>
        </p:nvGrpSpPr>
        <p:grpSpPr>
          <a:xfrm>
            <a:off x="5627946" y="2178702"/>
            <a:ext cx="1378216" cy="2027690"/>
            <a:chOff x="5627946" y="2177908"/>
            <a:chExt cx="1378216" cy="2027690"/>
          </a:xfrm>
        </p:grpSpPr>
        <p:sp>
          <p:nvSpPr>
            <p:cNvPr id="14" name="TextBox 12"/>
            <p:cNvSpPr txBox="1"/>
            <p:nvPr/>
          </p:nvSpPr>
          <p:spPr>
            <a:xfrm>
              <a:off x="6125200" y="3997849"/>
              <a:ext cx="393377" cy="207749"/>
            </a:xfrm>
            <a:prstGeom prst="rect">
              <a:avLst/>
            </a:prstGeom>
            <a:noFill/>
          </p:spPr>
          <p:txBody>
            <a:bodyPr wrap="none">
              <a:normAutofit fontScale="77500" lnSpcReduction="20000"/>
            </a:bodyPr>
            <a:lstStyle/>
            <a:p>
              <a:r>
                <a:rPr lang="id-ID" sz="1200" b="1">
                  <a:cs typeface="+mn-ea"/>
                  <a:sym typeface="+mn-lt"/>
                </a:rPr>
                <a:t>2016</a:t>
              </a:r>
              <a:endParaRPr lang="id-ID" sz="1200" b="1">
                <a:cs typeface="+mn-ea"/>
                <a:sym typeface="+mn-lt"/>
              </a:endParaRPr>
            </a:p>
          </p:txBody>
        </p:sp>
        <p:sp>
          <p:nvSpPr>
            <p:cNvPr id="23" name="Oval 21"/>
            <p:cNvSpPr/>
            <p:nvPr/>
          </p:nvSpPr>
          <p:spPr>
            <a:xfrm>
              <a:off x="6270952" y="3883295"/>
              <a:ext cx="81000" cy="81000"/>
            </a:xfrm>
            <a:prstGeom prst="ellipse">
              <a:avLst/>
            </a:prstGeom>
            <a:solidFill>
              <a:schemeClr val="accent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3" name="TextBox 41"/>
            <p:cNvSpPr txBox="1"/>
            <p:nvPr/>
          </p:nvSpPr>
          <p:spPr>
            <a:xfrm>
              <a:off x="5843850" y="2902481"/>
              <a:ext cx="946413" cy="230833"/>
            </a:xfrm>
            <a:prstGeom prst="rect">
              <a:avLst/>
            </a:prstGeom>
            <a:noFill/>
          </p:spPr>
          <p:txBody>
            <a:bodyPr wrap="none">
              <a:normAutofit fontScale="77500" lnSpcReduction="20000"/>
            </a:bodyPr>
            <a:lstStyle/>
            <a:p>
              <a:pPr algn="ctr"/>
              <a:r>
                <a:rPr lang="zh-CN" altLang="en-US" sz="1400" b="1">
                  <a:cs typeface="+mn-ea"/>
                  <a:sym typeface="+mn-lt"/>
                </a:rPr>
                <a:t>标题文本预设</a:t>
              </a:r>
              <a:endParaRPr lang="zh-CN" altLang="en-US" sz="1400" b="1">
                <a:cs typeface="+mn-ea"/>
                <a:sym typeface="+mn-lt"/>
              </a:endParaRPr>
            </a:p>
          </p:txBody>
        </p:sp>
        <p:sp>
          <p:nvSpPr>
            <p:cNvPr id="44" name="TextBox 42"/>
            <p:cNvSpPr txBox="1"/>
            <p:nvPr/>
          </p:nvSpPr>
          <p:spPr>
            <a:xfrm>
              <a:off x="5627946" y="3071435"/>
              <a:ext cx="1378216" cy="415499"/>
            </a:xfrm>
            <a:prstGeom prst="rect">
              <a:avLst/>
            </a:prstGeom>
            <a:noFill/>
          </p:spPr>
          <p:txBody>
            <a:bodyPr wrap="square">
              <a:normAutofit fontScale="70000" lnSpcReduction="20000"/>
            </a:bodyPr>
            <a:lstStyle/>
            <a:p>
              <a:pPr algn="ct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cxnSp>
          <p:nvCxnSpPr>
            <p:cNvPr id="45" name="Straight Connector 43"/>
            <p:cNvCxnSpPr/>
            <p:nvPr/>
          </p:nvCxnSpPr>
          <p:spPr>
            <a:xfrm flipV="1">
              <a:off x="6317053" y="3549508"/>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46" name="Straight Connector 44"/>
            <p:cNvCxnSpPr/>
            <p:nvPr/>
          </p:nvCxnSpPr>
          <p:spPr>
            <a:xfrm flipV="1">
              <a:off x="6317053" y="2616731"/>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1" name="Group 49"/>
            <p:cNvGrpSpPr/>
            <p:nvPr/>
          </p:nvGrpSpPr>
          <p:grpSpPr>
            <a:xfrm>
              <a:off x="6118761" y="2177908"/>
              <a:ext cx="405000" cy="405000"/>
              <a:chOff x="8158349" y="3271275"/>
              <a:chExt cx="540000" cy="540000"/>
            </a:xfrm>
          </p:grpSpPr>
          <p:sp>
            <p:nvSpPr>
              <p:cNvPr id="55" name="Oval 53"/>
              <p:cNvSpPr/>
              <p:nvPr/>
            </p:nvSpPr>
            <p:spPr>
              <a:xfrm>
                <a:off x="8158349" y="3271275"/>
                <a:ext cx="540000" cy="54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56" name="Group 54"/>
              <p:cNvGrpSpPr/>
              <p:nvPr/>
            </p:nvGrpSpPr>
            <p:grpSpPr>
              <a:xfrm>
                <a:off x="8252383" y="3379975"/>
                <a:ext cx="351933" cy="322606"/>
                <a:chOff x="7816850" y="1350963"/>
                <a:chExt cx="895350" cy="820737"/>
              </a:xfrm>
              <a:solidFill>
                <a:schemeClr val="bg1"/>
              </a:solidFill>
            </p:grpSpPr>
            <p:sp>
              <p:nvSpPr>
                <p:cNvPr id="57" name="Freeform: Shape 55"/>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sp>
              <p:nvSpPr>
                <p:cNvPr id="58" name="Freeform: Shape 56"/>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cs typeface="+mn-ea"/>
                    <a:sym typeface="+mn-lt"/>
                  </a:endParaRPr>
                </a:p>
              </p:txBody>
            </p:sp>
          </p:grpSp>
        </p:grpSp>
      </p:grpSp>
      <p:grpSp>
        <p:nvGrpSpPr>
          <p:cNvPr id="85" name="组合 84"/>
          <p:cNvGrpSpPr/>
          <p:nvPr/>
        </p:nvGrpSpPr>
        <p:grpSpPr>
          <a:xfrm>
            <a:off x="6813049" y="1244424"/>
            <a:ext cx="1378216" cy="2961969"/>
            <a:chOff x="6813049" y="1243629"/>
            <a:chExt cx="1378216" cy="2961969"/>
          </a:xfrm>
        </p:grpSpPr>
        <p:sp>
          <p:nvSpPr>
            <p:cNvPr id="13" name="TextBox 11"/>
            <p:cNvSpPr txBox="1"/>
            <p:nvPr/>
          </p:nvSpPr>
          <p:spPr>
            <a:xfrm>
              <a:off x="7312188" y="3997849"/>
              <a:ext cx="393377" cy="207749"/>
            </a:xfrm>
            <a:prstGeom prst="rect">
              <a:avLst/>
            </a:prstGeom>
            <a:noFill/>
          </p:spPr>
          <p:txBody>
            <a:bodyPr wrap="none">
              <a:normAutofit fontScale="77500" lnSpcReduction="20000"/>
            </a:bodyPr>
            <a:lstStyle/>
            <a:p>
              <a:r>
                <a:rPr lang="id-ID" sz="1200" b="1">
                  <a:cs typeface="+mn-ea"/>
                  <a:sym typeface="+mn-lt"/>
                </a:rPr>
                <a:t>2017</a:t>
              </a:r>
              <a:endParaRPr lang="id-ID" sz="1200" b="1">
                <a:cs typeface="+mn-ea"/>
                <a:sym typeface="+mn-lt"/>
              </a:endParaRPr>
            </a:p>
          </p:txBody>
        </p:sp>
        <p:sp>
          <p:nvSpPr>
            <p:cNvPr id="24" name="Oval 22"/>
            <p:cNvSpPr/>
            <p:nvPr/>
          </p:nvSpPr>
          <p:spPr>
            <a:xfrm rot="10800000">
              <a:off x="7462966" y="3883295"/>
              <a:ext cx="81000" cy="81000"/>
            </a:xfrm>
            <a:prstGeom prst="ellipse">
              <a:avLst/>
            </a:prstGeom>
            <a:solidFill>
              <a:schemeClr val="accent2"/>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47" name="TextBox 45"/>
            <p:cNvSpPr txBox="1"/>
            <p:nvPr/>
          </p:nvSpPr>
          <p:spPr>
            <a:xfrm>
              <a:off x="7028954" y="1945529"/>
              <a:ext cx="946414" cy="230833"/>
            </a:xfrm>
            <a:prstGeom prst="rect">
              <a:avLst/>
            </a:prstGeom>
            <a:noFill/>
          </p:spPr>
          <p:txBody>
            <a:bodyPr wrap="none">
              <a:normAutofit fontScale="77500" lnSpcReduction="20000"/>
            </a:bodyPr>
            <a:lstStyle/>
            <a:p>
              <a:pPr algn="ctr"/>
              <a:r>
                <a:rPr lang="zh-CN" altLang="en-US" sz="1400" b="1">
                  <a:cs typeface="+mn-ea"/>
                  <a:sym typeface="+mn-lt"/>
                </a:rPr>
                <a:t>标题文本预设</a:t>
              </a:r>
              <a:endParaRPr lang="zh-CN" altLang="en-US" sz="1400" b="1">
                <a:cs typeface="+mn-ea"/>
                <a:sym typeface="+mn-lt"/>
              </a:endParaRPr>
            </a:p>
          </p:txBody>
        </p:sp>
        <p:sp>
          <p:nvSpPr>
            <p:cNvPr id="48" name="TextBox 46"/>
            <p:cNvSpPr txBox="1"/>
            <p:nvPr/>
          </p:nvSpPr>
          <p:spPr>
            <a:xfrm>
              <a:off x="6813049" y="2114483"/>
              <a:ext cx="1378216" cy="415499"/>
            </a:xfrm>
            <a:prstGeom prst="rect">
              <a:avLst/>
            </a:prstGeom>
            <a:noFill/>
          </p:spPr>
          <p:txBody>
            <a:bodyPr wrap="square">
              <a:normAutofit fontScale="70000" lnSpcReduction="20000"/>
            </a:bodyPr>
            <a:lstStyle/>
            <a:p>
              <a:pPr algn="ctr">
                <a:lnSpc>
                  <a:spcPct val="120000"/>
                </a:lnSpc>
              </a:pPr>
              <a:r>
                <a:rPr lang="zh-CN" altLang="en-US" sz="1000">
                  <a:cs typeface="+mn-ea"/>
                  <a:sym typeface="+mn-lt"/>
                </a:rPr>
                <a:t>此部分内容作为文字排版占位显示（建议使用主题字体）</a:t>
              </a:r>
              <a:endParaRPr lang="zh-CN" altLang="en-US" sz="1000">
                <a:cs typeface="+mn-ea"/>
                <a:sym typeface="+mn-lt"/>
              </a:endParaRPr>
            </a:p>
          </p:txBody>
        </p:sp>
        <p:cxnSp>
          <p:nvCxnSpPr>
            <p:cNvPr id="49" name="Straight Connector 47"/>
            <p:cNvCxnSpPr/>
            <p:nvPr/>
          </p:nvCxnSpPr>
          <p:spPr>
            <a:xfrm flipV="1">
              <a:off x="7502157" y="2592556"/>
              <a:ext cx="0" cy="1242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cxnSp>
          <p:nvCxnSpPr>
            <p:cNvPr id="50" name="Straight Connector 48"/>
            <p:cNvCxnSpPr/>
            <p:nvPr/>
          </p:nvCxnSpPr>
          <p:spPr>
            <a:xfrm flipV="1">
              <a:off x="7502157" y="1652635"/>
              <a:ext cx="0" cy="297000"/>
            </a:xfrm>
            <a:prstGeom prst="line">
              <a:avLst/>
            </a:prstGeom>
            <a:ln w="19050" cap="rnd">
              <a:solidFill>
                <a:schemeClr val="tx2"/>
              </a:solidFill>
              <a:prstDash val="sysDot"/>
              <a:round/>
            </a:ln>
          </p:spPr>
          <p:style>
            <a:lnRef idx="1">
              <a:schemeClr val="accent1"/>
            </a:lnRef>
            <a:fillRef idx="0">
              <a:schemeClr val="accent1"/>
            </a:fillRef>
            <a:effectRef idx="0">
              <a:schemeClr val="accent1"/>
            </a:effectRef>
            <a:fontRef idx="minor">
              <a:schemeClr val="tx1"/>
            </a:fontRef>
          </p:style>
        </p:cxnSp>
        <p:grpSp>
          <p:nvGrpSpPr>
            <p:cNvPr id="52" name="Group 50"/>
            <p:cNvGrpSpPr/>
            <p:nvPr/>
          </p:nvGrpSpPr>
          <p:grpSpPr>
            <a:xfrm>
              <a:off x="7299657" y="1243629"/>
              <a:ext cx="405000" cy="405000"/>
              <a:chOff x="9732876" y="1985814"/>
              <a:chExt cx="540000" cy="540000"/>
            </a:xfrm>
          </p:grpSpPr>
          <p:sp>
            <p:nvSpPr>
              <p:cNvPr id="53" name="Oval 51"/>
              <p:cNvSpPr/>
              <p:nvPr/>
            </p:nvSpPr>
            <p:spPr>
              <a:xfrm>
                <a:off x="9732876" y="1985814"/>
                <a:ext cx="540000" cy="54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54" name="Freeform: Shape 52"/>
              <p:cNvSpPr/>
              <p:nvPr/>
            </p:nvSpPr>
            <p:spPr bwMode="auto">
              <a:xfrm>
                <a:off x="9842613" y="2095551"/>
                <a:ext cx="320527" cy="320527"/>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anchor="ctr"/>
              <a:lstStyle/>
              <a:p>
                <a:pPr algn="ctr"/>
                <a:endParaRPr>
                  <a:cs typeface="+mn-ea"/>
                  <a:sym typeface="+mn-lt"/>
                </a:endParaRPr>
              </a:p>
            </p:txBody>
          </p:sp>
        </p:grpSp>
      </p:grpSp>
      <p:sp>
        <p:nvSpPr>
          <p:cNvPr id="86" name="Title 1"/>
          <p:cNvSpPr txBox="1"/>
          <p:nvPr/>
        </p:nvSpPr>
        <p:spPr>
          <a:xfrm>
            <a:off x="395536" y="199377"/>
            <a:ext cx="1760068"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1800" dirty="0">
                <a:solidFill>
                  <a:schemeClr val="bg1"/>
                </a:solidFill>
                <a:latin typeface="+mn-lt"/>
                <a:ea typeface="+mn-ea"/>
                <a:cs typeface="+mn-ea"/>
                <a:sym typeface="+mn-lt"/>
              </a:rPr>
              <a:t>年度工作概述</a:t>
            </a:r>
            <a:endParaRPr lang="en-GB" altLang="zh-CN" sz="18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left)">
                                      <p:cBhvr>
                                        <p:cTn id="7" dur="500"/>
                                        <p:tgtEl>
                                          <p:spTgt spid="7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1000"/>
                                        <p:tgtEl>
                                          <p:spTgt spid="78"/>
                                        </p:tgtEl>
                                      </p:cBhvr>
                                    </p:animEffect>
                                    <p:anim calcmode="lin" valueType="num">
                                      <p:cBhvr>
                                        <p:cTn id="12" dur="1000" fill="hold"/>
                                        <p:tgtEl>
                                          <p:spTgt spid="78"/>
                                        </p:tgtEl>
                                        <p:attrNameLst>
                                          <p:attrName>ppt_x</p:attrName>
                                        </p:attrNameLst>
                                      </p:cBhvr>
                                      <p:tavLst>
                                        <p:tav tm="0">
                                          <p:val>
                                            <p:strVal val="#ppt_x"/>
                                          </p:val>
                                        </p:tav>
                                        <p:tav tm="100000">
                                          <p:val>
                                            <p:strVal val="#ppt_x"/>
                                          </p:val>
                                        </p:tav>
                                      </p:tavLst>
                                    </p:anim>
                                    <p:anim calcmode="lin" valueType="num">
                                      <p:cBhvr>
                                        <p:cTn id="13" dur="1000" fill="hold"/>
                                        <p:tgtEl>
                                          <p:spTgt spid="7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fade">
                                      <p:cBhvr>
                                        <p:cTn id="17" dur="1000"/>
                                        <p:tgtEl>
                                          <p:spTgt spid="80"/>
                                        </p:tgtEl>
                                      </p:cBhvr>
                                    </p:animEffect>
                                    <p:anim calcmode="lin" valueType="num">
                                      <p:cBhvr>
                                        <p:cTn id="18" dur="1000" fill="hold"/>
                                        <p:tgtEl>
                                          <p:spTgt spid="80"/>
                                        </p:tgtEl>
                                        <p:attrNameLst>
                                          <p:attrName>ppt_x</p:attrName>
                                        </p:attrNameLst>
                                      </p:cBhvr>
                                      <p:tavLst>
                                        <p:tav tm="0">
                                          <p:val>
                                            <p:strVal val="#ppt_x"/>
                                          </p:val>
                                        </p:tav>
                                        <p:tav tm="100000">
                                          <p:val>
                                            <p:strVal val="#ppt_x"/>
                                          </p:val>
                                        </p:tav>
                                      </p:tavLst>
                                    </p:anim>
                                    <p:anim calcmode="lin" valueType="num">
                                      <p:cBhvr>
                                        <p:cTn id="19" dur="1000" fill="hold"/>
                                        <p:tgtEl>
                                          <p:spTgt spid="80"/>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1000"/>
                                        <p:tgtEl>
                                          <p:spTgt spid="81"/>
                                        </p:tgtEl>
                                      </p:cBhvr>
                                    </p:animEffect>
                                    <p:anim calcmode="lin" valueType="num">
                                      <p:cBhvr>
                                        <p:cTn id="24" dur="1000" fill="hold"/>
                                        <p:tgtEl>
                                          <p:spTgt spid="81"/>
                                        </p:tgtEl>
                                        <p:attrNameLst>
                                          <p:attrName>ppt_x</p:attrName>
                                        </p:attrNameLst>
                                      </p:cBhvr>
                                      <p:tavLst>
                                        <p:tav tm="0">
                                          <p:val>
                                            <p:strVal val="#ppt_x"/>
                                          </p:val>
                                        </p:tav>
                                        <p:tav tm="100000">
                                          <p:val>
                                            <p:strVal val="#ppt_x"/>
                                          </p:val>
                                        </p:tav>
                                      </p:tavLst>
                                    </p:anim>
                                    <p:anim calcmode="lin" valueType="num">
                                      <p:cBhvr>
                                        <p:cTn id="25" dur="1000" fill="hold"/>
                                        <p:tgtEl>
                                          <p:spTgt spid="81"/>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83"/>
                                        </p:tgtEl>
                                        <p:attrNameLst>
                                          <p:attrName>style.visibility</p:attrName>
                                        </p:attrNameLst>
                                      </p:cBhvr>
                                      <p:to>
                                        <p:strVal val="visible"/>
                                      </p:to>
                                    </p:set>
                                    <p:animEffect transition="in" filter="fade">
                                      <p:cBhvr>
                                        <p:cTn id="29" dur="1000"/>
                                        <p:tgtEl>
                                          <p:spTgt spid="83"/>
                                        </p:tgtEl>
                                      </p:cBhvr>
                                    </p:animEffect>
                                    <p:anim calcmode="lin" valueType="num">
                                      <p:cBhvr>
                                        <p:cTn id="30" dur="1000" fill="hold"/>
                                        <p:tgtEl>
                                          <p:spTgt spid="83"/>
                                        </p:tgtEl>
                                        <p:attrNameLst>
                                          <p:attrName>ppt_x</p:attrName>
                                        </p:attrNameLst>
                                      </p:cBhvr>
                                      <p:tavLst>
                                        <p:tav tm="0">
                                          <p:val>
                                            <p:strVal val="#ppt_x"/>
                                          </p:val>
                                        </p:tav>
                                        <p:tav tm="100000">
                                          <p:val>
                                            <p:strVal val="#ppt_x"/>
                                          </p:val>
                                        </p:tav>
                                      </p:tavLst>
                                    </p:anim>
                                    <p:anim calcmode="lin" valueType="num">
                                      <p:cBhvr>
                                        <p:cTn id="31" dur="1000" fill="hold"/>
                                        <p:tgtEl>
                                          <p:spTgt spid="8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1000"/>
                                        <p:tgtEl>
                                          <p:spTgt spid="84"/>
                                        </p:tgtEl>
                                      </p:cBhvr>
                                    </p:animEffect>
                                    <p:anim calcmode="lin" valueType="num">
                                      <p:cBhvr>
                                        <p:cTn id="36" dur="1000" fill="hold"/>
                                        <p:tgtEl>
                                          <p:spTgt spid="84"/>
                                        </p:tgtEl>
                                        <p:attrNameLst>
                                          <p:attrName>ppt_x</p:attrName>
                                        </p:attrNameLst>
                                      </p:cBhvr>
                                      <p:tavLst>
                                        <p:tav tm="0">
                                          <p:val>
                                            <p:strVal val="#ppt_x"/>
                                          </p:val>
                                        </p:tav>
                                        <p:tav tm="100000">
                                          <p:val>
                                            <p:strVal val="#ppt_x"/>
                                          </p:val>
                                        </p:tav>
                                      </p:tavLst>
                                    </p:anim>
                                    <p:anim calcmode="lin" valueType="num">
                                      <p:cBhvr>
                                        <p:cTn id="37" dur="1000" fill="hold"/>
                                        <p:tgtEl>
                                          <p:spTgt spid="84"/>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42" presetClass="entr" presetSubtype="0"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Effect transition="in" filter="fade">
                                      <p:cBhvr>
                                        <p:cTn id="41" dur="1000"/>
                                        <p:tgtEl>
                                          <p:spTgt spid="85"/>
                                        </p:tgtEl>
                                      </p:cBhvr>
                                    </p:animEffect>
                                    <p:anim calcmode="lin" valueType="num">
                                      <p:cBhvr>
                                        <p:cTn id="42" dur="1000" fill="hold"/>
                                        <p:tgtEl>
                                          <p:spTgt spid="85"/>
                                        </p:tgtEl>
                                        <p:attrNameLst>
                                          <p:attrName>ppt_x</p:attrName>
                                        </p:attrNameLst>
                                      </p:cBhvr>
                                      <p:tavLst>
                                        <p:tav tm="0">
                                          <p:val>
                                            <p:strVal val="#ppt_x"/>
                                          </p:val>
                                        </p:tav>
                                        <p:tav tm="100000">
                                          <p:val>
                                            <p:strVal val="#ppt_x"/>
                                          </p:val>
                                        </p:tav>
                                      </p:tavLst>
                                    </p:anim>
                                    <p:anim calcmode="lin" valueType="num">
                                      <p:cBhvr>
                                        <p:cTn id="43"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4"/>
          <p:cNvGrpSpPr/>
          <p:nvPr/>
        </p:nvGrpSpPr>
        <p:grpSpPr bwMode="auto">
          <a:xfrm>
            <a:off x="2983309" y="2049699"/>
            <a:ext cx="1891205" cy="1410531"/>
            <a:chOff x="6414426" y="5636400"/>
            <a:chExt cx="4445206" cy="3247154"/>
          </a:xfrm>
        </p:grpSpPr>
        <p:pic>
          <p:nvPicPr>
            <p:cNvPr id="3"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6414426" y="6434595"/>
              <a:ext cx="4445206" cy="2448959"/>
            </a:xfrm>
            <a:prstGeom prst="round2DiagRect">
              <a:avLst/>
            </a:prstGeom>
            <a:noFill/>
            <a:extLst>
              <a:ext uri="{909E8E84-426E-40DD-AFC4-6F175D3DCCD1}">
                <a14:hiddenFill xmlns:a14="http://schemas.microsoft.com/office/drawing/2010/main">
                  <a:solidFill>
                    <a:srgbClr val="FFFFFF"/>
                  </a:solidFill>
                </a14:hiddenFill>
              </a:ext>
            </a:extLst>
          </p:spPr>
        </p:pic>
        <p:sp>
          <p:nvSpPr>
            <p:cNvPr id="16" name="等腰三角形 15"/>
            <p:cNvSpPr/>
            <p:nvPr/>
          </p:nvSpPr>
          <p:spPr>
            <a:xfrm>
              <a:off x="7959210" y="5636400"/>
              <a:ext cx="568098" cy="359170"/>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7" name="组合 16"/>
          <p:cNvGrpSpPr/>
          <p:nvPr/>
        </p:nvGrpSpPr>
        <p:grpSpPr bwMode="auto">
          <a:xfrm>
            <a:off x="1260475" y="3150176"/>
            <a:ext cx="1712119" cy="1380128"/>
            <a:chOff x="2364419" y="8170001"/>
            <a:chExt cx="4025536" cy="3176501"/>
          </a:xfrm>
        </p:grpSpPr>
        <p:pic>
          <p:nvPicPr>
            <p:cNvPr id="5128" name="Picture 8"/>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364419" y="8883621"/>
              <a:ext cx="4025536" cy="2462881"/>
            </a:xfrm>
            <a:prstGeom prst="round2DiagRect">
              <a:avLst/>
            </a:prstGeom>
            <a:blipFill>
              <a:blip r:embed="rId3"/>
              <a:stretch>
                <a:fillRect/>
              </a:stretch>
            </a:blipFill>
          </p:spPr>
        </p:pic>
        <p:sp>
          <p:nvSpPr>
            <p:cNvPr id="18" name="等腰三角形 17"/>
            <p:cNvSpPr/>
            <p:nvPr/>
          </p:nvSpPr>
          <p:spPr>
            <a:xfrm>
              <a:off x="4069254" y="8170001"/>
              <a:ext cx="568277" cy="35909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10" name="组合 18"/>
          <p:cNvGrpSpPr/>
          <p:nvPr/>
        </p:nvGrpSpPr>
        <p:grpSpPr bwMode="auto">
          <a:xfrm>
            <a:off x="4772819" y="3122783"/>
            <a:ext cx="1688307" cy="1527723"/>
            <a:chOff x="10620886" y="8107852"/>
            <a:chExt cx="3969490" cy="3515801"/>
          </a:xfrm>
        </p:grpSpPr>
        <p:pic>
          <p:nvPicPr>
            <p:cNvPr id="5126" name="Picture 6"/>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0620886" y="9195304"/>
              <a:ext cx="3969490" cy="2428349"/>
            </a:xfrm>
            <a:prstGeom prst="round2DiagRect">
              <a:avLst/>
            </a:prstGeom>
            <a:noFill/>
            <a:extLst>
              <a:ext uri="{909E8E84-426E-40DD-AFC4-6F175D3DCCD1}">
                <a14:hiddenFill xmlns:a14="http://schemas.microsoft.com/office/drawing/2010/main">
                  <a:solidFill>
                    <a:srgbClr val="FFFFFF"/>
                  </a:solidFill>
                </a14:hiddenFill>
              </a:ext>
            </a:extLst>
          </p:spPr>
        </p:pic>
        <p:sp>
          <p:nvSpPr>
            <p:cNvPr id="20" name="等腰三角形 19"/>
            <p:cNvSpPr/>
            <p:nvPr/>
          </p:nvSpPr>
          <p:spPr>
            <a:xfrm>
              <a:off x="11886197" y="8107852"/>
              <a:ext cx="568270" cy="35905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grpSp>
        <p:nvGrpSpPr>
          <p:cNvPr id="11" name="组合 20"/>
          <p:cNvGrpSpPr/>
          <p:nvPr/>
        </p:nvGrpSpPr>
        <p:grpSpPr bwMode="auto">
          <a:xfrm>
            <a:off x="6241077" y="2055654"/>
            <a:ext cx="1868845" cy="1367718"/>
            <a:chOff x="14072975" y="5649721"/>
            <a:chExt cx="4394215" cy="3150206"/>
          </a:xfrm>
        </p:grpSpPr>
        <p:pic>
          <p:nvPicPr>
            <p:cNvPr id="5127" name="Picture 7"/>
            <p:cNvPicPr>
              <a:picLocks noChangeAspect="1" noChangeArrowheads="1"/>
            </p:cNvPicPr>
            <p:nvPr/>
          </p:nvPicPr>
          <p:blipFill rotWithShape="1">
            <a:blip r:embed="rId5">
              <a:extLst>
                <a:ext uri="{28A0092B-C50C-407E-A947-70E740481C1C}">
                  <a14:useLocalDpi xmlns:a14="http://schemas.microsoft.com/office/drawing/2010/main" val="0"/>
                </a:ext>
              </a:extLst>
            </a:blip>
            <a:srcRect r="20254"/>
            <a:stretch>
              <a:fillRect/>
            </a:stretch>
          </p:blipFill>
          <p:spPr bwMode="auto">
            <a:xfrm>
              <a:off x="14072975" y="6211789"/>
              <a:ext cx="4394215" cy="2588138"/>
            </a:xfrm>
            <a:prstGeom prst="round2DiagRect">
              <a:avLst/>
            </a:prstGeom>
            <a:noFill/>
            <a:extLst>
              <a:ext uri="{909E8E84-426E-40DD-AFC4-6F175D3DCCD1}">
                <a14:hiddenFill xmlns:a14="http://schemas.microsoft.com/office/drawing/2010/main">
                  <a:solidFill>
                    <a:srgbClr val="FFFFFF"/>
                  </a:solidFill>
                </a14:hiddenFill>
              </a:ext>
            </a:extLst>
          </p:spPr>
        </p:pic>
        <p:sp>
          <p:nvSpPr>
            <p:cNvPr id="22" name="等腰三角形 21"/>
            <p:cNvSpPr/>
            <p:nvPr/>
          </p:nvSpPr>
          <p:spPr>
            <a:xfrm>
              <a:off x="15984535" y="5649721"/>
              <a:ext cx="571101" cy="359355"/>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grpSp>
      <p:sp>
        <p:nvSpPr>
          <p:cNvPr id="25" name="TextBox 50"/>
          <p:cNvSpPr txBox="1">
            <a:spLocks noChangeArrowheads="1"/>
          </p:cNvSpPr>
          <p:nvPr/>
        </p:nvSpPr>
        <p:spPr bwMode="auto">
          <a:xfrm>
            <a:off x="1481932" y="2428434"/>
            <a:ext cx="1269206" cy="514643"/>
          </a:xfrm>
          <a:prstGeom prst="rect">
            <a:avLst/>
          </a:prstGeom>
          <a:noFill/>
          <a:ln w="9525">
            <a:noFill/>
            <a:miter lim="800000"/>
          </a:ln>
        </p:spPr>
        <p:txBody>
          <a:bodyPr lIns="37226" tIns="18613" rIns="37226" bIns="18613">
            <a:spAutoFit/>
          </a:bodyPr>
          <a:lstStyle/>
          <a:p>
            <a:r>
              <a:rPr lang="en-US" altLang="zh-CN" sz="1500" dirty="0">
                <a:solidFill>
                  <a:schemeClr val="bg1">
                    <a:lumMod val="65000"/>
                  </a:schemeClr>
                </a:solidFill>
                <a:latin typeface="微软雅黑" panose="020B0503020204020204" pitchFamily="34" charset="-122"/>
                <a:ea typeface="微软雅黑" panose="020B0503020204020204" pitchFamily="34" charset="-122"/>
              </a:rPr>
              <a:t>2015.5</a:t>
            </a:r>
            <a:endParaRPr lang="en-US" altLang="zh-CN" sz="15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5" name="TextBox 54"/>
          <p:cNvSpPr txBox="1">
            <a:spLocks noChangeArrowheads="1"/>
          </p:cNvSpPr>
          <p:nvPr/>
        </p:nvSpPr>
        <p:spPr bwMode="auto">
          <a:xfrm>
            <a:off x="3149998" y="1473258"/>
            <a:ext cx="1269206" cy="514643"/>
          </a:xfrm>
          <a:prstGeom prst="rect">
            <a:avLst/>
          </a:prstGeom>
          <a:noFill/>
          <a:ln w="9525">
            <a:noFill/>
            <a:miter lim="800000"/>
          </a:ln>
        </p:spPr>
        <p:txBody>
          <a:bodyPr lIns="37226" tIns="18613" rIns="37226" bIns="18613">
            <a:spAutoFit/>
          </a:bodyPr>
          <a:lstStyle/>
          <a:p>
            <a:r>
              <a:rPr lang="en-US" altLang="zh-CN" sz="1500" dirty="0">
                <a:solidFill>
                  <a:schemeClr val="bg1">
                    <a:lumMod val="65000"/>
                  </a:schemeClr>
                </a:solidFill>
                <a:latin typeface="微软雅黑" panose="020B0503020204020204" pitchFamily="34" charset="-122"/>
                <a:ea typeface="微软雅黑" panose="020B0503020204020204" pitchFamily="34" charset="-122"/>
              </a:rPr>
              <a:t>2016.8</a:t>
            </a:r>
            <a:endParaRPr lang="en-US" altLang="zh-CN" sz="15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6" name="TextBox 55"/>
          <p:cNvSpPr txBox="1">
            <a:spLocks noChangeArrowheads="1"/>
          </p:cNvSpPr>
          <p:nvPr/>
        </p:nvSpPr>
        <p:spPr bwMode="auto">
          <a:xfrm>
            <a:off x="4772819" y="2430816"/>
            <a:ext cx="1270397" cy="514643"/>
          </a:xfrm>
          <a:prstGeom prst="rect">
            <a:avLst/>
          </a:prstGeom>
          <a:noFill/>
          <a:ln w="9525">
            <a:noFill/>
            <a:miter lim="800000"/>
          </a:ln>
        </p:spPr>
        <p:txBody>
          <a:bodyPr lIns="37226" tIns="18613" rIns="37226" bIns="18613">
            <a:spAutoFit/>
          </a:bodyPr>
          <a:lstStyle/>
          <a:p>
            <a:r>
              <a:rPr lang="en-US" altLang="zh-CN" sz="1500" dirty="0">
                <a:solidFill>
                  <a:schemeClr val="bg1">
                    <a:lumMod val="65000"/>
                  </a:schemeClr>
                </a:solidFill>
                <a:latin typeface="微软雅黑" panose="020B0503020204020204" pitchFamily="34" charset="-122"/>
                <a:ea typeface="微软雅黑" panose="020B0503020204020204" pitchFamily="34" charset="-122"/>
              </a:rPr>
              <a:t>2017.2</a:t>
            </a:r>
            <a:endParaRPr lang="en-US" altLang="zh-CN" sz="15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57" name="TextBox 56"/>
          <p:cNvSpPr txBox="1">
            <a:spLocks noChangeArrowheads="1"/>
          </p:cNvSpPr>
          <p:nvPr/>
        </p:nvSpPr>
        <p:spPr bwMode="auto">
          <a:xfrm>
            <a:off x="6461126" y="1413708"/>
            <a:ext cx="1269206" cy="514643"/>
          </a:xfrm>
          <a:prstGeom prst="rect">
            <a:avLst/>
          </a:prstGeom>
          <a:noFill/>
          <a:ln w="9525">
            <a:noFill/>
            <a:miter lim="800000"/>
          </a:ln>
        </p:spPr>
        <p:txBody>
          <a:bodyPr lIns="37226" tIns="18613" rIns="37226" bIns="18613">
            <a:spAutoFit/>
          </a:bodyPr>
          <a:lstStyle/>
          <a:p>
            <a:r>
              <a:rPr lang="en-US" altLang="zh-CN" sz="1500" dirty="0">
                <a:solidFill>
                  <a:schemeClr val="bg1">
                    <a:lumMod val="65000"/>
                  </a:schemeClr>
                </a:solidFill>
                <a:latin typeface="微软雅黑" panose="020B0503020204020204" pitchFamily="34" charset="-122"/>
                <a:ea typeface="微软雅黑" panose="020B0503020204020204" pitchFamily="34" charset="-122"/>
              </a:rPr>
              <a:t>2018.5</a:t>
            </a:r>
            <a:endParaRPr lang="en-US" altLang="zh-CN" sz="1500" dirty="0">
              <a:solidFill>
                <a:schemeClr val="bg1">
                  <a:lumMod val="65000"/>
                </a:schemeClr>
              </a:solidFill>
              <a:latin typeface="微软雅黑" panose="020B0503020204020204" pitchFamily="34" charset="-122"/>
              <a:ea typeface="微软雅黑" panose="020B0503020204020204" pitchFamily="34" charset="-122"/>
            </a:endParaRPr>
          </a:p>
          <a:p>
            <a:r>
              <a:rPr lang="zh-CN" altLang="en-US" sz="800" dirty="0">
                <a:solidFill>
                  <a:schemeClr val="bg1">
                    <a:lumMod val="65000"/>
                  </a:schemeClr>
                </a:solidFill>
                <a:latin typeface="微软雅黑" panose="020B0503020204020204" pitchFamily="34" charset="-122"/>
                <a:ea typeface="微软雅黑" panose="020B0503020204020204" pitchFamily="34" charset="-122"/>
              </a:rPr>
              <a:t>您的内容打在这里，或者通过复您的文本后，在此</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4" presetClass="entr" presetSubtype="10" fill="hold" grpId="0" nodeType="withEffect">
                                  <p:stCondLst>
                                    <p:cond delay="300"/>
                                  </p:stCondLst>
                                  <p:childTnLst>
                                    <p:set>
                                      <p:cBhvr>
                                        <p:cTn id="9" dur="1" fill="hold">
                                          <p:stCondLst>
                                            <p:cond delay="0"/>
                                          </p:stCondLst>
                                        </p:cTn>
                                        <p:tgtEl>
                                          <p:spTgt spid="25"/>
                                        </p:tgtEl>
                                        <p:attrNameLst>
                                          <p:attrName>style.visibility</p:attrName>
                                        </p:attrNameLst>
                                      </p:cBhvr>
                                      <p:to>
                                        <p:strVal val="visible"/>
                                      </p:to>
                                    </p:set>
                                    <p:animEffect transition="in" filter="randombar(horizontal)">
                                      <p:cBhvr>
                                        <p:cTn id="10" dur="500"/>
                                        <p:tgtEl>
                                          <p:spTgt spid="25"/>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4" presetClass="entr" presetSubtype="10" fill="hold" grpId="0" nodeType="withEffect">
                                  <p:stCondLst>
                                    <p:cond delay="300"/>
                                  </p:stCondLst>
                                  <p:childTnLst>
                                    <p:set>
                                      <p:cBhvr>
                                        <p:cTn id="16" dur="1" fill="hold">
                                          <p:stCondLst>
                                            <p:cond delay="0"/>
                                          </p:stCondLst>
                                        </p:cTn>
                                        <p:tgtEl>
                                          <p:spTgt spid="55"/>
                                        </p:tgtEl>
                                        <p:attrNameLst>
                                          <p:attrName>style.visibility</p:attrName>
                                        </p:attrNameLst>
                                      </p:cBhvr>
                                      <p:to>
                                        <p:strVal val="visible"/>
                                      </p:to>
                                    </p:set>
                                    <p:animEffect transition="in" filter="randombar(horizontal)">
                                      <p:cBhvr>
                                        <p:cTn id="17" dur="500"/>
                                        <p:tgtEl>
                                          <p:spTgt spid="55"/>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randombar(horizontal)">
                                      <p:cBhvr>
                                        <p:cTn id="24" dur="500"/>
                                        <p:tgtEl>
                                          <p:spTgt spid="56"/>
                                        </p:tgtEl>
                                      </p:cBhvr>
                                    </p:animEffect>
                                  </p:childTnLst>
                                </p:cTn>
                              </p:par>
                            </p:childTnLst>
                          </p:cTn>
                        </p:par>
                        <p:par>
                          <p:cTn id="25" fill="hold">
                            <p:stCondLst>
                              <p:cond delay="15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4" presetClass="entr" presetSubtype="10" fill="hold" grpId="0" nodeType="withEffect">
                                  <p:stCondLst>
                                    <p:cond delay="300"/>
                                  </p:stCondLst>
                                  <p:childTnLst>
                                    <p:set>
                                      <p:cBhvr>
                                        <p:cTn id="30" dur="1" fill="hold">
                                          <p:stCondLst>
                                            <p:cond delay="0"/>
                                          </p:stCondLst>
                                        </p:cTn>
                                        <p:tgtEl>
                                          <p:spTgt spid="57"/>
                                        </p:tgtEl>
                                        <p:attrNameLst>
                                          <p:attrName>style.visibility</p:attrName>
                                        </p:attrNameLst>
                                      </p:cBhvr>
                                      <p:to>
                                        <p:strVal val="visible"/>
                                      </p:to>
                                    </p:set>
                                    <p:animEffect transition="in" filter="randombar(horizontal)">
                                      <p:cBhvr>
                                        <p:cTn id="3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3"/>
          <p:cNvSpPr/>
          <p:nvPr/>
        </p:nvSpPr>
        <p:spPr bwMode="auto">
          <a:xfrm>
            <a:off x="1266951" y="1342752"/>
            <a:ext cx="330372" cy="342860"/>
          </a:xfrm>
          <a:custGeom>
            <a:avLst/>
            <a:gdLst>
              <a:gd name="T0" fmla="*/ 16 w 51"/>
              <a:gd name="T1" fmla="*/ 0 h 53"/>
              <a:gd name="T2" fmla="*/ 0 w 51"/>
              <a:gd name="T3" fmla="*/ 17 h 53"/>
              <a:gd name="T4" fmla="*/ 0 w 51"/>
              <a:gd name="T5" fmla="*/ 37 h 53"/>
              <a:gd name="T6" fmla="*/ 16 w 51"/>
              <a:gd name="T7" fmla="*/ 53 h 53"/>
              <a:gd name="T8" fmla="*/ 35 w 51"/>
              <a:gd name="T9" fmla="*/ 53 h 53"/>
              <a:gd name="T10" fmla="*/ 51 w 51"/>
              <a:gd name="T11" fmla="*/ 37 h 53"/>
              <a:gd name="T12" fmla="*/ 51 w 51"/>
              <a:gd name="T13" fmla="*/ 17 h 53"/>
              <a:gd name="T14" fmla="*/ 35 w 51"/>
              <a:gd name="T15" fmla="*/ 0 h 53"/>
              <a:gd name="T16" fmla="*/ 16 w 51"/>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3">
                <a:moveTo>
                  <a:pt x="16" y="0"/>
                </a:moveTo>
                <a:cubicBezTo>
                  <a:pt x="7" y="0"/>
                  <a:pt x="0" y="8"/>
                  <a:pt x="0" y="17"/>
                </a:cubicBezTo>
                <a:cubicBezTo>
                  <a:pt x="0" y="37"/>
                  <a:pt x="0" y="37"/>
                  <a:pt x="0" y="37"/>
                </a:cubicBezTo>
                <a:cubicBezTo>
                  <a:pt x="0" y="46"/>
                  <a:pt x="7" y="53"/>
                  <a:pt x="16" y="53"/>
                </a:cubicBezTo>
                <a:cubicBezTo>
                  <a:pt x="35" y="53"/>
                  <a:pt x="35" y="53"/>
                  <a:pt x="35" y="53"/>
                </a:cubicBezTo>
                <a:cubicBezTo>
                  <a:pt x="44" y="53"/>
                  <a:pt x="51" y="46"/>
                  <a:pt x="51" y="37"/>
                </a:cubicBezTo>
                <a:cubicBezTo>
                  <a:pt x="51" y="17"/>
                  <a:pt x="51" y="17"/>
                  <a:pt x="51" y="17"/>
                </a:cubicBezTo>
                <a:cubicBezTo>
                  <a:pt x="51" y="8"/>
                  <a:pt x="44" y="0"/>
                  <a:pt x="35" y="0"/>
                </a:cubicBezTo>
                <a:lnTo>
                  <a:pt x="16" y="0"/>
                </a:lnTo>
                <a:close/>
              </a:path>
            </a:pathLst>
          </a:custGeom>
          <a:solidFill>
            <a:schemeClr val="accent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24"/>
          <p:cNvSpPr/>
          <p:nvPr/>
        </p:nvSpPr>
        <p:spPr bwMode="auto">
          <a:xfrm>
            <a:off x="1270357" y="4313825"/>
            <a:ext cx="330372" cy="381460"/>
          </a:xfrm>
          <a:custGeom>
            <a:avLst/>
            <a:gdLst>
              <a:gd name="T0" fmla="*/ 0 w 291"/>
              <a:gd name="T1" fmla="*/ 0 h 336"/>
              <a:gd name="T2" fmla="*/ 291 w 291"/>
              <a:gd name="T3" fmla="*/ 0 h 336"/>
              <a:gd name="T4" fmla="*/ 143 w 291"/>
              <a:gd name="T5" fmla="*/ 336 h 336"/>
              <a:gd name="T6" fmla="*/ 0 w 291"/>
              <a:gd name="T7" fmla="*/ 0 h 336"/>
            </a:gdLst>
            <a:ahLst/>
            <a:cxnLst>
              <a:cxn ang="0">
                <a:pos x="T0" y="T1"/>
              </a:cxn>
              <a:cxn ang="0">
                <a:pos x="T2" y="T3"/>
              </a:cxn>
              <a:cxn ang="0">
                <a:pos x="T4" y="T5"/>
              </a:cxn>
              <a:cxn ang="0">
                <a:pos x="T6" y="T7"/>
              </a:cxn>
            </a:cxnLst>
            <a:rect l="0" t="0" r="r" b="b"/>
            <a:pathLst>
              <a:path w="291" h="336">
                <a:moveTo>
                  <a:pt x="0" y="0"/>
                </a:moveTo>
                <a:lnTo>
                  <a:pt x="291" y="0"/>
                </a:lnTo>
                <a:lnTo>
                  <a:pt x="143" y="336"/>
                </a:lnTo>
                <a:lnTo>
                  <a:pt x="0" y="0"/>
                </a:lnTo>
                <a:close/>
              </a:path>
            </a:pathLst>
          </a:custGeom>
          <a:solidFill>
            <a:schemeClr val="accent6">
              <a:lumMod val="20000"/>
              <a:lumOff val="80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25"/>
          <p:cNvSpPr/>
          <p:nvPr/>
        </p:nvSpPr>
        <p:spPr bwMode="auto">
          <a:xfrm>
            <a:off x="1393537" y="4615320"/>
            <a:ext cx="77200" cy="90824"/>
          </a:xfrm>
          <a:custGeom>
            <a:avLst/>
            <a:gdLst>
              <a:gd name="T0" fmla="*/ 6 w 12"/>
              <a:gd name="T1" fmla="*/ 1 h 14"/>
              <a:gd name="T2" fmla="*/ 0 w 12"/>
              <a:gd name="T3" fmla="*/ 0 h 14"/>
              <a:gd name="T4" fmla="*/ 6 w 12"/>
              <a:gd name="T5" fmla="*/ 14 h 14"/>
              <a:gd name="T6" fmla="*/ 12 w 12"/>
              <a:gd name="T7" fmla="*/ 0 h 14"/>
              <a:gd name="T8" fmla="*/ 6 w 12"/>
              <a:gd name="T9" fmla="*/ 1 h 14"/>
            </a:gdLst>
            <a:ahLst/>
            <a:cxnLst>
              <a:cxn ang="0">
                <a:pos x="T0" y="T1"/>
              </a:cxn>
              <a:cxn ang="0">
                <a:pos x="T2" y="T3"/>
              </a:cxn>
              <a:cxn ang="0">
                <a:pos x="T4" y="T5"/>
              </a:cxn>
              <a:cxn ang="0">
                <a:pos x="T6" y="T7"/>
              </a:cxn>
              <a:cxn ang="0">
                <a:pos x="T8" y="T9"/>
              </a:cxn>
            </a:cxnLst>
            <a:rect l="0" t="0" r="r" b="b"/>
            <a:pathLst>
              <a:path w="12" h="14">
                <a:moveTo>
                  <a:pt x="6" y="1"/>
                </a:moveTo>
                <a:cubicBezTo>
                  <a:pt x="4" y="1"/>
                  <a:pt x="2" y="0"/>
                  <a:pt x="0" y="0"/>
                </a:cubicBezTo>
                <a:cubicBezTo>
                  <a:pt x="6" y="14"/>
                  <a:pt x="6" y="14"/>
                  <a:pt x="6" y="14"/>
                </a:cubicBezTo>
                <a:cubicBezTo>
                  <a:pt x="12" y="0"/>
                  <a:pt x="12" y="0"/>
                  <a:pt x="12" y="0"/>
                </a:cubicBezTo>
                <a:cubicBezTo>
                  <a:pt x="10" y="1"/>
                  <a:pt x="8" y="1"/>
                  <a:pt x="6" y="1"/>
                </a:cubicBezTo>
                <a:close/>
              </a:path>
            </a:pathLst>
          </a:cu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26"/>
          <p:cNvSpPr/>
          <p:nvPr/>
        </p:nvSpPr>
        <p:spPr bwMode="auto">
          <a:xfrm>
            <a:off x="1503093" y="1594787"/>
            <a:ext cx="97636" cy="2783750"/>
          </a:xfrm>
          <a:custGeom>
            <a:avLst/>
            <a:gdLst>
              <a:gd name="T0" fmla="*/ 7 w 15"/>
              <a:gd name="T1" fmla="*/ 0 h 430"/>
              <a:gd name="T2" fmla="*/ 0 w 15"/>
              <a:gd name="T3" fmla="*/ 8 h 430"/>
              <a:gd name="T4" fmla="*/ 0 w 15"/>
              <a:gd name="T5" fmla="*/ 423 h 430"/>
              <a:gd name="T6" fmla="*/ 7 w 15"/>
              <a:gd name="T7" fmla="*/ 430 h 430"/>
              <a:gd name="T8" fmla="*/ 7 w 15"/>
              <a:gd name="T9" fmla="*/ 430 h 430"/>
              <a:gd name="T10" fmla="*/ 15 w 15"/>
              <a:gd name="T11" fmla="*/ 423 h 430"/>
              <a:gd name="T12" fmla="*/ 15 w 15"/>
              <a:gd name="T13" fmla="*/ 8 h 430"/>
              <a:gd name="T14" fmla="*/ 7 w 15"/>
              <a:gd name="T15" fmla="*/ 0 h 4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30">
                <a:moveTo>
                  <a:pt x="7" y="0"/>
                </a:moveTo>
                <a:cubicBezTo>
                  <a:pt x="3" y="0"/>
                  <a:pt x="0" y="4"/>
                  <a:pt x="0" y="8"/>
                </a:cubicBezTo>
                <a:cubicBezTo>
                  <a:pt x="0" y="423"/>
                  <a:pt x="0" y="423"/>
                  <a:pt x="0" y="423"/>
                </a:cubicBezTo>
                <a:cubicBezTo>
                  <a:pt x="0" y="427"/>
                  <a:pt x="3" y="430"/>
                  <a:pt x="7" y="430"/>
                </a:cubicBezTo>
                <a:cubicBezTo>
                  <a:pt x="7" y="430"/>
                  <a:pt x="7" y="430"/>
                  <a:pt x="7" y="430"/>
                </a:cubicBezTo>
                <a:cubicBezTo>
                  <a:pt x="11" y="430"/>
                  <a:pt x="15" y="427"/>
                  <a:pt x="15" y="423"/>
                </a:cubicBezTo>
                <a:cubicBezTo>
                  <a:pt x="15" y="8"/>
                  <a:pt x="15" y="8"/>
                  <a:pt x="15" y="8"/>
                </a:cubicBezTo>
                <a:cubicBezTo>
                  <a:pt x="15" y="4"/>
                  <a:pt x="11" y="0"/>
                  <a:pt x="7" y="0"/>
                </a:cubicBezTo>
                <a:close/>
              </a:path>
            </a:pathLst>
          </a:cu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27"/>
          <p:cNvSpPr/>
          <p:nvPr/>
        </p:nvSpPr>
        <p:spPr bwMode="auto">
          <a:xfrm>
            <a:off x="1270357" y="1594787"/>
            <a:ext cx="97636" cy="2789426"/>
          </a:xfrm>
          <a:custGeom>
            <a:avLst/>
            <a:gdLst>
              <a:gd name="T0" fmla="*/ 7 w 15"/>
              <a:gd name="T1" fmla="*/ 0 h 431"/>
              <a:gd name="T2" fmla="*/ 0 w 15"/>
              <a:gd name="T3" fmla="*/ 8 h 431"/>
              <a:gd name="T4" fmla="*/ 0 w 15"/>
              <a:gd name="T5" fmla="*/ 423 h 431"/>
              <a:gd name="T6" fmla="*/ 7 w 15"/>
              <a:gd name="T7" fmla="*/ 431 h 431"/>
              <a:gd name="T8" fmla="*/ 7 w 15"/>
              <a:gd name="T9" fmla="*/ 431 h 431"/>
              <a:gd name="T10" fmla="*/ 15 w 15"/>
              <a:gd name="T11" fmla="*/ 423 h 431"/>
              <a:gd name="T12" fmla="*/ 15 w 15"/>
              <a:gd name="T13" fmla="*/ 8 h 431"/>
              <a:gd name="T14" fmla="*/ 7 w 15"/>
              <a:gd name="T15" fmla="*/ 0 h 4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31">
                <a:moveTo>
                  <a:pt x="7" y="0"/>
                </a:moveTo>
                <a:cubicBezTo>
                  <a:pt x="3" y="0"/>
                  <a:pt x="0" y="4"/>
                  <a:pt x="0" y="8"/>
                </a:cubicBezTo>
                <a:cubicBezTo>
                  <a:pt x="0" y="423"/>
                  <a:pt x="0" y="423"/>
                  <a:pt x="0" y="423"/>
                </a:cubicBezTo>
                <a:cubicBezTo>
                  <a:pt x="0" y="427"/>
                  <a:pt x="3" y="430"/>
                  <a:pt x="7" y="431"/>
                </a:cubicBezTo>
                <a:cubicBezTo>
                  <a:pt x="7" y="431"/>
                  <a:pt x="7" y="431"/>
                  <a:pt x="7" y="431"/>
                </a:cubicBezTo>
                <a:cubicBezTo>
                  <a:pt x="12" y="430"/>
                  <a:pt x="15" y="427"/>
                  <a:pt x="15" y="423"/>
                </a:cubicBezTo>
                <a:cubicBezTo>
                  <a:pt x="15" y="8"/>
                  <a:pt x="15" y="8"/>
                  <a:pt x="15" y="8"/>
                </a:cubicBezTo>
                <a:cubicBezTo>
                  <a:pt x="15" y="4"/>
                  <a:pt x="12" y="0"/>
                  <a:pt x="7" y="0"/>
                </a:cubicBezTo>
                <a:close/>
              </a:path>
            </a:pathLst>
          </a:cu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28"/>
          <p:cNvSpPr/>
          <p:nvPr/>
        </p:nvSpPr>
        <p:spPr bwMode="auto">
          <a:xfrm>
            <a:off x="1361182" y="1594787"/>
            <a:ext cx="141913" cy="2783750"/>
          </a:xfrm>
          <a:custGeom>
            <a:avLst/>
            <a:gdLst>
              <a:gd name="T0" fmla="*/ 11 w 22"/>
              <a:gd name="T1" fmla="*/ 0 h 430"/>
              <a:gd name="T2" fmla="*/ 0 w 22"/>
              <a:gd name="T3" fmla="*/ 8 h 430"/>
              <a:gd name="T4" fmla="*/ 0 w 22"/>
              <a:gd name="T5" fmla="*/ 423 h 430"/>
              <a:gd name="T6" fmla="*/ 11 w 22"/>
              <a:gd name="T7" fmla="*/ 430 h 430"/>
              <a:gd name="T8" fmla="*/ 11 w 22"/>
              <a:gd name="T9" fmla="*/ 430 h 430"/>
              <a:gd name="T10" fmla="*/ 22 w 22"/>
              <a:gd name="T11" fmla="*/ 423 h 430"/>
              <a:gd name="T12" fmla="*/ 22 w 22"/>
              <a:gd name="T13" fmla="*/ 8 h 430"/>
              <a:gd name="T14" fmla="*/ 11 w 22"/>
              <a:gd name="T15" fmla="*/ 0 h 4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30">
                <a:moveTo>
                  <a:pt x="11" y="0"/>
                </a:moveTo>
                <a:cubicBezTo>
                  <a:pt x="5" y="0"/>
                  <a:pt x="0" y="4"/>
                  <a:pt x="0" y="8"/>
                </a:cubicBezTo>
                <a:cubicBezTo>
                  <a:pt x="0" y="423"/>
                  <a:pt x="0" y="423"/>
                  <a:pt x="0" y="423"/>
                </a:cubicBezTo>
                <a:cubicBezTo>
                  <a:pt x="0" y="427"/>
                  <a:pt x="5" y="430"/>
                  <a:pt x="11" y="430"/>
                </a:cubicBezTo>
                <a:cubicBezTo>
                  <a:pt x="11" y="430"/>
                  <a:pt x="11" y="430"/>
                  <a:pt x="11" y="430"/>
                </a:cubicBezTo>
                <a:cubicBezTo>
                  <a:pt x="17" y="430"/>
                  <a:pt x="22" y="427"/>
                  <a:pt x="22" y="423"/>
                </a:cubicBezTo>
                <a:cubicBezTo>
                  <a:pt x="22" y="8"/>
                  <a:pt x="22" y="8"/>
                  <a:pt x="22" y="8"/>
                </a:cubicBezTo>
                <a:cubicBezTo>
                  <a:pt x="22" y="4"/>
                  <a:pt x="17" y="0"/>
                  <a:pt x="11" y="0"/>
                </a:cubicBezTo>
                <a:close/>
              </a:path>
            </a:pathLst>
          </a:custGeom>
          <a:solidFill>
            <a:schemeClr val="bg1">
              <a:lumMod val="8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Group 4"/>
          <p:cNvGrpSpPr/>
          <p:nvPr/>
        </p:nvGrpSpPr>
        <p:grpSpPr>
          <a:xfrm>
            <a:off x="1738313" y="2144634"/>
            <a:ext cx="2579688" cy="588963"/>
            <a:chOff x="1738313" y="2143839"/>
            <a:chExt cx="2579688" cy="588963"/>
          </a:xfrm>
        </p:grpSpPr>
        <p:sp>
          <p:nvSpPr>
            <p:cNvPr id="17" name="Freeform 8"/>
            <p:cNvSpPr/>
            <p:nvPr/>
          </p:nvSpPr>
          <p:spPr bwMode="auto">
            <a:xfrm>
              <a:off x="4154488" y="2234327"/>
              <a:ext cx="163513" cy="498475"/>
            </a:xfrm>
            <a:custGeom>
              <a:avLst/>
              <a:gdLst>
                <a:gd name="T0" fmla="*/ 0 w 103"/>
                <a:gd name="T1" fmla="*/ 314 h 314"/>
                <a:gd name="T2" fmla="*/ 103 w 103"/>
                <a:gd name="T3" fmla="*/ 223 h 314"/>
                <a:gd name="T4" fmla="*/ 103 w 103"/>
                <a:gd name="T5" fmla="*/ 0 h 314"/>
                <a:gd name="T6" fmla="*/ 0 w 103"/>
                <a:gd name="T7" fmla="*/ 0 h 314"/>
                <a:gd name="T8" fmla="*/ 0 w 103"/>
                <a:gd name="T9" fmla="*/ 314 h 314"/>
              </a:gdLst>
              <a:ahLst/>
              <a:cxnLst>
                <a:cxn ang="0">
                  <a:pos x="T0" y="T1"/>
                </a:cxn>
                <a:cxn ang="0">
                  <a:pos x="T2" y="T3"/>
                </a:cxn>
                <a:cxn ang="0">
                  <a:pos x="T4" y="T5"/>
                </a:cxn>
                <a:cxn ang="0">
                  <a:pos x="T6" y="T7"/>
                </a:cxn>
                <a:cxn ang="0">
                  <a:pos x="T8" y="T9"/>
                </a:cxn>
              </a:cxnLst>
              <a:rect l="0" t="0" r="r" b="b"/>
              <a:pathLst>
                <a:path w="103" h="314">
                  <a:moveTo>
                    <a:pt x="0" y="314"/>
                  </a:moveTo>
                  <a:lnTo>
                    <a:pt x="103" y="223"/>
                  </a:lnTo>
                  <a:lnTo>
                    <a:pt x="103" y="0"/>
                  </a:lnTo>
                  <a:lnTo>
                    <a:pt x="0" y="0"/>
                  </a:lnTo>
                  <a:lnTo>
                    <a:pt x="0" y="314"/>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10"/>
            <p:cNvSpPr>
              <a:spLocks noChangeArrowheads="1"/>
            </p:cNvSpPr>
            <p:nvPr/>
          </p:nvSpPr>
          <p:spPr bwMode="auto">
            <a:xfrm>
              <a:off x="1738313" y="2143839"/>
              <a:ext cx="2579688" cy="444500"/>
            </a:xfrm>
            <a:prstGeom prst="rect">
              <a:avLst/>
            </a:pr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Group 1"/>
          <p:cNvGrpSpPr/>
          <p:nvPr/>
        </p:nvGrpSpPr>
        <p:grpSpPr>
          <a:xfrm>
            <a:off x="914401" y="1846183"/>
            <a:ext cx="1058863" cy="742950"/>
            <a:chOff x="914400" y="1845389"/>
            <a:chExt cx="1058863" cy="742950"/>
          </a:xfrm>
        </p:grpSpPr>
        <p:sp>
          <p:nvSpPr>
            <p:cNvPr id="18" name="Freeform 9"/>
            <p:cNvSpPr/>
            <p:nvPr/>
          </p:nvSpPr>
          <p:spPr bwMode="auto">
            <a:xfrm>
              <a:off x="914400" y="1845389"/>
              <a:ext cx="163513" cy="742950"/>
            </a:xfrm>
            <a:custGeom>
              <a:avLst/>
              <a:gdLst>
                <a:gd name="T0" fmla="*/ 103 w 103"/>
                <a:gd name="T1" fmla="*/ 468 h 468"/>
                <a:gd name="T2" fmla="*/ 0 w 103"/>
                <a:gd name="T3" fmla="*/ 285 h 468"/>
                <a:gd name="T4" fmla="*/ 0 w 103"/>
                <a:gd name="T5" fmla="*/ 0 h 468"/>
                <a:gd name="T6" fmla="*/ 103 w 103"/>
                <a:gd name="T7" fmla="*/ 0 h 468"/>
                <a:gd name="T8" fmla="*/ 103 w 103"/>
                <a:gd name="T9" fmla="*/ 468 h 468"/>
              </a:gdLst>
              <a:ahLst/>
              <a:cxnLst>
                <a:cxn ang="0">
                  <a:pos x="T0" y="T1"/>
                </a:cxn>
                <a:cxn ang="0">
                  <a:pos x="T2" y="T3"/>
                </a:cxn>
                <a:cxn ang="0">
                  <a:pos x="T4" y="T5"/>
                </a:cxn>
                <a:cxn ang="0">
                  <a:pos x="T6" y="T7"/>
                </a:cxn>
                <a:cxn ang="0">
                  <a:pos x="T8" y="T9"/>
                </a:cxn>
              </a:cxnLst>
              <a:rect l="0" t="0" r="r" b="b"/>
              <a:pathLst>
                <a:path w="103" h="468">
                  <a:moveTo>
                    <a:pt x="103" y="468"/>
                  </a:moveTo>
                  <a:lnTo>
                    <a:pt x="0" y="285"/>
                  </a:lnTo>
                  <a:lnTo>
                    <a:pt x="0" y="0"/>
                  </a:lnTo>
                  <a:lnTo>
                    <a:pt x="103" y="0"/>
                  </a:lnTo>
                  <a:lnTo>
                    <a:pt x="103" y="468"/>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1"/>
            <p:cNvSpPr/>
            <p:nvPr/>
          </p:nvSpPr>
          <p:spPr bwMode="auto">
            <a:xfrm>
              <a:off x="1738313" y="1845389"/>
              <a:ext cx="234950" cy="742950"/>
            </a:xfrm>
            <a:custGeom>
              <a:avLst/>
              <a:gdLst>
                <a:gd name="T0" fmla="*/ 0 w 148"/>
                <a:gd name="T1" fmla="*/ 468 h 468"/>
                <a:gd name="T2" fmla="*/ 148 w 148"/>
                <a:gd name="T3" fmla="*/ 285 h 468"/>
                <a:gd name="T4" fmla="*/ 148 w 148"/>
                <a:gd name="T5" fmla="*/ 0 h 468"/>
                <a:gd name="T6" fmla="*/ 0 w 148"/>
                <a:gd name="T7" fmla="*/ 0 h 468"/>
                <a:gd name="T8" fmla="*/ 0 w 148"/>
                <a:gd name="T9" fmla="*/ 468 h 468"/>
              </a:gdLst>
              <a:ahLst/>
              <a:cxnLst>
                <a:cxn ang="0">
                  <a:pos x="T0" y="T1"/>
                </a:cxn>
                <a:cxn ang="0">
                  <a:pos x="T2" y="T3"/>
                </a:cxn>
                <a:cxn ang="0">
                  <a:pos x="T4" y="T5"/>
                </a:cxn>
                <a:cxn ang="0">
                  <a:pos x="T6" y="T7"/>
                </a:cxn>
                <a:cxn ang="0">
                  <a:pos x="T8" y="T9"/>
                </a:cxn>
              </a:cxnLst>
              <a:rect l="0" t="0" r="r" b="b"/>
              <a:pathLst>
                <a:path w="148" h="468">
                  <a:moveTo>
                    <a:pt x="0" y="468"/>
                  </a:moveTo>
                  <a:lnTo>
                    <a:pt x="148" y="285"/>
                  </a:lnTo>
                  <a:lnTo>
                    <a:pt x="148" y="0"/>
                  </a:lnTo>
                  <a:lnTo>
                    <a:pt x="0" y="0"/>
                  </a:lnTo>
                  <a:lnTo>
                    <a:pt x="0" y="468"/>
                  </a:lnTo>
                  <a:close/>
                </a:path>
              </a:pathLst>
            </a:custGeom>
            <a:solidFill>
              <a:schemeClr val="accent1">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12"/>
            <p:cNvSpPr>
              <a:spLocks noChangeArrowheads="1"/>
            </p:cNvSpPr>
            <p:nvPr/>
          </p:nvSpPr>
          <p:spPr bwMode="auto">
            <a:xfrm>
              <a:off x="914400" y="1845389"/>
              <a:ext cx="1058863" cy="452438"/>
            </a:xfrm>
            <a:prstGeom prst="rect">
              <a:avLst/>
            </a:prstGeom>
            <a:solidFill>
              <a:schemeClr val="accent1"/>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5"/>
          <p:cNvGrpSpPr/>
          <p:nvPr/>
        </p:nvGrpSpPr>
        <p:grpSpPr>
          <a:xfrm>
            <a:off x="1738313" y="2995534"/>
            <a:ext cx="2579688" cy="596901"/>
            <a:chOff x="1738313" y="2994739"/>
            <a:chExt cx="2579688" cy="596901"/>
          </a:xfrm>
        </p:grpSpPr>
        <p:sp>
          <p:nvSpPr>
            <p:cNvPr id="22" name="Freeform 13"/>
            <p:cNvSpPr/>
            <p:nvPr/>
          </p:nvSpPr>
          <p:spPr bwMode="auto">
            <a:xfrm>
              <a:off x="4154488" y="3085227"/>
              <a:ext cx="163513" cy="506413"/>
            </a:xfrm>
            <a:custGeom>
              <a:avLst/>
              <a:gdLst>
                <a:gd name="T0" fmla="*/ 0 w 103"/>
                <a:gd name="T1" fmla="*/ 319 h 319"/>
                <a:gd name="T2" fmla="*/ 103 w 103"/>
                <a:gd name="T3" fmla="*/ 228 h 319"/>
                <a:gd name="T4" fmla="*/ 103 w 103"/>
                <a:gd name="T5" fmla="*/ 0 h 319"/>
                <a:gd name="T6" fmla="*/ 0 w 103"/>
                <a:gd name="T7" fmla="*/ 0 h 319"/>
                <a:gd name="T8" fmla="*/ 0 w 103"/>
                <a:gd name="T9" fmla="*/ 319 h 319"/>
              </a:gdLst>
              <a:ahLst/>
              <a:cxnLst>
                <a:cxn ang="0">
                  <a:pos x="T0" y="T1"/>
                </a:cxn>
                <a:cxn ang="0">
                  <a:pos x="T2" y="T3"/>
                </a:cxn>
                <a:cxn ang="0">
                  <a:pos x="T4" y="T5"/>
                </a:cxn>
                <a:cxn ang="0">
                  <a:pos x="T6" y="T7"/>
                </a:cxn>
                <a:cxn ang="0">
                  <a:pos x="T8" y="T9"/>
                </a:cxn>
              </a:cxnLst>
              <a:rect l="0" t="0" r="r" b="b"/>
              <a:pathLst>
                <a:path w="103" h="319">
                  <a:moveTo>
                    <a:pt x="0" y="319"/>
                  </a:moveTo>
                  <a:lnTo>
                    <a:pt x="103" y="228"/>
                  </a:lnTo>
                  <a:lnTo>
                    <a:pt x="103" y="0"/>
                  </a:lnTo>
                  <a:lnTo>
                    <a:pt x="0" y="0"/>
                  </a:lnTo>
                  <a:lnTo>
                    <a:pt x="0" y="319"/>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ectangle 15"/>
            <p:cNvSpPr>
              <a:spLocks noChangeArrowheads="1"/>
            </p:cNvSpPr>
            <p:nvPr/>
          </p:nvSpPr>
          <p:spPr bwMode="auto">
            <a:xfrm>
              <a:off x="1738313" y="2994739"/>
              <a:ext cx="2579688" cy="452438"/>
            </a:xfrm>
            <a:prstGeom prst="rect">
              <a:avLst/>
            </a:prstGeom>
            <a:solidFill>
              <a:schemeClr val="accent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Group 2"/>
          <p:cNvGrpSpPr/>
          <p:nvPr/>
        </p:nvGrpSpPr>
        <p:grpSpPr>
          <a:xfrm>
            <a:off x="914401" y="2697083"/>
            <a:ext cx="1058863" cy="750888"/>
            <a:chOff x="914400" y="2696289"/>
            <a:chExt cx="1058863" cy="750888"/>
          </a:xfrm>
        </p:grpSpPr>
        <p:sp>
          <p:nvSpPr>
            <p:cNvPr id="23" name="Freeform 14"/>
            <p:cNvSpPr/>
            <p:nvPr/>
          </p:nvSpPr>
          <p:spPr bwMode="auto">
            <a:xfrm>
              <a:off x="914400" y="2696289"/>
              <a:ext cx="163513" cy="750888"/>
            </a:xfrm>
            <a:custGeom>
              <a:avLst/>
              <a:gdLst>
                <a:gd name="T0" fmla="*/ 103 w 103"/>
                <a:gd name="T1" fmla="*/ 473 h 473"/>
                <a:gd name="T2" fmla="*/ 0 w 103"/>
                <a:gd name="T3" fmla="*/ 285 h 473"/>
                <a:gd name="T4" fmla="*/ 0 w 103"/>
                <a:gd name="T5" fmla="*/ 0 h 473"/>
                <a:gd name="T6" fmla="*/ 103 w 103"/>
                <a:gd name="T7" fmla="*/ 0 h 473"/>
                <a:gd name="T8" fmla="*/ 103 w 103"/>
                <a:gd name="T9" fmla="*/ 473 h 473"/>
              </a:gdLst>
              <a:ahLst/>
              <a:cxnLst>
                <a:cxn ang="0">
                  <a:pos x="T0" y="T1"/>
                </a:cxn>
                <a:cxn ang="0">
                  <a:pos x="T2" y="T3"/>
                </a:cxn>
                <a:cxn ang="0">
                  <a:pos x="T4" y="T5"/>
                </a:cxn>
                <a:cxn ang="0">
                  <a:pos x="T6" y="T7"/>
                </a:cxn>
                <a:cxn ang="0">
                  <a:pos x="T8" y="T9"/>
                </a:cxn>
              </a:cxnLst>
              <a:rect l="0" t="0" r="r" b="b"/>
              <a:pathLst>
                <a:path w="103" h="473">
                  <a:moveTo>
                    <a:pt x="103" y="473"/>
                  </a:moveTo>
                  <a:lnTo>
                    <a:pt x="0" y="285"/>
                  </a:lnTo>
                  <a:lnTo>
                    <a:pt x="0" y="0"/>
                  </a:lnTo>
                  <a:lnTo>
                    <a:pt x="103" y="0"/>
                  </a:lnTo>
                  <a:lnTo>
                    <a:pt x="103" y="473"/>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16"/>
            <p:cNvSpPr/>
            <p:nvPr/>
          </p:nvSpPr>
          <p:spPr bwMode="auto">
            <a:xfrm>
              <a:off x="1738313" y="2696289"/>
              <a:ext cx="234950" cy="750888"/>
            </a:xfrm>
            <a:custGeom>
              <a:avLst/>
              <a:gdLst>
                <a:gd name="T0" fmla="*/ 0 w 148"/>
                <a:gd name="T1" fmla="*/ 473 h 473"/>
                <a:gd name="T2" fmla="*/ 148 w 148"/>
                <a:gd name="T3" fmla="*/ 285 h 473"/>
                <a:gd name="T4" fmla="*/ 148 w 148"/>
                <a:gd name="T5" fmla="*/ 0 h 473"/>
                <a:gd name="T6" fmla="*/ 0 w 148"/>
                <a:gd name="T7" fmla="*/ 0 h 473"/>
                <a:gd name="T8" fmla="*/ 0 w 148"/>
                <a:gd name="T9" fmla="*/ 473 h 473"/>
              </a:gdLst>
              <a:ahLst/>
              <a:cxnLst>
                <a:cxn ang="0">
                  <a:pos x="T0" y="T1"/>
                </a:cxn>
                <a:cxn ang="0">
                  <a:pos x="T2" y="T3"/>
                </a:cxn>
                <a:cxn ang="0">
                  <a:pos x="T4" y="T5"/>
                </a:cxn>
                <a:cxn ang="0">
                  <a:pos x="T6" y="T7"/>
                </a:cxn>
                <a:cxn ang="0">
                  <a:pos x="T8" y="T9"/>
                </a:cxn>
              </a:cxnLst>
              <a:rect l="0" t="0" r="r" b="b"/>
              <a:pathLst>
                <a:path w="148" h="473">
                  <a:moveTo>
                    <a:pt x="0" y="473"/>
                  </a:moveTo>
                  <a:lnTo>
                    <a:pt x="148" y="285"/>
                  </a:lnTo>
                  <a:lnTo>
                    <a:pt x="148" y="0"/>
                  </a:lnTo>
                  <a:lnTo>
                    <a:pt x="0" y="0"/>
                  </a:lnTo>
                  <a:lnTo>
                    <a:pt x="0" y="473"/>
                  </a:lnTo>
                  <a:close/>
                </a:path>
              </a:pathLst>
            </a:custGeom>
            <a:solidFill>
              <a:schemeClr val="accent2">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Rectangle 17"/>
            <p:cNvSpPr>
              <a:spLocks noChangeArrowheads="1"/>
            </p:cNvSpPr>
            <p:nvPr/>
          </p:nvSpPr>
          <p:spPr bwMode="auto">
            <a:xfrm>
              <a:off x="914400" y="2696289"/>
              <a:ext cx="1058863" cy="452438"/>
            </a:xfrm>
            <a:prstGeom prst="rect">
              <a:avLst/>
            </a:prstGeom>
            <a:solidFill>
              <a:schemeClr val="accent2"/>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4" name="Group 63"/>
          <p:cNvGrpSpPr/>
          <p:nvPr/>
        </p:nvGrpSpPr>
        <p:grpSpPr>
          <a:xfrm>
            <a:off x="1738313" y="3801983"/>
            <a:ext cx="2579688" cy="596900"/>
            <a:chOff x="1738313" y="3801189"/>
            <a:chExt cx="2579688" cy="596900"/>
          </a:xfrm>
        </p:grpSpPr>
        <p:sp>
          <p:nvSpPr>
            <p:cNvPr id="27" name="Freeform 18"/>
            <p:cNvSpPr/>
            <p:nvPr/>
          </p:nvSpPr>
          <p:spPr bwMode="auto">
            <a:xfrm>
              <a:off x="4154488" y="3899614"/>
              <a:ext cx="163513" cy="498475"/>
            </a:xfrm>
            <a:custGeom>
              <a:avLst/>
              <a:gdLst>
                <a:gd name="T0" fmla="*/ 0 w 103"/>
                <a:gd name="T1" fmla="*/ 314 h 314"/>
                <a:gd name="T2" fmla="*/ 103 w 103"/>
                <a:gd name="T3" fmla="*/ 223 h 314"/>
                <a:gd name="T4" fmla="*/ 103 w 103"/>
                <a:gd name="T5" fmla="*/ 0 h 314"/>
                <a:gd name="T6" fmla="*/ 0 w 103"/>
                <a:gd name="T7" fmla="*/ 0 h 314"/>
                <a:gd name="T8" fmla="*/ 0 w 103"/>
                <a:gd name="T9" fmla="*/ 314 h 314"/>
              </a:gdLst>
              <a:ahLst/>
              <a:cxnLst>
                <a:cxn ang="0">
                  <a:pos x="T0" y="T1"/>
                </a:cxn>
                <a:cxn ang="0">
                  <a:pos x="T2" y="T3"/>
                </a:cxn>
                <a:cxn ang="0">
                  <a:pos x="T4" y="T5"/>
                </a:cxn>
                <a:cxn ang="0">
                  <a:pos x="T6" y="T7"/>
                </a:cxn>
                <a:cxn ang="0">
                  <a:pos x="T8" y="T9"/>
                </a:cxn>
              </a:cxnLst>
              <a:rect l="0" t="0" r="r" b="b"/>
              <a:pathLst>
                <a:path w="103" h="314">
                  <a:moveTo>
                    <a:pt x="0" y="314"/>
                  </a:moveTo>
                  <a:lnTo>
                    <a:pt x="103" y="223"/>
                  </a:lnTo>
                  <a:lnTo>
                    <a:pt x="103" y="0"/>
                  </a:lnTo>
                  <a:lnTo>
                    <a:pt x="0" y="0"/>
                  </a:lnTo>
                  <a:lnTo>
                    <a:pt x="0" y="314"/>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20"/>
            <p:cNvSpPr>
              <a:spLocks noChangeArrowheads="1"/>
            </p:cNvSpPr>
            <p:nvPr/>
          </p:nvSpPr>
          <p:spPr bwMode="auto">
            <a:xfrm>
              <a:off x="1738313" y="3801189"/>
              <a:ext cx="2579688" cy="452438"/>
            </a:xfrm>
            <a:prstGeom prst="rect">
              <a:avLst/>
            </a:prstGeom>
            <a:solidFill>
              <a:schemeClr val="accent3"/>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Group 3"/>
          <p:cNvGrpSpPr/>
          <p:nvPr/>
        </p:nvGrpSpPr>
        <p:grpSpPr>
          <a:xfrm>
            <a:off x="914401" y="3511471"/>
            <a:ext cx="1058863" cy="742950"/>
            <a:chOff x="914400" y="3510677"/>
            <a:chExt cx="1058863" cy="742950"/>
          </a:xfrm>
        </p:grpSpPr>
        <p:sp>
          <p:nvSpPr>
            <p:cNvPr id="28" name="Freeform 19"/>
            <p:cNvSpPr/>
            <p:nvPr/>
          </p:nvSpPr>
          <p:spPr bwMode="auto">
            <a:xfrm>
              <a:off x="914400" y="3510677"/>
              <a:ext cx="163513" cy="742950"/>
            </a:xfrm>
            <a:custGeom>
              <a:avLst/>
              <a:gdLst>
                <a:gd name="T0" fmla="*/ 103 w 103"/>
                <a:gd name="T1" fmla="*/ 468 h 468"/>
                <a:gd name="T2" fmla="*/ 0 w 103"/>
                <a:gd name="T3" fmla="*/ 285 h 468"/>
                <a:gd name="T4" fmla="*/ 0 w 103"/>
                <a:gd name="T5" fmla="*/ 0 h 468"/>
                <a:gd name="T6" fmla="*/ 103 w 103"/>
                <a:gd name="T7" fmla="*/ 0 h 468"/>
                <a:gd name="T8" fmla="*/ 103 w 103"/>
                <a:gd name="T9" fmla="*/ 468 h 468"/>
              </a:gdLst>
              <a:ahLst/>
              <a:cxnLst>
                <a:cxn ang="0">
                  <a:pos x="T0" y="T1"/>
                </a:cxn>
                <a:cxn ang="0">
                  <a:pos x="T2" y="T3"/>
                </a:cxn>
                <a:cxn ang="0">
                  <a:pos x="T4" y="T5"/>
                </a:cxn>
                <a:cxn ang="0">
                  <a:pos x="T6" y="T7"/>
                </a:cxn>
                <a:cxn ang="0">
                  <a:pos x="T8" y="T9"/>
                </a:cxn>
              </a:cxnLst>
              <a:rect l="0" t="0" r="r" b="b"/>
              <a:pathLst>
                <a:path w="103" h="468">
                  <a:moveTo>
                    <a:pt x="103" y="468"/>
                  </a:moveTo>
                  <a:lnTo>
                    <a:pt x="0" y="285"/>
                  </a:lnTo>
                  <a:lnTo>
                    <a:pt x="0" y="0"/>
                  </a:lnTo>
                  <a:lnTo>
                    <a:pt x="103" y="0"/>
                  </a:lnTo>
                  <a:lnTo>
                    <a:pt x="103" y="468"/>
                  </a:lnTo>
                  <a:close/>
                </a:path>
              </a:pathLst>
            </a:custGeom>
            <a:solidFill>
              <a:schemeClr val="bg1">
                <a:lumMod val="9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21"/>
            <p:cNvSpPr/>
            <p:nvPr/>
          </p:nvSpPr>
          <p:spPr bwMode="auto">
            <a:xfrm>
              <a:off x="1738313" y="3510677"/>
              <a:ext cx="234950" cy="742950"/>
            </a:xfrm>
            <a:custGeom>
              <a:avLst/>
              <a:gdLst>
                <a:gd name="T0" fmla="*/ 0 w 148"/>
                <a:gd name="T1" fmla="*/ 468 h 468"/>
                <a:gd name="T2" fmla="*/ 148 w 148"/>
                <a:gd name="T3" fmla="*/ 285 h 468"/>
                <a:gd name="T4" fmla="*/ 148 w 148"/>
                <a:gd name="T5" fmla="*/ 0 h 468"/>
                <a:gd name="T6" fmla="*/ 0 w 148"/>
                <a:gd name="T7" fmla="*/ 0 h 468"/>
                <a:gd name="T8" fmla="*/ 0 w 148"/>
                <a:gd name="T9" fmla="*/ 468 h 468"/>
              </a:gdLst>
              <a:ahLst/>
              <a:cxnLst>
                <a:cxn ang="0">
                  <a:pos x="T0" y="T1"/>
                </a:cxn>
                <a:cxn ang="0">
                  <a:pos x="T2" y="T3"/>
                </a:cxn>
                <a:cxn ang="0">
                  <a:pos x="T4" y="T5"/>
                </a:cxn>
                <a:cxn ang="0">
                  <a:pos x="T6" y="T7"/>
                </a:cxn>
                <a:cxn ang="0">
                  <a:pos x="T8" y="T9"/>
                </a:cxn>
              </a:cxnLst>
              <a:rect l="0" t="0" r="r" b="b"/>
              <a:pathLst>
                <a:path w="148" h="468">
                  <a:moveTo>
                    <a:pt x="0" y="468"/>
                  </a:moveTo>
                  <a:lnTo>
                    <a:pt x="148" y="285"/>
                  </a:lnTo>
                  <a:lnTo>
                    <a:pt x="148" y="0"/>
                  </a:lnTo>
                  <a:lnTo>
                    <a:pt x="0" y="0"/>
                  </a:lnTo>
                  <a:lnTo>
                    <a:pt x="0" y="468"/>
                  </a:lnTo>
                  <a:close/>
                </a:path>
              </a:pathLst>
            </a:custGeom>
            <a:solidFill>
              <a:schemeClr val="accent3">
                <a:lumMod val="75000"/>
              </a:schemeClr>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Rectangle 22"/>
            <p:cNvSpPr>
              <a:spLocks noChangeArrowheads="1"/>
            </p:cNvSpPr>
            <p:nvPr/>
          </p:nvSpPr>
          <p:spPr bwMode="auto">
            <a:xfrm>
              <a:off x="914400" y="3510677"/>
              <a:ext cx="1058863" cy="452438"/>
            </a:xfrm>
            <a:prstGeom prst="rect">
              <a:avLst/>
            </a:prstGeom>
            <a:solidFill>
              <a:schemeClr val="accent3"/>
            </a:solidFill>
            <a:ln>
              <a:noFill/>
            </a:ln>
          </p:spPr>
          <p:txBody>
            <a:bodyPr vert="horz" wrap="square" lIns="91440" tIns="45720" rIns="91440" bIns="45720" numCol="1" anchor="t" anchorCtr="0" compatLnSpc="1"/>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TextBox 31"/>
          <p:cNvSpPr txBox="1"/>
          <p:nvPr/>
        </p:nvSpPr>
        <p:spPr>
          <a:xfrm>
            <a:off x="976764" y="1895162"/>
            <a:ext cx="922440" cy="307777"/>
          </a:xfrm>
          <a:prstGeom prst="rect">
            <a:avLst/>
          </a:prstGeom>
          <a:noFill/>
        </p:spPr>
        <p:txBody>
          <a:bodyPr wrap="square"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3" name="TextBox 32"/>
          <p:cNvSpPr txBox="1"/>
          <p:nvPr/>
        </p:nvSpPr>
        <p:spPr>
          <a:xfrm>
            <a:off x="976764" y="2745446"/>
            <a:ext cx="922440" cy="307777"/>
          </a:xfrm>
          <a:prstGeom prst="rect">
            <a:avLst/>
          </a:prstGeom>
          <a:noFill/>
        </p:spPr>
        <p:txBody>
          <a:bodyPr wrap="square"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4" name="TextBox 33"/>
          <p:cNvSpPr txBox="1"/>
          <p:nvPr/>
        </p:nvSpPr>
        <p:spPr>
          <a:xfrm>
            <a:off x="976764" y="3568553"/>
            <a:ext cx="922440" cy="307777"/>
          </a:xfrm>
          <a:prstGeom prst="rect">
            <a:avLst/>
          </a:prstGeom>
          <a:noFill/>
        </p:spPr>
        <p:txBody>
          <a:bodyPr wrap="square"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TextBox 34"/>
          <p:cNvSpPr txBox="1"/>
          <p:nvPr/>
        </p:nvSpPr>
        <p:spPr>
          <a:xfrm>
            <a:off x="2582760" y="2197607"/>
            <a:ext cx="1474094" cy="307777"/>
          </a:xfrm>
          <a:prstGeom prst="rect">
            <a:avLst/>
          </a:prstGeom>
          <a:noFill/>
        </p:spPr>
        <p:txBody>
          <a:bodyPr wrap="square" rtlCol="0">
            <a:spAutoFit/>
          </a:bodyPr>
          <a:lstStyle/>
          <a:p>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6" name="Group 35"/>
          <p:cNvGrpSpPr/>
          <p:nvPr/>
        </p:nvGrpSpPr>
        <p:grpSpPr>
          <a:xfrm>
            <a:off x="2233601" y="2233715"/>
            <a:ext cx="292204" cy="288638"/>
            <a:chOff x="3402013" y="3862388"/>
            <a:chExt cx="441325" cy="438150"/>
          </a:xfrm>
          <a:solidFill>
            <a:schemeClr val="bg1"/>
          </a:solidFill>
        </p:grpSpPr>
        <p:sp>
          <p:nvSpPr>
            <p:cNvPr id="37" name="Freeform 36"/>
            <p:cNvSpPr/>
            <p:nvPr/>
          </p:nvSpPr>
          <p:spPr bwMode="auto">
            <a:xfrm>
              <a:off x="3543301" y="3933826"/>
              <a:ext cx="165100" cy="187325"/>
            </a:xfrm>
            <a:custGeom>
              <a:avLst/>
              <a:gdLst>
                <a:gd name="T0" fmla="*/ 0 w 44"/>
                <a:gd name="T1" fmla="*/ 45 h 50"/>
                <a:gd name="T2" fmla="*/ 6 w 44"/>
                <a:gd name="T3" fmla="*/ 48 h 50"/>
                <a:gd name="T4" fmla="*/ 41 w 44"/>
                <a:gd name="T5" fmla="*/ 28 h 50"/>
                <a:gd name="T6" fmla="*/ 41 w 44"/>
                <a:gd name="T7" fmla="*/ 22 h 50"/>
                <a:gd name="T8" fmla="*/ 6 w 44"/>
                <a:gd name="T9" fmla="*/ 2 h 50"/>
                <a:gd name="T10" fmla="*/ 0 w 44"/>
                <a:gd name="T11" fmla="*/ 5 h 50"/>
                <a:gd name="T12" fmla="*/ 0 w 44"/>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44" h="50">
                  <a:moveTo>
                    <a:pt x="0" y="45"/>
                  </a:moveTo>
                  <a:cubicBezTo>
                    <a:pt x="0" y="49"/>
                    <a:pt x="3" y="50"/>
                    <a:pt x="6" y="48"/>
                  </a:cubicBezTo>
                  <a:cubicBezTo>
                    <a:pt x="41" y="28"/>
                    <a:pt x="41" y="28"/>
                    <a:pt x="41" y="28"/>
                  </a:cubicBezTo>
                  <a:cubicBezTo>
                    <a:pt x="44" y="26"/>
                    <a:pt x="44" y="24"/>
                    <a:pt x="41" y="22"/>
                  </a:cubicBezTo>
                  <a:cubicBezTo>
                    <a:pt x="6" y="2"/>
                    <a:pt x="6" y="2"/>
                    <a:pt x="6" y="2"/>
                  </a:cubicBezTo>
                  <a:cubicBezTo>
                    <a:pt x="3" y="0"/>
                    <a:pt x="0" y="1"/>
                    <a:pt x="0" y="5"/>
                  </a:cubicBezTo>
                  <a:lnTo>
                    <a:pt x="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37"/>
            <p:cNvSpPr>
              <a:spLocks noEditPoints="1"/>
            </p:cNvSpPr>
            <p:nvPr/>
          </p:nvSpPr>
          <p:spPr bwMode="auto">
            <a:xfrm>
              <a:off x="3408363" y="3862388"/>
              <a:ext cx="434975" cy="330200"/>
            </a:xfrm>
            <a:custGeom>
              <a:avLst/>
              <a:gdLst>
                <a:gd name="T0" fmla="*/ 105 w 116"/>
                <a:gd name="T1" fmla="*/ 88 h 88"/>
                <a:gd name="T2" fmla="*/ 10 w 116"/>
                <a:gd name="T3" fmla="*/ 88 h 88"/>
                <a:gd name="T4" fmla="*/ 0 w 116"/>
                <a:gd name="T5" fmla="*/ 78 h 88"/>
                <a:gd name="T6" fmla="*/ 0 w 116"/>
                <a:gd name="T7" fmla="*/ 10 h 88"/>
                <a:gd name="T8" fmla="*/ 10 w 116"/>
                <a:gd name="T9" fmla="*/ 0 h 88"/>
                <a:gd name="T10" fmla="*/ 105 w 116"/>
                <a:gd name="T11" fmla="*/ 0 h 88"/>
                <a:gd name="T12" fmla="*/ 116 w 116"/>
                <a:gd name="T13" fmla="*/ 10 h 88"/>
                <a:gd name="T14" fmla="*/ 116 w 116"/>
                <a:gd name="T15" fmla="*/ 78 h 88"/>
                <a:gd name="T16" fmla="*/ 105 w 116"/>
                <a:gd name="T17" fmla="*/ 88 h 88"/>
                <a:gd name="T18" fmla="*/ 12 w 116"/>
                <a:gd name="T19" fmla="*/ 7 h 88"/>
                <a:gd name="T20" fmla="*/ 8 w 116"/>
                <a:gd name="T21" fmla="*/ 11 h 88"/>
                <a:gd name="T22" fmla="*/ 8 w 116"/>
                <a:gd name="T23" fmla="*/ 77 h 88"/>
                <a:gd name="T24" fmla="*/ 12 w 116"/>
                <a:gd name="T25" fmla="*/ 81 h 88"/>
                <a:gd name="T26" fmla="*/ 104 w 116"/>
                <a:gd name="T27" fmla="*/ 81 h 88"/>
                <a:gd name="T28" fmla="*/ 107 w 116"/>
                <a:gd name="T29" fmla="*/ 77 h 88"/>
                <a:gd name="T30" fmla="*/ 107 w 116"/>
                <a:gd name="T31" fmla="*/ 11 h 88"/>
                <a:gd name="T32" fmla="*/ 104 w 116"/>
                <a:gd name="T33" fmla="*/ 7 h 88"/>
                <a:gd name="T34" fmla="*/ 12 w 116"/>
                <a:gd name="T35" fmla="*/ 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88">
                  <a:moveTo>
                    <a:pt x="105" y="88"/>
                  </a:moveTo>
                  <a:cubicBezTo>
                    <a:pt x="10" y="88"/>
                    <a:pt x="10" y="88"/>
                    <a:pt x="10" y="88"/>
                  </a:cubicBezTo>
                  <a:cubicBezTo>
                    <a:pt x="4" y="88"/>
                    <a:pt x="0" y="84"/>
                    <a:pt x="0" y="78"/>
                  </a:cubicBezTo>
                  <a:cubicBezTo>
                    <a:pt x="0" y="10"/>
                    <a:pt x="0" y="10"/>
                    <a:pt x="0" y="10"/>
                  </a:cubicBezTo>
                  <a:cubicBezTo>
                    <a:pt x="0" y="4"/>
                    <a:pt x="4" y="0"/>
                    <a:pt x="10" y="0"/>
                  </a:cubicBezTo>
                  <a:cubicBezTo>
                    <a:pt x="105" y="0"/>
                    <a:pt x="105" y="0"/>
                    <a:pt x="105" y="0"/>
                  </a:cubicBezTo>
                  <a:cubicBezTo>
                    <a:pt x="111" y="0"/>
                    <a:pt x="116" y="4"/>
                    <a:pt x="116" y="10"/>
                  </a:cubicBezTo>
                  <a:cubicBezTo>
                    <a:pt x="116" y="78"/>
                    <a:pt x="116" y="78"/>
                    <a:pt x="116" y="78"/>
                  </a:cubicBezTo>
                  <a:cubicBezTo>
                    <a:pt x="116" y="84"/>
                    <a:pt x="111" y="88"/>
                    <a:pt x="105" y="88"/>
                  </a:cubicBezTo>
                  <a:close/>
                  <a:moveTo>
                    <a:pt x="12" y="7"/>
                  </a:moveTo>
                  <a:cubicBezTo>
                    <a:pt x="10" y="7"/>
                    <a:pt x="8" y="9"/>
                    <a:pt x="8" y="11"/>
                  </a:cubicBezTo>
                  <a:cubicBezTo>
                    <a:pt x="8" y="77"/>
                    <a:pt x="8" y="77"/>
                    <a:pt x="8" y="77"/>
                  </a:cubicBezTo>
                  <a:cubicBezTo>
                    <a:pt x="8" y="79"/>
                    <a:pt x="10" y="81"/>
                    <a:pt x="12" y="81"/>
                  </a:cubicBezTo>
                  <a:cubicBezTo>
                    <a:pt x="104" y="81"/>
                    <a:pt x="104" y="81"/>
                    <a:pt x="104" y="81"/>
                  </a:cubicBezTo>
                  <a:cubicBezTo>
                    <a:pt x="106" y="81"/>
                    <a:pt x="107" y="79"/>
                    <a:pt x="107" y="77"/>
                  </a:cubicBezTo>
                  <a:cubicBezTo>
                    <a:pt x="107" y="11"/>
                    <a:pt x="107" y="11"/>
                    <a:pt x="107" y="11"/>
                  </a:cubicBezTo>
                  <a:cubicBezTo>
                    <a:pt x="107" y="9"/>
                    <a:pt x="106" y="7"/>
                    <a:pt x="104" y="7"/>
                  </a:cubicBezTo>
                  <a:lnTo>
                    <a:pt x="1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8"/>
            <p:cNvSpPr/>
            <p:nvPr/>
          </p:nvSpPr>
          <p:spPr bwMode="auto">
            <a:xfrm>
              <a:off x="3402013" y="4244976"/>
              <a:ext cx="441325" cy="25400"/>
            </a:xfrm>
            <a:custGeom>
              <a:avLst/>
              <a:gdLst>
                <a:gd name="T0" fmla="*/ 118 w 118"/>
                <a:gd name="T1" fmla="*/ 3 h 7"/>
                <a:gd name="T2" fmla="*/ 114 w 118"/>
                <a:gd name="T3" fmla="*/ 7 h 7"/>
                <a:gd name="T4" fmla="*/ 4 w 118"/>
                <a:gd name="T5" fmla="*/ 7 h 7"/>
                <a:gd name="T6" fmla="*/ 0 w 118"/>
                <a:gd name="T7" fmla="*/ 3 h 7"/>
                <a:gd name="T8" fmla="*/ 0 w 118"/>
                <a:gd name="T9" fmla="*/ 3 h 7"/>
                <a:gd name="T10" fmla="*/ 4 w 118"/>
                <a:gd name="T11" fmla="*/ 0 h 7"/>
                <a:gd name="T12" fmla="*/ 114 w 118"/>
                <a:gd name="T13" fmla="*/ 0 h 7"/>
                <a:gd name="T14" fmla="*/ 118 w 118"/>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7">
                  <a:moveTo>
                    <a:pt x="118" y="3"/>
                  </a:moveTo>
                  <a:cubicBezTo>
                    <a:pt x="118" y="6"/>
                    <a:pt x="116" y="7"/>
                    <a:pt x="114" y="7"/>
                  </a:cubicBezTo>
                  <a:cubicBezTo>
                    <a:pt x="4" y="7"/>
                    <a:pt x="4" y="7"/>
                    <a:pt x="4" y="7"/>
                  </a:cubicBezTo>
                  <a:cubicBezTo>
                    <a:pt x="2" y="7"/>
                    <a:pt x="0" y="6"/>
                    <a:pt x="0" y="3"/>
                  </a:cubicBezTo>
                  <a:cubicBezTo>
                    <a:pt x="0" y="3"/>
                    <a:pt x="0" y="3"/>
                    <a:pt x="0" y="3"/>
                  </a:cubicBezTo>
                  <a:cubicBezTo>
                    <a:pt x="0" y="1"/>
                    <a:pt x="2" y="0"/>
                    <a:pt x="4" y="0"/>
                  </a:cubicBezTo>
                  <a:cubicBezTo>
                    <a:pt x="114" y="0"/>
                    <a:pt x="114" y="0"/>
                    <a:pt x="114" y="0"/>
                  </a:cubicBezTo>
                  <a:cubicBezTo>
                    <a:pt x="116" y="0"/>
                    <a:pt x="118" y="1"/>
                    <a:pt x="1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9"/>
            <p:cNvSpPr/>
            <p:nvPr/>
          </p:nvSpPr>
          <p:spPr bwMode="auto">
            <a:xfrm>
              <a:off x="3482976" y="4214813"/>
              <a:ext cx="46038" cy="85725"/>
            </a:xfrm>
            <a:custGeom>
              <a:avLst/>
              <a:gdLst>
                <a:gd name="T0" fmla="*/ 12 w 12"/>
                <a:gd name="T1" fmla="*/ 6 h 23"/>
                <a:gd name="T2" fmla="*/ 6 w 12"/>
                <a:gd name="T3" fmla="*/ 0 h 23"/>
                <a:gd name="T4" fmla="*/ 6 w 12"/>
                <a:gd name="T5" fmla="*/ 0 h 23"/>
                <a:gd name="T6" fmla="*/ 0 w 12"/>
                <a:gd name="T7" fmla="*/ 6 h 23"/>
                <a:gd name="T8" fmla="*/ 0 w 12"/>
                <a:gd name="T9" fmla="*/ 17 h 23"/>
                <a:gd name="T10" fmla="*/ 6 w 12"/>
                <a:gd name="T11" fmla="*/ 23 h 23"/>
                <a:gd name="T12" fmla="*/ 6 w 12"/>
                <a:gd name="T13" fmla="*/ 23 h 23"/>
                <a:gd name="T14" fmla="*/ 12 w 12"/>
                <a:gd name="T15" fmla="*/ 17 h 23"/>
                <a:gd name="T16" fmla="*/ 12 w 12"/>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3">
                  <a:moveTo>
                    <a:pt x="12" y="6"/>
                  </a:moveTo>
                  <a:cubicBezTo>
                    <a:pt x="12" y="2"/>
                    <a:pt x="9" y="0"/>
                    <a:pt x="6" y="0"/>
                  </a:cubicBezTo>
                  <a:cubicBezTo>
                    <a:pt x="6" y="0"/>
                    <a:pt x="6" y="0"/>
                    <a:pt x="6" y="0"/>
                  </a:cubicBezTo>
                  <a:cubicBezTo>
                    <a:pt x="3" y="0"/>
                    <a:pt x="0" y="2"/>
                    <a:pt x="0" y="6"/>
                  </a:cubicBezTo>
                  <a:cubicBezTo>
                    <a:pt x="0" y="17"/>
                    <a:pt x="0" y="17"/>
                    <a:pt x="0" y="17"/>
                  </a:cubicBezTo>
                  <a:cubicBezTo>
                    <a:pt x="0" y="21"/>
                    <a:pt x="3" y="23"/>
                    <a:pt x="6" y="23"/>
                  </a:cubicBezTo>
                  <a:cubicBezTo>
                    <a:pt x="6" y="23"/>
                    <a:pt x="6" y="23"/>
                    <a:pt x="6" y="23"/>
                  </a:cubicBezTo>
                  <a:cubicBezTo>
                    <a:pt x="9" y="23"/>
                    <a:pt x="12" y="21"/>
                    <a:pt x="12" y="17"/>
                  </a:cubicBezTo>
                  <a:lnTo>
                    <a:pt x="1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Group 40"/>
          <p:cNvGrpSpPr/>
          <p:nvPr/>
        </p:nvGrpSpPr>
        <p:grpSpPr>
          <a:xfrm>
            <a:off x="2230503" y="3068045"/>
            <a:ext cx="298400" cy="271182"/>
            <a:chOff x="5191125" y="2239963"/>
            <a:chExt cx="487363" cy="442912"/>
          </a:xfrm>
          <a:solidFill>
            <a:schemeClr val="bg1"/>
          </a:solidFill>
        </p:grpSpPr>
        <p:sp>
          <p:nvSpPr>
            <p:cNvPr id="42" name="Freeform 41"/>
            <p:cNvSpPr>
              <a:spLocks noEditPoints="1"/>
            </p:cNvSpPr>
            <p:nvPr/>
          </p:nvSpPr>
          <p:spPr bwMode="auto">
            <a:xfrm>
              <a:off x="5191125" y="2622550"/>
              <a:ext cx="487363" cy="60325"/>
            </a:xfrm>
            <a:custGeom>
              <a:avLst/>
              <a:gdLst>
                <a:gd name="T0" fmla="*/ 130 w 130"/>
                <a:gd name="T1" fmla="*/ 8 h 16"/>
                <a:gd name="T2" fmla="*/ 122 w 130"/>
                <a:gd name="T3" fmla="*/ 16 h 16"/>
                <a:gd name="T4" fmla="*/ 9 w 130"/>
                <a:gd name="T5" fmla="*/ 16 h 16"/>
                <a:gd name="T6" fmla="*/ 0 w 130"/>
                <a:gd name="T7" fmla="*/ 8 h 16"/>
                <a:gd name="T8" fmla="*/ 0 w 130"/>
                <a:gd name="T9" fmla="*/ 8 h 16"/>
                <a:gd name="T10" fmla="*/ 9 w 130"/>
                <a:gd name="T11" fmla="*/ 0 h 16"/>
                <a:gd name="T12" fmla="*/ 122 w 130"/>
                <a:gd name="T13" fmla="*/ 0 h 16"/>
                <a:gd name="T14" fmla="*/ 130 w 130"/>
                <a:gd name="T15" fmla="*/ 8 h 16"/>
                <a:gd name="T16" fmla="*/ 81 w 130"/>
                <a:gd name="T17" fmla="*/ 8 h 16"/>
                <a:gd name="T18" fmla="*/ 77 w 130"/>
                <a:gd name="T19" fmla="*/ 4 h 16"/>
                <a:gd name="T20" fmla="*/ 53 w 130"/>
                <a:gd name="T21" fmla="*/ 4 h 16"/>
                <a:gd name="T22" fmla="*/ 49 w 130"/>
                <a:gd name="T23" fmla="*/ 8 h 16"/>
                <a:gd name="T24" fmla="*/ 49 w 130"/>
                <a:gd name="T25" fmla="*/ 8 h 16"/>
                <a:gd name="T26" fmla="*/ 53 w 130"/>
                <a:gd name="T27" fmla="*/ 12 h 16"/>
                <a:gd name="T28" fmla="*/ 77 w 130"/>
                <a:gd name="T29" fmla="*/ 12 h 16"/>
                <a:gd name="T30" fmla="*/ 81 w 130"/>
                <a:gd name="T3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16">
                  <a:moveTo>
                    <a:pt x="130" y="8"/>
                  </a:moveTo>
                  <a:cubicBezTo>
                    <a:pt x="130" y="13"/>
                    <a:pt x="127" y="16"/>
                    <a:pt x="122" y="16"/>
                  </a:cubicBezTo>
                  <a:cubicBezTo>
                    <a:pt x="9" y="16"/>
                    <a:pt x="9" y="16"/>
                    <a:pt x="9" y="16"/>
                  </a:cubicBezTo>
                  <a:cubicBezTo>
                    <a:pt x="4" y="16"/>
                    <a:pt x="0" y="13"/>
                    <a:pt x="0" y="8"/>
                  </a:cubicBezTo>
                  <a:cubicBezTo>
                    <a:pt x="0" y="8"/>
                    <a:pt x="0" y="8"/>
                    <a:pt x="0" y="8"/>
                  </a:cubicBezTo>
                  <a:cubicBezTo>
                    <a:pt x="0" y="4"/>
                    <a:pt x="4" y="0"/>
                    <a:pt x="9" y="0"/>
                  </a:cubicBezTo>
                  <a:cubicBezTo>
                    <a:pt x="122" y="0"/>
                    <a:pt x="122" y="0"/>
                    <a:pt x="122" y="0"/>
                  </a:cubicBezTo>
                  <a:cubicBezTo>
                    <a:pt x="127" y="0"/>
                    <a:pt x="130" y="4"/>
                    <a:pt x="130" y="8"/>
                  </a:cubicBezTo>
                  <a:close/>
                  <a:moveTo>
                    <a:pt x="81" y="8"/>
                  </a:moveTo>
                  <a:cubicBezTo>
                    <a:pt x="81" y="6"/>
                    <a:pt x="80" y="4"/>
                    <a:pt x="77" y="4"/>
                  </a:cubicBezTo>
                  <a:cubicBezTo>
                    <a:pt x="53" y="4"/>
                    <a:pt x="53" y="4"/>
                    <a:pt x="53" y="4"/>
                  </a:cubicBezTo>
                  <a:cubicBezTo>
                    <a:pt x="51" y="4"/>
                    <a:pt x="49" y="6"/>
                    <a:pt x="49" y="8"/>
                  </a:cubicBezTo>
                  <a:cubicBezTo>
                    <a:pt x="49" y="8"/>
                    <a:pt x="49" y="8"/>
                    <a:pt x="49" y="8"/>
                  </a:cubicBezTo>
                  <a:cubicBezTo>
                    <a:pt x="49" y="11"/>
                    <a:pt x="51" y="12"/>
                    <a:pt x="53" y="12"/>
                  </a:cubicBezTo>
                  <a:cubicBezTo>
                    <a:pt x="77" y="12"/>
                    <a:pt x="77" y="12"/>
                    <a:pt x="77" y="12"/>
                  </a:cubicBezTo>
                  <a:cubicBezTo>
                    <a:pt x="80" y="12"/>
                    <a:pt x="81" y="11"/>
                    <a:pt x="8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42"/>
            <p:cNvSpPr>
              <a:spLocks noEditPoints="1"/>
            </p:cNvSpPr>
            <p:nvPr/>
          </p:nvSpPr>
          <p:spPr bwMode="auto">
            <a:xfrm>
              <a:off x="5199063" y="2239963"/>
              <a:ext cx="473075" cy="349250"/>
            </a:xfrm>
            <a:custGeom>
              <a:avLst/>
              <a:gdLst>
                <a:gd name="T0" fmla="*/ 99 w 126"/>
                <a:gd name="T1" fmla="*/ 93 h 93"/>
                <a:gd name="T2" fmla="*/ 27 w 126"/>
                <a:gd name="T3" fmla="*/ 93 h 93"/>
                <a:gd name="T4" fmla="*/ 0 w 126"/>
                <a:gd name="T5" fmla="*/ 66 h 93"/>
                <a:gd name="T6" fmla="*/ 0 w 126"/>
                <a:gd name="T7" fmla="*/ 27 h 93"/>
                <a:gd name="T8" fmla="*/ 27 w 126"/>
                <a:gd name="T9" fmla="*/ 0 h 93"/>
                <a:gd name="T10" fmla="*/ 99 w 126"/>
                <a:gd name="T11" fmla="*/ 0 h 93"/>
                <a:gd name="T12" fmla="*/ 126 w 126"/>
                <a:gd name="T13" fmla="*/ 27 h 93"/>
                <a:gd name="T14" fmla="*/ 126 w 126"/>
                <a:gd name="T15" fmla="*/ 66 h 93"/>
                <a:gd name="T16" fmla="*/ 99 w 126"/>
                <a:gd name="T17" fmla="*/ 93 h 93"/>
                <a:gd name="T18" fmla="*/ 27 w 126"/>
                <a:gd name="T19" fmla="*/ 11 h 93"/>
                <a:gd name="T20" fmla="*/ 10 w 126"/>
                <a:gd name="T21" fmla="*/ 27 h 93"/>
                <a:gd name="T22" fmla="*/ 10 w 126"/>
                <a:gd name="T23" fmla="*/ 66 h 93"/>
                <a:gd name="T24" fmla="*/ 27 w 126"/>
                <a:gd name="T25" fmla="*/ 83 h 93"/>
                <a:gd name="T26" fmla="*/ 99 w 126"/>
                <a:gd name="T27" fmla="*/ 83 h 93"/>
                <a:gd name="T28" fmla="*/ 116 w 126"/>
                <a:gd name="T29" fmla="*/ 66 h 93"/>
                <a:gd name="T30" fmla="*/ 116 w 126"/>
                <a:gd name="T31" fmla="*/ 27 h 93"/>
                <a:gd name="T32" fmla="*/ 99 w 126"/>
                <a:gd name="T33" fmla="*/ 11 h 93"/>
                <a:gd name="T34" fmla="*/ 27 w 126"/>
                <a:gd name="T35" fmla="*/ 1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93">
                  <a:moveTo>
                    <a:pt x="99" y="93"/>
                  </a:moveTo>
                  <a:cubicBezTo>
                    <a:pt x="27" y="93"/>
                    <a:pt x="27" y="93"/>
                    <a:pt x="27" y="93"/>
                  </a:cubicBezTo>
                  <a:cubicBezTo>
                    <a:pt x="12" y="93"/>
                    <a:pt x="0" y="81"/>
                    <a:pt x="0" y="66"/>
                  </a:cubicBezTo>
                  <a:cubicBezTo>
                    <a:pt x="0" y="27"/>
                    <a:pt x="0" y="27"/>
                    <a:pt x="0" y="27"/>
                  </a:cubicBezTo>
                  <a:cubicBezTo>
                    <a:pt x="0" y="12"/>
                    <a:pt x="12" y="0"/>
                    <a:pt x="27" y="0"/>
                  </a:cubicBezTo>
                  <a:cubicBezTo>
                    <a:pt x="99" y="0"/>
                    <a:pt x="99" y="0"/>
                    <a:pt x="99" y="0"/>
                  </a:cubicBezTo>
                  <a:cubicBezTo>
                    <a:pt x="114" y="0"/>
                    <a:pt x="126" y="12"/>
                    <a:pt x="126" y="27"/>
                  </a:cubicBezTo>
                  <a:cubicBezTo>
                    <a:pt x="126" y="66"/>
                    <a:pt x="126" y="66"/>
                    <a:pt x="126" y="66"/>
                  </a:cubicBezTo>
                  <a:cubicBezTo>
                    <a:pt x="126" y="81"/>
                    <a:pt x="114" y="93"/>
                    <a:pt x="99" y="93"/>
                  </a:cubicBezTo>
                  <a:close/>
                  <a:moveTo>
                    <a:pt x="27" y="11"/>
                  </a:moveTo>
                  <a:cubicBezTo>
                    <a:pt x="18" y="11"/>
                    <a:pt x="10" y="18"/>
                    <a:pt x="10" y="27"/>
                  </a:cubicBezTo>
                  <a:cubicBezTo>
                    <a:pt x="10" y="66"/>
                    <a:pt x="10" y="66"/>
                    <a:pt x="10" y="66"/>
                  </a:cubicBezTo>
                  <a:cubicBezTo>
                    <a:pt x="10" y="76"/>
                    <a:pt x="18" y="83"/>
                    <a:pt x="27" y="83"/>
                  </a:cubicBezTo>
                  <a:cubicBezTo>
                    <a:pt x="99" y="83"/>
                    <a:pt x="99" y="83"/>
                    <a:pt x="99" y="83"/>
                  </a:cubicBezTo>
                  <a:cubicBezTo>
                    <a:pt x="109" y="83"/>
                    <a:pt x="116" y="76"/>
                    <a:pt x="116" y="66"/>
                  </a:cubicBezTo>
                  <a:cubicBezTo>
                    <a:pt x="116" y="27"/>
                    <a:pt x="116" y="27"/>
                    <a:pt x="116" y="27"/>
                  </a:cubicBezTo>
                  <a:cubicBezTo>
                    <a:pt x="116" y="18"/>
                    <a:pt x="109" y="11"/>
                    <a:pt x="99" y="11"/>
                  </a:cubicBezTo>
                  <a:lnTo>
                    <a:pt x="2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43"/>
            <p:cNvSpPr/>
            <p:nvPr/>
          </p:nvSpPr>
          <p:spPr bwMode="auto">
            <a:xfrm>
              <a:off x="5416550" y="2360613"/>
              <a:ext cx="131763" cy="127000"/>
            </a:xfrm>
            <a:custGeom>
              <a:avLst/>
              <a:gdLst>
                <a:gd name="T0" fmla="*/ 29 w 35"/>
                <a:gd name="T1" fmla="*/ 6 h 34"/>
                <a:gd name="T2" fmla="*/ 2 w 35"/>
                <a:gd name="T3" fmla="*/ 0 h 34"/>
                <a:gd name="T4" fmla="*/ 0 w 35"/>
                <a:gd name="T5" fmla="*/ 2 h 34"/>
                <a:gd name="T6" fmla="*/ 6 w 35"/>
                <a:gd name="T7" fmla="*/ 29 h 34"/>
                <a:gd name="T8" fmla="*/ 9 w 35"/>
                <a:gd name="T9" fmla="*/ 31 h 34"/>
                <a:gd name="T10" fmla="*/ 15 w 35"/>
                <a:gd name="T11" fmla="*/ 25 h 34"/>
                <a:gd name="T12" fmla="*/ 25 w 35"/>
                <a:gd name="T13" fmla="*/ 34 h 34"/>
                <a:gd name="T14" fmla="*/ 35 w 35"/>
                <a:gd name="T15" fmla="*/ 25 h 34"/>
                <a:gd name="T16" fmla="*/ 25 w 35"/>
                <a:gd name="T17" fmla="*/ 15 h 34"/>
                <a:gd name="T18" fmla="*/ 31 w 35"/>
                <a:gd name="T19" fmla="*/ 9 h 34"/>
                <a:gd name="T20" fmla="*/ 29 w 35"/>
                <a:gd name="T21"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4">
                  <a:moveTo>
                    <a:pt x="29" y="6"/>
                  </a:moveTo>
                  <a:cubicBezTo>
                    <a:pt x="2" y="0"/>
                    <a:pt x="2" y="0"/>
                    <a:pt x="2" y="0"/>
                  </a:cubicBezTo>
                  <a:cubicBezTo>
                    <a:pt x="1" y="0"/>
                    <a:pt x="0" y="1"/>
                    <a:pt x="0" y="2"/>
                  </a:cubicBezTo>
                  <a:cubicBezTo>
                    <a:pt x="6" y="29"/>
                    <a:pt x="6" y="29"/>
                    <a:pt x="6" y="29"/>
                  </a:cubicBezTo>
                  <a:cubicBezTo>
                    <a:pt x="6" y="31"/>
                    <a:pt x="8" y="32"/>
                    <a:pt x="9" y="31"/>
                  </a:cubicBezTo>
                  <a:cubicBezTo>
                    <a:pt x="15" y="25"/>
                    <a:pt x="15" y="25"/>
                    <a:pt x="15" y="25"/>
                  </a:cubicBezTo>
                  <a:cubicBezTo>
                    <a:pt x="25" y="34"/>
                    <a:pt x="25" y="34"/>
                    <a:pt x="25" y="34"/>
                  </a:cubicBezTo>
                  <a:cubicBezTo>
                    <a:pt x="35" y="25"/>
                    <a:pt x="35" y="25"/>
                    <a:pt x="35" y="25"/>
                  </a:cubicBezTo>
                  <a:cubicBezTo>
                    <a:pt x="25" y="15"/>
                    <a:pt x="25" y="15"/>
                    <a:pt x="25" y="15"/>
                  </a:cubicBezTo>
                  <a:cubicBezTo>
                    <a:pt x="31" y="9"/>
                    <a:pt x="31" y="9"/>
                    <a:pt x="31" y="9"/>
                  </a:cubicBezTo>
                  <a:cubicBezTo>
                    <a:pt x="32" y="8"/>
                    <a:pt x="31" y="6"/>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Group 44"/>
          <p:cNvGrpSpPr/>
          <p:nvPr/>
        </p:nvGrpSpPr>
        <p:grpSpPr>
          <a:xfrm>
            <a:off x="2241194" y="3888042"/>
            <a:ext cx="277021" cy="277970"/>
            <a:chOff x="8575675" y="3016251"/>
            <a:chExt cx="463550" cy="465136"/>
          </a:xfrm>
          <a:solidFill>
            <a:schemeClr val="bg1"/>
          </a:solidFill>
        </p:grpSpPr>
        <p:sp>
          <p:nvSpPr>
            <p:cNvPr id="46" name="Freeform 45"/>
            <p:cNvSpPr/>
            <p:nvPr/>
          </p:nvSpPr>
          <p:spPr bwMode="auto">
            <a:xfrm>
              <a:off x="8575675" y="3282950"/>
              <a:ext cx="463550" cy="198437"/>
            </a:xfrm>
            <a:custGeom>
              <a:avLst/>
              <a:gdLst>
                <a:gd name="T0" fmla="*/ 62 w 124"/>
                <a:gd name="T1" fmla="*/ 38 h 53"/>
                <a:gd name="T2" fmla="*/ 60 w 124"/>
                <a:gd name="T3" fmla="*/ 37 h 53"/>
                <a:gd name="T4" fmla="*/ 0 w 124"/>
                <a:gd name="T5" fmla="*/ 0 h 53"/>
                <a:gd name="T6" fmla="*/ 0 w 124"/>
                <a:gd name="T7" fmla="*/ 33 h 53"/>
                <a:gd name="T8" fmla="*/ 20 w 124"/>
                <a:gd name="T9" fmla="*/ 53 h 53"/>
                <a:gd name="T10" fmla="*/ 104 w 124"/>
                <a:gd name="T11" fmla="*/ 53 h 53"/>
                <a:gd name="T12" fmla="*/ 124 w 124"/>
                <a:gd name="T13" fmla="*/ 33 h 53"/>
                <a:gd name="T14" fmla="*/ 124 w 124"/>
                <a:gd name="T15" fmla="*/ 0 h 53"/>
                <a:gd name="T16" fmla="*/ 64 w 124"/>
                <a:gd name="T17" fmla="*/ 37 h 53"/>
                <a:gd name="T18" fmla="*/ 62 w 124"/>
                <a:gd name="T19"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53">
                  <a:moveTo>
                    <a:pt x="62" y="38"/>
                  </a:moveTo>
                  <a:cubicBezTo>
                    <a:pt x="61" y="38"/>
                    <a:pt x="61" y="38"/>
                    <a:pt x="60" y="37"/>
                  </a:cubicBezTo>
                  <a:cubicBezTo>
                    <a:pt x="0" y="0"/>
                    <a:pt x="0" y="0"/>
                    <a:pt x="0" y="0"/>
                  </a:cubicBezTo>
                  <a:cubicBezTo>
                    <a:pt x="0" y="33"/>
                    <a:pt x="0" y="33"/>
                    <a:pt x="0" y="33"/>
                  </a:cubicBezTo>
                  <a:cubicBezTo>
                    <a:pt x="0" y="44"/>
                    <a:pt x="9" y="53"/>
                    <a:pt x="20" y="53"/>
                  </a:cubicBezTo>
                  <a:cubicBezTo>
                    <a:pt x="104" y="53"/>
                    <a:pt x="104" y="53"/>
                    <a:pt x="104" y="53"/>
                  </a:cubicBezTo>
                  <a:cubicBezTo>
                    <a:pt x="115" y="53"/>
                    <a:pt x="124" y="44"/>
                    <a:pt x="124" y="33"/>
                  </a:cubicBezTo>
                  <a:cubicBezTo>
                    <a:pt x="124" y="0"/>
                    <a:pt x="124" y="0"/>
                    <a:pt x="124" y="0"/>
                  </a:cubicBezTo>
                  <a:cubicBezTo>
                    <a:pt x="64" y="37"/>
                    <a:pt x="64" y="37"/>
                    <a:pt x="64" y="37"/>
                  </a:cubicBezTo>
                  <a:cubicBezTo>
                    <a:pt x="63" y="38"/>
                    <a:pt x="63" y="38"/>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46"/>
            <p:cNvSpPr/>
            <p:nvPr/>
          </p:nvSpPr>
          <p:spPr bwMode="auto">
            <a:xfrm>
              <a:off x="8575675" y="3016251"/>
              <a:ext cx="463550" cy="236537"/>
            </a:xfrm>
            <a:custGeom>
              <a:avLst/>
              <a:gdLst>
                <a:gd name="T0" fmla="*/ 119 w 124"/>
                <a:gd name="T1" fmla="*/ 39 h 63"/>
                <a:gd name="T2" fmla="*/ 116 w 124"/>
                <a:gd name="T3" fmla="*/ 37 h 63"/>
                <a:gd name="T4" fmla="*/ 116 w 124"/>
                <a:gd name="T5" fmla="*/ 23 h 63"/>
                <a:gd name="T6" fmla="*/ 109 w 124"/>
                <a:gd name="T7" fmla="*/ 16 h 63"/>
                <a:gd name="T8" fmla="*/ 87 w 124"/>
                <a:gd name="T9" fmla="*/ 16 h 63"/>
                <a:gd name="T10" fmla="*/ 74 w 124"/>
                <a:gd name="T11" fmla="*/ 6 h 63"/>
                <a:gd name="T12" fmla="*/ 50 w 124"/>
                <a:gd name="T13" fmla="*/ 6 h 63"/>
                <a:gd name="T14" fmla="*/ 37 w 124"/>
                <a:gd name="T15" fmla="*/ 16 h 63"/>
                <a:gd name="T16" fmla="*/ 15 w 124"/>
                <a:gd name="T17" fmla="*/ 16 h 63"/>
                <a:gd name="T18" fmla="*/ 8 w 124"/>
                <a:gd name="T19" fmla="*/ 23 h 63"/>
                <a:gd name="T20" fmla="*/ 8 w 124"/>
                <a:gd name="T21" fmla="*/ 37 h 63"/>
                <a:gd name="T22" fmla="*/ 5 w 124"/>
                <a:gd name="T23" fmla="*/ 39 h 63"/>
                <a:gd name="T24" fmla="*/ 0 w 124"/>
                <a:gd name="T25" fmla="*/ 53 h 63"/>
                <a:gd name="T26" fmla="*/ 8 w 124"/>
                <a:gd name="T27" fmla="*/ 58 h 63"/>
                <a:gd name="T28" fmla="*/ 16 w 124"/>
                <a:gd name="T29" fmla="*/ 63 h 63"/>
                <a:gd name="T30" fmla="*/ 16 w 124"/>
                <a:gd name="T31" fmla="*/ 31 h 63"/>
                <a:gd name="T32" fmla="*/ 16 w 124"/>
                <a:gd name="T33" fmla="*/ 24 h 63"/>
                <a:gd name="T34" fmla="*/ 26 w 124"/>
                <a:gd name="T35" fmla="*/ 24 h 63"/>
                <a:gd name="T36" fmla="*/ 98 w 124"/>
                <a:gd name="T37" fmla="*/ 24 h 63"/>
                <a:gd name="T38" fmla="*/ 108 w 124"/>
                <a:gd name="T39" fmla="*/ 24 h 63"/>
                <a:gd name="T40" fmla="*/ 108 w 124"/>
                <a:gd name="T41" fmla="*/ 31 h 63"/>
                <a:gd name="T42" fmla="*/ 108 w 124"/>
                <a:gd name="T43" fmla="*/ 63 h 63"/>
                <a:gd name="T44" fmla="*/ 116 w 124"/>
                <a:gd name="T45" fmla="*/ 58 h 63"/>
                <a:gd name="T46" fmla="*/ 124 w 124"/>
                <a:gd name="T47" fmla="*/ 53 h 63"/>
                <a:gd name="T48" fmla="*/ 119 w 124"/>
                <a:gd name="T49"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63">
                  <a:moveTo>
                    <a:pt x="119" y="39"/>
                  </a:moveTo>
                  <a:cubicBezTo>
                    <a:pt x="116" y="37"/>
                    <a:pt x="116" y="37"/>
                    <a:pt x="116" y="37"/>
                  </a:cubicBezTo>
                  <a:cubicBezTo>
                    <a:pt x="116" y="23"/>
                    <a:pt x="116" y="23"/>
                    <a:pt x="116" y="23"/>
                  </a:cubicBezTo>
                  <a:cubicBezTo>
                    <a:pt x="116" y="19"/>
                    <a:pt x="113" y="16"/>
                    <a:pt x="109" y="16"/>
                  </a:cubicBezTo>
                  <a:cubicBezTo>
                    <a:pt x="87" y="16"/>
                    <a:pt x="87" y="16"/>
                    <a:pt x="87" y="16"/>
                  </a:cubicBezTo>
                  <a:cubicBezTo>
                    <a:pt x="74" y="6"/>
                    <a:pt x="74" y="6"/>
                    <a:pt x="74" y="6"/>
                  </a:cubicBezTo>
                  <a:cubicBezTo>
                    <a:pt x="67" y="0"/>
                    <a:pt x="57" y="0"/>
                    <a:pt x="50" y="6"/>
                  </a:cubicBezTo>
                  <a:cubicBezTo>
                    <a:pt x="37" y="16"/>
                    <a:pt x="37" y="16"/>
                    <a:pt x="37" y="16"/>
                  </a:cubicBezTo>
                  <a:cubicBezTo>
                    <a:pt x="15" y="16"/>
                    <a:pt x="15" y="16"/>
                    <a:pt x="15" y="16"/>
                  </a:cubicBezTo>
                  <a:cubicBezTo>
                    <a:pt x="11" y="16"/>
                    <a:pt x="8" y="19"/>
                    <a:pt x="8" y="23"/>
                  </a:cubicBezTo>
                  <a:cubicBezTo>
                    <a:pt x="8" y="37"/>
                    <a:pt x="8" y="37"/>
                    <a:pt x="8" y="37"/>
                  </a:cubicBezTo>
                  <a:cubicBezTo>
                    <a:pt x="5" y="39"/>
                    <a:pt x="5" y="39"/>
                    <a:pt x="5" y="39"/>
                  </a:cubicBezTo>
                  <a:cubicBezTo>
                    <a:pt x="1" y="43"/>
                    <a:pt x="0" y="48"/>
                    <a:pt x="0" y="53"/>
                  </a:cubicBezTo>
                  <a:cubicBezTo>
                    <a:pt x="8" y="58"/>
                    <a:pt x="8" y="58"/>
                    <a:pt x="8" y="58"/>
                  </a:cubicBezTo>
                  <a:cubicBezTo>
                    <a:pt x="16" y="63"/>
                    <a:pt x="16" y="63"/>
                    <a:pt x="16" y="63"/>
                  </a:cubicBezTo>
                  <a:cubicBezTo>
                    <a:pt x="16" y="31"/>
                    <a:pt x="16" y="31"/>
                    <a:pt x="16" y="31"/>
                  </a:cubicBezTo>
                  <a:cubicBezTo>
                    <a:pt x="16" y="24"/>
                    <a:pt x="16" y="24"/>
                    <a:pt x="16" y="24"/>
                  </a:cubicBezTo>
                  <a:cubicBezTo>
                    <a:pt x="26" y="24"/>
                    <a:pt x="26" y="24"/>
                    <a:pt x="26" y="24"/>
                  </a:cubicBezTo>
                  <a:cubicBezTo>
                    <a:pt x="98" y="24"/>
                    <a:pt x="98" y="24"/>
                    <a:pt x="98" y="24"/>
                  </a:cubicBezTo>
                  <a:cubicBezTo>
                    <a:pt x="108" y="24"/>
                    <a:pt x="108" y="24"/>
                    <a:pt x="108" y="24"/>
                  </a:cubicBezTo>
                  <a:cubicBezTo>
                    <a:pt x="108" y="31"/>
                    <a:pt x="108" y="31"/>
                    <a:pt x="108" y="31"/>
                  </a:cubicBezTo>
                  <a:cubicBezTo>
                    <a:pt x="108" y="63"/>
                    <a:pt x="108" y="63"/>
                    <a:pt x="108" y="63"/>
                  </a:cubicBezTo>
                  <a:cubicBezTo>
                    <a:pt x="116" y="58"/>
                    <a:pt x="116" y="58"/>
                    <a:pt x="116" y="58"/>
                  </a:cubicBezTo>
                  <a:cubicBezTo>
                    <a:pt x="124" y="53"/>
                    <a:pt x="124" y="53"/>
                    <a:pt x="124" y="53"/>
                  </a:cubicBezTo>
                  <a:cubicBezTo>
                    <a:pt x="124" y="48"/>
                    <a:pt x="123" y="43"/>
                    <a:pt x="119"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47"/>
            <p:cNvSpPr/>
            <p:nvPr/>
          </p:nvSpPr>
          <p:spPr bwMode="auto">
            <a:xfrm>
              <a:off x="8691563" y="3222625"/>
              <a:ext cx="231775" cy="26987"/>
            </a:xfrm>
            <a:custGeom>
              <a:avLst/>
              <a:gdLst>
                <a:gd name="T0" fmla="*/ 62 w 62"/>
                <a:gd name="T1" fmla="*/ 4 h 7"/>
                <a:gd name="T2" fmla="*/ 58 w 62"/>
                <a:gd name="T3" fmla="*/ 7 h 7"/>
                <a:gd name="T4" fmla="*/ 4 w 62"/>
                <a:gd name="T5" fmla="*/ 7 h 7"/>
                <a:gd name="T6" fmla="*/ 0 w 62"/>
                <a:gd name="T7" fmla="*/ 4 h 7"/>
                <a:gd name="T8" fmla="*/ 0 w 62"/>
                <a:gd name="T9" fmla="*/ 4 h 7"/>
                <a:gd name="T10" fmla="*/ 4 w 62"/>
                <a:gd name="T11" fmla="*/ 0 h 7"/>
                <a:gd name="T12" fmla="*/ 58 w 62"/>
                <a:gd name="T13" fmla="*/ 0 h 7"/>
                <a:gd name="T14" fmla="*/ 62 w 62"/>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7">
                  <a:moveTo>
                    <a:pt x="62" y="4"/>
                  </a:moveTo>
                  <a:cubicBezTo>
                    <a:pt x="62" y="6"/>
                    <a:pt x="60" y="7"/>
                    <a:pt x="58" y="7"/>
                  </a:cubicBezTo>
                  <a:cubicBezTo>
                    <a:pt x="4" y="7"/>
                    <a:pt x="4" y="7"/>
                    <a:pt x="4" y="7"/>
                  </a:cubicBezTo>
                  <a:cubicBezTo>
                    <a:pt x="2" y="7"/>
                    <a:pt x="0" y="6"/>
                    <a:pt x="0" y="4"/>
                  </a:cubicBezTo>
                  <a:cubicBezTo>
                    <a:pt x="0" y="4"/>
                    <a:pt x="0" y="4"/>
                    <a:pt x="0" y="4"/>
                  </a:cubicBezTo>
                  <a:cubicBezTo>
                    <a:pt x="0" y="1"/>
                    <a:pt x="2" y="0"/>
                    <a:pt x="4" y="0"/>
                  </a:cubicBezTo>
                  <a:cubicBezTo>
                    <a:pt x="58" y="0"/>
                    <a:pt x="58" y="0"/>
                    <a:pt x="58" y="0"/>
                  </a:cubicBezTo>
                  <a:cubicBezTo>
                    <a:pt x="60" y="0"/>
                    <a:pt x="62" y="1"/>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48"/>
            <p:cNvSpPr/>
            <p:nvPr/>
          </p:nvSpPr>
          <p:spPr bwMode="auto">
            <a:xfrm>
              <a:off x="8691563" y="3163888"/>
              <a:ext cx="231775" cy="28575"/>
            </a:xfrm>
            <a:custGeom>
              <a:avLst/>
              <a:gdLst>
                <a:gd name="T0" fmla="*/ 62 w 62"/>
                <a:gd name="T1" fmla="*/ 4 h 8"/>
                <a:gd name="T2" fmla="*/ 58 w 62"/>
                <a:gd name="T3" fmla="*/ 8 h 8"/>
                <a:gd name="T4" fmla="*/ 4 w 62"/>
                <a:gd name="T5" fmla="*/ 8 h 8"/>
                <a:gd name="T6" fmla="*/ 0 w 62"/>
                <a:gd name="T7" fmla="*/ 4 h 8"/>
                <a:gd name="T8" fmla="*/ 0 w 62"/>
                <a:gd name="T9" fmla="*/ 4 h 8"/>
                <a:gd name="T10" fmla="*/ 4 w 62"/>
                <a:gd name="T11" fmla="*/ 0 h 8"/>
                <a:gd name="T12" fmla="*/ 58 w 62"/>
                <a:gd name="T13" fmla="*/ 0 h 8"/>
                <a:gd name="T14" fmla="*/ 62 w 62"/>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8">
                  <a:moveTo>
                    <a:pt x="62" y="4"/>
                  </a:moveTo>
                  <a:cubicBezTo>
                    <a:pt x="62" y="6"/>
                    <a:pt x="60" y="8"/>
                    <a:pt x="58" y="8"/>
                  </a:cubicBezTo>
                  <a:cubicBezTo>
                    <a:pt x="4" y="8"/>
                    <a:pt x="4" y="8"/>
                    <a:pt x="4" y="8"/>
                  </a:cubicBezTo>
                  <a:cubicBezTo>
                    <a:pt x="2" y="8"/>
                    <a:pt x="0" y="6"/>
                    <a:pt x="0" y="4"/>
                  </a:cubicBezTo>
                  <a:cubicBezTo>
                    <a:pt x="0" y="4"/>
                    <a:pt x="0" y="4"/>
                    <a:pt x="0" y="4"/>
                  </a:cubicBezTo>
                  <a:cubicBezTo>
                    <a:pt x="0" y="2"/>
                    <a:pt x="2" y="0"/>
                    <a:pt x="4" y="0"/>
                  </a:cubicBezTo>
                  <a:cubicBezTo>
                    <a:pt x="58" y="0"/>
                    <a:pt x="58" y="0"/>
                    <a:pt x="58" y="0"/>
                  </a:cubicBezTo>
                  <a:cubicBezTo>
                    <a:pt x="60" y="0"/>
                    <a:pt x="62" y="2"/>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49"/>
            <p:cNvSpPr/>
            <p:nvPr/>
          </p:nvSpPr>
          <p:spPr bwMode="auto">
            <a:xfrm>
              <a:off x="8691563" y="3279775"/>
              <a:ext cx="120650" cy="30162"/>
            </a:xfrm>
            <a:custGeom>
              <a:avLst/>
              <a:gdLst>
                <a:gd name="T0" fmla="*/ 32 w 32"/>
                <a:gd name="T1" fmla="*/ 4 h 8"/>
                <a:gd name="T2" fmla="*/ 28 w 32"/>
                <a:gd name="T3" fmla="*/ 8 h 8"/>
                <a:gd name="T4" fmla="*/ 4 w 32"/>
                <a:gd name="T5" fmla="*/ 8 h 8"/>
                <a:gd name="T6" fmla="*/ 0 w 32"/>
                <a:gd name="T7" fmla="*/ 4 h 8"/>
                <a:gd name="T8" fmla="*/ 0 w 32"/>
                <a:gd name="T9" fmla="*/ 4 h 8"/>
                <a:gd name="T10" fmla="*/ 4 w 32"/>
                <a:gd name="T11" fmla="*/ 0 h 8"/>
                <a:gd name="T12" fmla="*/ 28 w 32"/>
                <a:gd name="T13" fmla="*/ 0 h 8"/>
                <a:gd name="T14" fmla="*/ 32 w 32"/>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8">
                  <a:moveTo>
                    <a:pt x="32" y="4"/>
                  </a:moveTo>
                  <a:cubicBezTo>
                    <a:pt x="32" y="6"/>
                    <a:pt x="30" y="8"/>
                    <a:pt x="28" y="8"/>
                  </a:cubicBezTo>
                  <a:cubicBezTo>
                    <a:pt x="4" y="8"/>
                    <a:pt x="4" y="8"/>
                    <a:pt x="4" y="8"/>
                  </a:cubicBezTo>
                  <a:cubicBezTo>
                    <a:pt x="2" y="8"/>
                    <a:pt x="0" y="6"/>
                    <a:pt x="0" y="4"/>
                  </a:cubicBezTo>
                  <a:cubicBezTo>
                    <a:pt x="0" y="4"/>
                    <a:pt x="0" y="4"/>
                    <a:pt x="0" y="4"/>
                  </a:cubicBezTo>
                  <a:cubicBezTo>
                    <a:pt x="0" y="2"/>
                    <a:pt x="2" y="0"/>
                    <a:pt x="4" y="0"/>
                  </a:cubicBezTo>
                  <a:cubicBezTo>
                    <a:pt x="28" y="0"/>
                    <a:pt x="28" y="0"/>
                    <a:pt x="28" y="0"/>
                  </a:cubicBezTo>
                  <a:cubicBezTo>
                    <a:pt x="30" y="0"/>
                    <a:pt x="32" y="2"/>
                    <a:pt x="3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1" name="TextBox 50"/>
          <p:cNvSpPr txBox="1"/>
          <p:nvPr/>
        </p:nvSpPr>
        <p:spPr>
          <a:xfrm>
            <a:off x="2582760" y="3029745"/>
            <a:ext cx="1474094" cy="307777"/>
          </a:xfrm>
          <a:prstGeom prst="rect">
            <a:avLst/>
          </a:prstGeom>
          <a:noFill/>
        </p:spPr>
        <p:txBody>
          <a:bodyPr wrap="square" rtlCol="0">
            <a:spAutoFit/>
          </a:bodyPr>
          <a:lstStyle/>
          <a:p>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2" name="TextBox 51"/>
          <p:cNvSpPr txBox="1"/>
          <p:nvPr/>
        </p:nvSpPr>
        <p:spPr>
          <a:xfrm>
            <a:off x="2582760" y="3861883"/>
            <a:ext cx="1474094" cy="307777"/>
          </a:xfrm>
          <a:prstGeom prst="rect">
            <a:avLst/>
          </a:prstGeom>
          <a:noFill/>
        </p:spPr>
        <p:txBody>
          <a:bodyPr wrap="square" rtlCol="0">
            <a:spAutoFit/>
          </a:bodyPr>
          <a:lstStyle/>
          <a:p>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3" name="TextBox 52"/>
          <p:cNvSpPr txBox="1"/>
          <p:nvPr/>
        </p:nvSpPr>
        <p:spPr>
          <a:xfrm>
            <a:off x="5076056" y="1941604"/>
            <a:ext cx="1201601" cy="307777"/>
          </a:xfrm>
          <a:prstGeom prst="rect">
            <a:avLst/>
          </a:prstGeom>
          <a:noFill/>
        </p:spPr>
        <p:txBody>
          <a:bodyPr wrap="square" rtlCol="0">
            <a:spAutoFit/>
          </a:bodyPr>
          <a:lstStyle/>
          <a:p>
            <a:r>
              <a:rPr lang="zh-CN" altLang="en-US" sz="14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accent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4" name="Rectangle 53"/>
          <p:cNvSpPr/>
          <p:nvPr/>
        </p:nvSpPr>
        <p:spPr>
          <a:xfrm>
            <a:off x="5097027" y="2192022"/>
            <a:ext cx="2825688" cy="338554"/>
          </a:xfrm>
          <a:prstGeom prst="rect">
            <a:avLst/>
          </a:prstGeom>
        </p:spPr>
        <p:txBody>
          <a:bodyPr wrap="square">
            <a:spAutoFit/>
          </a:bodyPr>
          <a:lstStyle/>
          <a:p>
            <a:pPr algn="just"/>
            <a:r>
              <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endParaRPr lang="en-US" sz="800"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5" name="TextBox 54"/>
          <p:cNvSpPr txBox="1"/>
          <p:nvPr/>
        </p:nvSpPr>
        <p:spPr>
          <a:xfrm>
            <a:off x="5076056" y="2853533"/>
            <a:ext cx="1201601" cy="307777"/>
          </a:xfrm>
          <a:prstGeom prst="rect">
            <a:avLst/>
          </a:prstGeom>
          <a:noFill/>
        </p:spPr>
        <p:txBody>
          <a:bodyPr wrap="square" rtlCol="0">
            <a:spAutoFit/>
          </a:bodyPr>
          <a:lstStyle/>
          <a:p>
            <a:r>
              <a:rPr lang="zh-CN" altLang="en-US" sz="1400"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accent2"/>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6" name="Rectangle 55"/>
          <p:cNvSpPr/>
          <p:nvPr/>
        </p:nvSpPr>
        <p:spPr>
          <a:xfrm>
            <a:off x="5097027" y="3103951"/>
            <a:ext cx="2825688"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endPar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7" name="TextBox 56"/>
          <p:cNvSpPr txBox="1"/>
          <p:nvPr/>
        </p:nvSpPr>
        <p:spPr>
          <a:xfrm>
            <a:off x="5076056" y="3765462"/>
            <a:ext cx="1201601" cy="307777"/>
          </a:xfrm>
          <a:prstGeom prst="rect">
            <a:avLst/>
          </a:prstGeom>
          <a:noFill/>
        </p:spPr>
        <p:txBody>
          <a:bodyPr wrap="square" rtlCol="0">
            <a:spAutoFit/>
          </a:bodyPr>
          <a:lstStyle/>
          <a:p>
            <a:r>
              <a:rPr lang="zh-CN" altLang="en-US" sz="1400" dirty="0">
                <a:solidFill>
                  <a:schemeClr val="accent3"/>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accent3"/>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Rectangle 57"/>
          <p:cNvSpPr/>
          <p:nvPr/>
        </p:nvSpPr>
        <p:spPr>
          <a:xfrm>
            <a:off x="5097027" y="4015880"/>
            <a:ext cx="2825688" cy="338554"/>
          </a:xfrm>
          <a:prstGeom prst="rect">
            <a:avLst/>
          </a:prstGeom>
        </p:spPr>
        <p:txBody>
          <a:bodyPr wrap="square">
            <a:spAutoFit/>
          </a:bodyPr>
          <a:lstStyle/>
          <a:p>
            <a:pPr algn="just"/>
            <a:r>
              <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is simply dummy text of the printing and typesetting industry. </a:t>
            </a:r>
            <a:endParaRPr lang="en-US" sz="80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500"/>
                                        <p:tgtEl>
                                          <p:spTgt spid="14"/>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3500"/>
                            </p:stCondLst>
                            <p:childTnLst>
                              <p:par>
                                <p:cTn id="31" presetID="16" presetClass="entr" presetSubtype="21"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500"/>
                                        <p:tgtEl>
                                          <p:spTgt spid="2"/>
                                        </p:tgtEl>
                                      </p:cBhvr>
                                    </p:animEffect>
                                  </p:childTnLst>
                                </p:cTn>
                              </p:par>
                            </p:childTnLst>
                          </p:cTn>
                        </p:par>
                        <p:par>
                          <p:cTn id="34" fill="hold">
                            <p:stCondLst>
                              <p:cond delay="4000"/>
                            </p:stCondLst>
                            <p:childTnLst>
                              <p:par>
                                <p:cTn id="35" presetID="16" presetClass="entr" presetSubtype="2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childTnLst>
                          </p:cTn>
                        </p:par>
                        <p:par>
                          <p:cTn id="38" fill="hold">
                            <p:stCondLst>
                              <p:cond delay="4500"/>
                            </p:stCondLst>
                            <p:childTnLst>
                              <p:par>
                                <p:cTn id="39" presetID="16" presetClass="entr" presetSubtype="21"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barn(inVertical)">
                                      <p:cBhvr>
                                        <p:cTn id="41" dur="500"/>
                                        <p:tgtEl>
                                          <p:spTgt spid="4"/>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250"/>
                                        <p:tgtEl>
                                          <p:spTgt spid="5"/>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250"/>
                                        <p:tgtEl>
                                          <p:spTgt spid="16"/>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wipe(left)">
                                      <p:cBhvr>
                                        <p:cTn id="65" dur="250"/>
                                        <p:tgtEl>
                                          <p:spTgt spid="64"/>
                                        </p:tgtEl>
                                      </p:cBhvr>
                                    </p:animEffect>
                                  </p:childTnLst>
                                </p:cTn>
                              </p:par>
                            </p:childTnLst>
                          </p:cTn>
                        </p:par>
                        <p:par>
                          <p:cTn id="66" fill="hold">
                            <p:stCondLst>
                              <p:cond delay="8000"/>
                            </p:stCondLst>
                            <p:childTnLst>
                              <p:par>
                                <p:cTn id="67" presetID="10" presetClass="entr" presetSubtype="0"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childTnLst>
                                </p:cTn>
                              </p:par>
                            </p:childTnLst>
                          </p:cTn>
                        </p:par>
                        <p:par>
                          <p:cTn id="70" fill="hold">
                            <p:stCondLst>
                              <p:cond delay="8500"/>
                            </p:stCondLst>
                            <p:childTnLst>
                              <p:par>
                                <p:cTn id="71" presetID="10" presetClass="entr" presetSubtype="0" fill="hold"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childTnLst>
                                </p:cTn>
                              </p:par>
                            </p:childTnLst>
                          </p:cTn>
                        </p:par>
                        <p:par>
                          <p:cTn id="74" fill="hold">
                            <p:stCondLst>
                              <p:cond delay="9000"/>
                            </p:stCondLst>
                            <p:childTnLst>
                              <p:par>
                                <p:cTn id="75" presetID="10" presetClass="entr" presetSubtype="0" fill="hold"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500"/>
                                        <p:tgtEl>
                                          <p:spTgt spid="45"/>
                                        </p:tgtEl>
                                      </p:cBhvr>
                                    </p:animEffect>
                                  </p:childTnLst>
                                </p:cTn>
                              </p:par>
                            </p:childTnLst>
                          </p:cTn>
                        </p:par>
                        <p:par>
                          <p:cTn id="78" fill="hold">
                            <p:stCondLst>
                              <p:cond delay="9500"/>
                            </p:stCondLst>
                            <p:childTnLst>
                              <p:par>
                                <p:cTn id="79" presetID="2" presetClass="entr" presetSubtype="4"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250" fill="hold"/>
                                        <p:tgtEl>
                                          <p:spTgt spid="35"/>
                                        </p:tgtEl>
                                        <p:attrNameLst>
                                          <p:attrName>ppt_x</p:attrName>
                                        </p:attrNameLst>
                                      </p:cBhvr>
                                      <p:tavLst>
                                        <p:tav tm="0">
                                          <p:val>
                                            <p:strVal val="#ppt_x"/>
                                          </p:val>
                                        </p:tav>
                                        <p:tav tm="100000">
                                          <p:val>
                                            <p:strVal val="#ppt_x"/>
                                          </p:val>
                                        </p:tav>
                                      </p:tavLst>
                                    </p:anim>
                                    <p:anim calcmode="lin" valueType="num">
                                      <p:cBhvr additive="base">
                                        <p:cTn id="82" dur="250" fill="hold"/>
                                        <p:tgtEl>
                                          <p:spTgt spid="35"/>
                                        </p:tgtEl>
                                        <p:attrNameLst>
                                          <p:attrName>ppt_y</p:attrName>
                                        </p:attrNameLst>
                                      </p:cBhvr>
                                      <p:tavLst>
                                        <p:tav tm="0">
                                          <p:val>
                                            <p:strVal val="1+#ppt_h/2"/>
                                          </p:val>
                                        </p:tav>
                                        <p:tav tm="100000">
                                          <p:val>
                                            <p:strVal val="#ppt_y"/>
                                          </p:val>
                                        </p:tav>
                                      </p:tavLst>
                                    </p:anim>
                                  </p:childTnLst>
                                </p:cTn>
                              </p:par>
                            </p:childTnLst>
                          </p:cTn>
                        </p:par>
                        <p:par>
                          <p:cTn id="83" fill="hold">
                            <p:stCondLst>
                              <p:cond delay="10000"/>
                            </p:stCondLst>
                            <p:childTnLst>
                              <p:par>
                                <p:cTn id="84" presetID="2" presetClass="entr" presetSubtype="4" fill="hold" grpId="0" nodeType="after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250" fill="hold"/>
                                        <p:tgtEl>
                                          <p:spTgt spid="51"/>
                                        </p:tgtEl>
                                        <p:attrNameLst>
                                          <p:attrName>ppt_x</p:attrName>
                                        </p:attrNameLst>
                                      </p:cBhvr>
                                      <p:tavLst>
                                        <p:tav tm="0">
                                          <p:val>
                                            <p:strVal val="#ppt_x"/>
                                          </p:val>
                                        </p:tav>
                                        <p:tav tm="100000">
                                          <p:val>
                                            <p:strVal val="#ppt_x"/>
                                          </p:val>
                                        </p:tav>
                                      </p:tavLst>
                                    </p:anim>
                                    <p:anim calcmode="lin" valueType="num">
                                      <p:cBhvr additive="base">
                                        <p:cTn id="87" dur="250" fill="hold"/>
                                        <p:tgtEl>
                                          <p:spTgt spid="51"/>
                                        </p:tgtEl>
                                        <p:attrNameLst>
                                          <p:attrName>ppt_y</p:attrName>
                                        </p:attrNameLst>
                                      </p:cBhvr>
                                      <p:tavLst>
                                        <p:tav tm="0">
                                          <p:val>
                                            <p:strVal val="1+#ppt_h/2"/>
                                          </p:val>
                                        </p:tav>
                                        <p:tav tm="100000">
                                          <p:val>
                                            <p:strVal val="#ppt_y"/>
                                          </p:val>
                                        </p:tav>
                                      </p:tavLst>
                                    </p:anim>
                                  </p:childTnLst>
                                </p:cTn>
                              </p:par>
                            </p:childTnLst>
                          </p:cTn>
                        </p:par>
                        <p:par>
                          <p:cTn id="88" fill="hold">
                            <p:stCondLst>
                              <p:cond delay="10500"/>
                            </p:stCondLst>
                            <p:childTnLst>
                              <p:par>
                                <p:cTn id="89" presetID="2" presetClass="entr" presetSubtype="4" fill="hold" grpId="0"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additive="base">
                                        <p:cTn id="91" dur="250" fill="hold"/>
                                        <p:tgtEl>
                                          <p:spTgt spid="52"/>
                                        </p:tgtEl>
                                        <p:attrNameLst>
                                          <p:attrName>ppt_x</p:attrName>
                                        </p:attrNameLst>
                                      </p:cBhvr>
                                      <p:tavLst>
                                        <p:tav tm="0">
                                          <p:val>
                                            <p:strVal val="#ppt_x"/>
                                          </p:val>
                                        </p:tav>
                                        <p:tav tm="100000">
                                          <p:val>
                                            <p:strVal val="#ppt_x"/>
                                          </p:val>
                                        </p:tav>
                                      </p:tavLst>
                                    </p:anim>
                                    <p:anim calcmode="lin" valueType="num">
                                      <p:cBhvr additive="base">
                                        <p:cTn id="92" dur="250" fill="hold"/>
                                        <p:tgtEl>
                                          <p:spTgt spid="52"/>
                                        </p:tgtEl>
                                        <p:attrNameLst>
                                          <p:attrName>ppt_y</p:attrName>
                                        </p:attrNameLst>
                                      </p:cBhvr>
                                      <p:tavLst>
                                        <p:tav tm="0">
                                          <p:val>
                                            <p:strVal val="1+#ppt_h/2"/>
                                          </p:val>
                                        </p:tav>
                                        <p:tav tm="100000">
                                          <p:val>
                                            <p:strVal val="#ppt_y"/>
                                          </p:val>
                                        </p:tav>
                                      </p:tavLst>
                                    </p:anim>
                                  </p:childTnLst>
                                </p:cTn>
                              </p:par>
                            </p:childTnLst>
                          </p:cTn>
                        </p:par>
                        <p:par>
                          <p:cTn id="93" fill="hold">
                            <p:stCondLst>
                              <p:cond delay="11000"/>
                            </p:stCondLst>
                            <p:childTnLst>
                              <p:par>
                                <p:cTn id="94" presetID="2" presetClass="entr" presetSubtype="4"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 calcmode="lin" valueType="num">
                                      <p:cBhvr additive="base">
                                        <p:cTn id="96" dur="250" fill="hold"/>
                                        <p:tgtEl>
                                          <p:spTgt spid="53"/>
                                        </p:tgtEl>
                                        <p:attrNameLst>
                                          <p:attrName>ppt_x</p:attrName>
                                        </p:attrNameLst>
                                      </p:cBhvr>
                                      <p:tavLst>
                                        <p:tav tm="0">
                                          <p:val>
                                            <p:strVal val="#ppt_x"/>
                                          </p:val>
                                        </p:tav>
                                        <p:tav tm="100000">
                                          <p:val>
                                            <p:strVal val="#ppt_x"/>
                                          </p:val>
                                        </p:tav>
                                      </p:tavLst>
                                    </p:anim>
                                    <p:anim calcmode="lin" valueType="num">
                                      <p:cBhvr additive="base">
                                        <p:cTn id="97" dur="250" fill="hold"/>
                                        <p:tgtEl>
                                          <p:spTgt spid="53"/>
                                        </p:tgtEl>
                                        <p:attrNameLst>
                                          <p:attrName>ppt_y</p:attrName>
                                        </p:attrNameLst>
                                      </p:cBhvr>
                                      <p:tavLst>
                                        <p:tav tm="0">
                                          <p:val>
                                            <p:strVal val="1+#ppt_h/2"/>
                                          </p:val>
                                        </p:tav>
                                        <p:tav tm="100000">
                                          <p:val>
                                            <p:strVal val="#ppt_y"/>
                                          </p:val>
                                        </p:tav>
                                      </p:tavLst>
                                    </p:anim>
                                  </p:childTnLst>
                                </p:cTn>
                              </p:par>
                            </p:childTnLst>
                          </p:cTn>
                        </p:par>
                        <p:par>
                          <p:cTn id="98" fill="hold">
                            <p:stCondLst>
                              <p:cond delay="11500"/>
                            </p:stCondLst>
                            <p:childTnLst>
                              <p:par>
                                <p:cTn id="99" presetID="2" presetClass="entr" presetSubtype="4" fill="hold" grpId="0" nodeType="afterEffect">
                                  <p:stCondLst>
                                    <p:cond delay="0"/>
                                  </p:stCondLst>
                                  <p:childTnLst>
                                    <p:set>
                                      <p:cBhvr>
                                        <p:cTn id="100" dur="1" fill="hold">
                                          <p:stCondLst>
                                            <p:cond delay="0"/>
                                          </p:stCondLst>
                                        </p:cTn>
                                        <p:tgtEl>
                                          <p:spTgt spid="55"/>
                                        </p:tgtEl>
                                        <p:attrNameLst>
                                          <p:attrName>style.visibility</p:attrName>
                                        </p:attrNameLst>
                                      </p:cBhvr>
                                      <p:to>
                                        <p:strVal val="visible"/>
                                      </p:to>
                                    </p:set>
                                    <p:anim calcmode="lin" valueType="num">
                                      <p:cBhvr additive="base">
                                        <p:cTn id="101" dur="250" fill="hold"/>
                                        <p:tgtEl>
                                          <p:spTgt spid="55"/>
                                        </p:tgtEl>
                                        <p:attrNameLst>
                                          <p:attrName>ppt_x</p:attrName>
                                        </p:attrNameLst>
                                      </p:cBhvr>
                                      <p:tavLst>
                                        <p:tav tm="0">
                                          <p:val>
                                            <p:strVal val="#ppt_x"/>
                                          </p:val>
                                        </p:tav>
                                        <p:tav tm="100000">
                                          <p:val>
                                            <p:strVal val="#ppt_x"/>
                                          </p:val>
                                        </p:tav>
                                      </p:tavLst>
                                    </p:anim>
                                    <p:anim calcmode="lin" valueType="num">
                                      <p:cBhvr additive="base">
                                        <p:cTn id="102" dur="250" fill="hold"/>
                                        <p:tgtEl>
                                          <p:spTgt spid="55"/>
                                        </p:tgtEl>
                                        <p:attrNameLst>
                                          <p:attrName>ppt_y</p:attrName>
                                        </p:attrNameLst>
                                      </p:cBhvr>
                                      <p:tavLst>
                                        <p:tav tm="0">
                                          <p:val>
                                            <p:strVal val="1+#ppt_h/2"/>
                                          </p:val>
                                        </p:tav>
                                        <p:tav tm="100000">
                                          <p:val>
                                            <p:strVal val="#ppt_y"/>
                                          </p:val>
                                        </p:tav>
                                      </p:tavLst>
                                    </p:anim>
                                  </p:childTnLst>
                                </p:cTn>
                              </p:par>
                            </p:childTnLst>
                          </p:cTn>
                        </p:par>
                        <p:par>
                          <p:cTn id="103" fill="hold">
                            <p:stCondLst>
                              <p:cond delay="12000"/>
                            </p:stCondLst>
                            <p:childTnLst>
                              <p:par>
                                <p:cTn id="104" presetID="2" presetClass="entr" presetSubtype="4" fill="hold" grpId="0" nodeType="after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250" fill="hold"/>
                                        <p:tgtEl>
                                          <p:spTgt spid="57"/>
                                        </p:tgtEl>
                                        <p:attrNameLst>
                                          <p:attrName>ppt_x</p:attrName>
                                        </p:attrNameLst>
                                      </p:cBhvr>
                                      <p:tavLst>
                                        <p:tav tm="0">
                                          <p:val>
                                            <p:strVal val="#ppt_x"/>
                                          </p:val>
                                        </p:tav>
                                        <p:tav tm="100000">
                                          <p:val>
                                            <p:strVal val="#ppt_x"/>
                                          </p:val>
                                        </p:tav>
                                      </p:tavLst>
                                    </p:anim>
                                    <p:anim calcmode="lin" valueType="num">
                                      <p:cBhvr additive="base">
                                        <p:cTn id="107" dur="250" fill="hold"/>
                                        <p:tgtEl>
                                          <p:spTgt spid="57"/>
                                        </p:tgtEl>
                                        <p:attrNameLst>
                                          <p:attrName>ppt_y</p:attrName>
                                        </p:attrNameLst>
                                      </p:cBhvr>
                                      <p:tavLst>
                                        <p:tav tm="0">
                                          <p:val>
                                            <p:strVal val="1+#ppt_h/2"/>
                                          </p:val>
                                        </p:tav>
                                        <p:tav tm="100000">
                                          <p:val>
                                            <p:strVal val="#ppt_y"/>
                                          </p:val>
                                        </p:tav>
                                      </p:tavLst>
                                    </p:anim>
                                  </p:childTnLst>
                                </p:cTn>
                              </p:par>
                            </p:childTnLst>
                          </p:cTn>
                        </p:par>
                        <p:par>
                          <p:cTn id="108" fill="hold">
                            <p:stCondLst>
                              <p:cond delay="12500"/>
                            </p:stCondLst>
                            <p:childTnLst>
                              <p:par>
                                <p:cTn id="109" presetID="10" presetClass="entr" presetSubtype="0" fill="hold" grpId="0" nodeType="after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fade">
                                      <p:cBhvr>
                                        <p:cTn id="111" dur="500"/>
                                        <p:tgtEl>
                                          <p:spTgt spid="54"/>
                                        </p:tgtEl>
                                      </p:cBhvr>
                                    </p:animEffect>
                                  </p:childTnLst>
                                </p:cTn>
                              </p:par>
                            </p:childTnLst>
                          </p:cTn>
                        </p:par>
                        <p:par>
                          <p:cTn id="112" fill="hold">
                            <p:stCondLst>
                              <p:cond delay="13000"/>
                            </p:stCondLst>
                            <p:childTnLst>
                              <p:par>
                                <p:cTn id="113" presetID="10" presetClass="entr" presetSubtype="0" fill="hold" grpId="0" nodeType="afterEffect">
                                  <p:stCondLst>
                                    <p:cond delay="0"/>
                                  </p:stCondLst>
                                  <p:childTnLst>
                                    <p:set>
                                      <p:cBhvr>
                                        <p:cTn id="114" dur="1" fill="hold">
                                          <p:stCondLst>
                                            <p:cond delay="0"/>
                                          </p:stCondLst>
                                        </p:cTn>
                                        <p:tgtEl>
                                          <p:spTgt spid="56"/>
                                        </p:tgtEl>
                                        <p:attrNameLst>
                                          <p:attrName>style.visibility</p:attrName>
                                        </p:attrNameLst>
                                      </p:cBhvr>
                                      <p:to>
                                        <p:strVal val="visible"/>
                                      </p:to>
                                    </p:set>
                                    <p:animEffect transition="in" filter="fade">
                                      <p:cBhvr>
                                        <p:cTn id="115" dur="500"/>
                                        <p:tgtEl>
                                          <p:spTgt spid="56"/>
                                        </p:tgtEl>
                                      </p:cBhvr>
                                    </p:animEffect>
                                  </p:childTnLst>
                                </p:cTn>
                              </p:par>
                            </p:childTnLst>
                          </p:cTn>
                        </p:par>
                        <p:par>
                          <p:cTn id="116" fill="hold">
                            <p:stCondLst>
                              <p:cond delay="13500"/>
                            </p:stCondLst>
                            <p:childTnLst>
                              <p:par>
                                <p:cTn id="117" presetID="10" presetClass="entr" presetSubtype="0" fill="hold" grpId="0" nodeType="afterEffect">
                                  <p:stCondLst>
                                    <p:cond delay="0"/>
                                  </p:stCondLst>
                                  <p:childTnLst>
                                    <p:set>
                                      <p:cBhvr>
                                        <p:cTn id="118" dur="1" fill="hold">
                                          <p:stCondLst>
                                            <p:cond delay="0"/>
                                          </p:stCondLst>
                                        </p:cTn>
                                        <p:tgtEl>
                                          <p:spTgt spid="58"/>
                                        </p:tgtEl>
                                        <p:attrNameLst>
                                          <p:attrName>style.visibility</p:attrName>
                                        </p:attrNameLst>
                                      </p:cBhvr>
                                      <p:to>
                                        <p:strVal val="visible"/>
                                      </p:to>
                                    </p:set>
                                    <p:animEffect transition="in" filter="fade">
                                      <p:cBhvr>
                                        <p:cTn id="11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32" grpId="0"/>
      <p:bldP spid="33" grpId="0"/>
      <p:bldP spid="34" grpId="0"/>
      <p:bldP spid="35" grpId="0"/>
      <p:bldP spid="51" grpId="0"/>
      <p:bldP spid="52" grpId="0"/>
      <p:bldP spid="53" grpId="0"/>
      <p:bldP spid="54" grpId="0"/>
      <p:bldP spid="55" grpId="0"/>
      <p:bldP spid="56" grpId="0"/>
      <p:bldP spid="57" grpId="0"/>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bwMode="auto">
          <a:xfrm>
            <a:off x="3163588" y="1073548"/>
            <a:ext cx="2871035" cy="3463528"/>
            <a:chOff x="0" y="0"/>
            <a:chExt cx="7656017" cy="9235797"/>
          </a:xfrm>
        </p:grpSpPr>
        <p:sp>
          <p:nvSpPr>
            <p:cNvPr id="36866" name="AutoShape 2"/>
            <p:cNvSpPr/>
            <p:nvPr/>
          </p:nvSpPr>
          <p:spPr bwMode="auto">
            <a:xfrm>
              <a:off x="0" y="0"/>
              <a:ext cx="7656017" cy="8765911"/>
            </a:xfrm>
            <a:custGeom>
              <a:avLst/>
              <a:gdLst>
                <a:gd name="T0" fmla="*/ 3828009 w 21478"/>
                <a:gd name="T1" fmla="*/ 4418202 h 21513"/>
                <a:gd name="T2" fmla="*/ 3828009 w 21478"/>
                <a:gd name="T3" fmla="*/ 4418202 h 21513"/>
                <a:gd name="T4" fmla="*/ 3828009 w 21478"/>
                <a:gd name="T5" fmla="*/ 4418202 h 21513"/>
                <a:gd name="T6" fmla="*/ 3828009 w 21478"/>
                <a:gd name="T7" fmla="*/ 4418202 h 215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78" h="21513">
                  <a:moveTo>
                    <a:pt x="4795" y="18732"/>
                  </a:moveTo>
                  <a:cubicBezTo>
                    <a:pt x="5386" y="17487"/>
                    <a:pt x="5279" y="16073"/>
                    <a:pt x="4506" y="14906"/>
                  </a:cubicBezTo>
                  <a:cubicBezTo>
                    <a:pt x="4367" y="14697"/>
                    <a:pt x="4208" y="14498"/>
                    <a:pt x="4030" y="14313"/>
                  </a:cubicBezTo>
                  <a:cubicBezTo>
                    <a:pt x="2650" y="13526"/>
                    <a:pt x="1575" y="12439"/>
                    <a:pt x="880" y="11191"/>
                  </a:cubicBezTo>
                  <a:cubicBezTo>
                    <a:pt x="213" y="9996"/>
                    <a:pt x="-106" y="8647"/>
                    <a:pt x="31" y="7270"/>
                  </a:cubicBezTo>
                  <a:cubicBezTo>
                    <a:pt x="144" y="6136"/>
                    <a:pt x="577" y="5045"/>
                    <a:pt x="1292" y="4093"/>
                  </a:cubicBezTo>
                  <a:cubicBezTo>
                    <a:pt x="2009" y="3076"/>
                    <a:pt x="2975" y="2221"/>
                    <a:pt x="4111" y="1584"/>
                  </a:cubicBezTo>
                  <a:cubicBezTo>
                    <a:pt x="5290" y="922"/>
                    <a:pt x="6632" y="507"/>
                    <a:pt x="8023" y="261"/>
                  </a:cubicBezTo>
                  <a:cubicBezTo>
                    <a:pt x="9991" y="-87"/>
                    <a:pt x="12019" y="-87"/>
                    <a:pt x="13988" y="259"/>
                  </a:cubicBezTo>
                  <a:cubicBezTo>
                    <a:pt x="14807" y="409"/>
                    <a:pt x="15607" y="623"/>
                    <a:pt x="16382" y="898"/>
                  </a:cubicBezTo>
                  <a:cubicBezTo>
                    <a:pt x="17093" y="1150"/>
                    <a:pt x="17776" y="1446"/>
                    <a:pt x="18449" y="1768"/>
                  </a:cubicBezTo>
                  <a:cubicBezTo>
                    <a:pt x="19172" y="2114"/>
                    <a:pt x="19730" y="2635"/>
                    <a:pt x="20130" y="3083"/>
                  </a:cubicBezTo>
                  <a:cubicBezTo>
                    <a:pt x="20410" y="3396"/>
                    <a:pt x="20510" y="3769"/>
                    <a:pt x="20175" y="3950"/>
                  </a:cubicBezTo>
                  <a:cubicBezTo>
                    <a:pt x="20089" y="3996"/>
                    <a:pt x="19988" y="4007"/>
                    <a:pt x="19892" y="4021"/>
                  </a:cubicBezTo>
                  <a:cubicBezTo>
                    <a:pt x="19766" y="4040"/>
                    <a:pt x="19642" y="4067"/>
                    <a:pt x="19518" y="4103"/>
                  </a:cubicBezTo>
                  <a:cubicBezTo>
                    <a:pt x="19362" y="4131"/>
                    <a:pt x="19241" y="4238"/>
                    <a:pt x="19211" y="4374"/>
                  </a:cubicBezTo>
                  <a:cubicBezTo>
                    <a:pt x="19169" y="4558"/>
                    <a:pt x="19301" y="4725"/>
                    <a:pt x="19407" y="4888"/>
                  </a:cubicBezTo>
                  <a:cubicBezTo>
                    <a:pt x="19711" y="5354"/>
                    <a:pt x="19813" y="5853"/>
                    <a:pt x="19873" y="6355"/>
                  </a:cubicBezTo>
                  <a:cubicBezTo>
                    <a:pt x="19936" y="6893"/>
                    <a:pt x="19957" y="7452"/>
                    <a:pt x="19868" y="8014"/>
                  </a:cubicBezTo>
                  <a:cubicBezTo>
                    <a:pt x="19773" y="8618"/>
                    <a:pt x="19552" y="9232"/>
                    <a:pt x="19558" y="9842"/>
                  </a:cubicBezTo>
                  <a:cubicBezTo>
                    <a:pt x="19566" y="10497"/>
                    <a:pt x="19841" y="11132"/>
                    <a:pt x="20363" y="11601"/>
                  </a:cubicBezTo>
                  <a:cubicBezTo>
                    <a:pt x="20589" y="11804"/>
                    <a:pt x="20856" y="11968"/>
                    <a:pt x="21101" y="12154"/>
                  </a:cubicBezTo>
                  <a:cubicBezTo>
                    <a:pt x="21288" y="12296"/>
                    <a:pt x="21464" y="12458"/>
                    <a:pt x="21477" y="12666"/>
                  </a:cubicBezTo>
                  <a:cubicBezTo>
                    <a:pt x="21493" y="12926"/>
                    <a:pt x="21258" y="13131"/>
                    <a:pt x="21002" y="13295"/>
                  </a:cubicBezTo>
                  <a:cubicBezTo>
                    <a:pt x="20866" y="13381"/>
                    <a:pt x="20726" y="13462"/>
                    <a:pt x="20580" y="13535"/>
                  </a:cubicBezTo>
                  <a:cubicBezTo>
                    <a:pt x="20330" y="13543"/>
                    <a:pt x="20109" y="13661"/>
                    <a:pt x="19985" y="13842"/>
                  </a:cubicBezTo>
                  <a:cubicBezTo>
                    <a:pt x="19944" y="13902"/>
                    <a:pt x="19914" y="13969"/>
                    <a:pt x="19905" y="14041"/>
                  </a:cubicBezTo>
                  <a:cubicBezTo>
                    <a:pt x="19890" y="14168"/>
                    <a:pt x="19946" y="14294"/>
                    <a:pt x="20056" y="14377"/>
                  </a:cubicBezTo>
                  <a:cubicBezTo>
                    <a:pt x="20132" y="14531"/>
                    <a:pt x="20196" y="14684"/>
                    <a:pt x="20250" y="14838"/>
                  </a:cubicBezTo>
                  <a:cubicBezTo>
                    <a:pt x="20286" y="14941"/>
                    <a:pt x="20320" y="15054"/>
                    <a:pt x="20267" y="15160"/>
                  </a:cubicBezTo>
                  <a:cubicBezTo>
                    <a:pt x="20198" y="15294"/>
                    <a:pt x="19995" y="15356"/>
                    <a:pt x="19971" y="15506"/>
                  </a:cubicBezTo>
                  <a:cubicBezTo>
                    <a:pt x="19958" y="15585"/>
                    <a:pt x="20003" y="15663"/>
                    <a:pt x="20084" y="15700"/>
                  </a:cubicBezTo>
                  <a:cubicBezTo>
                    <a:pt x="20379" y="16058"/>
                    <a:pt x="20033" y="16550"/>
                    <a:pt x="19534" y="16481"/>
                  </a:cubicBezTo>
                  <a:cubicBezTo>
                    <a:pt x="19476" y="16473"/>
                    <a:pt x="19419" y="16454"/>
                    <a:pt x="19369" y="16427"/>
                  </a:cubicBezTo>
                  <a:cubicBezTo>
                    <a:pt x="20003" y="17092"/>
                    <a:pt x="19736" y="18103"/>
                    <a:pt x="18832" y="18456"/>
                  </a:cubicBezTo>
                  <a:cubicBezTo>
                    <a:pt x="18439" y="18609"/>
                    <a:pt x="17996" y="18585"/>
                    <a:pt x="17568" y="18545"/>
                  </a:cubicBezTo>
                  <a:cubicBezTo>
                    <a:pt x="16762" y="18471"/>
                    <a:pt x="15909" y="18366"/>
                    <a:pt x="15220" y="18742"/>
                  </a:cubicBezTo>
                  <a:cubicBezTo>
                    <a:pt x="15072" y="18823"/>
                    <a:pt x="14940" y="18925"/>
                    <a:pt x="14828" y="19042"/>
                  </a:cubicBezTo>
                  <a:cubicBezTo>
                    <a:pt x="14395" y="19484"/>
                    <a:pt x="14095" y="20013"/>
                    <a:pt x="13956" y="20581"/>
                  </a:cubicBezTo>
                  <a:cubicBezTo>
                    <a:pt x="13881" y="20887"/>
                    <a:pt x="13855" y="21200"/>
                    <a:pt x="13876" y="21513"/>
                  </a:cubicBezTo>
                  <a:lnTo>
                    <a:pt x="4795" y="18732"/>
                  </a:lnTo>
                  <a:close/>
                </a:path>
              </a:pathLst>
            </a:custGeom>
            <a:solidFill>
              <a:schemeClr val="bg1">
                <a:lumMod val="8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67" name="AutoShape 3"/>
            <p:cNvSpPr/>
            <p:nvPr/>
          </p:nvSpPr>
          <p:spPr bwMode="auto">
            <a:xfrm>
              <a:off x="1007998" y="7537223"/>
              <a:ext cx="4163742" cy="1698574"/>
            </a:xfrm>
            <a:custGeom>
              <a:avLst/>
              <a:gdLst>
                <a:gd name="T0" fmla="*/ 2081871 w 21600"/>
                <a:gd name="T1" fmla="*/ 849287 h 21600"/>
                <a:gd name="T2" fmla="*/ 2081871 w 21600"/>
                <a:gd name="T3" fmla="*/ 849287 h 21600"/>
                <a:gd name="T4" fmla="*/ 2081871 w 21600"/>
                <a:gd name="T5" fmla="*/ 849287 h 21600"/>
                <a:gd name="T6" fmla="*/ 2081871 w 21600"/>
                <a:gd name="T7" fmla="*/ 84928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4895"/>
                  </a:moveTo>
                  <a:lnTo>
                    <a:pt x="2391" y="0"/>
                  </a:lnTo>
                  <a:lnTo>
                    <a:pt x="21599" y="11351"/>
                  </a:lnTo>
                  <a:lnTo>
                    <a:pt x="20383" y="21600"/>
                  </a:lnTo>
                  <a:lnTo>
                    <a:pt x="0" y="14895"/>
                  </a:lnTo>
                  <a:close/>
                </a:path>
              </a:pathLst>
            </a:custGeom>
            <a:solidFill>
              <a:schemeClr val="tx1">
                <a:lumMod val="50000"/>
                <a:lumOff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6869" name="AutoShape 5"/>
          <p:cNvSpPr/>
          <p:nvPr/>
        </p:nvSpPr>
        <p:spPr bwMode="auto">
          <a:xfrm>
            <a:off x="3317765" y="1254524"/>
            <a:ext cx="2359689" cy="1632347"/>
          </a:xfrm>
          <a:custGeom>
            <a:avLst/>
            <a:gdLst>
              <a:gd name="T0" fmla="*/ 3146278 w 21369"/>
              <a:gd name="T1" fmla="*/ 2203287 h 21420"/>
              <a:gd name="T2" fmla="*/ 3146278 w 21369"/>
              <a:gd name="T3" fmla="*/ 2203287 h 21420"/>
              <a:gd name="T4" fmla="*/ 3146278 w 21369"/>
              <a:gd name="T5" fmla="*/ 2203287 h 21420"/>
              <a:gd name="T6" fmla="*/ 3146278 w 21369"/>
              <a:gd name="T7" fmla="*/ 2203287 h 2142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69" h="21420">
                <a:moveTo>
                  <a:pt x="854" y="9342"/>
                </a:moveTo>
                <a:cubicBezTo>
                  <a:pt x="739" y="8499"/>
                  <a:pt x="917" y="7629"/>
                  <a:pt x="1329" y="7011"/>
                </a:cubicBezTo>
                <a:cubicBezTo>
                  <a:pt x="1715" y="6433"/>
                  <a:pt x="2265" y="6148"/>
                  <a:pt x="2663" y="5586"/>
                </a:cubicBezTo>
                <a:cubicBezTo>
                  <a:pt x="3053" y="5036"/>
                  <a:pt x="3257" y="4276"/>
                  <a:pt x="3613" y="3683"/>
                </a:cubicBezTo>
                <a:cubicBezTo>
                  <a:pt x="4190" y="2719"/>
                  <a:pt x="5085" y="2283"/>
                  <a:pt x="5949" y="2546"/>
                </a:cubicBezTo>
                <a:cubicBezTo>
                  <a:pt x="6187" y="2041"/>
                  <a:pt x="6521" y="1648"/>
                  <a:pt x="6911" y="1414"/>
                </a:cubicBezTo>
                <a:cubicBezTo>
                  <a:pt x="7330" y="1164"/>
                  <a:pt x="7792" y="1109"/>
                  <a:pt x="8234" y="1258"/>
                </a:cubicBezTo>
                <a:cubicBezTo>
                  <a:pt x="8595" y="737"/>
                  <a:pt x="9054" y="382"/>
                  <a:pt x="9554" y="238"/>
                </a:cubicBezTo>
                <a:cubicBezTo>
                  <a:pt x="10166" y="61"/>
                  <a:pt x="10802" y="207"/>
                  <a:pt x="11346" y="649"/>
                </a:cubicBezTo>
                <a:cubicBezTo>
                  <a:pt x="12074" y="66"/>
                  <a:pt x="12920" y="-132"/>
                  <a:pt x="13738" y="87"/>
                </a:cubicBezTo>
                <a:cubicBezTo>
                  <a:pt x="14549" y="304"/>
                  <a:pt x="15282" y="918"/>
                  <a:pt x="15816" y="1825"/>
                </a:cubicBezTo>
                <a:cubicBezTo>
                  <a:pt x="16356" y="1598"/>
                  <a:pt x="16937" y="1688"/>
                  <a:pt x="17431" y="2076"/>
                </a:cubicBezTo>
                <a:cubicBezTo>
                  <a:pt x="17904" y="2447"/>
                  <a:pt x="18262" y="3062"/>
                  <a:pt x="18433" y="3799"/>
                </a:cubicBezTo>
                <a:cubicBezTo>
                  <a:pt x="19006" y="3937"/>
                  <a:pt x="19522" y="4382"/>
                  <a:pt x="19878" y="5045"/>
                </a:cubicBezTo>
                <a:cubicBezTo>
                  <a:pt x="20226" y="5694"/>
                  <a:pt x="20396" y="6505"/>
                  <a:pt x="20354" y="7323"/>
                </a:cubicBezTo>
                <a:cubicBezTo>
                  <a:pt x="20829" y="7823"/>
                  <a:pt x="21165" y="8550"/>
                  <a:pt x="21301" y="9375"/>
                </a:cubicBezTo>
                <a:cubicBezTo>
                  <a:pt x="21459" y="10333"/>
                  <a:pt x="21336" y="11343"/>
                  <a:pt x="20962" y="12167"/>
                </a:cubicBezTo>
                <a:cubicBezTo>
                  <a:pt x="21068" y="13766"/>
                  <a:pt x="20604" y="15334"/>
                  <a:pt x="19729" y="16328"/>
                </a:cubicBezTo>
                <a:cubicBezTo>
                  <a:pt x="18952" y="17211"/>
                  <a:pt x="17937" y="17535"/>
                  <a:pt x="16974" y="17207"/>
                </a:cubicBezTo>
                <a:cubicBezTo>
                  <a:pt x="16598" y="17607"/>
                  <a:pt x="16137" y="17806"/>
                  <a:pt x="15670" y="17770"/>
                </a:cubicBezTo>
                <a:cubicBezTo>
                  <a:pt x="15156" y="17731"/>
                  <a:pt x="14671" y="17411"/>
                  <a:pt x="14314" y="16875"/>
                </a:cubicBezTo>
                <a:cubicBezTo>
                  <a:pt x="14139" y="17038"/>
                  <a:pt x="13933" y="17121"/>
                  <a:pt x="13725" y="17116"/>
                </a:cubicBezTo>
                <a:cubicBezTo>
                  <a:pt x="13513" y="17111"/>
                  <a:pt x="13308" y="17014"/>
                  <a:pt x="13135" y="16839"/>
                </a:cubicBezTo>
                <a:cubicBezTo>
                  <a:pt x="12764" y="17306"/>
                  <a:pt x="12328" y="17653"/>
                  <a:pt x="11857" y="17857"/>
                </a:cubicBezTo>
                <a:cubicBezTo>
                  <a:pt x="11381" y="18062"/>
                  <a:pt x="10882" y="18115"/>
                  <a:pt x="10391" y="18214"/>
                </a:cubicBezTo>
                <a:cubicBezTo>
                  <a:pt x="9937" y="18306"/>
                  <a:pt x="9489" y="18437"/>
                  <a:pt x="9074" y="18713"/>
                </a:cubicBezTo>
                <a:cubicBezTo>
                  <a:pt x="8662" y="18986"/>
                  <a:pt x="8298" y="19393"/>
                  <a:pt x="7930" y="19779"/>
                </a:cubicBezTo>
                <a:cubicBezTo>
                  <a:pt x="7500" y="20232"/>
                  <a:pt x="7056" y="20663"/>
                  <a:pt x="6566" y="20949"/>
                </a:cubicBezTo>
                <a:cubicBezTo>
                  <a:pt x="6057" y="21246"/>
                  <a:pt x="5513" y="21379"/>
                  <a:pt x="4961" y="21412"/>
                </a:cubicBezTo>
                <a:cubicBezTo>
                  <a:pt x="4052" y="21468"/>
                  <a:pt x="3137" y="21246"/>
                  <a:pt x="2342" y="20607"/>
                </a:cubicBezTo>
                <a:cubicBezTo>
                  <a:pt x="685" y="19276"/>
                  <a:pt x="-141" y="16498"/>
                  <a:pt x="331" y="13846"/>
                </a:cubicBezTo>
                <a:cubicBezTo>
                  <a:pt x="29" y="13087"/>
                  <a:pt x="-72" y="12195"/>
                  <a:pt x="49" y="11337"/>
                </a:cubicBezTo>
                <a:cubicBezTo>
                  <a:pt x="158" y="10563"/>
                  <a:pt x="441" y="9861"/>
                  <a:pt x="854" y="9342"/>
                </a:cubicBezTo>
                <a:close/>
              </a:path>
            </a:pathLst>
          </a:custGeom>
          <a:solidFill>
            <a:srgbClr val="EDEDED"/>
          </a:solidFill>
          <a:ln w="165100" cap="flat" cmpd="sng">
            <a:solidFill>
              <a:srgbClr val="FFFFFF"/>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0" name="AutoShape 6"/>
          <p:cNvSpPr/>
          <p:nvPr/>
        </p:nvSpPr>
        <p:spPr bwMode="auto">
          <a:xfrm>
            <a:off x="4057102" y="1409305"/>
            <a:ext cx="955424" cy="5292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chemeClr val="accent4"/>
          </a:solidFill>
          <a:ln w="50800" cap="flat" cmpd="sng">
            <a:solidFill>
              <a:srgbClr val="FFFFFF"/>
            </a:solidFill>
            <a:prstDash val="solid"/>
            <a:miter lim="0"/>
          </a:ln>
          <a:effectLst/>
        </p:spPr>
        <p:txBody>
          <a:bodyPr lIns="0" tIns="0" rIns="0" bIns="0" anchor="ctr"/>
          <a:lstStyle/>
          <a:p>
            <a:pPr defTabSz="170815">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1" name="AutoShape 7"/>
          <p:cNvSpPr/>
          <p:nvPr/>
        </p:nvSpPr>
        <p:spPr bwMode="auto">
          <a:xfrm>
            <a:off x="3543970" y="1925441"/>
            <a:ext cx="955424" cy="5048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079" y="21"/>
                </a:moveTo>
                <a:lnTo>
                  <a:pt x="21600" y="21"/>
                </a:lnTo>
                <a:lnTo>
                  <a:pt x="21600" y="21600"/>
                </a:lnTo>
                <a:lnTo>
                  <a:pt x="0" y="21600"/>
                </a:lnTo>
                <a:lnTo>
                  <a:pt x="0" y="0"/>
                </a:lnTo>
                <a:lnTo>
                  <a:pt x="11079" y="21"/>
                </a:lnTo>
                <a:close/>
              </a:path>
            </a:pathLst>
          </a:custGeom>
          <a:solidFill>
            <a:schemeClr val="accent2"/>
          </a:solidFill>
          <a:ln w="50800" cap="flat" cmpd="sng">
            <a:solidFill>
              <a:srgbClr val="FFFFFF"/>
            </a:solidFill>
            <a:prstDash val="solid"/>
            <a:miter lim="0"/>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2" name="AutoShape 8"/>
          <p:cNvSpPr/>
          <p:nvPr/>
        </p:nvSpPr>
        <p:spPr bwMode="auto">
          <a:xfrm>
            <a:off x="3708269" y="2298105"/>
            <a:ext cx="402409" cy="594122"/>
          </a:xfrm>
          <a:custGeom>
            <a:avLst/>
            <a:gdLst>
              <a:gd name="T0" fmla="*/ 10800 w 21600"/>
              <a:gd name="T1" fmla="*/ 10770 h 21540"/>
              <a:gd name="T2" fmla="*/ 10800 w 21600"/>
              <a:gd name="T3" fmla="*/ 10770 h 21540"/>
              <a:gd name="T4" fmla="*/ 10800 w 21600"/>
              <a:gd name="T5" fmla="*/ 10770 h 21540"/>
              <a:gd name="T6" fmla="*/ 10800 w 21600"/>
              <a:gd name="T7" fmla="*/ 10770 h 21540"/>
            </a:gdLst>
            <a:ahLst/>
            <a:cxnLst>
              <a:cxn ang="0">
                <a:pos x="T0" y="T1"/>
              </a:cxn>
              <a:cxn ang="0">
                <a:pos x="T2" y="T3"/>
              </a:cxn>
              <a:cxn ang="0">
                <a:pos x="T4" y="T5"/>
              </a:cxn>
              <a:cxn ang="0">
                <a:pos x="T6" y="T7"/>
              </a:cxn>
            </a:cxnLst>
            <a:rect l="0" t="0" r="r" b="b"/>
            <a:pathLst>
              <a:path w="21600" h="21540">
                <a:moveTo>
                  <a:pt x="225" y="0"/>
                </a:moveTo>
                <a:lnTo>
                  <a:pt x="0" y="21037"/>
                </a:lnTo>
                <a:cubicBezTo>
                  <a:pt x="2786" y="21453"/>
                  <a:pt x="5671" y="21599"/>
                  <a:pt x="8551" y="21517"/>
                </a:cubicBezTo>
                <a:cubicBezTo>
                  <a:pt x="11828" y="21424"/>
                  <a:pt x="15063" y="21051"/>
                  <a:pt x="18082" y="20227"/>
                </a:cubicBezTo>
                <a:cubicBezTo>
                  <a:pt x="19301" y="19894"/>
                  <a:pt x="20462" y="19476"/>
                  <a:pt x="21599" y="19027"/>
                </a:cubicBezTo>
                <a:lnTo>
                  <a:pt x="21599" y="0"/>
                </a:lnTo>
                <a:lnTo>
                  <a:pt x="225" y="0"/>
                </a:lnTo>
                <a:close/>
              </a:path>
            </a:pathLst>
          </a:custGeom>
          <a:solidFill>
            <a:schemeClr val="accent5"/>
          </a:solidFill>
          <a:ln w="50800" cap="flat" cmpd="sng">
            <a:solidFill>
              <a:srgbClr val="FFFFFF"/>
            </a:solidFill>
            <a:prstDash val="solid"/>
            <a:miter lim="0"/>
          </a:ln>
          <a:effectLst/>
        </p:spPr>
        <p:txBody>
          <a:bodyPr lIns="0" tIns="0" rIns="0" bIns="0" anchor="ctr"/>
          <a:lstStyle/>
          <a:p>
            <a:pPr defTabSz="170815">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3" name="AutoShape 9"/>
          <p:cNvSpPr/>
          <p:nvPr/>
        </p:nvSpPr>
        <p:spPr bwMode="auto">
          <a:xfrm>
            <a:off x="4891089" y="1918296"/>
            <a:ext cx="579802" cy="694134"/>
          </a:xfrm>
          <a:custGeom>
            <a:avLst/>
            <a:gdLst>
              <a:gd name="T0" fmla="*/ 10549 w 21098"/>
              <a:gd name="T1" fmla="*/ 10762 h 21524"/>
              <a:gd name="T2" fmla="*/ 10549 w 21098"/>
              <a:gd name="T3" fmla="*/ 10762 h 21524"/>
              <a:gd name="T4" fmla="*/ 10549 w 21098"/>
              <a:gd name="T5" fmla="*/ 10762 h 21524"/>
              <a:gd name="T6" fmla="*/ 10549 w 21098"/>
              <a:gd name="T7" fmla="*/ 10762 h 21524"/>
            </a:gdLst>
            <a:ahLst/>
            <a:cxnLst>
              <a:cxn ang="0">
                <a:pos x="T0" y="T1"/>
              </a:cxn>
              <a:cxn ang="0">
                <a:pos x="T2" y="T3"/>
              </a:cxn>
              <a:cxn ang="0">
                <a:pos x="T4" y="T5"/>
              </a:cxn>
              <a:cxn ang="0">
                <a:pos x="T6" y="T7"/>
              </a:cxn>
            </a:cxnLst>
            <a:rect l="0" t="0" r="r" b="b"/>
            <a:pathLst>
              <a:path w="21098" h="21524">
                <a:moveTo>
                  <a:pt x="0" y="0"/>
                </a:moveTo>
                <a:lnTo>
                  <a:pt x="0" y="19579"/>
                </a:lnTo>
                <a:cubicBezTo>
                  <a:pt x="71" y="19551"/>
                  <a:pt x="141" y="19520"/>
                  <a:pt x="211" y="19488"/>
                </a:cubicBezTo>
                <a:cubicBezTo>
                  <a:pt x="280" y="19457"/>
                  <a:pt x="349" y="19424"/>
                  <a:pt x="416" y="19388"/>
                </a:cubicBezTo>
                <a:cubicBezTo>
                  <a:pt x="1853" y="20660"/>
                  <a:pt x="3804" y="21420"/>
                  <a:pt x="5874" y="21514"/>
                </a:cubicBezTo>
                <a:cubicBezTo>
                  <a:pt x="7755" y="21599"/>
                  <a:pt x="9613" y="21127"/>
                  <a:pt x="11132" y="20178"/>
                </a:cubicBezTo>
                <a:cubicBezTo>
                  <a:pt x="11717" y="20296"/>
                  <a:pt x="12307" y="20374"/>
                  <a:pt x="12897" y="20418"/>
                </a:cubicBezTo>
                <a:cubicBezTo>
                  <a:pt x="13488" y="20462"/>
                  <a:pt x="14079" y="20471"/>
                  <a:pt x="14667" y="20451"/>
                </a:cubicBezTo>
                <a:cubicBezTo>
                  <a:pt x="18222" y="18458"/>
                  <a:pt x="20548" y="15220"/>
                  <a:pt x="21011" y="11618"/>
                </a:cubicBezTo>
                <a:cubicBezTo>
                  <a:pt x="21600" y="7042"/>
                  <a:pt x="19155" y="2566"/>
                  <a:pt x="14667" y="0"/>
                </a:cubicBezTo>
                <a:lnTo>
                  <a:pt x="0" y="0"/>
                </a:lnTo>
                <a:close/>
              </a:path>
            </a:pathLst>
          </a:custGeom>
          <a:solidFill>
            <a:schemeClr val="accent3"/>
          </a:solidFill>
          <a:ln w="50800" cap="flat" cmpd="sng">
            <a:solidFill>
              <a:srgbClr val="FFFFFF"/>
            </a:solidFill>
            <a:prstDash val="solid"/>
            <a:miter lim="0"/>
          </a:ln>
          <a:effec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874" name="AutoShape 10"/>
          <p:cNvSpPr/>
          <p:nvPr/>
        </p:nvSpPr>
        <p:spPr bwMode="auto">
          <a:xfrm>
            <a:off x="3340386" y="2298106"/>
            <a:ext cx="491105" cy="581025"/>
          </a:xfrm>
          <a:custGeom>
            <a:avLst/>
            <a:gdLst>
              <a:gd name="T0" fmla="+- 0 11100 1478"/>
              <a:gd name="T1" fmla="*/ T0 w 19245"/>
              <a:gd name="T2" fmla="*/ 10800 h 21600"/>
              <a:gd name="T3" fmla="+- 0 11100 1478"/>
              <a:gd name="T4" fmla="*/ T3 w 19245"/>
              <a:gd name="T5" fmla="*/ 10800 h 21600"/>
              <a:gd name="T6" fmla="+- 0 11100 1478"/>
              <a:gd name="T7" fmla="*/ T6 w 19245"/>
              <a:gd name="T8" fmla="*/ 10800 h 21600"/>
              <a:gd name="T9" fmla="+- 0 11100 1478"/>
              <a:gd name="T10" fmla="*/ T9 w 19245"/>
              <a:gd name="T11" fmla="*/ 10800 h 21600"/>
            </a:gdLst>
            <a:ahLst/>
            <a:cxnLst>
              <a:cxn ang="0">
                <a:pos x="T1" y="T2"/>
              </a:cxn>
              <a:cxn ang="0">
                <a:pos x="T4" y="T5"/>
              </a:cxn>
              <a:cxn ang="0">
                <a:pos x="T7" y="T8"/>
              </a:cxn>
              <a:cxn ang="0">
                <a:pos x="T10" y="T11"/>
              </a:cxn>
            </a:cxnLst>
            <a:rect l="0" t="0" r="r" b="b"/>
            <a:pathLst>
              <a:path w="19245" h="21600">
                <a:moveTo>
                  <a:pt x="298" y="0"/>
                </a:moveTo>
                <a:cubicBezTo>
                  <a:pt x="387" y="168"/>
                  <a:pt x="471" y="339"/>
                  <a:pt x="571" y="503"/>
                </a:cubicBezTo>
                <a:cubicBezTo>
                  <a:pt x="-1478" y="8064"/>
                  <a:pt x="2108" y="15983"/>
                  <a:pt x="9303" y="19782"/>
                </a:cubicBezTo>
                <a:cubicBezTo>
                  <a:pt x="10930" y="20641"/>
                  <a:pt x="12677" y="21227"/>
                  <a:pt x="14478" y="21599"/>
                </a:cubicBezTo>
                <a:lnTo>
                  <a:pt x="14478" y="15716"/>
                </a:lnTo>
                <a:lnTo>
                  <a:pt x="15432" y="15716"/>
                </a:lnTo>
                <a:cubicBezTo>
                  <a:pt x="15685" y="16323"/>
                  <a:pt x="16305" y="16721"/>
                  <a:pt x="16994" y="16718"/>
                </a:cubicBezTo>
                <a:cubicBezTo>
                  <a:pt x="19586" y="16704"/>
                  <a:pt x="20121" y="13233"/>
                  <a:pt x="17633" y="12515"/>
                </a:cubicBezTo>
                <a:cubicBezTo>
                  <a:pt x="16668" y="12236"/>
                  <a:pt x="15651" y="12775"/>
                  <a:pt x="15401" y="13702"/>
                </a:cubicBezTo>
                <a:lnTo>
                  <a:pt x="14484" y="13702"/>
                </a:lnTo>
                <a:lnTo>
                  <a:pt x="14648" y="0"/>
                </a:lnTo>
                <a:lnTo>
                  <a:pt x="298" y="0"/>
                </a:lnTo>
                <a:close/>
              </a:path>
            </a:pathLst>
          </a:custGeom>
          <a:solidFill>
            <a:schemeClr val="accent3"/>
          </a:solidFill>
          <a:ln w="50800" cap="flat" cmpd="sng">
            <a:solidFill>
              <a:srgbClr val="FFFFFF"/>
            </a:solidFill>
            <a:prstDash val="solid"/>
            <a:miter lim="0"/>
          </a:ln>
          <a:effectLst/>
        </p:spPr>
        <p:txBody>
          <a:bodyPr lIns="0" tIns="0" rIns="0" bIns="0" anchor="ctr"/>
          <a:lstStyle/>
          <a:p>
            <a:pPr defTabSz="170815">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5" name="AutoShape 11"/>
          <p:cNvSpPr/>
          <p:nvPr/>
        </p:nvSpPr>
        <p:spPr bwMode="auto">
          <a:xfrm>
            <a:off x="4108892" y="2298106"/>
            <a:ext cx="781603" cy="5262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9" y="0"/>
                </a:moveTo>
                <a:lnTo>
                  <a:pt x="0" y="21600"/>
                </a:lnTo>
                <a:cubicBezTo>
                  <a:pt x="830" y="20884"/>
                  <a:pt x="1631" y="20081"/>
                  <a:pt x="2411" y="19235"/>
                </a:cubicBezTo>
                <a:cubicBezTo>
                  <a:pt x="3534" y="18019"/>
                  <a:pt x="4646" y="16740"/>
                  <a:pt x="5908" y="15878"/>
                </a:cubicBezTo>
                <a:cubicBezTo>
                  <a:pt x="7178" y="15011"/>
                  <a:pt x="8544" y="14597"/>
                  <a:pt x="9932" y="14308"/>
                </a:cubicBezTo>
                <a:cubicBezTo>
                  <a:pt x="11435" y="13995"/>
                  <a:pt x="12961" y="13826"/>
                  <a:pt x="14416" y="13180"/>
                </a:cubicBezTo>
                <a:cubicBezTo>
                  <a:pt x="15859" y="12539"/>
                  <a:pt x="17193" y="11446"/>
                  <a:pt x="18328" y="9974"/>
                </a:cubicBezTo>
                <a:cubicBezTo>
                  <a:pt x="18856" y="10526"/>
                  <a:pt x="19483" y="10831"/>
                  <a:pt x="20129" y="10848"/>
                </a:cubicBezTo>
                <a:cubicBezTo>
                  <a:pt x="20639" y="10862"/>
                  <a:pt x="21143" y="10686"/>
                  <a:pt x="21599" y="10357"/>
                </a:cubicBezTo>
                <a:lnTo>
                  <a:pt x="21599" y="70"/>
                </a:lnTo>
                <a:lnTo>
                  <a:pt x="6249" y="70"/>
                </a:lnTo>
                <a:lnTo>
                  <a:pt x="6249" y="836"/>
                </a:lnTo>
                <a:cubicBezTo>
                  <a:pt x="6743" y="810"/>
                  <a:pt x="7181" y="1297"/>
                  <a:pt x="7306" y="2007"/>
                </a:cubicBezTo>
                <a:cubicBezTo>
                  <a:pt x="7889" y="5320"/>
                  <a:pt x="4046" y="6081"/>
                  <a:pt x="3878" y="2666"/>
                </a:cubicBezTo>
                <a:cubicBezTo>
                  <a:pt x="3837" y="1841"/>
                  <a:pt x="4186" y="1084"/>
                  <a:pt x="4717" y="836"/>
                </a:cubicBezTo>
                <a:lnTo>
                  <a:pt x="4717" y="0"/>
                </a:lnTo>
                <a:lnTo>
                  <a:pt x="119" y="0"/>
                </a:lnTo>
                <a:close/>
              </a:path>
            </a:pathLst>
          </a:custGeom>
          <a:solidFill>
            <a:schemeClr val="accent6"/>
          </a:solidFill>
          <a:ln w="50800" cap="flat" cmpd="sng">
            <a:solidFill>
              <a:srgbClr val="FFFFFF"/>
            </a:solidFill>
            <a:prstDash val="solid"/>
            <a:miter lim="0"/>
          </a:ln>
          <a:effectLst/>
        </p:spPr>
        <p:txBody>
          <a:bodyPr lIns="0" tIns="0" rIns="0" bIns="0" anchor="ctr"/>
          <a:lstStyle/>
          <a:p>
            <a:pPr defTabSz="170815">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6" name="AutoShape 12"/>
          <p:cNvSpPr/>
          <p:nvPr/>
        </p:nvSpPr>
        <p:spPr bwMode="auto">
          <a:xfrm>
            <a:off x="5295284" y="1917700"/>
            <a:ext cx="388122" cy="660202"/>
          </a:xfrm>
          <a:custGeom>
            <a:avLst/>
            <a:gdLst>
              <a:gd name="T0" fmla="*/ 10528 w 21057"/>
              <a:gd name="T1" fmla="*/ 10800 h 21600"/>
              <a:gd name="T2" fmla="*/ 10528 w 21057"/>
              <a:gd name="T3" fmla="*/ 10800 h 21600"/>
              <a:gd name="T4" fmla="*/ 10528 w 21057"/>
              <a:gd name="T5" fmla="*/ 10800 h 21600"/>
              <a:gd name="T6" fmla="*/ 10528 w 21057"/>
              <a:gd name="T7" fmla="*/ 10800 h 21600"/>
            </a:gdLst>
            <a:ahLst/>
            <a:cxnLst>
              <a:cxn ang="0">
                <a:pos x="T0" y="T1"/>
              </a:cxn>
              <a:cxn ang="0">
                <a:pos x="T2" y="T3"/>
              </a:cxn>
              <a:cxn ang="0">
                <a:pos x="T4" y="T5"/>
              </a:cxn>
              <a:cxn ang="0">
                <a:pos x="T6" y="T7"/>
              </a:cxn>
            </a:cxnLst>
            <a:rect l="0" t="0" r="r" b="b"/>
            <a:pathLst>
              <a:path w="21057" h="21600">
                <a:moveTo>
                  <a:pt x="0" y="0"/>
                </a:moveTo>
                <a:lnTo>
                  <a:pt x="0" y="12797"/>
                </a:lnTo>
                <a:lnTo>
                  <a:pt x="1211" y="12797"/>
                </a:lnTo>
                <a:cubicBezTo>
                  <a:pt x="1615" y="12109"/>
                  <a:pt x="2745" y="11677"/>
                  <a:pt x="3949" y="11748"/>
                </a:cubicBezTo>
                <a:cubicBezTo>
                  <a:pt x="7422" y="11952"/>
                  <a:pt x="8077" y="14818"/>
                  <a:pt x="4876" y="15575"/>
                </a:cubicBezTo>
                <a:cubicBezTo>
                  <a:pt x="3239" y="15962"/>
                  <a:pt x="1434" y="15323"/>
                  <a:pt x="1197" y="14272"/>
                </a:cubicBezTo>
                <a:lnTo>
                  <a:pt x="7" y="14272"/>
                </a:lnTo>
                <a:lnTo>
                  <a:pt x="7" y="21600"/>
                </a:lnTo>
                <a:cubicBezTo>
                  <a:pt x="4044" y="21494"/>
                  <a:pt x="7976" y="20651"/>
                  <a:pt x="11220" y="19110"/>
                </a:cubicBezTo>
                <a:cubicBezTo>
                  <a:pt x="16471" y="16615"/>
                  <a:pt x="19258" y="12682"/>
                  <a:pt x="18620" y="8669"/>
                </a:cubicBezTo>
                <a:cubicBezTo>
                  <a:pt x="20865" y="6602"/>
                  <a:pt x="21600" y="4068"/>
                  <a:pt x="20652" y="1664"/>
                </a:cubicBezTo>
                <a:cubicBezTo>
                  <a:pt x="20424" y="1087"/>
                  <a:pt x="20095" y="532"/>
                  <a:pt x="19689" y="0"/>
                </a:cubicBezTo>
                <a:lnTo>
                  <a:pt x="0" y="0"/>
                </a:lnTo>
                <a:close/>
              </a:path>
            </a:pathLst>
          </a:custGeom>
          <a:solidFill>
            <a:schemeClr val="accent4"/>
          </a:solidFill>
          <a:ln w="50800" cap="flat" cmpd="sng">
            <a:solidFill>
              <a:srgbClr val="FFFFFF"/>
            </a:solidFill>
            <a:prstDash val="solid"/>
            <a:miter lim="0"/>
          </a:ln>
          <a:effectLst/>
        </p:spPr>
        <p:txBody>
          <a:bodyPr lIns="0" tIns="0" rIns="0" bIns="0" anchor="ctr"/>
          <a:lstStyle/>
          <a:p>
            <a:pPr defTabSz="170815">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7" name="AutoShape 13"/>
          <p:cNvSpPr/>
          <p:nvPr/>
        </p:nvSpPr>
        <p:spPr bwMode="auto">
          <a:xfrm>
            <a:off x="4895850" y="1275359"/>
            <a:ext cx="761958" cy="774502"/>
          </a:xfrm>
          <a:custGeom>
            <a:avLst/>
            <a:gdLst>
              <a:gd name="T0" fmla="*/ 2147483647 w 21600"/>
              <a:gd name="T1" fmla="*/ 2147483647 h 20867"/>
              <a:gd name="T2" fmla="*/ 2147483647 w 21600"/>
              <a:gd name="T3" fmla="*/ 2147483647 h 20867"/>
              <a:gd name="T4" fmla="*/ 2147483647 w 21600"/>
              <a:gd name="T5" fmla="*/ 2147483647 h 20867"/>
              <a:gd name="T6" fmla="*/ 2147483647 w 21600"/>
              <a:gd name="T7" fmla="*/ 2147483647 h 2086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0867">
                <a:moveTo>
                  <a:pt x="0" y="0"/>
                </a:moveTo>
                <a:lnTo>
                  <a:pt x="0" y="11817"/>
                </a:lnTo>
                <a:lnTo>
                  <a:pt x="670" y="11817"/>
                </a:lnTo>
                <a:cubicBezTo>
                  <a:pt x="819" y="11277"/>
                  <a:pt x="1371" y="10930"/>
                  <a:pt x="1950" y="11016"/>
                </a:cubicBezTo>
                <a:cubicBezTo>
                  <a:pt x="4049" y="11329"/>
                  <a:pt x="3427" y="14545"/>
                  <a:pt x="1381" y="14002"/>
                </a:cubicBezTo>
                <a:cubicBezTo>
                  <a:pt x="862" y="13865"/>
                  <a:pt x="548" y="13365"/>
                  <a:pt x="662" y="12865"/>
                </a:cubicBezTo>
                <a:lnTo>
                  <a:pt x="14" y="12865"/>
                </a:lnTo>
                <a:lnTo>
                  <a:pt x="14" y="17431"/>
                </a:lnTo>
                <a:lnTo>
                  <a:pt x="4560" y="17431"/>
                </a:lnTo>
                <a:lnTo>
                  <a:pt x="4519" y="17892"/>
                </a:lnTo>
                <a:cubicBezTo>
                  <a:pt x="3847" y="18062"/>
                  <a:pt x="3415" y="18686"/>
                  <a:pt x="3518" y="19341"/>
                </a:cubicBezTo>
                <a:cubicBezTo>
                  <a:pt x="3870" y="21600"/>
                  <a:pt x="7330" y="21227"/>
                  <a:pt x="7181" y="19036"/>
                </a:cubicBezTo>
                <a:cubicBezTo>
                  <a:pt x="7141" y="18444"/>
                  <a:pt x="6652" y="17971"/>
                  <a:pt x="6031" y="17920"/>
                </a:cubicBezTo>
                <a:lnTo>
                  <a:pt x="6031" y="17417"/>
                </a:lnTo>
                <a:lnTo>
                  <a:pt x="21599" y="17417"/>
                </a:lnTo>
                <a:cubicBezTo>
                  <a:pt x="21051" y="16284"/>
                  <a:pt x="20211" y="15291"/>
                  <a:pt x="19139" y="14548"/>
                </a:cubicBezTo>
                <a:cubicBezTo>
                  <a:pt x="19268" y="12857"/>
                  <a:pt x="18737" y="11181"/>
                  <a:pt x="17646" y="9840"/>
                </a:cubicBezTo>
                <a:cubicBezTo>
                  <a:pt x="16531" y="8469"/>
                  <a:pt x="14912" y="7550"/>
                  <a:pt x="13115" y="7265"/>
                </a:cubicBezTo>
                <a:cubicBezTo>
                  <a:pt x="12579" y="5742"/>
                  <a:pt x="11460" y="4468"/>
                  <a:pt x="9977" y="3701"/>
                </a:cubicBezTo>
                <a:cubicBezTo>
                  <a:pt x="8426" y="2900"/>
                  <a:pt x="6604" y="2714"/>
                  <a:pt x="4910" y="3184"/>
                </a:cubicBezTo>
                <a:cubicBezTo>
                  <a:pt x="3598" y="1712"/>
                  <a:pt x="1898" y="621"/>
                  <a:pt x="0" y="0"/>
                </a:cubicBezTo>
                <a:close/>
              </a:path>
            </a:pathLst>
          </a:custGeom>
          <a:solidFill>
            <a:schemeClr val="accent2"/>
          </a:solidFill>
          <a:ln w="50800" cap="flat" cmpd="sng">
            <a:solidFill>
              <a:srgbClr val="FFFFFF"/>
            </a:solidFill>
            <a:prstDash val="solid"/>
            <a:miter lim="0"/>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78" name="AutoShape 14"/>
          <p:cNvSpPr/>
          <p:nvPr/>
        </p:nvSpPr>
        <p:spPr bwMode="auto">
          <a:xfrm>
            <a:off x="4112463" y="1249761"/>
            <a:ext cx="785174" cy="285155"/>
          </a:xfrm>
          <a:custGeom>
            <a:avLst/>
            <a:gdLst>
              <a:gd name="T0" fmla="*/ 10800 w 21600"/>
              <a:gd name="T1" fmla="+- 0 10826 52"/>
              <a:gd name="T2" fmla="*/ 10826 h 21548"/>
              <a:gd name="T3" fmla="*/ 10800 w 21600"/>
              <a:gd name="T4" fmla="+- 0 10826 52"/>
              <a:gd name="T5" fmla="*/ 10826 h 21548"/>
              <a:gd name="T6" fmla="*/ 10800 w 21600"/>
              <a:gd name="T7" fmla="+- 0 10826 52"/>
              <a:gd name="T8" fmla="*/ 10826 h 21548"/>
              <a:gd name="T9" fmla="*/ 10800 w 21600"/>
              <a:gd name="T10" fmla="+- 0 10826 52"/>
              <a:gd name="T11" fmla="*/ 10826 h 21548"/>
            </a:gdLst>
            <a:ahLst/>
            <a:cxnLst>
              <a:cxn ang="0">
                <a:pos x="T0" y="T2"/>
              </a:cxn>
              <a:cxn ang="0">
                <a:pos x="T3" y="T5"/>
              </a:cxn>
              <a:cxn ang="0">
                <a:pos x="T6" y="T8"/>
              </a:cxn>
              <a:cxn ang="0">
                <a:pos x="T9" y="T11"/>
              </a:cxn>
            </a:cxnLst>
            <a:rect l="0" t="0" r="r" b="b"/>
            <a:pathLst>
              <a:path w="21600" h="21548">
                <a:moveTo>
                  <a:pt x="18114" y="1"/>
                </a:moveTo>
                <a:cubicBezTo>
                  <a:pt x="16234" y="-52"/>
                  <a:pt x="14371" y="1231"/>
                  <a:pt x="12709" y="3763"/>
                </a:cubicBezTo>
                <a:cubicBezTo>
                  <a:pt x="11053" y="1199"/>
                  <a:pt x="9116" y="356"/>
                  <a:pt x="7253" y="1381"/>
                </a:cubicBezTo>
                <a:cubicBezTo>
                  <a:pt x="5729" y="2218"/>
                  <a:pt x="4331" y="4271"/>
                  <a:pt x="3232" y="7286"/>
                </a:cubicBezTo>
                <a:cubicBezTo>
                  <a:pt x="2161" y="6599"/>
                  <a:pt x="1053" y="6697"/>
                  <a:pt x="0" y="7484"/>
                </a:cubicBezTo>
                <a:lnTo>
                  <a:pt x="79" y="21468"/>
                </a:lnTo>
                <a:lnTo>
                  <a:pt x="14111" y="21468"/>
                </a:lnTo>
                <a:lnTo>
                  <a:pt x="14111" y="19979"/>
                </a:lnTo>
                <a:cubicBezTo>
                  <a:pt x="13390" y="19807"/>
                  <a:pt x="12932" y="17727"/>
                  <a:pt x="13193" y="15821"/>
                </a:cubicBezTo>
                <a:cubicBezTo>
                  <a:pt x="13768" y="11625"/>
                  <a:pt x="15974" y="13190"/>
                  <a:pt x="15786" y="17597"/>
                </a:cubicBezTo>
                <a:cubicBezTo>
                  <a:pt x="15736" y="18755"/>
                  <a:pt x="15433" y="19690"/>
                  <a:pt x="15030" y="19940"/>
                </a:cubicBezTo>
                <a:lnTo>
                  <a:pt x="15030" y="21548"/>
                </a:lnTo>
                <a:lnTo>
                  <a:pt x="21599" y="21548"/>
                </a:lnTo>
                <a:lnTo>
                  <a:pt x="21599" y="1698"/>
                </a:lnTo>
                <a:cubicBezTo>
                  <a:pt x="21078" y="1198"/>
                  <a:pt x="20543" y="787"/>
                  <a:pt x="19994" y="507"/>
                </a:cubicBezTo>
                <a:cubicBezTo>
                  <a:pt x="19371" y="190"/>
                  <a:pt x="18741" y="19"/>
                  <a:pt x="18114" y="1"/>
                </a:cubicBezTo>
                <a:close/>
              </a:path>
            </a:pathLst>
          </a:custGeom>
          <a:solidFill>
            <a:schemeClr val="accent5"/>
          </a:solidFill>
          <a:ln w="50800" cap="flat" cmpd="sng">
            <a:solidFill>
              <a:srgbClr val="FFFFFF"/>
            </a:solidFill>
            <a:prstDash val="solid"/>
            <a:miter lim="0"/>
          </a:ln>
          <a:effectLst/>
        </p:spPr>
        <p:txBody>
          <a:bodyPr lIns="0" tIns="0" rIns="0" bIns="0" anchor="ctr"/>
          <a:lstStyle/>
          <a:p>
            <a:pPr defTabSz="170815">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79" name="AutoShape 15"/>
          <p:cNvSpPr/>
          <p:nvPr/>
        </p:nvSpPr>
        <p:spPr bwMode="auto">
          <a:xfrm>
            <a:off x="3711245" y="1348583"/>
            <a:ext cx="544681" cy="575667"/>
          </a:xfrm>
          <a:custGeom>
            <a:avLst/>
            <a:gdLst>
              <a:gd name="T0" fmla="*/ 10375 w 20750"/>
              <a:gd name="T1" fmla="*/ 10800 h 21600"/>
              <a:gd name="T2" fmla="*/ 10375 w 20750"/>
              <a:gd name="T3" fmla="*/ 10800 h 21600"/>
              <a:gd name="T4" fmla="*/ 10375 w 20750"/>
              <a:gd name="T5" fmla="*/ 10800 h 21600"/>
              <a:gd name="T6" fmla="*/ 10375 w 20750"/>
              <a:gd name="T7" fmla="*/ 10800 h 21600"/>
            </a:gdLst>
            <a:ahLst/>
            <a:cxnLst>
              <a:cxn ang="0">
                <a:pos x="T0" y="T1"/>
              </a:cxn>
              <a:cxn ang="0">
                <a:pos x="T2" y="T3"/>
              </a:cxn>
              <a:cxn ang="0">
                <a:pos x="T4" y="T5"/>
              </a:cxn>
              <a:cxn ang="0">
                <a:pos x="T6" y="T7"/>
              </a:cxn>
            </a:cxnLst>
            <a:rect l="0" t="0" r="r" b="b"/>
            <a:pathLst>
              <a:path w="20750" h="21600">
                <a:moveTo>
                  <a:pt x="15273" y="0"/>
                </a:moveTo>
                <a:cubicBezTo>
                  <a:pt x="14905" y="99"/>
                  <a:pt x="14536" y="205"/>
                  <a:pt x="14181" y="350"/>
                </a:cubicBezTo>
                <a:cubicBezTo>
                  <a:pt x="12534" y="1022"/>
                  <a:pt x="11127" y="2153"/>
                  <a:pt x="10127" y="3606"/>
                </a:cubicBezTo>
                <a:cubicBezTo>
                  <a:pt x="6480" y="2851"/>
                  <a:pt x="2703" y="4107"/>
                  <a:pt x="265" y="6882"/>
                </a:cubicBezTo>
                <a:cubicBezTo>
                  <a:pt x="177" y="6983"/>
                  <a:pt x="109" y="7099"/>
                  <a:pt x="25" y="7203"/>
                </a:cubicBezTo>
                <a:lnTo>
                  <a:pt x="0" y="21599"/>
                </a:lnTo>
                <a:lnTo>
                  <a:pt x="15464" y="21599"/>
                </a:lnTo>
                <a:lnTo>
                  <a:pt x="15464" y="15916"/>
                </a:lnTo>
                <a:lnTo>
                  <a:pt x="16611" y="15916"/>
                </a:lnTo>
                <a:cubicBezTo>
                  <a:pt x="16866" y="16752"/>
                  <a:pt x="17696" y="17283"/>
                  <a:pt x="18576" y="17179"/>
                </a:cubicBezTo>
                <a:cubicBezTo>
                  <a:pt x="21599" y="16820"/>
                  <a:pt x="21384" y="12524"/>
                  <a:pt x="18455" y="12433"/>
                </a:cubicBezTo>
                <a:cubicBezTo>
                  <a:pt x="17642" y="12407"/>
                  <a:pt x="16924" y="12957"/>
                  <a:pt x="16752" y="13740"/>
                </a:cubicBezTo>
                <a:lnTo>
                  <a:pt x="15399" y="13740"/>
                </a:lnTo>
                <a:lnTo>
                  <a:pt x="15273" y="0"/>
                </a:lnTo>
                <a:close/>
              </a:path>
            </a:pathLst>
          </a:custGeom>
          <a:solidFill>
            <a:schemeClr val="accent3"/>
          </a:solidFill>
          <a:ln w="50800" cap="flat" cmpd="sng">
            <a:solidFill>
              <a:srgbClr val="FFFFFF"/>
            </a:solidFill>
            <a:prstDash val="solid"/>
            <a:miter lim="0"/>
          </a:ln>
          <a:effectLst/>
        </p:spPr>
        <p:txBody>
          <a:bodyPr lIns="0" tIns="0" rIns="0" bIns="0" anchor="ctr"/>
          <a:lstStyle/>
          <a:p>
            <a:pPr defTabSz="170815">
              <a:lnSpc>
                <a:spcPct val="120000"/>
              </a:lnSpc>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80" name="AutoShape 16"/>
          <p:cNvSpPr/>
          <p:nvPr/>
        </p:nvSpPr>
        <p:spPr bwMode="auto">
          <a:xfrm>
            <a:off x="3318359" y="1539678"/>
            <a:ext cx="395266" cy="757833"/>
          </a:xfrm>
          <a:custGeom>
            <a:avLst/>
            <a:gdLst>
              <a:gd name="T0" fmla="*/ 2147483647 w 21231"/>
              <a:gd name="T1" fmla="*/ 2147483647 h 21600"/>
              <a:gd name="T2" fmla="*/ 2147483647 w 21231"/>
              <a:gd name="T3" fmla="*/ 2147483647 h 21600"/>
              <a:gd name="T4" fmla="*/ 2147483647 w 21231"/>
              <a:gd name="T5" fmla="*/ 2147483647 h 21600"/>
              <a:gd name="T6" fmla="*/ 2147483647 w 21231"/>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231" h="21600">
                <a:moveTo>
                  <a:pt x="21181" y="0"/>
                </a:moveTo>
                <a:cubicBezTo>
                  <a:pt x="19265" y="1262"/>
                  <a:pt x="18032" y="2803"/>
                  <a:pt x="15842" y="3940"/>
                </a:cubicBezTo>
                <a:cubicBezTo>
                  <a:pt x="13475" y="5169"/>
                  <a:pt x="10204" y="5789"/>
                  <a:pt x="7911" y="7053"/>
                </a:cubicBezTo>
                <a:cubicBezTo>
                  <a:pt x="5460" y="8404"/>
                  <a:pt x="4397" y="10308"/>
                  <a:pt x="5079" y="12152"/>
                </a:cubicBezTo>
                <a:cubicBezTo>
                  <a:pt x="2622" y="13286"/>
                  <a:pt x="938" y="14819"/>
                  <a:pt x="291" y="16512"/>
                </a:cubicBezTo>
                <a:cubicBezTo>
                  <a:pt x="-369" y="18242"/>
                  <a:pt x="107" y="20030"/>
                  <a:pt x="1590" y="21600"/>
                </a:cubicBezTo>
                <a:lnTo>
                  <a:pt x="21231" y="21600"/>
                </a:lnTo>
                <a:lnTo>
                  <a:pt x="21231" y="16610"/>
                </a:lnTo>
                <a:lnTo>
                  <a:pt x="20397" y="16572"/>
                </a:lnTo>
                <a:cubicBezTo>
                  <a:pt x="20494" y="17131"/>
                  <a:pt x="19840" y="17650"/>
                  <a:pt x="18829" y="17816"/>
                </a:cubicBezTo>
                <a:cubicBezTo>
                  <a:pt x="14726" y="18491"/>
                  <a:pt x="12589" y="15169"/>
                  <a:pt x="16873" y="14340"/>
                </a:cubicBezTo>
                <a:cubicBezTo>
                  <a:pt x="18455" y="14033"/>
                  <a:pt x="20173" y="14561"/>
                  <a:pt x="20461" y="15441"/>
                </a:cubicBezTo>
                <a:lnTo>
                  <a:pt x="21181" y="15441"/>
                </a:lnTo>
                <a:lnTo>
                  <a:pt x="21181" y="0"/>
                </a:lnTo>
                <a:close/>
              </a:path>
            </a:pathLst>
          </a:custGeom>
          <a:solidFill>
            <a:schemeClr val="accent1"/>
          </a:solidFill>
          <a:ln w="50800" cap="flat" cmpd="sng">
            <a:solidFill>
              <a:srgbClr val="FFFFFF"/>
            </a:solidFill>
            <a:prstDash val="solid"/>
            <a:miter lim="0"/>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81" name="AutoShape 17"/>
          <p:cNvSpPr/>
          <p:nvPr/>
        </p:nvSpPr>
        <p:spPr bwMode="auto">
          <a:xfrm>
            <a:off x="4497609" y="1929608"/>
            <a:ext cx="394670" cy="3726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1315" y="21"/>
                </a:moveTo>
                <a:lnTo>
                  <a:pt x="21600" y="21"/>
                </a:lnTo>
                <a:lnTo>
                  <a:pt x="21600" y="21600"/>
                </a:lnTo>
                <a:lnTo>
                  <a:pt x="0" y="21600"/>
                </a:lnTo>
                <a:lnTo>
                  <a:pt x="0" y="0"/>
                </a:lnTo>
                <a:lnTo>
                  <a:pt x="11315" y="21"/>
                </a:lnTo>
                <a:close/>
              </a:path>
            </a:pathLst>
          </a:custGeom>
          <a:solidFill>
            <a:schemeClr val="accent1"/>
          </a:solidFill>
          <a:ln w="50800" cap="flat" cmpd="sng">
            <a:solidFill>
              <a:srgbClr val="FFFFFF"/>
            </a:solidFill>
            <a:prstDash val="solid"/>
            <a:miter lim="0"/>
          </a:ln>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6896" name="AutoShape 32"/>
          <p:cNvSpPr/>
          <p:nvPr/>
        </p:nvSpPr>
        <p:spPr bwMode="auto">
          <a:xfrm>
            <a:off x="1989419" y="1874838"/>
            <a:ext cx="973238" cy="3475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897" name="AutoShape 33"/>
          <p:cNvSpPr/>
          <p:nvPr/>
        </p:nvSpPr>
        <p:spPr bwMode="auto">
          <a:xfrm>
            <a:off x="2277811" y="1471217"/>
            <a:ext cx="368479"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898" name="AutoShape 34"/>
          <p:cNvSpPr/>
          <p:nvPr/>
        </p:nvSpPr>
        <p:spPr bwMode="auto">
          <a:xfrm>
            <a:off x="2331577" y="1552180"/>
            <a:ext cx="244660"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lvl1pPr defTabSz="547370" eaLnBrk="0">
              <a:defRPr sz="2500" b="1">
                <a:solidFill>
                  <a:srgbClr val="FFFFFF"/>
                </a:solidFill>
                <a:latin typeface="Lato" charset="0"/>
                <a:ea typeface="MS PGothic" panose="020B0600070205080204" pitchFamily="34" charset="-128"/>
                <a:sym typeface="Lato" charset="0"/>
              </a:defRPr>
            </a:lvl1pPr>
            <a:lvl2pPr marL="742950" indent="-285750" defTabSz="547370" eaLnBrk="0">
              <a:defRPr sz="2500" b="1">
                <a:solidFill>
                  <a:srgbClr val="FFFFFF"/>
                </a:solidFill>
                <a:latin typeface="Lato" charset="0"/>
                <a:ea typeface="MS PGothic" panose="020B0600070205080204" pitchFamily="34" charset="-128"/>
                <a:sym typeface="Lato" charset="0"/>
              </a:defRPr>
            </a:lvl2pPr>
            <a:lvl3pPr marL="1143000" indent="-228600" defTabSz="547370" eaLnBrk="0">
              <a:defRPr sz="2500" b="1">
                <a:solidFill>
                  <a:srgbClr val="FFFFFF"/>
                </a:solidFill>
                <a:latin typeface="Lato" charset="0"/>
                <a:ea typeface="MS PGothic" panose="020B0600070205080204" pitchFamily="34" charset="-128"/>
                <a:sym typeface="Lato" charset="0"/>
              </a:defRPr>
            </a:lvl3pPr>
            <a:lvl4pPr marL="1600200" indent="-228600" defTabSz="547370" eaLnBrk="0">
              <a:defRPr sz="2500" b="1">
                <a:solidFill>
                  <a:srgbClr val="FFFFFF"/>
                </a:solidFill>
                <a:latin typeface="Lato" charset="0"/>
                <a:ea typeface="MS PGothic" panose="020B0600070205080204" pitchFamily="34" charset="-128"/>
                <a:sym typeface="Lato" charset="0"/>
              </a:defRPr>
            </a:lvl4pPr>
            <a:lvl5pPr marL="2057400" indent="-228600" defTabSz="547370" eaLnBrk="0">
              <a:defRPr sz="2500" b="1">
                <a:solidFill>
                  <a:srgbClr val="FFFFFF"/>
                </a:solidFill>
                <a:latin typeface="Lato" charset="0"/>
                <a:ea typeface="MS PGothic" panose="020B0600070205080204" pitchFamily="34" charset="-128"/>
                <a:sym typeface="Lato"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01</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899" name="Line 35"/>
          <p:cNvSpPr>
            <a:spLocks noChangeShapeType="1"/>
          </p:cNvSpPr>
          <p:nvPr/>
        </p:nvSpPr>
        <p:spPr bwMode="auto">
          <a:xfrm>
            <a:off x="2703435" y="1678386"/>
            <a:ext cx="811962" cy="147042"/>
          </a:xfrm>
          <a:prstGeom prst="line">
            <a:avLst/>
          </a:prstGeom>
          <a:noFill/>
          <a:ln w="6350" cap="flat" cmpd="sng">
            <a:solidFill>
              <a:schemeClr val="bg1">
                <a:lumMod val="65000"/>
              </a:schemeClr>
            </a:solidFill>
            <a:prstDash val="dash"/>
            <a:round/>
            <a:headEnd type="oval" w="med" len="med"/>
            <a:tailEnd type="oval" w="med" len="med"/>
          </a:ln>
          <a:effectLst/>
        </p:spPr>
        <p:txBody>
          <a:bodyPr lIns="0" tIns="0" rIns="0" bIns="0" anchor="ctr"/>
          <a:lstStyle/>
          <a:p>
            <a:pPr defTabSz="170815">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0" name="AutoShape 36"/>
          <p:cNvSpPr/>
          <p:nvPr/>
        </p:nvSpPr>
        <p:spPr bwMode="auto">
          <a:xfrm>
            <a:off x="1989419" y="2959497"/>
            <a:ext cx="973238" cy="3475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1" name="AutoShape 37"/>
          <p:cNvSpPr/>
          <p:nvPr/>
        </p:nvSpPr>
        <p:spPr bwMode="auto">
          <a:xfrm>
            <a:off x="2277811" y="2555877"/>
            <a:ext cx="368479"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02" name="AutoShape 38"/>
          <p:cNvSpPr/>
          <p:nvPr/>
        </p:nvSpPr>
        <p:spPr bwMode="auto">
          <a:xfrm>
            <a:off x="2331577" y="2641602"/>
            <a:ext cx="244660"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lvl1pPr defTabSz="547370" eaLnBrk="0">
              <a:defRPr sz="2500" b="1">
                <a:solidFill>
                  <a:srgbClr val="FFFFFF"/>
                </a:solidFill>
                <a:latin typeface="Lato" charset="0"/>
                <a:ea typeface="MS PGothic" panose="020B0600070205080204" pitchFamily="34" charset="-128"/>
                <a:sym typeface="Lato" charset="0"/>
              </a:defRPr>
            </a:lvl1pPr>
            <a:lvl2pPr marL="742950" indent="-285750" defTabSz="547370" eaLnBrk="0">
              <a:defRPr sz="2500" b="1">
                <a:solidFill>
                  <a:srgbClr val="FFFFFF"/>
                </a:solidFill>
                <a:latin typeface="Lato" charset="0"/>
                <a:ea typeface="MS PGothic" panose="020B0600070205080204" pitchFamily="34" charset="-128"/>
                <a:sym typeface="Lato" charset="0"/>
              </a:defRPr>
            </a:lvl2pPr>
            <a:lvl3pPr marL="1143000" indent="-228600" defTabSz="547370" eaLnBrk="0">
              <a:defRPr sz="2500" b="1">
                <a:solidFill>
                  <a:srgbClr val="FFFFFF"/>
                </a:solidFill>
                <a:latin typeface="Lato" charset="0"/>
                <a:ea typeface="MS PGothic" panose="020B0600070205080204" pitchFamily="34" charset="-128"/>
                <a:sym typeface="Lato" charset="0"/>
              </a:defRPr>
            </a:lvl3pPr>
            <a:lvl4pPr marL="1600200" indent="-228600" defTabSz="547370" eaLnBrk="0">
              <a:defRPr sz="2500" b="1">
                <a:solidFill>
                  <a:srgbClr val="FFFFFF"/>
                </a:solidFill>
                <a:latin typeface="Lato" charset="0"/>
                <a:ea typeface="MS PGothic" panose="020B0600070205080204" pitchFamily="34" charset="-128"/>
                <a:sym typeface="Lato" charset="0"/>
              </a:defRPr>
            </a:lvl4pPr>
            <a:lvl5pPr marL="2057400" indent="-228600" defTabSz="547370" eaLnBrk="0">
              <a:defRPr sz="2500" b="1">
                <a:solidFill>
                  <a:srgbClr val="FFFFFF"/>
                </a:solidFill>
                <a:latin typeface="Lato" charset="0"/>
                <a:ea typeface="MS PGothic" panose="020B0600070205080204" pitchFamily="34" charset="-128"/>
                <a:sym typeface="Lato"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03</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03" name="Line 39"/>
          <p:cNvSpPr>
            <a:spLocks noChangeShapeType="1"/>
          </p:cNvSpPr>
          <p:nvPr/>
        </p:nvSpPr>
        <p:spPr bwMode="auto">
          <a:xfrm flipV="1">
            <a:off x="2708198" y="2546947"/>
            <a:ext cx="694096" cy="146447"/>
          </a:xfrm>
          <a:prstGeom prst="line">
            <a:avLst/>
          </a:prstGeom>
          <a:noFill/>
          <a:ln w="6350" cap="flat" cmpd="sng">
            <a:solidFill>
              <a:schemeClr val="bg1">
                <a:lumMod val="65000"/>
              </a:schemeClr>
            </a:solidFill>
            <a:prstDash val="dash"/>
            <a:round/>
            <a:headEnd type="oval" w="med" len="med"/>
            <a:tailEnd type="oval" w="med" len="med"/>
          </a:ln>
          <a:effectLst/>
        </p:spPr>
        <p:txBody>
          <a:bodyPr lIns="0" tIns="0" rIns="0" bIns="0" anchor="ctr"/>
          <a:lstStyle/>
          <a:p>
            <a:pPr defTabSz="170815">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4" name="AutoShape 40"/>
          <p:cNvSpPr/>
          <p:nvPr/>
        </p:nvSpPr>
        <p:spPr bwMode="auto">
          <a:xfrm>
            <a:off x="2570989" y="3765551"/>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5" name="AutoShape 41"/>
          <p:cNvSpPr/>
          <p:nvPr/>
        </p:nvSpPr>
        <p:spPr bwMode="auto">
          <a:xfrm>
            <a:off x="2859398" y="3361333"/>
            <a:ext cx="369074"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5"/>
          </a:solidFill>
          <a:ln>
            <a:noFill/>
          </a:ln>
          <a:effec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06" name="AutoShape 42"/>
          <p:cNvSpPr/>
          <p:nvPr/>
        </p:nvSpPr>
        <p:spPr bwMode="auto">
          <a:xfrm>
            <a:off x="2913762" y="3442892"/>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lvl1pPr defTabSz="547370" eaLnBrk="0">
              <a:defRPr sz="2500" b="1">
                <a:solidFill>
                  <a:srgbClr val="FFFFFF"/>
                </a:solidFill>
                <a:latin typeface="Lato" charset="0"/>
                <a:ea typeface="MS PGothic" panose="020B0600070205080204" pitchFamily="34" charset="-128"/>
                <a:sym typeface="Lato" charset="0"/>
              </a:defRPr>
            </a:lvl1pPr>
            <a:lvl2pPr marL="742950" indent="-285750" defTabSz="547370" eaLnBrk="0">
              <a:defRPr sz="2500" b="1">
                <a:solidFill>
                  <a:srgbClr val="FFFFFF"/>
                </a:solidFill>
                <a:latin typeface="Lato" charset="0"/>
                <a:ea typeface="MS PGothic" panose="020B0600070205080204" pitchFamily="34" charset="-128"/>
                <a:sym typeface="Lato" charset="0"/>
              </a:defRPr>
            </a:lvl2pPr>
            <a:lvl3pPr marL="1143000" indent="-228600" defTabSz="547370" eaLnBrk="0">
              <a:defRPr sz="2500" b="1">
                <a:solidFill>
                  <a:srgbClr val="FFFFFF"/>
                </a:solidFill>
                <a:latin typeface="Lato" charset="0"/>
                <a:ea typeface="MS PGothic" panose="020B0600070205080204" pitchFamily="34" charset="-128"/>
                <a:sym typeface="Lato" charset="0"/>
              </a:defRPr>
            </a:lvl3pPr>
            <a:lvl4pPr marL="1600200" indent="-228600" defTabSz="547370" eaLnBrk="0">
              <a:defRPr sz="2500" b="1">
                <a:solidFill>
                  <a:srgbClr val="FFFFFF"/>
                </a:solidFill>
                <a:latin typeface="Lato" charset="0"/>
                <a:ea typeface="MS PGothic" panose="020B0600070205080204" pitchFamily="34" charset="-128"/>
                <a:sym typeface="Lato" charset="0"/>
              </a:defRPr>
            </a:lvl4pPr>
            <a:lvl5pPr marL="2057400" indent="-228600" defTabSz="547370" eaLnBrk="0">
              <a:defRPr sz="2500" b="1">
                <a:solidFill>
                  <a:srgbClr val="FFFFFF"/>
                </a:solidFill>
                <a:latin typeface="Lato" charset="0"/>
                <a:ea typeface="MS PGothic" panose="020B0600070205080204" pitchFamily="34" charset="-128"/>
                <a:sym typeface="Lato"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05</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07" name="Line 43"/>
          <p:cNvSpPr>
            <a:spLocks noChangeShapeType="1"/>
          </p:cNvSpPr>
          <p:nvPr/>
        </p:nvSpPr>
        <p:spPr bwMode="auto">
          <a:xfrm flipV="1">
            <a:off x="3232044" y="2831505"/>
            <a:ext cx="604804" cy="541734"/>
          </a:xfrm>
          <a:prstGeom prst="line">
            <a:avLst/>
          </a:prstGeom>
          <a:noFill/>
          <a:ln w="6350" cap="flat" cmpd="sng">
            <a:solidFill>
              <a:schemeClr val="bg1">
                <a:lumMod val="65000"/>
              </a:schemeClr>
            </a:solidFill>
            <a:prstDash val="dash"/>
            <a:round/>
            <a:headEnd type="oval" w="med" len="med"/>
            <a:tailEnd type="oval" w="med" len="med"/>
          </a:ln>
          <a:effectLst/>
        </p:spPr>
        <p:txBody>
          <a:bodyPr lIns="0" tIns="0" rIns="0" bIns="0" anchor="ctr"/>
          <a:lstStyle/>
          <a:p>
            <a:pPr defTabSz="170815">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8" name="AutoShape 44"/>
          <p:cNvSpPr/>
          <p:nvPr/>
        </p:nvSpPr>
        <p:spPr bwMode="auto">
          <a:xfrm>
            <a:off x="6030160" y="3765551"/>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09" name="AutoShape 45"/>
          <p:cNvSpPr/>
          <p:nvPr/>
        </p:nvSpPr>
        <p:spPr bwMode="auto">
          <a:xfrm>
            <a:off x="6318570" y="3361333"/>
            <a:ext cx="368479"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6"/>
          </a:solidFill>
          <a:ln>
            <a:noFill/>
          </a:ln>
          <a:effec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0" name="AutoShape 46"/>
          <p:cNvSpPr/>
          <p:nvPr/>
        </p:nvSpPr>
        <p:spPr bwMode="auto">
          <a:xfrm>
            <a:off x="6372932" y="3447655"/>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lvl1pPr defTabSz="547370" eaLnBrk="0">
              <a:defRPr sz="2500" b="1">
                <a:solidFill>
                  <a:srgbClr val="FFFFFF"/>
                </a:solidFill>
                <a:latin typeface="Lato" charset="0"/>
                <a:ea typeface="MS PGothic" panose="020B0600070205080204" pitchFamily="34" charset="-128"/>
                <a:sym typeface="Lato" charset="0"/>
              </a:defRPr>
            </a:lvl1pPr>
            <a:lvl2pPr marL="742950" indent="-285750" defTabSz="547370" eaLnBrk="0">
              <a:defRPr sz="2500" b="1">
                <a:solidFill>
                  <a:srgbClr val="FFFFFF"/>
                </a:solidFill>
                <a:latin typeface="Lato" charset="0"/>
                <a:ea typeface="MS PGothic" panose="020B0600070205080204" pitchFamily="34" charset="-128"/>
                <a:sym typeface="Lato" charset="0"/>
              </a:defRPr>
            </a:lvl2pPr>
            <a:lvl3pPr marL="1143000" indent="-228600" defTabSz="547370" eaLnBrk="0">
              <a:defRPr sz="2500" b="1">
                <a:solidFill>
                  <a:srgbClr val="FFFFFF"/>
                </a:solidFill>
                <a:latin typeface="Lato" charset="0"/>
                <a:ea typeface="MS PGothic" panose="020B0600070205080204" pitchFamily="34" charset="-128"/>
                <a:sym typeface="Lato" charset="0"/>
              </a:defRPr>
            </a:lvl3pPr>
            <a:lvl4pPr marL="1600200" indent="-228600" defTabSz="547370" eaLnBrk="0">
              <a:defRPr sz="2500" b="1">
                <a:solidFill>
                  <a:srgbClr val="FFFFFF"/>
                </a:solidFill>
                <a:latin typeface="Lato" charset="0"/>
                <a:ea typeface="MS PGothic" panose="020B0600070205080204" pitchFamily="34" charset="-128"/>
                <a:sym typeface="Lato" charset="0"/>
              </a:defRPr>
            </a:lvl4pPr>
            <a:lvl5pPr marL="2057400" indent="-228600" defTabSz="547370" eaLnBrk="0">
              <a:defRPr sz="2500" b="1">
                <a:solidFill>
                  <a:srgbClr val="FFFFFF"/>
                </a:solidFill>
                <a:latin typeface="Lato" charset="0"/>
                <a:ea typeface="MS PGothic" panose="020B0600070205080204" pitchFamily="34" charset="-128"/>
                <a:sym typeface="Lato"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06</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1" name="Line 47"/>
          <p:cNvSpPr>
            <a:spLocks noChangeShapeType="1"/>
          </p:cNvSpPr>
          <p:nvPr/>
        </p:nvSpPr>
        <p:spPr bwMode="auto">
          <a:xfrm flipH="1" flipV="1">
            <a:off x="4763104" y="2464793"/>
            <a:ext cx="1523916" cy="916186"/>
          </a:xfrm>
          <a:prstGeom prst="line">
            <a:avLst/>
          </a:prstGeom>
          <a:noFill/>
          <a:ln w="6350" cap="flat" cmpd="sng">
            <a:solidFill>
              <a:schemeClr val="bg1">
                <a:lumMod val="65000"/>
              </a:schemeClr>
            </a:solidFill>
            <a:prstDash val="dash"/>
            <a:round/>
            <a:headEnd type="oval" w="med" len="med"/>
            <a:tailEnd type="oval" w="med" len="med"/>
          </a:ln>
          <a:effectLst/>
        </p:spPr>
        <p:txBody>
          <a:bodyPr lIns="0" tIns="0" rIns="0" bIns="0" anchor="ctr"/>
          <a:lstStyle/>
          <a:p>
            <a:pPr defTabSz="170815">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2" name="AutoShape 48"/>
          <p:cNvSpPr/>
          <p:nvPr/>
        </p:nvSpPr>
        <p:spPr bwMode="auto">
          <a:xfrm>
            <a:off x="6224817" y="2717800"/>
            <a:ext cx="973870" cy="3092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3" name="AutoShape 49"/>
          <p:cNvSpPr/>
          <p:nvPr/>
        </p:nvSpPr>
        <p:spPr bwMode="auto">
          <a:xfrm>
            <a:off x="6513225" y="2314179"/>
            <a:ext cx="369074" cy="36849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4"/>
          </a:solidFill>
          <a:ln>
            <a:noFill/>
          </a:ln>
          <a:effec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4" name="AutoShape 50"/>
          <p:cNvSpPr/>
          <p:nvPr/>
        </p:nvSpPr>
        <p:spPr bwMode="auto">
          <a:xfrm>
            <a:off x="6567589" y="2400500"/>
            <a:ext cx="244065" cy="1839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lvl1pPr defTabSz="547370" eaLnBrk="0">
              <a:defRPr sz="2500" b="1">
                <a:solidFill>
                  <a:srgbClr val="FFFFFF"/>
                </a:solidFill>
                <a:latin typeface="Lato" charset="0"/>
                <a:ea typeface="MS PGothic" panose="020B0600070205080204" pitchFamily="34" charset="-128"/>
                <a:sym typeface="Lato" charset="0"/>
              </a:defRPr>
            </a:lvl1pPr>
            <a:lvl2pPr marL="742950" indent="-285750" defTabSz="547370" eaLnBrk="0">
              <a:defRPr sz="2500" b="1">
                <a:solidFill>
                  <a:srgbClr val="FFFFFF"/>
                </a:solidFill>
                <a:latin typeface="Lato" charset="0"/>
                <a:ea typeface="MS PGothic" panose="020B0600070205080204" pitchFamily="34" charset="-128"/>
                <a:sym typeface="Lato" charset="0"/>
              </a:defRPr>
            </a:lvl2pPr>
            <a:lvl3pPr marL="1143000" indent="-228600" defTabSz="547370" eaLnBrk="0">
              <a:defRPr sz="2500" b="1">
                <a:solidFill>
                  <a:srgbClr val="FFFFFF"/>
                </a:solidFill>
                <a:latin typeface="Lato" charset="0"/>
                <a:ea typeface="MS PGothic" panose="020B0600070205080204" pitchFamily="34" charset="-128"/>
                <a:sym typeface="Lato" charset="0"/>
              </a:defRPr>
            </a:lvl3pPr>
            <a:lvl4pPr marL="1600200" indent="-228600" defTabSz="547370" eaLnBrk="0">
              <a:defRPr sz="2500" b="1">
                <a:solidFill>
                  <a:srgbClr val="FFFFFF"/>
                </a:solidFill>
                <a:latin typeface="Lato" charset="0"/>
                <a:ea typeface="MS PGothic" panose="020B0600070205080204" pitchFamily="34" charset="-128"/>
                <a:sym typeface="Lato" charset="0"/>
              </a:defRPr>
            </a:lvl4pPr>
            <a:lvl5pPr marL="2057400" indent="-228600" defTabSz="547370" eaLnBrk="0">
              <a:defRPr sz="2500" b="1">
                <a:solidFill>
                  <a:srgbClr val="FFFFFF"/>
                </a:solidFill>
                <a:latin typeface="Lato" charset="0"/>
                <a:ea typeface="MS PGothic" panose="020B0600070205080204" pitchFamily="34" charset="-128"/>
                <a:sym typeface="Lato"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04</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5" name="Line 51"/>
          <p:cNvSpPr>
            <a:spLocks noChangeShapeType="1"/>
          </p:cNvSpPr>
          <p:nvPr/>
        </p:nvSpPr>
        <p:spPr bwMode="auto">
          <a:xfrm flipH="1" flipV="1">
            <a:off x="5594709" y="2092127"/>
            <a:ext cx="884586" cy="245864"/>
          </a:xfrm>
          <a:prstGeom prst="line">
            <a:avLst/>
          </a:prstGeom>
          <a:noFill/>
          <a:ln w="6350" cap="flat" cmpd="sng">
            <a:solidFill>
              <a:schemeClr val="bg1">
                <a:lumMod val="65000"/>
              </a:schemeClr>
            </a:solidFill>
            <a:prstDash val="dash"/>
            <a:round/>
            <a:headEnd type="oval" w="med" len="med"/>
            <a:tailEnd type="oval" w="med" len="med"/>
          </a:ln>
          <a:effectLst/>
        </p:spPr>
        <p:txBody>
          <a:bodyPr lIns="0" tIns="0" rIns="0" bIns="0" anchor="ctr"/>
          <a:lstStyle/>
          <a:p>
            <a:pPr defTabSz="170815">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6" name="AutoShape 52"/>
          <p:cNvSpPr/>
          <p:nvPr/>
        </p:nvSpPr>
        <p:spPr bwMode="auto">
          <a:xfrm>
            <a:off x="6220055" y="1619450"/>
            <a:ext cx="973870" cy="345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just" eaLnBrk="1">
              <a:lnSpc>
                <a:spcPct val="120000"/>
              </a:lnSpc>
              <a:spcBef>
                <a:spcPts val="635"/>
              </a:spcBef>
            </a:pPr>
            <a:r>
              <a:rPr lang="en-U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6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917" name="AutoShape 53"/>
          <p:cNvSpPr/>
          <p:nvPr/>
        </p:nvSpPr>
        <p:spPr bwMode="auto">
          <a:xfrm>
            <a:off x="6509060" y="1215827"/>
            <a:ext cx="368479" cy="3684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ct val="120000"/>
              </a:lnSpc>
              <a:defRPr/>
            </a:pPr>
            <a:endParaRPr lang="es-ES" sz="2100" dirty="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6918" name="AutoShape 54"/>
          <p:cNvSpPr/>
          <p:nvPr/>
        </p:nvSpPr>
        <p:spPr bwMode="auto">
          <a:xfrm>
            <a:off x="6567589" y="1296195"/>
            <a:ext cx="244065" cy="18454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b"/>
          <a:lstStyle>
            <a:lvl1pPr defTabSz="547370" eaLnBrk="0">
              <a:defRPr sz="2500" b="1">
                <a:solidFill>
                  <a:srgbClr val="FFFFFF"/>
                </a:solidFill>
                <a:latin typeface="Lato" charset="0"/>
                <a:ea typeface="MS PGothic" panose="020B0600070205080204" pitchFamily="34" charset="-128"/>
                <a:sym typeface="Lato" charset="0"/>
              </a:defRPr>
            </a:lvl1pPr>
            <a:lvl2pPr marL="742950" indent="-285750" defTabSz="547370" eaLnBrk="0">
              <a:defRPr sz="2500" b="1">
                <a:solidFill>
                  <a:srgbClr val="FFFFFF"/>
                </a:solidFill>
                <a:latin typeface="Lato" charset="0"/>
                <a:ea typeface="MS PGothic" panose="020B0600070205080204" pitchFamily="34" charset="-128"/>
                <a:sym typeface="Lato" charset="0"/>
              </a:defRPr>
            </a:lvl2pPr>
            <a:lvl3pPr marL="1143000" indent="-228600" defTabSz="547370" eaLnBrk="0">
              <a:defRPr sz="2500" b="1">
                <a:solidFill>
                  <a:srgbClr val="FFFFFF"/>
                </a:solidFill>
                <a:latin typeface="Lato" charset="0"/>
                <a:ea typeface="MS PGothic" panose="020B0600070205080204" pitchFamily="34" charset="-128"/>
                <a:sym typeface="Lato" charset="0"/>
              </a:defRPr>
            </a:lvl3pPr>
            <a:lvl4pPr marL="1600200" indent="-228600" defTabSz="547370" eaLnBrk="0">
              <a:defRPr sz="2500" b="1">
                <a:solidFill>
                  <a:srgbClr val="FFFFFF"/>
                </a:solidFill>
                <a:latin typeface="Lato" charset="0"/>
                <a:ea typeface="MS PGothic" panose="020B0600070205080204" pitchFamily="34" charset="-128"/>
                <a:sym typeface="Lato" charset="0"/>
              </a:defRPr>
            </a:lvl4pPr>
            <a:lvl5pPr marL="2057400" indent="-228600" defTabSz="547370" eaLnBrk="0">
              <a:defRPr sz="2500" b="1">
                <a:solidFill>
                  <a:srgbClr val="FFFFFF"/>
                </a:solidFill>
                <a:latin typeface="Lato" charset="0"/>
                <a:ea typeface="MS PGothic" panose="020B0600070205080204" pitchFamily="34" charset="-128"/>
                <a:sym typeface="Lato" charset="0"/>
              </a:defRPr>
            </a:lvl5pPr>
            <a:lvl6pPr marL="25146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4737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r>
              <a:rPr lang="es-ES" altLang="zh-CN" sz="1000" b="0" dirty="0">
                <a:latin typeface="Arial" panose="020B0604020202020204" pitchFamily="34" charset="0"/>
                <a:ea typeface="微软雅黑" panose="020B0503020204020204" pitchFamily="34" charset="-122"/>
                <a:sym typeface="Arial" panose="020B0604020202020204" pitchFamily="34" charset="0"/>
              </a:rPr>
              <a:t>02</a:t>
            </a:r>
            <a:endParaRPr lang="es-ES" altLang="zh-CN" sz="700" b="0" dirty="0">
              <a:latin typeface="Arial" panose="020B0604020202020204" pitchFamily="34" charset="0"/>
              <a:ea typeface="微软雅黑" panose="020B0503020204020204" pitchFamily="34" charset="-122"/>
              <a:sym typeface="Arial" panose="020B0604020202020204" pitchFamily="34" charset="0"/>
            </a:endParaRPr>
          </a:p>
        </p:txBody>
      </p:sp>
      <p:sp>
        <p:nvSpPr>
          <p:cNvPr id="36919" name="Line 55"/>
          <p:cNvSpPr>
            <a:spLocks noChangeShapeType="1"/>
          </p:cNvSpPr>
          <p:nvPr/>
        </p:nvSpPr>
        <p:spPr bwMode="auto">
          <a:xfrm flipH="1">
            <a:off x="5367909" y="1390850"/>
            <a:ext cx="1032215" cy="245864"/>
          </a:xfrm>
          <a:prstGeom prst="line">
            <a:avLst/>
          </a:prstGeom>
          <a:noFill/>
          <a:ln w="6350" cap="flat" cmpd="sng">
            <a:solidFill>
              <a:schemeClr val="bg1">
                <a:lumMod val="65000"/>
              </a:schemeClr>
            </a:solidFill>
            <a:prstDash val="dash"/>
            <a:round/>
            <a:headEnd type="oval" w="med" len="med"/>
            <a:tailEnd type="oval" w="med" len="med"/>
          </a:ln>
          <a:effectLst/>
        </p:spPr>
        <p:txBody>
          <a:bodyPr lIns="0" tIns="0" rIns="0" bIns="0" anchor="ctr"/>
          <a:lstStyle/>
          <a:p>
            <a:pPr defTabSz="170815">
              <a:defRPr/>
            </a:pPr>
            <a:endParaRPr lang="es-ES" sz="500"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conveyor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9" presetClass="entr" presetSubtype="0" fill="hold" grpId="0" nodeType="afterEffect">
                                  <p:stCondLst>
                                    <p:cond delay="100"/>
                                  </p:stCondLst>
                                  <p:childTnLst>
                                    <p:set>
                                      <p:cBhvr>
                                        <p:cTn id="10" dur="1" fill="hold">
                                          <p:stCondLst>
                                            <p:cond delay="0"/>
                                          </p:stCondLst>
                                        </p:cTn>
                                        <p:tgtEl>
                                          <p:spTgt spid="36869"/>
                                        </p:tgtEl>
                                        <p:attrNameLst>
                                          <p:attrName>style.visibility</p:attrName>
                                        </p:attrNameLst>
                                      </p:cBhvr>
                                      <p:to>
                                        <p:strVal val="visible"/>
                                      </p:to>
                                    </p:set>
                                    <p:animEffect transition="in" filter="dissolve">
                                      <p:cBhvr>
                                        <p:cTn id="11" dur="500"/>
                                        <p:tgtEl>
                                          <p:spTgt spid="36869"/>
                                        </p:tgtEl>
                                      </p:cBhvr>
                                    </p:animEffect>
                                  </p:childTnLst>
                                </p:cTn>
                              </p:par>
                            </p:childTnLst>
                          </p:cTn>
                        </p:par>
                        <p:par>
                          <p:cTn id="12" fill="hold">
                            <p:stCondLst>
                              <p:cond delay="1100"/>
                            </p:stCondLst>
                            <p:childTnLst>
                              <p:par>
                                <p:cTn id="13" presetID="9" presetClass="entr" presetSubtype="0" fill="hold" nodeType="afterEffect">
                                  <p:stCondLst>
                                    <p:cond delay="50"/>
                                  </p:stCondLst>
                                  <p:childTnLst>
                                    <p:set>
                                      <p:cBhvr>
                                        <p:cTn id="14" dur="1" fill="hold">
                                          <p:stCondLst>
                                            <p:cond delay="0"/>
                                          </p:stCondLst>
                                        </p:cTn>
                                        <p:tgtEl>
                                          <p:spTgt spid="36878"/>
                                        </p:tgtEl>
                                        <p:attrNameLst>
                                          <p:attrName>style.visibility</p:attrName>
                                        </p:attrNameLst>
                                      </p:cBhvr>
                                      <p:to>
                                        <p:strVal val="visible"/>
                                      </p:to>
                                    </p:set>
                                    <p:animEffect transition="in" filter="dissolve">
                                      <p:cBhvr>
                                        <p:cTn id="15" dur="500"/>
                                        <p:tgtEl>
                                          <p:spTgt spid="36878"/>
                                        </p:tgtEl>
                                      </p:cBhvr>
                                    </p:animEffect>
                                  </p:childTnLst>
                                </p:cTn>
                              </p:par>
                            </p:childTnLst>
                          </p:cTn>
                        </p:par>
                        <p:par>
                          <p:cTn id="16" fill="hold">
                            <p:stCondLst>
                              <p:cond delay="1650"/>
                            </p:stCondLst>
                            <p:childTnLst>
                              <p:par>
                                <p:cTn id="17" presetID="9" presetClass="entr" presetSubtype="0" fill="hold" grpId="0" nodeType="afterEffect">
                                  <p:stCondLst>
                                    <p:cond delay="50"/>
                                  </p:stCondLst>
                                  <p:childTnLst>
                                    <p:set>
                                      <p:cBhvr>
                                        <p:cTn id="18" dur="1" fill="hold">
                                          <p:stCondLst>
                                            <p:cond delay="0"/>
                                          </p:stCondLst>
                                        </p:cTn>
                                        <p:tgtEl>
                                          <p:spTgt spid="36877"/>
                                        </p:tgtEl>
                                        <p:attrNameLst>
                                          <p:attrName>style.visibility</p:attrName>
                                        </p:attrNameLst>
                                      </p:cBhvr>
                                      <p:to>
                                        <p:strVal val="visible"/>
                                      </p:to>
                                    </p:set>
                                    <p:animEffect transition="in" filter="dissolve">
                                      <p:cBhvr>
                                        <p:cTn id="19" dur="500"/>
                                        <p:tgtEl>
                                          <p:spTgt spid="36877"/>
                                        </p:tgtEl>
                                      </p:cBhvr>
                                    </p:animEffect>
                                  </p:childTnLst>
                                </p:cTn>
                              </p:par>
                            </p:childTnLst>
                          </p:cTn>
                        </p:par>
                        <p:par>
                          <p:cTn id="20" fill="hold">
                            <p:stCondLst>
                              <p:cond delay="2200"/>
                            </p:stCondLst>
                            <p:childTnLst>
                              <p:par>
                                <p:cTn id="21" presetID="9" presetClass="entr" presetSubtype="0" fill="hold" nodeType="afterEffect">
                                  <p:stCondLst>
                                    <p:cond delay="50"/>
                                  </p:stCondLst>
                                  <p:childTnLst>
                                    <p:set>
                                      <p:cBhvr>
                                        <p:cTn id="22" dur="1" fill="hold">
                                          <p:stCondLst>
                                            <p:cond delay="0"/>
                                          </p:stCondLst>
                                        </p:cTn>
                                        <p:tgtEl>
                                          <p:spTgt spid="36879"/>
                                        </p:tgtEl>
                                        <p:attrNameLst>
                                          <p:attrName>style.visibility</p:attrName>
                                        </p:attrNameLst>
                                      </p:cBhvr>
                                      <p:to>
                                        <p:strVal val="visible"/>
                                      </p:to>
                                    </p:set>
                                    <p:animEffect transition="in" filter="dissolve">
                                      <p:cBhvr>
                                        <p:cTn id="23" dur="500"/>
                                        <p:tgtEl>
                                          <p:spTgt spid="36879"/>
                                        </p:tgtEl>
                                      </p:cBhvr>
                                    </p:animEffect>
                                  </p:childTnLst>
                                </p:cTn>
                              </p:par>
                            </p:childTnLst>
                          </p:cTn>
                        </p:par>
                        <p:par>
                          <p:cTn id="24" fill="hold">
                            <p:stCondLst>
                              <p:cond delay="2750"/>
                            </p:stCondLst>
                            <p:childTnLst>
                              <p:par>
                                <p:cTn id="25" presetID="9" presetClass="entr" presetSubtype="0" fill="hold" nodeType="afterEffect">
                                  <p:stCondLst>
                                    <p:cond delay="50"/>
                                  </p:stCondLst>
                                  <p:childTnLst>
                                    <p:set>
                                      <p:cBhvr>
                                        <p:cTn id="26" dur="1" fill="hold">
                                          <p:stCondLst>
                                            <p:cond delay="0"/>
                                          </p:stCondLst>
                                        </p:cTn>
                                        <p:tgtEl>
                                          <p:spTgt spid="36870"/>
                                        </p:tgtEl>
                                        <p:attrNameLst>
                                          <p:attrName>style.visibility</p:attrName>
                                        </p:attrNameLst>
                                      </p:cBhvr>
                                      <p:to>
                                        <p:strVal val="visible"/>
                                      </p:to>
                                    </p:set>
                                    <p:animEffect transition="in" filter="dissolve">
                                      <p:cBhvr>
                                        <p:cTn id="27" dur="500"/>
                                        <p:tgtEl>
                                          <p:spTgt spid="36870"/>
                                        </p:tgtEl>
                                      </p:cBhvr>
                                    </p:animEffect>
                                  </p:childTnLst>
                                </p:cTn>
                              </p:par>
                            </p:childTnLst>
                          </p:cTn>
                        </p:par>
                        <p:par>
                          <p:cTn id="28" fill="hold">
                            <p:stCondLst>
                              <p:cond delay="3300"/>
                            </p:stCondLst>
                            <p:childTnLst>
                              <p:par>
                                <p:cTn id="29" presetID="9" presetClass="entr" presetSubtype="0" fill="hold" grpId="0" nodeType="afterEffect">
                                  <p:stCondLst>
                                    <p:cond delay="50"/>
                                  </p:stCondLst>
                                  <p:childTnLst>
                                    <p:set>
                                      <p:cBhvr>
                                        <p:cTn id="30" dur="1" fill="hold">
                                          <p:stCondLst>
                                            <p:cond delay="0"/>
                                          </p:stCondLst>
                                        </p:cTn>
                                        <p:tgtEl>
                                          <p:spTgt spid="36880"/>
                                        </p:tgtEl>
                                        <p:attrNameLst>
                                          <p:attrName>style.visibility</p:attrName>
                                        </p:attrNameLst>
                                      </p:cBhvr>
                                      <p:to>
                                        <p:strVal val="visible"/>
                                      </p:to>
                                    </p:set>
                                    <p:animEffect transition="in" filter="dissolve">
                                      <p:cBhvr>
                                        <p:cTn id="31" dur="500"/>
                                        <p:tgtEl>
                                          <p:spTgt spid="36880"/>
                                        </p:tgtEl>
                                      </p:cBhvr>
                                    </p:animEffect>
                                  </p:childTnLst>
                                </p:cTn>
                              </p:par>
                            </p:childTnLst>
                          </p:cTn>
                        </p:par>
                        <p:par>
                          <p:cTn id="32" fill="hold">
                            <p:stCondLst>
                              <p:cond delay="3850"/>
                            </p:stCondLst>
                            <p:childTnLst>
                              <p:par>
                                <p:cTn id="33" presetID="9" presetClass="entr" presetSubtype="0" fill="hold" nodeType="afterEffect">
                                  <p:stCondLst>
                                    <p:cond delay="50"/>
                                  </p:stCondLst>
                                  <p:childTnLst>
                                    <p:set>
                                      <p:cBhvr>
                                        <p:cTn id="34" dur="1" fill="hold">
                                          <p:stCondLst>
                                            <p:cond delay="0"/>
                                          </p:stCondLst>
                                        </p:cTn>
                                        <p:tgtEl>
                                          <p:spTgt spid="36876"/>
                                        </p:tgtEl>
                                        <p:attrNameLst>
                                          <p:attrName>style.visibility</p:attrName>
                                        </p:attrNameLst>
                                      </p:cBhvr>
                                      <p:to>
                                        <p:strVal val="visible"/>
                                      </p:to>
                                    </p:set>
                                    <p:animEffect transition="in" filter="dissolve">
                                      <p:cBhvr>
                                        <p:cTn id="35" dur="500"/>
                                        <p:tgtEl>
                                          <p:spTgt spid="36876"/>
                                        </p:tgtEl>
                                      </p:cBhvr>
                                    </p:animEffect>
                                  </p:childTnLst>
                                </p:cTn>
                              </p:par>
                            </p:childTnLst>
                          </p:cTn>
                        </p:par>
                        <p:par>
                          <p:cTn id="36" fill="hold">
                            <p:stCondLst>
                              <p:cond delay="4400"/>
                            </p:stCondLst>
                            <p:childTnLst>
                              <p:par>
                                <p:cTn id="37" presetID="9" presetClass="entr" presetSubtype="0" fill="hold" nodeType="afterEffect">
                                  <p:stCondLst>
                                    <p:cond delay="50"/>
                                  </p:stCondLst>
                                  <p:childTnLst>
                                    <p:set>
                                      <p:cBhvr>
                                        <p:cTn id="38" dur="1" fill="hold">
                                          <p:stCondLst>
                                            <p:cond delay="0"/>
                                          </p:stCondLst>
                                        </p:cTn>
                                        <p:tgtEl>
                                          <p:spTgt spid="36873"/>
                                        </p:tgtEl>
                                        <p:attrNameLst>
                                          <p:attrName>style.visibility</p:attrName>
                                        </p:attrNameLst>
                                      </p:cBhvr>
                                      <p:to>
                                        <p:strVal val="visible"/>
                                      </p:to>
                                    </p:set>
                                    <p:animEffect transition="in" filter="dissolve">
                                      <p:cBhvr>
                                        <p:cTn id="39" dur="500"/>
                                        <p:tgtEl>
                                          <p:spTgt spid="36873"/>
                                        </p:tgtEl>
                                      </p:cBhvr>
                                    </p:animEffect>
                                  </p:childTnLst>
                                </p:cTn>
                              </p:par>
                            </p:childTnLst>
                          </p:cTn>
                        </p:par>
                        <p:par>
                          <p:cTn id="40" fill="hold">
                            <p:stCondLst>
                              <p:cond delay="4950"/>
                            </p:stCondLst>
                            <p:childTnLst>
                              <p:par>
                                <p:cTn id="41" presetID="9" presetClass="entr" presetSubtype="0" fill="hold" grpId="0" nodeType="afterEffect">
                                  <p:stCondLst>
                                    <p:cond delay="50"/>
                                  </p:stCondLst>
                                  <p:childTnLst>
                                    <p:set>
                                      <p:cBhvr>
                                        <p:cTn id="42" dur="1" fill="hold">
                                          <p:stCondLst>
                                            <p:cond delay="0"/>
                                          </p:stCondLst>
                                        </p:cTn>
                                        <p:tgtEl>
                                          <p:spTgt spid="36871"/>
                                        </p:tgtEl>
                                        <p:attrNameLst>
                                          <p:attrName>style.visibility</p:attrName>
                                        </p:attrNameLst>
                                      </p:cBhvr>
                                      <p:to>
                                        <p:strVal val="visible"/>
                                      </p:to>
                                    </p:set>
                                    <p:animEffect transition="in" filter="dissolve">
                                      <p:cBhvr>
                                        <p:cTn id="43" dur="500"/>
                                        <p:tgtEl>
                                          <p:spTgt spid="36871"/>
                                        </p:tgtEl>
                                      </p:cBhvr>
                                    </p:animEffect>
                                  </p:childTnLst>
                                </p:cTn>
                              </p:par>
                            </p:childTnLst>
                          </p:cTn>
                        </p:par>
                        <p:par>
                          <p:cTn id="44" fill="hold">
                            <p:stCondLst>
                              <p:cond delay="5500"/>
                            </p:stCondLst>
                            <p:childTnLst>
                              <p:par>
                                <p:cTn id="45" presetID="9" presetClass="entr" presetSubtype="0" fill="hold" grpId="0" nodeType="afterEffect">
                                  <p:stCondLst>
                                    <p:cond delay="50"/>
                                  </p:stCondLst>
                                  <p:childTnLst>
                                    <p:set>
                                      <p:cBhvr>
                                        <p:cTn id="46" dur="1" fill="hold">
                                          <p:stCondLst>
                                            <p:cond delay="0"/>
                                          </p:stCondLst>
                                        </p:cTn>
                                        <p:tgtEl>
                                          <p:spTgt spid="36881"/>
                                        </p:tgtEl>
                                        <p:attrNameLst>
                                          <p:attrName>style.visibility</p:attrName>
                                        </p:attrNameLst>
                                      </p:cBhvr>
                                      <p:to>
                                        <p:strVal val="visible"/>
                                      </p:to>
                                    </p:set>
                                    <p:animEffect transition="in" filter="dissolve">
                                      <p:cBhvr>
                                        <p:cTn id="47" dur="500"/>
                                        <p:tgtEl>
                                          <p:spTgt spid="36881"/>
                                        </p:tgtEl>
                                      </p:cBhvr>
                                    </p:animEffect>
                                  </p:childTnLst>
                                </p:cTn>
                              </p:par>
                            </p:childTnLst>
                          </p:cTn>
                        </p:par>
                        <p:par>
                          <p:cTn id="48" fill="hold">
                            <p:stCondLst>
                              <p:cond delay="6050"/>
                            </p:stCondLst>
                            <p:childTnLst>
                              <p:par>
                                <p:cTn id="49" presetID="9" presetClass="entr" presetSubtype="0" fill="hold" nodeType="afterEffect">
                                  <p:stCondLst>
                                    <p:cond delay="50"/>
                                  </p:stCondLst>
                                  <p:childTnLst>
                                    <p:set>
                                      <p:cBhvr>
                                        <p:cTn id="50" dur="1" fill="hold">
                                          <p:stCondLst>
                                            <p:cond delay="0"/>
                                          </p:stCondLst>
                                        </p:cTn>
                                        <p:tgtEl>
                                          <p:spTgt spid="36872"/>
                                        </p:tgtEl>
                                        <p:attrNameLst>
                                          <p:attrName>style.visibility</p:attrName>
                                        </p:attrNameLst>
                                      </p:cBhvr>
                                      <p:to>
                                        <p:strVal val="visible"/>
                                      </p:to>
                                    </p:set>
                                    <p:animEffect transition="in" filter="dissolve">
                                      <p:cBhvr>
                                        <p:cTn id="51" dur="500"/>
                                        <p:tgtEl>
                                          <p:spTgt spid="36872"/>
                                        </p:tgtEl>
                                      </p:cBhvr>
                                    </p:animEffect>
                                  </p:childTnLst>
                                </p:cTn>
                              </p:par>
                            </p:childTnLst>
                          </p:cTn>
                        </p:par>
                        <p:par>
                          <p:cTn id="52" fill="hold">
                            <p:stCondLst>
                              <p:cond delay="6600"/>
                            </p:stCondLst>
                            <p:childTnLst>
                              <p:par>
                                <p:cTn id="53" presetID="9" presetClass="entr" presetSubtype="0" fill="hold" nodeType="afterEffect">
                                  <p:stCondLst>
                                    <p:cond delay="50"/>
                                  </p:stCondLst>
                                  <p:childTnLst>
                                    <p:set>
                                      <p:cBhvr>
                                        <p:cTn id="54" dur="1" fill="hold">
                                          <p:stCondLst>
                                            <p:cond delay="0"/>
                                          </p:stCondLst>
                                        </p:cTn>
                                        <p:tgtEl>
                                          <p:spTgt spid="36874"/>
                                        </p:tgtEl>
                                        <p:attrNameLst>
                                          <p:attrName>style.visibility</p:attrName>
                                        </p:attrNameLst>
                                      </p:cBhvr>
                                      <p:to>
                                        <p:strVal val="visible"/>
                                      </p:to>
                                    </p:set>
                                    <p:animEffect transition="in" filter="dissolve">
                                      <p:cBhvr>
                                        <p:cTn id="55" dur="500"/>
                                        <p:tgtEl>
                                          <p:spTgt spid="36874"/>
                                        </p:tgtEl>
                                      </p:cBhvr>
                                    </p:animEffect>
                                  </p:childTnLst>
                                </p:cTn>
                              </p:par>
                            </p:childTnLst>
                          </p:cTn>
                        </p:par>
                        <p:par>
                          <p:cTn id="56" fill="hold">
                            <p:stCondLst>
                              <p:cond delay="7150"/>
                            </p:stCondLst>
                            <p:childTnLst>
                              <p:par>
                                <p:cTn id="57" presetID="9" presetClass="entr" presetSubtype="0" fill="hold" nodeType="afterEffect">
                                  <p:stCondLst>
                                    <p:cond delay="50"/>
                                  </p:stCondLst>
                                  <p:childTnLst>
                                    <p:set>
                                      <p:cBhvr>
                                        <p:cTn id="58" dur="1" fill="hold">
                                          <p:stCondLst>
                                            <p:cond delay="0"/>
                                          </p:stCondLst>
                                        </p:cTn>
                                        <p:tgtEl>
                                          <p:spTgt spid="36875"/>
                                        </p:tgtEl>
                                        <p:attrNameLst>
                                          <p:attrName>style.visibility</p:attrName>
                                        </p:attrNameLst>
                                      </p:cBhvr>
                                      <p:to>
                                        <p:strVal val="visible"/>
                                      </p:to>
                                    </p:set>
                                    <p:animEffect transition="in" filter="dissolve">
                                      <p:cBhvr>
                                        <p:cTn id="59" dur="500"/>
                                        <p:tgtEl>
                                          <p:spTgt spid="36875"/>
                                        </p:tgtEl>
                                      </p:cBhvr>
                                    </p:animEffect>
                                  </p:childTnLst>
                                </p:cTn>
                              </p:par>
                            </p:childTnLst>
                          </p:cTn>
                        </p:par>
                        <p:par>
                          <p:cTn id="60" fill="hold">
                            <p:stCondLst>
                              <p:cond delay="7700"/>
                            </p:stCondLst>
                            <p:childTnLst>
                              <p:par>
                                <p:cTn id="61" presetID="9" presetClass="entr" presetSubtype="0" fill="hold" nodeType="afterEffect">
                                  <p:stCondLst>
                                    <p:cond delay="0"/>
                                  </p:stCondLst>
                                  <p:childTnLst>
                                    <p:set>
                                      <p:cBhvr>
                                        <p:cTn id="62" dur="1" fill="hold">
                                          <p:stCondLst>
                                            <p:cond delay="0"/>
                                          </p:stCondLst>
                                        </p:cTn>
                                        <p:tgtEl>
                                          <p:spTgt spid="36917"/>
                                        </p:tgtEl>
                                        <p:attrNameLst>
                                          <p:attrName>style.visibility</p:attrName>
                                        </p:attrNameLst>
                                      </p:cBhvr>
                                      <p:to>
                                        <p:strVal val="visible"/>
                                      </p:to>
                                    </p:set>
                                    <p:animEffect transition="in" filter="dissolve">
                                      <p:cBhvr>
                                        <p:cTn id="63" dur="500"/>
                                        <p:tgtEl>
                                          <p:spTgt spid="36917"/>
                                        </p:tgtEl>
                                      </p:cBhvr>
                                    </p:animEffect>
                                  </p:childTnLst>
                                </p:cTn>
                              </p:par>
                            </p:childTnLst>
                          </p:cTn>
                        </p:par>
                        <p:par>
                          <p:cTn id="64" fill="hold">
                            <p:stCondLst>
                              <p:cond delay="8200"/>
                            </p:stCondLst>
                            <p:childTnLst>
                              <p:par>
                                <p:cTn id="65" presetID="9" presetClass="entr" presetSubtype="0" fill="hold" grpId="0" nodeType="afterEffect">
                                  <p:stCondLst>
                                    <p:cond delay="0"/>
                                  </p:stCondLst>
                                  <p:childTnLst>
                                    <p:set>
                                      <p:cBhvr>
                                        <p:cTn id="66" dur="1" fill="hold">
                                          <p:stCondLst>
                                            <p:cond delay="0"/>
                                          </p:stCondLst>
                                        </p:cTn>
                                        <p:tgtEl>
                                          <p:spTgt spid="36918"/>
                                        </p:tgtEl>
                                        <p:attrNameLst>
                                          <p:attrName>style.visibility</p:attrName>
                                        </p:attrNameLst>
                                      </p:cBhvr>
                                      <p:to>
                                        <p:strVal val="visible"/>
                                      </p:to>
                                    </p:set>
                                    <p:animEffect transition="in" filter="dissolve">
                                      <p:cBhvr>
                                        <p:cTn id="67" dur="500"/>
                                        <p:tgtEl>
                                          <p:spTgt spid="36918"/>
                                        </p:tgtEl>
                                      </p:cBhvr>
                                    </p:animEffect>
                                  </p:childTnLst>
                                </p:cTn>
                              </p:par>
                            </p:childTnLst>
                          </p:cTn>
                        </p:par>
                        <p:par>
                          <p:cTn id="68" fill="hold">
                            <p:stCondLst>
                              <p:cond delay="8700"/>
                            </p:stCondLst>
                            <p:childTnLst>
                              <p:par>
                                <p:cTn id="69" presetID="9" presetClass="entr" presetSubtype="0" fill="hold" nodeType="afterEffect">
                                  <p:stCondLst>
                                    <p:cond delay="0"/>
                                  </p:stCondLst>
                                  <p:childTnLst>
                                    <p:set>
                                      <p:cBhvr>
                                        <p:cTn id="70" dur="1" fill="hold">
                                          <p:stCondLst>
                                            <p:cond delay="0"/>
                                          </p:stCondLst>
                                        </p:cTn>
                                        <p:tgtEl>
                                          <p:spTgt spid="36897"/>
                                        </p:tgtEl>
                                        <p:attrNameLst>
                                          <p:attrName>style.visibility</p:attrName>
                                        </p:attrNameLst>
                                      </p:cBhvr>
                                      <p:to>
                                        <p:strVal val="visible"/>
                                      </p:to>
                                    </p:set>
                                    <p:animEffect transition="in" filter="dissolve">
                                      <p:cBhvr>
                                        <p:cTn id="71" dur="500"/>
                                        <p:tgtEl>
                                          <p:spTgt spid="36897"/>
                                        </p:tgtEl>
                                      </p:cBhvr>
                                    </p:animEffect>
                                  </p:childTnLst>
                                </p:cTn>
                              </p:par>
                            </p:childTnLst>
                          </p:cTn>
                        </p:par>
                        <p:par>
                          <p:cTn id="72" fill="hold">
                            <p:stCondLst>
                              <p:cond delay="9200"/>
                            </p:stCondLst>
                            <p:childTnLst>
                              <p:par>
                                <p:cTn id="73" presetID="9" presetClass="entr" presetSubtype="0" fill="hold" grpId="0" nodeType="afterEffect">
                                  <p:stCondLst>
                                    <p:cond delay="0"/>
                                  </p:stCondLst>
                                  <p:childTnLst>
                                    <p:set>
                                      <p:cBhvr>
                                        <p:cTn id="74" dur="1" fill="hold">
                                          <p:stCondLst>
                                            <p:cond delay="0"/>
                                          </p:stCondLst>
                                        </p:cTn>
                                        <p:tgtEl>
                                          <p:spTgt spid="36898"/>
                                        </p:tgtEl>
                                        <p:attrNameLst>
                                          <p:attrName>style.visibility</p:attrName>
                                        </p:attrNameLst>
                                      </p:cBhvr>
                                      <p:to>
                                        <p:strVal val="visible"/>
                                      </p:to>
                                    </p:set>
                                    <p:animEffect transition="in" filter="dissolve">
                                      <p:cBhvr>
                                        <p:cTn id="75" dur="500"/>
                                        <p:tgtEl>
                                          <p:spTgt spid="36898"/>
                                        </p:tgtEl>
                                      </p:cBhvr>
                                    </p:animEffect>
                                  </p:childTnLst>
                                </p:cTn>
                              </p:par>
                            </p:childTnLst>
                          </p:cTn>
                        </p:par>
                        <p:par>
                          <p:cTn id="76" fill="hold">
                            <p:stCondLst>
                              <p:cond delay="9700"/>
                            </p:stCondLst>
                            <p:childTnLst>
                              <p:par>
                                <p:cTn id="77" presetID="9" presetClass="entr" presetSubtype="0" fill="hold" grpId="0" nodeType="afterEffect">
                                  <p:stCondLst>
                                    <p:cond delay="0"/>
                                  </p:stCondLst>
                                  <p:childTnLst>
                                    <p:set>
                                      <p:cBhvr>
                                        <p:cTn id="78" dur="1" fill="hold">
                                          <p:stCondLst>
                                            <p:cond delay="0"/>
                                          </p:stCondLst>
                                        </p:cTn>
                                        <p:tgtEl>
                                          <p:spTgt spid="36916"/>
                                        </p:tgtEl>
                                        <p:attrNameLst>
                                          <p:attrName>style.visibility</p:attrName>
                                        </p:attrNameLst>
                                      </p:cBhvr>
                                      <p:to>
                                        <p:strVal val="visible"/>
                                      </p:to>
                                    </p:set>
                                    <p:animEffect transition="in" filter="dissolve">
                                      <p:cBhvr>
                                        <p:cTn id="79" dur="500"/>
                                        <p:tgtEl>
                                          <p:spTgt spid="36916"/>
                                        </p:tgtEl>
                                      </p:cBhvr>
                                    </p:animEffect>
                                  </p:childTnLst>
                                </p:cTn>
                              </p:par>
                            </p:childTnLst>
                          </p:cTn>
                        </p:par>
                        <p:par>
                          <p:cTn id="80" fill="hold">
                            <p:stCondLst>
                              <p:cond delay="10200"/>
                            </p:stCondLst>
                            <p:childTnLst>
                              <p:par>
                                <p:cTn id="81" presetID="9" presetClass="entr" presetSubtype="0" fill="hold" grpId="0" nodeType="afterEffect">
                                  <p:stCondLst>
                                    <p:cond delay="0"/>
                                  </p:stCondLst>
                                  <p:childTnLst>
                                    <p:set>
                                      <p:cBhvr>
                                        <p:cTn id="82" dur="1" fill="hold">
                                          <p:stCondLst>
                                            <p:cond delay="0"/>
                                          </p:stCondLst>
                                        </p:cTn>
                                        <p:tgtEl>
                                          <p:spTgt spid="36896"/>
                                        </p:tgtEl>
                                        <p:attrNameLst>
                                          <p:attrName>style.visibility</p:attrName>
                                        </p:attrNameLst>
                                      </p:cBhvr>
                                      <p:to>
                                        <p:strVal val="visible"/>
                                      </p:to>
                                    </p:set>
                                    <p:animEffect transition="in" filter="dissolve">
                                      <p:cBhvr>
                                        <p:cTn id="83" dur="500"/>
                                        <p:tgtEl>
                                          <p:spTgt spid="36896"/>
                                        </p:tgtEl>
                                      </p:cBhvr>
                                    </p:animEffect>
                                  </p:childTnLst>
                                </p:cTn>
                              </p:par>
                            </p:childTnLst>
                          </p:cTn>
                        </p:par>
                        <p:par>
                          <p:cTn id="84" fill="hold">
                            <p:stCondLst>
                              <p:cond delay="10700"/>
                            </p:stCondLst>
                            <p:childTnLst>
                              <p:par>
                                <p:cTn id="85" presetID="9" presetClass="entr" presetSubtype="0" fill="hold" nodeType="afterEffect">
                                  <p:stCondLst>
                                    <p:cond delay="0"/>
                                  </p:stCondLst>
                                  <p:childTnLst>
                                    <p:set>
                                      <p:cBhvr>
                                        <p:cTn id="86" dur="1" fill="hold">
                                          <p:stCondLst>
                                            <p:cond delay="0"/>
                                          </p:stCondLst>
                                        </p:cTn>
                                        <p:tgtEl>
                                          <p:spTgt spid="36913"/>
                                        </p:tgtEl>
                                        <p:attrNameLst>
                                          <p:attrName>style.visibility</p:attrName>
                                        </p:attrNameLst>
                                      </p:cBhvr>
                                      <p:to>
                                        <p:strVal val="visible"/>
                                      </p:to>
                                    </p:set>
                                    <p:animEffect transition="in" filter="dissolve">
                                      <p:cBhvr>
                                        <p:cTn id="87" dur="500"/>
                                        <p:tgtEl>
                                          <p:spTgt spid="36913"/>
                                        </p:tgtEl>
                                      </p:cBhvr>
                                    </p:animEffect>
                                  </p:childTnLst>
                                </p:cTn>
                              </p:par>
                            </p:childTnLst>
                          </p:cTn>
                        </p:par>
                        <p:par>
                          <p:cTn id="88" fill="hold">
                            <p:stCondLst>
                              <p:cond delay="11200"/>
                            </p:stCondLst>
                            <p:childTnLst>
                              <p:par>
                                <p:cTn id="89" presetID="9" presetClass="entr" presetSubtype="0" fill="hold" grpId="0" nodeType="afterEffect">
                                  <p:stCondLst>
                                    <p:cond delay="0"/>
                                  </p:stCondLst>
                                  <p:childTnLst>
                                    <p:set>
                                      <p:cBhvr>
                                        <p:cTn id="90" dur="1" fill="hold">
                                          <p:stCondLst>
                                            <p:cond delay="0"/>
                                          </p:stCondLst>
                                        </p:cTn>
                                        <p:tgtEl>
                                          <p:spTgt spid="36914"/>
                                        </p:tgtEl>
                                        <p:attrNameLst>
                                          <p:attrName>style.visibility</p:attrName>
                                        </p:attrNameLst>
                                      </p:cBhvr>
                                      <p:to>
                                        <p:strVal val="visible"/>
                                      </p:to>
                                    </p:set>
                                    <p:animEffect transition="in" filter="dissolve">
                                      <p:cBhvr>
                                        <p:cTn id="91" dur="500"/>
                                        <p:tgtEl>
                                          <p:spTgt spid="36914"/>
                                        </p:tgtEl>
                                      </p:cBhvr>
                                    </p:animEffect>
                                  </p:childTnLst>
                                </p:cTn>
                              </p:par>
                            </p:childTnLst>
                          </p:cTn>
                        </p:par>
                        <p:par>
                          <p:cTn id="92" fill="hold">
                            <p:stCondLst>
                              <p:cond delay="11700"/>
                            </p:stCondLst>
                            <p:childTnLst>
                              <p:par>
                                <p:cTn id="93" presetID="9" presetClass="entr" presetSubtype="0" fill="hold" nodeType="afterEffect">
                                  <p:stCondLst>
                                    <p:cond delay="0"/>
                                  </p:stCondLst>
                                  <p:childTnLst>
                                    <p:set>
                                      <p:cBhvr>
                                        <p:cTn id="94" dur="1" fill="hold">
                                          <p:stCondLst>
                                            <p:cond delay="0"/>
                                          </p:stCondLst>
                                        </p:cTn>
                                        <p:tgtEl>
                                          <p:spTgt spid="36901"/>
                                        </p:tgtEl>
                                        <p:attrNameLst>
                                          <p:attrName>style.visibility</p:attrName>
                                        </p:attrNameLst>
                                      </p:cBhvr>
                                      <p:to>
                                        <p:strVal val="visible"/>
                                      </p:to>
                                    </p:set>
                                    <p:animEffect transition="in" filter="dissolve">
                                      <p:cBhvr>
                                        <p:cTn id="95" dur="500"/>
                                        <p:tgtEl>
                                          <p:spTgt spid="36901"/>
                                        </p:tgtEl>
                                      </p:cBhvr>
                                    </p:animEffect>
                                  </p:childTnLst>
                                </p:cTn>
                              </p:par>
                            </p:childTnLst>
                          </p:cTn>
                        </p:par>
                        <p:par>
                          <p:cTn id="96" fill="hold">
                            <p:stCondLst>
                              <p:cond delay="12200"/>
                            </p:stCondLst>
                            <p:childTnLst>
                              <p:par>
                                <p:cTn id="97" presetID="9" presetClass="entr" presetSubtype="0" fill="hold" grpId="0" nodeType="afterEffect">
                                  <p:stCondLst>
                                    <p:cond delay="0"/>
                                  </p:stCondLst>
                                  <p:childTnLst>
                                    <p:set>
                                      <p:cBhvr>
                                        <p:cTn id="98" dur="1" fill="hold">
                                          <p:stCondLst>
                                            <p:cond delay="0"/>
                                          </p:stCondLst>
                                        </p:cTn>
                                        <p:tgtEl>
                                          <p:spTgt spid="36902"/>
                                        </p:tgtEl>
                                        <p:attrNameLst>
                                          <p:attrName>style.visibility</p:attrName>
                                        </p:attrNameLst>
                                      </p:cBhvr>
                                      <p:to>
                                        <p:strVal val="visible"/>
                                      </p:to>
                                    </p:set>
                                    <p:animEffect transition="in" filter="dissolve">
                                      <p:cBhvr>
                                        <p:cTn id="99" dur="500"/>
                                        <p:tgtEl>
                                          <p:spTgt spid="36902"/>
                                        </p:tgtEl>
                                      </p:cBhvr>
                                    </p:animEffect>
                                  </p:childTnLst>
                                </p:cTn>
                              </p:par>
                            </p:childTnLst>
                          </p:cTn>
                        </p:par>
                        <p:par>
                          <p:cTn id="100" fill="hold">
                            <p:stCondLst>
                              <p:cond delay="12700"/>
                            </p:stCondLst>
                            <p:childTnLst>
                              <p:par>
                                <p:cTn id="101" presetID="9" presetClass="entr" presetSubtype="0" fill="hold" grpId="0" nodeType="afterEffect">
                                  <p:stCondLst>
                                    <p:cond delay="0"/>
                                  </p:stCondLst>
                                  <p:childTnLst>
                                    <p:set>
                                      <p:cBhvr>
                                        <p:cTn id="102" dur="1" fill="hold">
                                          <p:stCondLst>
                                            <p:cond delay="0"/>
                                          </p:stCondLst>
                                        </p:cTn>
                                        <p:tgtEl>
                                          <p:spTgt spid="36912"/>
                                        </p:tgtEl>
                                        <p:attrNameLst>
                                          <p:attrName>style.visibility</p:attrName>
                                        </p:attrNameLst>
                                      </p:cBhvr>
                                      <p:to>
                                        <p:strVal val="visible"/>
                                      </p:to>
                                    </p:set>
                                    <p:animEffect transition="in" filter="dissolve">
                                      <p:cBhvr>
                                        <p:cTn id="103" dur="500"/>
                                        <p:tgtEl>
                                          <p:spTgt spid="36912"/>
                                        </p:tgtEl>
                                      </p:cBhvr>
                                    </p:animEffect>
                                  </p:childTnLst>
                                </p:cTn>
                              </p:par>
                            </p:childTnLst>
                          </p:cTn>
                        </p:par>
                        <p:par>
                          <p:cTn id="104" fill="hold">
                            <p:stCondLst>
                              <p:cond delay="13200"/>
                            </p:stCondLst>
                            <p:childTnLst>
                              <p:par>
                                <p:cTn id="105" presetID="9" presetClass="entr" presetSubtype="0" fill="hold" grpId="0" nodeType="afterEffect">
                                  <p:stCondLst>
                                    <p:cond delay="0"/>
                                  </p:stCondLst>
                                  <p:childTnLst>
                                    <p:set>
                                      <p:cBhvr>
                                        <p:cTn id="106" dur="1" fill="hold">
                                          <p:stCondLst>
                                            <p:cond delay="0"/>
                                          </p:stCondLst>
                                        </p:cTn>
                                        <p:tgtEl>
                                          <p:spTgt spid="36900"/>
                                        </p:tgtEl>
                                        <p:attrNameLst>
                                          <p:attrName>style.visibility</p:attrName>
                                        </p:attrNameLst>
                                      </p:cBhvr>
                                      <p:to>
                                        <p:strVal val="visible"/>
                                      </p:to>
                                    </p:set>
                                    <p:animEffect transition="in" filter="dissolve">
                                      <p:cBhvr>
                                        <p:cTn id="107" dur="500"/>
                                        <p:tgtEl>
                                          <p:spTgt spid="36900"/>
                                        </p:tgtEl>
                                      </p:cBhvr>
                                    </p:animEffect>
                                  </p:childTnLst>
                                </p:cTn>
                              </p:par>
                            </p:childTnLst>
                          </p:cTn>
                        </p:par>
                        <p:par>
                          <p:cTn id="108" fill="hold">
                            <p:stCondLst>
                              <p:cond delay="13700"/>
                            </p:stCondLst>
                            <p:childTnLst>
                              <p:par>
                                <p:cTn id="109" presetID="9" presetClass="entr" presetSubtype="0" fill="hold" nodeType="afterEffect">
                                  <p:stCondLst>
                                    <p:cond delay="0"/>
                                  </p:stCondLst>
                                  <p:childTnLst>
                                    <p:set>
                                      <p:cBhvr>
                                        <p:cTn id="110" dur="1" fill="hold">
                                          <p:stCondLst>
                                            <p:cond delay="0"/>
                                          </p:stCondLst>
                                        </p:cTn>
                                        <p:tgtEl>
                                          <p:spTgt spid="36905"/>
                                        </p:tgtEl>
                                        <p:attrNameLst>
                                          <p:attrName>style.visibility</p:attrName>
                                        </p:attrNameLst>
                                      </p:cBhvr>
                                      <p:to>
                                        <p:strVal val="visible"/>
                                      </p:to>
                                    </p:set>
                                    <p:animEffect transition="in" filter="dissolve">
                                      <p:cBhvr>
                                        <p:cTn id="111" dur="500"/>
                                        <p:tgtEl>
                                          <p:spTgt spid="36905"/>
                                        </p:tgtEl>
                                      </p:cBhvr>
                                    </p:animEffect>
                                  </p:childTnLst>
                                </p:cTn>
                              </p:par>
                            </p:childTnLst>
                          </p:cTn>
                        </p:par>
                        <p:par>
                          <p:cTn id="112" fill="hold">
                            <p:stCondLst>
                              <p:cond delay="14200"/>
                            </p:stCondLst>
                            <p:childTnLst>
                              <p:par>
                                <p:cTn id="113" presetID="9" presetClass="entr" presetSubtype="0" fill="hold" nodeType="afterEffect">
                                  <p:stCondLst>
                                    <p:cond delay="0"/>
                                  </p:stCondLst>
                                  <p:childTnLst>
                                    <p:set>
                                      <p:cBhvr>
                                        <p:cTn id="114" dur="1" fill="hold">
                                          <p:stCondLst>
                                            <p:cond delay="0"/>
                                          </p:stCondLst>
                                        </p:cTn>
                                        <p:tgtEl>
                                          <p:spTgt spid="36909"/>
                                        </p:tgtEl>
                                        <p:attrNameLst>
                                          <p:attrName>style.visibility</p:attrName>
                                        </p:attrNameLst>
                                      </p:cBhvr>
                                      <p:to>
                                        <p:strVal val="visible"/>
                                      </p:to>
                                    </p:set>
                                    <p:animEffect transition="in" filter="dissolve">
                                      <p:cBhvr>
                                        <p:cTn id="115" dur="500"/>
                                        <p:tgtEl>
                                          <p:spTgt spid="36909"/>
                                        </p:tgtEl>
                                      </p:cBhvr>
                                    </p:animEffect>
                                  </p:childTnLst>
                                </p:cTn>
                              </p:par>
                            </p:childTnLst>
                          </p:cTn>
                        </p:par>
                        <p:par>
                          <p:cTn id="116" fill="hold">
                            <p:stCondLst>
                              <p:cond delay="14700"/>
                            </p:stCondLst>
                            <p:childTnLst>
                              <p:par>
                                <p:cTn id="117" presetID="9" presetClass="entr" presetSubtype="0" fill="hold" grpId="0" nodeType="afterEffect">
                                  <p:stCondLst>
                                    <p:cond delay="0"/>
                                  </p:stCondLst>
                                  <p:childTnLst>
                                    <p:set>
                                      <p:cBhvr>
                                        <p:cTn id="118" dur="1" fill="hold">
                                          <p:stCondLst>
                                            <p:cond delay="0"/>
                                          </p:stCondLst>
                                        </p:cTn>
                                        <p:tgtEl>
                                          <p:spTgt spid="36906"/>
                                        </p:tgtEl>
                                        <p:attrNameLst>
                                          <p:attrName>style.visibility</p:attrName>
                                        </p:attrNameLst>
                                      </p:cBhvr>
                                      <p:to>
                                        <p:strVal val="visible"/>
                                      </p:to>
                                    </p:set>
                                    <p:animEffect transition="in" filter="dissolve">
                                      <p:cBhvr>
                                        <p:cTn id="119" dur="500"/>
                                        <p:tgtEl>
                                          <p:spTgt spid="36906"/>
                                        </p:tgtEl>
                                      </p:cBhvr>
                                    </p:animEffect>
                                  </p:childTnLst>
                                </p:cTn>
                              </p:par>
                            </p:childTnLst>
                          </p:cTn>
                        </p:par>
                        <p:par>
                          <p:cTn id="120" fill="hold">
                            <p:stCondLst>
                              <p:cond delay="15200"/>
                            </p:stCondLst>
                            <p:childTnLst>
                              <p:par>
                                <p:cTn id="121" presetID="9" presetClass="entr" presetSubtype="0" fill="hold" grpId="0" nodeType="afterEffect">
                                  <p:stCondLst>
                                    <p:cond delay="0"/>
                                  </p:stCondLst>
                                  <p:childTnLst>
                                    <p:set>
                                      <p:cBhvr>
                                        <p:cTn id="122" dur="1" fill="hold">
                                          <p:stCondLst>
                                            <p:cond delay="0"/>
                                          </p:stCondLst>
                                        </p:cTn>
                                        <p:tgtEl>
                                          <p:spTgt spid="36910"/>
                                        </p:tgtEl>
                                        <p:attrNameLst>
                                          <p:attrName>style.visibility</p:attrName>
                                        </p:attrNameLst>
                                      </p:cBhvr>
                                      <p:to>
                                        <p:strVal val="visible"/>
                                      </p:to>
                                    </p:set>
                                    <p:animEffect transition="in" filter="dissolve">
                                      <p:cBhvr>
                                        <p:cTn id="123" dur="500"/>
                                        <p:tgtEl>
                                          <p:spTgt spid="36910"/>
                                        </p:tgtEl>
                                      </p:cBhvr>
                                    </p:animEffect>
                                  </p:childTnLst>
                                </p:cTn>
                              </p:par>
                            </p:childTnLst>
                          </p:cTn>
                        </p:par>
                        <p:par>
                          <p:cTn id="124" fill="hold">
                            <p:stCondLst>
                              <p:cond delay="15700"/>
                            </p:stCondLst>
                            <p:childTnLst>
                              <p:par>
                                <p:cTn id="125" presetID="9" presetClass="entr" presetSubtype="0" fill="hold" grpId="0" nodeType="afterEffect">
                                  <p:stCondLst>
                                    <p:cond delay="0"/>
                                  </p:stCondLst>
                                  <p:childTnLst>
                                    <p:set>
                                      <p:cBhvr>
                                        <p:cTn id="126" dur="1" fill="hold">
                                          <p:stCondLst>
                                            <p:cond delay="0"/>
                                          </p:stCondLst>
                                        </p:cTn>
                                        <p:tgtEl>
                                          <p:spTgt spid="36904"/>
                                        </p:tgtEl>
                                        <p:attrNameLst>
                                          <p:attrName>style.visibility</p:attrName>
                                        </p:attrNameLst>
                                      </p:cBhvr>
                                      <p:to>
                                        <p:strVal val="visible"/>
                                      </p:to>
                                    </p:set>
                                    <p:animEffect transition="in" filter="dissolve">
                                      <p:cBhvr>
                                        <p:cTn id="127" dur="500"/>
                                        <p:tgtEl>
                                          <p:spTgt spid="36904"/>
                                        </p:tgtEl>
                                      </p:cBhvr>
                                    </p:animEffect>
                                  </p:childTnLst>
                                </p:cTn>
                              </p:par>
                            </p:childTnLst>
                          </p:cTn>
                        </p:par>
                        <p:par>
                          <p:cTn id="128" fill="hold">
                            <p:stCondLst>
                              <p:cond delay="16200"/>
                            </p:stCondLst>
                            <p:childTnLst>
                              <p:par>
                                <p:cTn id="129" presetID="9" presetClass="entr" presetSubtype="0" fill="hold" grpId="0" nodeType="afterEffect">
                                  <p:stCondLst>
                                    <p:cond delay="0"/>
                                  </p:stCondLst>
                                  <p:childTnLst>
                                    <p:set>
                                      <p:cBhvr>
                                        <p:cTn id="130" dur="1" fill="hold">
                                          <p:stCondLst>
                                            <p:cond delay="0"/>
                                          </p:stCondLst>
                                        </p:cTn>
                                        <p:tgtEl>
                                          <p:spTgt spid="36908"/>
                                        </p:tgtEl>
                                        <p:attrNameLst>
                                          <p:attrName>style.visibility</p:attrName>
                                        </p:attrNameLst>
                                      </p:cBhvr>
                                      <p:to>
                                        <p:strVal val="visible"/>
                                      </p:to>
                                    </p:set>
                                    <p:animEffect transition="in" filter="dissolve">
                                      <p:cBhvr>
                                        <p:cTn id="131" dur="500"/>
                                        <p:tgtEl>
                                          <p:spTgt spid="36908"/>
                                        </p:tgtEl>
                                      </p:cBhvr>
                                    </p:animEffect>
                                  </p:childTnLst>
                                </p:cTn>
                              </p:par>
                            </p:childTnLst>
                          </p:cTn>
                        </p:par>
                        <p:par>
                          <p:cTn id="132" fill="hold">
                            <p:stCondLst>
                              <p:cond delay="16700"/>
                            </p:stCondLst>
                            <p:childTnLst>
                              <p:par>
                                <p:cTn id="133" presetID="22" presetClass="entr" presetSubtype="8" fill="hold" nodeType="afterEffect">
                                  <p:stCondLst>
                                    <p:cond delay="100"/>
                                  </p:stCondLst>
                                  <p:childTnLst>
                                    <p:set>
                                      <p:cBhvr>
                                        <p:cTn id="134" dur="1" fill="hold">
                                          <p:stCondLst>
                                            <p:cond delay="0"/>
                                          </p:stCondLst>
                                        </p:cTn>
                                        <p:tgtEl>
                                          <p:spTgt spid="36919"/>
                                        </p:tgtEl>
                                        <p:attrNameLst>
                                          <p:attrName>style.visibility</p:attrName>
                                        </p:attrNameLst>
                                      </p:cBhvr>
                                      <p:to>
                                        <p:strVal val="visible"/>
                                      </p:to>
                                    </p:set>
                                    <p:animEffect transition="in" filter="wipe(left)">
                                      <p:cBhvr>
                                        <p:cTn id="135" dur="500"/>
                                        <p:tgtEl>
                                          <p:spTgt spid="36919"/>
                                        </p:tgtEl>
                                      </p:cBhvr>
                                    </p:animEffect>
                                  </p:childTnLst>
                                </p:cTn>
                              </p:par>
                            </p:childTnLst>
                          </p:cTn>
                        </p:par>
                        <p:par>
                          <p:cTn id="136" fill="hold">
                            <p:stCondLst>
                              <p:cond delay="17300"/>
                            </p:stCondLst>
                            <p:childTnLst>
                              <p:par>
                                <p:cTn id="137" presetID="22" presetClass="entr" presetSubtype="2" fill="hold" nodeType="afterEffect">
                                  <p:stCondLst>
                                    <p:cond delay="100"/>
                                  </p:stCondLst>
                                  <p:childTnLst>
                                    <p:set>
                                      <p:cBhvr>
                                        <p:cTn id="138" dur="1" fill="hold">
                                          <p:stCondLst>
                                            <p:cond delay="0"/>
                                          </p:stCondLst>
                                        </p:cTn>
                                        <p:tgtEl>
                                          <p:spTgt spid="36899"/>
                                        </p:tgtEl>
                                        <p:attrNameLst>
                                          <p:attrName>style.visibility</p:attrName>
                                        </p:attrNameLst>
                                      </p:cBhvr>
                                      <p:to>
                                        <p:strVal val="visible"/>
                                      </p:to>
                                    </p:set>
                                    <p:animEffect transition="in" filter="wipe(right)">
                                      <p:cBhvr>
                                        <p:cTn id="139" dur="500"/>
                                        <p:tgtEl>
                                          <p:spTgt spid="36899"/>
                                        </p:tgtEl>
                                      </p:cBhvr>
                                    </p:animEffect>
                                  </p:childTnLst>
                                </p:cTn>
                              </p:par>
                            </p:childTnLst>
                          </p:cTn>
                        </p:par>
                        <p:par>
                          <p:cTn id="140" fill="hold">
                            <p:stCondLst>
                              <p:cond delay="17900"/>
                            </p:stCondLst>
                            <p:childTnLst>
                              <p:par>
                                <p:cTn id="141" presetID="22" presetClass="entr" presetSubtype="8" fill="hold" nodeType="afterEffect">
                                  <p:stCondLst>
                                    <p:cond delay="100"/>
                                  </p:stCondLst>
                                  <p:childTnLst>
                                    <p:set>
                                      <p:cBhvr>
                                        <p:cTn id="142" dur="1" fill="hold">
                                          <p:stCondLst>
                                            <p:cond delay="0"/>
                                          </p:stCondLst>
                                        </p:cTn>
                                        <p:tgtEl>
                                          <p:spTgt spid="36915"/>
                                        </p:tgtEl>
                                        <p:attrNameLst>
                                          <p:attrName>style.visibility</p:attrName>
                                        </p:attrNameLst>
                                      </p:cBhvr>
                                      <p:to>
                                        <p:strVal val="visible"/>
                                      </p:to>
                                    </p:set>
                                    <p:animEffect transition="in" filter="wipe(left)">
                                      <p:cBhvr>
                                        <p:cTn id="143" dur="500"/>
                                        <p:tgtEl>
                                          <p:spTgt spid="36915"/>
                                        </p:tgtEl>
                                      </p:cBhvr>
                                    </p:animEffect>
                                  </p:childTnLst>
                                </p:cTn>
                              </p:par>
                            </p:childTnLst>
                          </p:cTn>
                        </p:par>
                        <p:par>
                          <p:cTn id="144" fill="hold">
                            <p:stCondLst>
                              <p:cond delay="18500"/>
                            </p:stCondLst>
                            <p:childTnLst>
                              <p:par>
                                <p:cTn id="145" presetID="22" presetClass="entr" presetSubtype="2" fill="hold" nodeType="afterEffect">
                                  <p:stCondLst>
                                    <p:cond delay="100"/>
                                  </p:stCondLst>
                                  <p:childTnLst>
                                    <p:set>
                                      <p:cBhvr>
                                        <p:cTn id="146" dur="1" fill="hold">
                                          <p:stCondLst>
                                            <p:cond delay="0"/>
                                          </p:stCondLst>
                                        </p:cTn>
                                        <p:tgtEl>
                                          <p:spTgt spid="36903"/>
                                        </p:tgtEl>
                                        <p:attrNameLst>
                                          <p:attrName>style.visibility</p:attrName>
                                        </p:attrNameLst>
                                      </p:cBhvr>
                                      <p:to>
                                        <p:strVal val="visible"/>
                                      </p:to>
                                    </p:set>
                                    <p:animEffect transition="in" filter="wipe(right)">
                                      <p:cBhvr>
                                        <p:cTn id="147" dur="500"/>
                                        <p:tgtEl>
                                          <p:spTgt spid="36903"/>
                                        </p:tgtEl>
                                      </p:cBhvr>
                                    </p:animEffect>
                                  </p:childTnLst>
                                </p:cTn>
                              </p:par>
                            </p:childTnLst>
                          </p:cTn>
                        </p:par>
                        <p:par>
                          <p:cTn id="148" fill="hold">
                            <p:stCondLst>
                              <p:cond delay="19100"/>
                            </p:stCondLst>
                            <p:childTnLst>
                              <p:par>
                                <p:cTn id="149" presetID="22" presetClass="entr" presetSubtype="8" fill="hold" nodeType="afterEffect">
                                  <p:stCondLst>
                                    <p:cond delay="100"/>
                                  </p:stCondLst>
                                  <p:childTnLst>
                                    <p:set>
                                      <p:cBhvr>
                                        <p:cTn id="150" dur="1" fill="hold">
                                          <p:stCondLst>
                                            <p:cond delay="0"/>
                                          </p:stCondLst>
                                        </p:cTn>
                                        <p:tgtEl>
                                          <p:spTgt spid="36911"/>
                                        </p:tgtEl>
                                        <p:attrNameLst>
                                          <p:attrName>style.visibility</p:attrName>
                                        </p:attrNameLst>
                                      </p:cBhvr>
                                      <p:to>
                                        <p:strVal val="visible"/>
                                      </p:to>
                                    </p:set>
                                    <p:animEffect transition="in" filter="wipe(left)">
                                      <p:cBhvr>
                                        <p:cTn id="151" dur="500"/>
                                        <p:tgtEl>
                                          <p:spTgt spid="36911"/>
                                        </p:tgtEl>
                                      </p:cBhvr>
                                    </p:animEffect>
                                  </p:childTnLst>
                                </p:cTn>
                              </p:par>
                            </p:childTnLst>
                          </p:cTn>
                        </p:par>
                        <p:par>
                          <p:cTn id="152" fill="hold">
                            <p:stCondLst>
                              <p:cond delay="19700"/>
                            </p:stCondLst>
                            <p:childTnLst>
                              <p:par>
                                <p:cTn id="153" presetID="22" presetClass="entr" presetSubtype="2" fill="hold" nodeType="afterEffect">
                                  <p:stCondLst>
                                    <p:cond delay="100"/>
                                  </p:stCondLst>
                                  <p:childTnLst>
                                    <p:set>
                                      <p:cBhvr>
                                        <p:cTn id="154" dur="1" fill="hold">
                                          <p:stCondLst>
                                            <p:cond delay="0"/>
                                          </p:stCondLst>
                                        </p:cTn>
                                        <p:tgtEl>
                                          <p:spTgt spid="36907"/>
                                        </p:tgtEl>
                                        <p:attrNameLst>
                                          <p:attrName>style.visibility</p:attrName>
                                        </p:attrNameLst>
                                      </p:cBhvr>
                                      <p:to>
                                        <p:strVal val="visible"/>
                                      </p:to>
                                    </p:set>
                                    <p:animEffect transition="in" filter="wipe(right)">
                                      <p:cBhvr>
                                        <p:cTn id="155" dur="500"/>
                                        <p:tgtEl>
                                          <p:spTgt spid="369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9" grpId="0" animBg="1"/>
      <p:bldP spid="36871" grpId="0" animBg="1"/>
      <p:bldP spid="36877" grpId="0" animBg="1"/>
      <p:bldP spid="36880" grpId="0" animBg="1"/>
      <p:bldP spid="36881" grpId="0" animBg="1"/>
      <p:bldP spid="36896" grpId="0" autoUpdateAnimBg="0"/>
      <p:bldP spid="36898" grpId="0" autoUpdateAnimBg="0"/>
      <p:bldP spid="36900" grpId="0" autoUpdateAnimBg="0"/>
      <p:bldP spid="36902" grpId="0" autoUpdateAnimBg="0"/>
      <p:bldP spid="36904" grpId="0" autoUpdateAnimBg="0"/>
      <p:bldP spid="36906" grpId="0" autoUpdateAnimBg="0"/>
      <p:bldP spid="36908" grpId="0" autoUpdateAnimBg="0"/>
      <p:bldP spid="36910" grpId="0" autoUpdateAnimBg="0"/>
      <p:bldP spid="36912" grpId="0" autoUpdateAnimBg="0"/>
      <p:bldP spid="36914" grpId="0" autoUpdateAnimBg="0"/>
      <p:bldP spid="36916" grpId="0" autoUpdateAnimBg="0"/>
      <p:bldP spid="36918"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1152504"/>
            <a:ext cx="3678272" cy="3992584"/>
          </a:xfrm>
          <a:custGeom>
            <a:avLst/>
            <a:gdLst>
              <a:gd name="T0" fmla="*/ 0 w 2197"/>
              <a:gd name="T1" fmla="*/ 0 h 2384"/>
              <a:gd name="T2" fmla="*/ 2197 w 2197"/>
              <a:gd name="T3" fmla="*/ 2384 h 2384"/>
              <a:gd name="T4" fmla="*/ 0 w 2197"/>
              <a:gd name="T5" fmla="*/ 2384 h 2384"/>
              <a:gd name="T6" fmla="*/ 0 w 2197"/>
              <a:gd name="T7" fmla="*/ 0 h 2384"/>
            </a:gdLst>
            <a:ahLst/>
            <a:cxnLst>
              <a:cxn ang="0">
                <a:pos x="T0" y="T1"/>
              </a:cxn>
              <a:cxn ang="0">
                <a:pos x="T2" y="T3"/>
              </a:cxn>
              <a:cxn ang="0">
                <a:pos x="T4" y="T5"/>
              </a:cxn>
              <a:cxn ang="0">
                <a:pos x="T6" y="T7"/>
              </a:cxn>
            </a:cxnLst>
            <a:rect l="0" t="0" r="r" b="b"/>
            <a:pathLst>
              <a:path w="2197" h="2384">
                <a:moveTo>
                  <a:pt x="0" y="0"/>
                </a:moveTo>
                <a:lnTo>
                  <a:pt x="2197" y="2384"/>
                </a:lnTo>
                <a:lnTo>
                  <a:pt x="0" y="2384"/>
                </a:lnTo>
                <a:lnTo>
                  <a:pt x="0" y="0"/>
                </a:lnTo>
                <a:close/>
              </a:path>
            </a:pathLst>
          </a:custGeom>
          <a:solidFill>
            <a:schemeClr val="accent1"/>
          </a:solidFill>
          <a:ln w="0">
            <a:noFill/>
            <a:prstDash val="solid"/>
            <a:round/>
          </a:ln>
        </p:spPr>
        <p:txBody>
          <a:bodyPr vert="horz" wrap="square" lIns="96435" tIns="48218" rIns="96435" bIns="48218" numCol="1" anchor="t" anchorCtr="0" compatLnSpc="1"/>
          <a:lstStyle/>
          <a:p>
            <a:endParaRPr lang="zh-CN" altLang="en-US"/>
          </a:p>
        </p:txBody>
      </p:sp>
      <p:sp>
        <p:nvSpPr>
          <p:cNvPr id="7" name="Freeform 8"/>
          <p:cNvSpPr/>
          <p:nvPr/>
        </p:nvSpPr>
        <p:spPr bwMode="auto">
          <a:xfrm>
            <a:off x="-152400" y="0"/>
            <a:ext cx="7912875" cy="4657332"/>
          </a:xfrm>
          <a:custGeom>
            <a:avLst/>
            <a:gdLst>
              <a:gd name="T0" fmla="*/ 0 w 4373"/>
              <a:gd name="T1" fmla="*/ 0 h 2665"/>
              <a:gd name="T2" fmla="*/ 4373 w 4373"/>
              <a:gd name="T3" fmla="*/ 0 h 2665"/>
              <a:gd name="T4" fmla="*/ 0 w 4373"/>
              <a:gd name="T5" fmla="*/ 2665 h 2665"/>
              <a:gd name="T6" fmla="*/ 0 w 4373"/>
              <a:gd name="T7" fmla="*/ 0 h 2665"/>
            </a:gdLst>
            <a:ahLst/>
            <a:cxnLst>
              <a:cxn ang="0">
                <a:pos x="T0" y="T1"/>
              </a:cxn>
              <a:cxn ang="0">
                <a:pos x="T2" y="T3"/>
              </a:cxn>
              <a:cxn ang="0">
                <a:pos x="T4" y="T5"/>
              </a:cxn>
              <a:cxn ang="0">
                <a:pos x="T6" y="T7"/>
              </a:cxn>
            </a:cxnLst>
            <a:rect l="0" t="0" r="r" b="b"/>
            <a:pathLst>
              <a:path w="4373" h="2665">
                <a:moveTo>
                  <a:pt x="0" y="0"/>
                </a:moveTo>
                <a:lnTo>
                  <a:pt x="4373" y="0"/>
                </a:lnTo>
                <a:lnTo>
                  <a:pt x="0" y="2665"/>
                </a:lnTo>
                <a:lnTo>
                  <a:pt x="0" y="0"/>
                </a:lnTo>
                <a:close/>
              </a:path>
            </a:pathLst>
          </a:custGeom>
          <a:blipFill dpi="0" rotWithShape="1">
            <a:blip r:embed="rId1"/>
            <a:srcRect/>
            <a:stretch>
              <a:fillRect l="2053" t="-37750" r="97" b="13276"/>
            </a:stretch>
          </a:blipFill>
          <a:ln w="0">
            <a:noFill/>
            <a:prstDash val="solid"/>
            <a:round/>
          </a:ln>
          <a:effectLst/>
        </p:spPr>
        <p:txBody>
          <a:bodyPr vert="horz" wrap="square" lIns="96435" tIns="48218" rIns="96435" bIns="48218" numCol="1" anchor="t" anchorCtr="0" compatLnSpc="1"/>
          <a:lstStyle/>
          <a:p>
            <a:endParaRPr lang="zh-CN" altLang="en-US"/>
          </a:p>
        </p:txBody>
      </p:sp>
      <p:cxnSp>
        <p:nvCxnSpPr>
          <p:cNvPr id="12" name="直接连接符 11"/>
          <p:cNvCxnSpPr/>
          <p:nvPr/>
        </p:nvCxnSpPr>
        <p:spPr>
          <a:xfrm>
            <a:off x="5108577" y="3267592"/>
            <a:ext cx="3996407" cy="0"/>
          </a:xfrm>
          <a:prstGeom prst="line">
            <a:avLst/>
          </a:prstGeom>
          <a:ln>
            <a:solidFill>
              <a:srgbClr val="083A75"/>
            </a:solidFill>
          </a:ln>
        </p:spPr>
        <p:style>
          <a:lnRef idx="1">
            <a:schemeClr val="accent1"/>
          </a:lnRef>
          <a:fillRef idx="0">
            <a:schemeClr val="accent1"/>
          </a:fillRef>
          <a:effectRef idx="0">
            <a:schemeClr val="accent1"/>
          </a:effectRef>
          <a:fontRef idx="minor">
            <a:schemeClr val="tx1"/>
          </a:fontRef>
        </p:style>
      </p:cxnSp>
      <p:sp>
        <p:nvSpPr>
          <p:cNvPr id="13" name="矩形 259"/>
          <p:cNvSpPr>
            <a:spLocks noChangeArrowheads="1"/>
          </p:cNvSpPr>
          <p:nvPr/>
        </p:nvSpPr>
        <p:spPr bwMode="auto">
          <a:xfrm>
            <a:off x="5096652" y="3357858"/>
            <a:ext cx="3996407" cy="3631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00" dirty="0">
                <a:solidFill>
                  <a:schemeClr val="tx1">
                    <a:lumMod val="50000"/>
                    <a:lumOff val="50000"/>
                  </a:schemeClr>
                </a:solidFill>
                <a:latin typeface="Arial" panose="020B0604020202020204" pitchFamily="34" charset="0"/>
                <a:cs typeface="Arial" panose="020B0604020202020204" pitchFamily="34" charset="0"/>
              </a:rPr>
              <a:t>COMPANY INTRODUCTION PPT</a:t>
            </a:r>
            <a:endParaRPr lang="en-US" altLang="zh-CN" sz="1100" dirty="0">
              <a:solidFill>
                <a:schemeClr val="tx1">
                  <a:lumMod val="50000"/>
                  <a:lumOff val="50000"/>
                </a:schemeClr>
              </a:solidFill>
              <a:latin typeface="Arial" panose="020B0604020202020204" pitchFamily="34" charset="0"/>
              <a:cs typeface="Arial" panose="020B0604020202020204" pitchFamily="34" charset="0"/>
            </a:endParaRPr>
          </a:p>
          <a:p>
            <a:pPr>
              <a:buNone/>
            </a:pPr>
            <a:r>
              <a:rPr lang="zh-CN" altLang="en-US" sz="1000" dirty="0">
                <a:solidFill>
                  <a:schemeClr val="tx1">
                    <a:lumMod val="50000"/>
                    <a:lumOff val="50000"/>
                  </a:schemeClr>
                </a:solidFill>
              </a:rPr>
              <a:t>公司介绍</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产品宣传</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品牌展示</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企业文化</a:t>
            </a:r>
            <a:endParaRPr lang="zh-CN" altLang="en-US" sz="1000" dirty="0">
              <a:solidFill>
                <a:schemeClr val="tx1">
                  <a:lumMod val="50000"/>
                  <a:lumOff val="50000"/>
                </a:schemeClr>
              </a:solidFill>
            </a:endParaRPr>
          </a:p>
        </p:txBody>
      </p:sp>
      <p:sp>
        <p:nvSpPr>
          <p:cNvPr id="9" name="矩形 8"/>
          <p:cNvSpPr/>
          <p:nvPr/>
        </p:nvSpPr>
        <p:spPr>
          <a:xfrm>
            <a:off x="3436221" y="2733625"/>
            <a:ext cx="5332395" cy="523204"/>
          </a:xfrm>
          <a:prstGeom prst="rect">
            <a:avLst/>
          </a:prstGeom>
        </p:spPr>
        <p:txBody>
          <a:bodyPr wrap="square" lIns="91424" tIns="45712" rIns="91424" bIns="45712">
            <a:spAutoFit/>
          </a:bodyPr>
          <a:lstStyle/>
          <a:p>
            <a:pPr>
              <a:buNone/>
              <a:defRPr sz="3600">
                <a:solidFill>
                  <a:srgbClr val="000000"/>
                </a:solidFill>
                <a:latin typeface="Calibri" panose="020F0502020204030204"/>
                <a:ea typeface="Calibri" panose="020F0502020204030204"/>
                <a:cs typeface="Calibri" panose="020F0502020204030204"/>
                <a:sym typeface="Calibri" panose="020F0502020204030204"/>
              </a:defRPr>
            </a:pPr>
            <a:r>
              <a:rPr lang="en-US" altLang="zh-CN" sz="2800" dirty="0">
                <a:solidFill>
                  <a:schemeClr val="accent1"/>
                </a:solidFill>
                <a:latin typeface="微软雅黑" panose="020B0503020204020204" pitchFamily="34" charset="-122"/>
                <a:ea typeface="微软雅黑" panose="020B0503020204020204" pitchFamily="34" charset="-122"/>
              </a:rPr>
              <a:t>PART 03  </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成功项目展示</a:t>
            </a:r>
            <a:endParaRPr lang="zh-CN" altLang="zh-CN"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iterate type="wd">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2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5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2599"/>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3"/>
                                        </p:tgtEl>
                                      </p:cBhvr>
                                    </p:animEffect>
                                    <p:animScale>
                                      <p:cBhvr>
                                        <p:cTn id="36"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p:bldP spid="13" grpId="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Freeform 5"/>
          <p:cNvSpPr/>
          <p:nvPr/>
        </p:nvSpPr>
        <p:spPr bwMode="auto">
          <a:xfrm>
            <a:off x="1273316" y="2098235"/>
            <a:ext cx="1718294" cy="1672739"/>
          </a:xfrm>
          <a:custGeom>
            <a:avLst/>
            <a:gdLst/>
            <a:ahLst/>
            <a:cxnLst>
              <a:cxn ang="0">
                <a:pos x="265" y="22"/>
              </a:cxn>
              <a:cxn ang="0">
                <a:pos x="399" y="0"/>
              </a:cxn>
              <a:cxn ang="0">
                <a:pos x="644" y="84"/>
              </a:cxn>
              <a:cxn ang="0">
                <a:pos x="682" y="117"/>
              </a:cxn>
              <a:cxn ang="0">
                <a:pos x="778" y="268"/>
              </a:cxn>
              <a:cxn ang="0">
                <a:pos x="799" y="391"/>
              </a:cxn>
              <a:cxn ang="0">
                <a:pos x="754" y="291"/>
              </a:cxn>
              <a:cxn ang="0">
                <a:pos x="644" y="246"/>
              </a:cxn>
              <a:cxn ang="0">
                <a:pos x="644" y="246"/>
              </a:cxn>
              <a:cxn ang="0">
                <a:pos x="643" y="246"/>
              </a:cxn>
              <a:cxn ang="0">
                <a:pos x="510" y="267"/>
              </a:cxn>
              <a:cxn ang="0">
                <a:pos x="360" y="363"/>
              </a:cxn>
              <a:cxn ang="0">
                <a:pos x="326" y="401"/>
              </a:cxn>
              <a:cxn ang="0">
                <a:pos x="243" y="646"/>
              </a:cxn>
              <a:cxn ang="0">
                <a:pos x="264" y="777"/>
              </a:cxn>
              <a:cxn ang="0">
                <a:pos x="117" y="682"/>
              </a:cxn>
              <a:cxn ang="0">
                <a:pos x="0" y="400"/>
              </a:cxn>
              <a:cxn ang="0">
                <a:pos x="117" y="117"/>
              </a:cxn>
              <a:cxn ang="0">
                <a:pos x="265" y="22"/>
              </a:cxn>
            </a:cxnLst>
            <a:rect l="0" t="0" r="r" b="b"/>
            <a:pathLst>
              <a:path w="799" h="777">
                <a:moveTo>
                  <a:pt x="265" y="22"/>
                </a:moveTo>
                <a:cubicBezTo>
                  <a:pt x="307" y="8"/>
                  <a:pt x="351" y="0"/>
                  <a:pt x="399" y="0"/>
                </a:cubicBezTo>
                <a:cubicBezTo>
                  <a:pt x="492" y="0"/>
                  <a:pt x="574" y="28"/>
                  <a:pt x="644" y="84"/>
                </a:cubicBezTo>
                <a:cubicBezTo>
                  <a:pt x="657" y="94"/>
                  <a:pt x="670" y="105"/>
                  <a:pt x="682" y="117"/>
                </a:cubicBezTo>
                <a:cubicBezTo>
                  <a:pt x="727" y="162"/>
                  <a:pt x="759" y="212"/>
                  <a:pt x="778" y="268"/>
                </a:cubicBezTo>
                <a:cubicBezTo>
                  <a:pt x="791" y="306"/>
                  <a:pt x="798" y="347"/>
                  <a:pt x="799" y="391"/>
                </a:cubicBezTo>
                <a:cubicBezTo>
                  <a:pt x="797" y="353"/>
                  <a:pt x="781" y="319"/>
                  <a:pt x="754" y="291"/>
                </a:cubicBezTo>
                <a:cubicBezTo>
                  <a:pt x="723" y="261"/>
                  <a:pt x="687" y="246"/>
                  <a:pt x="644" y="246"/>
                </a:cubicBezTo>
                <a:cubicBezTo>
                  <a:pt x="644" y="246"/>
                  <a:pt x="644" y="246"/>
                  <a:pt x="644" y="246"/>
                </a:cubicBezTo>
                <a:cubicBezTo>
                  <a:pt x="644" y="246"/>
                  <a:pt x="643" y="246"/>
                  <a:pt x="643" y="246"/>
                </a:cubicBezTo>
                <a:cubicBezTo>
                  <a:pt x="596" y="246"/>
                  <a:pt x="552" y="253"/>
                  <a:pt x="510" y="267"/>
                </a:cubicBezTo>
                <a:cubicBezTo>
                  <a:pt x="455" y="286"/>
                  <a:pt x="405" y="318"/>
                  <a:pt x="360" y="363"/>
                </a:cubicBezTo>
                <a:cubicBezTo>
                  <a:pt x="348" y="375"/>
                  <a:pt x="337" y="388"/>
                  <a:pt x="326" y="401"/>
                </a:cubicBezTo>
                <a:cubicBezTo>
                  <a:pt x="271" y="471"/>
                  <a:pt x="243" y="553"/>
                  <a:pt x="243" y="646"/>
                </a:cubicBezTo>
                <a:cubicBezTo>
                  <a:pt x="243" y="693"/>
                  <a:pt x="250" y="736"/>
                  <a:pt x="264" y="777"/>
                </a:cubicBezTo>
                <a:cubicBezTo>
                  <a:pt x="210" y="758"/>
                  <a:pt x="161" y="726"/>
                  <a:pt x="117" y="682"/>
                </a:cubicBezTo>
                <a:cubicBezTo>
                  <a:pt x="39" y="604"/>
                  <a:pt x="0" y="510"/>
                  <a:pt x="0" y="400"/>
                </a:cubicBezTo>
                <a:cubicBezTo>
                  <a:pt x="0" y="290"/>
                  <a:pt x="39" y="195"/>
                  <a:pt x="117" y="117"/>
                </a:cubicBezTo>
                <a:cubicBezTo>
                  <a:pt x="161" y="73"/>
                  <a:pt x="210" y="42"/>
                  <a:pt x="265" y="22"/>
                </a:cubicBezTo>
                <a:close/>
              </a:path>
            </a:pathLst>
          </a:custGeom>
          <a:solidFill>
            <a:schemeClr val="accent1"/>
          </a:solidFill>
          <a:ln w="9525">
            <a:noFill/>
            <a:round/>
          </a:ln>
        </p:spPr>
        <p:txBody>
          <a:bodyPr vert="horz" wrap="square" lIns="81497" tIns="40749" rIns="81497" bIns="40749" numCol="1" anchor="t" anchorCtr="0" compatLnSpc="1"/>
          <a:lstStyle/>
          <a:p>
            <a:pPr>
              <a:lnSpc>
                <a:spcPct val="120000"/>
              </a:lnSpc>
            </a:pPr>
            <a:endParaRPr 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2054" name="Freeform 6"/>
          <p:cNvSpPr/>
          <p:nvPr/>
        </p:nvSpPr>
        <p:spPr bwMode="auto">
          <a:xfrm>
            <a:off x="1842760" y="1572924"/>
            <a:ext cx="1672739" cy="1722564"/>
          </a:xfrm>
          <a:custGeom>
            <a:avLst/>
            <a:gdLst/>
            <a:ahLst/>
            <a:cxnLst>
              <a:cxn ang="0">
                <a:pos x="390" y="800"/>
              </a:cxn>
              <a:cxn ang="0">
                <a:pos x="489" y="755"/>
              </a:cxn>
              <a:cxn ang="0">
                <a:pos x="534" y="657"/>
              </a:cxn>
              <a:cxn ang="0">
                <a:pos x="534" y="645"/>
              </a:cxn>
              <a:cxn ang="0">
                <a:pos x="534" y="635"/>
              </a:cxn>
              <a:cxn ang="0">
                <a:pos x="513" y="512"/>
              </a:cxn>
              <a:cxn ang="0">
                <a:pos x="417" y="361"/>
              </a:cxn>
              <a:cxn ang="0">
                <a:pos x="379" y="328"/>
              </a:cxn>
              <a:cxn ang="0">
                <a:pos x="134" y="244"/>
              </a:cxn>
              <a:cxn ang="0">
                <a:pos x="0" y="266"/>
              </a:cxn>
              <a:cxn ang="0">
                <a:pos x="95" y="117"/>
              </a:cxn>
              <a:cxn ang="0">
                <a:pos x="378" y="0"/>
              </a:cxn>
              <a:cxn ang="0">
                <a:pos x="661" y="117"/>
              </a:cxn>
              <a:cxn ang="0">
                <a:pos x="756" y="266"/>
              </a:cxn>
              <a:cxn ang="0">
                <a:pos x="778" y="400"/>
              </a:cxn>
              <a:cxn ang="0">
                <a:pos x="695" y="645"/>
              </a:cxn>
              <a:cxn ang="0">
                <a:pos x="661" y="683"/>
              </a:cxn>
              <a:cxn ang="0">
                <a:pos x="512" y="778"/>
              </a:cxn>
              <a:cxn ang="0">
                <a:pos x="390" y="800"/>
              </a:cxn>
            </a:cxnLst>
            <a:rect l="0" t="0" r="r" b="b"/>
            <a:pathLst>
              <a:path w="778" h="800">
                <a:moveTo>
                  <a:pt x="390" y="800"/>
                </a:moveTo>
                <a:cubicBezTo>
                  <a:pt x="428" y="798"/>
                  <a:pt x="461" y="783"/>
                  <a:pt x="489" y="755"/>
                </a:cubicBezTo>
                <a:cubicBezTo>
                  <a:pt x="516" y="727"/>
                  <a:pt x="531" y="695"/>
                  <a:pt x="534" y="657"/>
                </a:cubicBezTo>
                <a:cubicBezTo>
                  <a:pt x="534" y="653"/>
                  <a:pt x="534" y="649"/>
                  <a:pt x="534" y="645"/>
                </a:cubicBezTo>
                <a:cubicBezTo>
                  <a:pt x="534" y="642"/>
                  <a:pt x="534" y="638"/>
                  <a:pt x="534" y="635"/>
                </a:cubicBezTo>
                <a:cubicBezTo>
                  <a:pt x="533" y="591"/>
                  <a:pt x="526" y="550"/>
                  <a:pt x="513" y="512"/>
                </a:cubicBezTo>
                <a:cubicBezTo>
                  <a:pt x="494" y="456"/>
                  <a:pt x="462" y="406"/>
                  <a:pt x="417" y="361"/>
                </a:cubicBezTo>
                <a:cubicBezTo>
                  <a:pt x="405" y="349"/>
                  <a:pt x="392" y="338"/>
                  <a:pt x="379" y="328"/>
                </a:cubicBezTo>
                <a:cubicBezTo>
                  <a:pt x="309" y="272"/>
                  <a:pt x="227" y="244"/>
                  <a:pt x="134" y="244"/>
                </a:cubicBezTo>
                <a:cubicBezTo>
                  <a:pt x="86" y="244"/>
                  <a:pt x="42" y="252"/>
                  <a:pt x="0" y="266"/>
                </a:cubicBezTo>
                <a:cubicBezTo>
                  <a:pt x="19" y="212"/>
                  <a:pt x="51" y="162"/>
                  <a:pt x="95" y="117"/>
                </a:cubicBezTo>
                <a:cubicBezTo>
                  <a:pt x="173" y="39"/>
                  <a:pt x="268" y="0"/>
                  <a:pt x="378" y="0"/>
                </a:cubicBezTo>
                <a:cubicBezTo>
                  <a:pt x="488" y="0"/>
                  <a:pt x="583" y="39"/>
                  <a:pt x="661" y="117"/>
                </a:cubicBezTo>
                <a:cubicBezTo>
                  <a:pt x="705" y="162"/>
                  <a:pt x="737" y="211"/>
                  <a:pt x="756" y="266"/>
                </a:cubicBezTo>
                <a:cubicBezTo>
                  <a:pt x="771" y="308"/>
                  <a:pt x="778" y="352"/>
                  <a:pt x="778" y="400"/>
                </a:cubicBezTo>
                <a:cubicBezTo>
                  <a:pt x="778" y="493"/>
                  <a:pt x="750" y="575"/>
                  <a:pt x="695" y="645"/>
                </a:cubicBezTo>
                <a:cubicBezTo>
                  <a:pt x="684" y="658"/>
                  <a:pt x="673" y="671"/>
                  <a:pt x="661" y="683"/>
                </a:cubicBezTo>
                <a:cubicBezTo>
                  <a:pt x="616" y="727"/>
                  <a:pt x="567" y="759"/>
                  <a:pt x="512" y="778"/>
                </a:cubicBezTo>
                <a:cubicBezTo>
                  <a:pt x="474" y="792"/>
                  <a:pt x="433" y="799"/>
                  <a:pt x="390" y="800"/>
                </a:cubicBezTo>
                <a:close/>
              </a:path>
            </a:pathLst>
          </a:custGeom>
          <a:solidFill>
            <a:schemeClr val="accent2"/>
          </a:solidFill>
          <a:ln w="9525">
            <a:noFill/>
            <a:round/>
          </a:ln>
        </p:spPr>
        <p:txBody>
          <a:bodyPr vert="horz" wrap="square" lIns="81497" tIns="40749" rIns="81497" bIns="40749" numCol="1" anchor="t" anchorCtr="0" compatLnSpc="1"/>
          <a:lstStyle/>
          <a:p>
            <a:pPr>
              <a:lnSpc>
                <a:spcPct val="120000"/>
              </a:lnSpc>
            </a:pPr>
            <a:endParaRPr 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2055" name="Freeform 7"/>
          <p:cNvSpPr/>
          <p:nvPr/>
        </p:nvSpPr>
        <p:spPr bwMode="auto">
          <a:xfrm>
            <a:off x="2325362" y="2146639"/>
            <a:ext cx="1716870" cy="1674160"/>
          </a:xfrm>
          <a:custGeom>
            <a:avLst/>
            <a:gdLst/>
            <a:ahLst/>
            <a:cxnLst>
              <a:cxn ang="0">
                <a:pos x="532" y="0"/>
              </a:cxn>
              <a:cxn ang="0">
                <a:pos x="682" y="95"/>
              </a:cxn>
              <a:cxn ang="0">
                <a:pos x="799" y="378"/>
              </a:cxn>
              <a:cxn ang="0">
                <a:pos x="682" y="660"/>
              </a:cxn>
              <a:cxn ang="0">
                <a:pos x="533" y="756"/>
              </a:cxn>
              <a:cxn ang="0">
                <a:pos x="399" y="778"/>
              </a:cxn>
              <a:cxn ang="0">
                <a:pos x="155" y="694"/>
              </a:cxn>
              <a:cxn ang="0">
                <a:pos x="117" y="660"/>
              </a:cxn>
              <a:cxn ang="0">
                <a:pos x="22" y="513"/>
              </a:cxn>
              <a:cxn ang="0">
                <a:pos x="0" y="391"/>
              </a:cxn>
              <a:cxn ang="0">
                <a:pos x="45" y="489"/>
              </a:cxn>
              <a:cxn ang="0">
                <a:pos x="145" y="534"/>
              </a:cxn>
              <a:cxn ang="0">
                <a:pos x="155" y="534"/>
              </a:cxn>
              <a:cxn ang="0">
                <a:pos x="166" y="534"/>
              </a:cxn>
              <a:cxn ang="0">
                <a:pos x="288" y="512"/>
              </a:cxn>
              <a:cxn ang="0">
                <a:pos x="437" y="417"/>
              </a:cxn>
              <a:cxn ang="0">
                <a:pos x="471" y="379"/>
              </a:cxn>
              <a:cxn ang="0">
                <a:pos x="554" y="134"/>
              </a:cxn>
              <a:cxn ang="0">
                <a:pos x="532" y="0"/>
              </a:cxn>
            </a:cxnLst>
            <a:rect l="0" t="0" r="r" b="b"/>
            <a:pathLst>
              <a:path w="799" h="778">
                <a:moveTo>
                  <a:pt x="532" y="0"/>
                </a:moveTo>
                <a:cubicBezTo>
                  <a:pt x="587" y="19"/>
                  <a:pt x="637" y="51"/>
                  <a:pt x="682" y="95"/>
                </a:cubicBezTo>
                <a:cubicBezTo>
                  <a:pt x="760" y="173"/>
                  <a:pt x="799" y="268"/>
                  <a:pt x="799" y="378"/>
                </a:cubicBezTo>
                <a:cubicBezTo>
                  <a:pt x="799" y="488"/>
                  <a:pt x="760" y="582"/>
                  <a:pt x="682" y="660"/>
                </a:cubicBezTo>
                <a:cubicBezTo>
                  <a:pt x="637" y="705"/>
                  <a:pt x="588" y="737"/>
                  <a:pt x="533" y="756"/>
                </a:cubicBezTo>
                <a:cubicBezTo>
                  <a:pt x="491" y="770"/>
                  <a:pt x="447" y="778"/>
                  <a:pt x="399" y="778"/>
                </a:cubicBezTo>
                <a:cubicBezTo>
                  <a:pt x="306" y="778"/>
                  <a:pt x="225" y="750"/>
                  <a:pt x="155" y="694"/>
                </a:cubicBezTo>
                <a:cubicBezTo>
                  <a:pt x="142" y="684"/>
                  <a:pt x="129" y="673"/>
                  <a:pt x="117" y="660"/>
                </a:cubicBezTo>
                <a:cubicBezTo>
                  <a:pt x="73" y="616"/>
                  <a:pt x="41" y="567"/>
                  <a:pt x="22" y="513"/>
                </a:cubicBezTo>
                <a:cubicBezTo>
                  <a:pt x="9" y="475"/>
                  <a:pt x="1" y="434"/>
                  <a:pt x="0" y="391"/>
                </a:cubicBezTo>
                <a:cubicBezTo>
                  <a:pt x="2" y="429"/>
                  <a:pt x="18" y="461"/>
                  <a:pt x="45" y="489"/>
                </a:cubicBezTo>
                <a:cubicBezTo>
                  <a:pt x="73" y="517"/>
                  <a:pt x="106" y="532"/>
                  <a:pt x="145" y="534"/>
                </a:cubicBezTo>
                <a:cubicBezTo>
                  <a:pt x="148" y="534"/>
                  <a:pt x="151" y="534"/>
                  <a:pt x="155" y="534"/>
                </a:cubicBezTo>
                <a:cubicBezTo>
                  <a:pt x="159" y="534"/>
                  <a:pt x="162" y="534"/>
                  <a:pt x="166" y="534"/>
                </a:cubicBezTo>
                <a:cubicBezTo>
                  <a:pt x="209" y="533"/>
                  <a:pt x="250" y="526"/>
                  <a:pt x="288" y="512"/>
                </a:cubicBezTo>
                <a:cubicBezTo>
                  <a:pt x="343" y="493"/>
                  <a:pt x="392" y="461"/>
                  <a:pt x="437" y="417"/>
                </a:cubicBezTo>
                <a:cubicBezTo>
                  <a:pt x="449" y="405"/>
                  <a:pt x="460" y="392"/>
                  <a:pt x="471" y="379"/>
                </a:cubicBezTo>
                <a:cubicBezTo>
                  <a:pt x="526" y="309"/>
                  <a:pt x="554" y="227"/>
                  <a:pt x="554" y="134"/>
                </a:cubicBezTo>
                <a:cubicBezTo>
                  <a:pt x="554" y="86"/>
                  <a:pt x="547" y="42"/>
                  <a:pt x="532" y="0"/>
                </a:cubicBezTo>
                <a:close/>
              </a:path>
            </a:pathLst>
          </a:custGeom>
          <a:solidFill>
            <a:schemeClr val="accent3"/>
          </a:solidFill>
          <a:ln w="9525">
            <a:noFill/>
            <a:round/>
          </a:ln>
        </p:spPr>
        <p:txBody>
          <a:bodyPr vert="horz" wrap="square" lIns="81497" tIns="40749" rIns="81497" bIns="40749" numCol="1" anchor="t" anchorCtr="0" compatLnSpc="1"/>
          <a:lstStyle/>
          <a:p>
            <a:pPr>
              <a:lnSpc>
                <a:spcPct val="120000"/>
              </a:lnSpc>
            </a:pPr>
            <a:endParaRPr 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2056" name="Freeform 8"/>
          <p:cNvSpPr/>
          <p:nvPr/>
        </p:nvSpPr>
        <p:spPr bwMode="auto">
          <a:xfrm>
            <a:off x="1795780" y="2627817"/>
            <a:ext cx="1674161" cy="1721141"/>
          </a:xfrm>
          <a:custGeom>
            <a:avLst/>
            <a:gdLst/>
            <a:ahLst/>
            <a:cxnLst>
              <a:cxn ang="0">
                <a:pos x="400" y="0"/>
              </a:cxn>
              <a:cxn ang="0">
                <a:pos x="400" y="0"/>
              </a:cxn>
              <a:cxn ang="0">
                <a:pos x="291" y="45"/>
              </a:cxn>
              <a:cxn ang="0">
                <a:pos x="246" y="145"/>
              </a:cxn>
              <a:cxn ang="0">
                <a:pos x="246" y="155"/>
              </a:cxn>
              <a:cxn ang="0">
                <a:pos x="246" y="167"/>
              </a:cxn>
              <a:cxn ang="0">
                <a:pos x="268" y="289"/>
              </a:cxn>
              <a:cxn ang="0">
                <a:pos x="363" y="436"/>
              </a:cxn>
              <a:cxn ang="0">
                <a:pos x="401" y="470"/>
              </a:cxn>
              <a:cxn ang="0">
                <a:pos x="645" y="554"/>
              </a:cxn>
              <a:cxn ang="0">
                <a:pos x="779" y="532"/>
              </a:cxn>
              <a:cxn ang="0">
                <a:pos x="683" y="683"/>
              </a:cxn>
              <a:cxn ang="0">
                <a:pos x="400" y="800"/>
              </a:cxn>
              <a:cxn ang="0">
                <a:pos x="117" y="683"/>
              </a:cxn>
              <a:cxn ang="0">
                <a:pos x="21" y="531"/>
              </a:cxn>
              <a:cxn ang="0">
                <a:pos x="0" y="400"/>
              </a:cxn>
              <a:cxn ang="0">
                <a:pos x="83" y="155"/>
              </a:cxn>
              <a:cxn ang="0">
                <a:pos x="117" y="117"/>
              </a:cxn>
              <a:cxn ang="0">
                <a:pos x="267" y="21"/>
              </a:cxn>
              <a:cxn ang="0">
                <a:pos x="400" y="0"/>
              </a:cxn>
            </a:cxnLst>
            <a:rect l="0" t="0" r="r" b="b"/>
            <a:pathLst>
              <a:path w="779" h="800">
                <a:moveTo>
                  <a:pt x="400" y="0"/>
                </a:moveTo>
                <a:cubicBezTo>
                  <a:pt x="400" y="0"/>
                  <a:pt x="400" y="0"/>
                  <a:pt x="400" y="0"/>
                </a:cubicBezTo>
                <a:cubicBezTo>
                  <a:pt x="358" y="0"/>
                  <a:pt x="321" y="15"/>
                  <a:pt x="291" y="45"/>
                </a:cubicBezTo>
                <a:cubicBezTo>
                  <a:pt x="263" y="73"/>
                  <a:pt x="248" y="107"/>
                  <a:pt x="246" y="145"/>
                </a:cubicBezTo>
                <a:cubicBezTo>
                  <a:pt x="246" y="148"/>
                  <a:pt x="246" y="152"/>
                  <a:pt x="246" y="155"/>
                </a:cubicBezTo>
                <a:cubicBezTo>
                  <a:pt x="246" y="159"/>
                  <a:pt x="246" y="163"/>
                  <a:pt x="246" y="167"/>
                </a:cubicBezTo>
                <a:cubicBezTo>
                  <a:pt x="247" y="210"/>
                  <a:pt x="255" y="251"/>
                  <a:pt x="268" y="289"/>
                </a:cubicBezTo>
                <a:cubicBezTo>
                  <a:pt x="287" y="343"/>
                  <a:pt x="319" y="392"/>
                  <a:pt x="363" y="436"/>
                </a:cubicBezTo>
                <a:cubicBezTo>
                  <a:pt x="375" y="449"/>
                  <a:pt x="388" y="460"/>
                  <a:pt x="401" y="470"/>
                </a:cubicBezTo>
                <a:cubicBezTo>
                  <a:pt x="471" y="526"/>
                  <a:pt x="552" y="554"/>
                  <a:pt x="645" y="554"/>
                </a:cubicBezTo>
                <a:cubicBezTo>
                  <a:pt x="693" y="554"/>
                  <a:pt x="737" y="546"/>
                  <a:pt x="779" y="532"/>
                </a:cubicBezTo>
                <a:cubicBezTo>
                  <a:pt x="760" y="587"/>
                  <a:pt x="728" y="638"/>
                  <a:pt x="683" y="683"/>
                </a:cubicBezTo>
                <a:cubicBezTo>
                  <a:pt x="605" y="761"/>
                  <a:pt x="510" y="800"/>
                  <a:pt x="400" y="800"/>
                </a:cubicBezTo>
                <a:cubicBezTo>
                  <a:pt x="290" y="800"/>
                  <a:pt x="195" y="761"/>
                  <a:pt x="117" y="683"/>
                </a:cubicBezTo>
                <a:cubicBezTo>
                  <a:pt x="72" y="638"/>
                  <a:pt x="40" y="587"/>
                  <a:pt x="21" y="531"/>
                </a:cubicBezTo>
                <a:cubicBezTo>
                  <a:pt x="7" y="490"/>
                  <a:pt x="0" y="447"/>
                  <a:pt x="0" y="400"/>
                </a:cubicBezTo>
                <a:cubicBezTo>
                  <a:pt x="0" y="307"/>
                  <a:pt x="28" y="225"/>
                  <a:pt x="83" y="155"/>
                </a:cubicBezTo>
                <a:cubicBezTo>
                  <a:pt x="94" y="142"/>
                  <a:pt x="105" y="129"/>
                  <a:pt x="117" y="117"/>
                </a:cubicBezTo>
                <a:cubicBezTo>
                  <a:pt x="162" y="72"/>
                  <a:pt x="212" y="40"/>
                  <a:pt x="267" y="21"/>
                </a:cubicBezTo>
                <a:cubicBezTo>
                  <a:pt x="309" y="7"/>
                  <a:pt x="353" y="0"/>
                  <a:pt x="400" y="0"/>
                </a:cubicBezTo>
                <a:close/>
              </a:path>
            </a:pathLst>
          </a:custGeom>
          <a:solidFill>
            <a:schemeClr val="accent4"/>
          </a:solidFill>
          <a:ln w="9525">
            <a:noFill/>
            <a:round/>
          </a:ln>
        </p:spPr>
        <p:txBody>
          <a:bodyPr vert="horz" wrap="square" lIns="81497" tIns="40749" rIns="81497" bIns="40749" numCol="1" anchor="t" anchorCtr="0" compatLnSpc="1"/>
          <a:lstStyle/>
          <a:p>
            <a:pPr>
              <a:lnSpc>
                <a:spcPct val="120000"/>
              </a:lnSpc>
            </a:pPr>
            <a:endParaRPr 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5"/>
          <p:cNvSpPr>
            <a:spLocks noEditPoints="1"/>
          </p:cNvSpPr>
          <p:nvPr/>
        </p:nvSpPr>
        <p:spPr bwMode="auto">
          <a:xfrm>
            <a:off x="1555075" y="2517072"/>
            <a:ext cx="366929" cy="334360"/>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81497" tIns="40749" rIns="81497" bIns="40749" numCol="1" anchor="t" anchorCtr="0" compatLnSpc="1"/>
          <a:lstStyle/>
          <a:p>
            <a:pPr>
              <a:lnSpc>
                <a:spcPct val="120000"/>
              </a:lnSpc>
            </a:pPr>
            <a:endParaRPr 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131"/>
          <p:cNvSpPr/>
          <p:nvPr/>
        </p:nvSpPr>
        <p:spPr bwMode="auto">
          <a:xfrm>
            <a:off x="2820163" y="1978885"/>
            <a:ext cx="286596" cy="290936"/>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81497" tIns="40749" rIns="81497" bIns="40749" numCol="1" anchor="t" anchorCtr="0" compatLnSpc="1"/>
          <a:lstStyle/>
          <a:p>
            <a:pPr>
              <a:lnSpc>
                <a:spcPct val="120000"/>
              </a:lnSpc>
            </a:pPr>
            <a:endParaRPr 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135"/>
          <p:cNvSpPr>
            <a:spLocks noEditPoints="1"/>
          </p:cNvSpPr>
          <p:nvPr/>
        </p:nvSpPr>
        <p:spPr bwMode="auto">
          <a:xfrm>
            <a:off x="3326997" y="3113709"/>
            <a:ext cx="343047" cy="321334"/>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81497" tIns="40749" rIns="81497" bIns="40749" numCol="1" anchor="t" anchorCtr="0" compatLnSpc="1"/>
          <a:lstStyle/>
          <a:p>
            <a:pPr>
              <a:lnSpc>
                <a:spcPct val="120000"/>
              </a:lnSpc>
            </a:pPr>
            <a:endParaRPr lang="en-US" sz="1140">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6"/>
          <p:cNvSpPr>
            <a:spLocks noEditPoints="1"/>
          </p:cNvSpPr>
          <p:nvPr/>
        </p:nvSpPr>
        <p:spPr bwMode="auto">
          <a:xfrm>
            <a:off x="2228341" y="3685789"/>
            <a:ext cx="277912" cy="301795"/>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81497" tIns="40749" rIns="81497" bIns="40749" numCol="1" anchor="t" anchorCtr="0" compatLnSpc="1"/>
          <a:lstStyle/>
          <a:p>
            <a:pPr>
              <a:lnSpc>
                <a:spcPct val="120000"/>
              </a:lnSpc>
            </a:pPr>
            <a:endParaRPr lang="en-US" sz="1140">
              <a:latin typeface="Arial" panose="020B0604020202020204" pitchFamily="34" charset="0"/>
              <a:ea typeface="微软雅黑" panose="020B0503020204020204" pitchFamily="34" charset="-122"/>
              <a:sym typeface="Arial" panose="020B0604020202020204" pitchFamily="34" charset="0"/>
            </a:endParaRPr>
          </a:p>
        </p:txBody>
      </p:sp>
      <p:graphicFrame>
        <p:nvGraphicFramePr>
          <p:cNvPr id="22" name="Chart 21"/>
          <p:cNvGraphicFramePr/>
          <p:nvPr/>
        </p:nvGraphicFramePr>
        <p:xfrm>
          <a:off x="3720201" y="2163616"/>
          <a:ext cx="4439885" cy="2573691"/>
        </p:xfrm>
        <a:graphic>
          <a:graphicData uri="http://schemas.openxmlformats.org/drawingml/2006/chart">
            <c:chart xmlns:c="http://schemas.openxmlformats.org/drawingml/2006/chart" xmlns:r="http://schemas.openxmlformats.org/officeDocument/2006/relationships" r:id="rId1"/>
          </a:graphicData>
        </a:graphic>
      </p:graphicFrame>
      <p:sp>
        <p:nvSpPr>
          <p:cNvPr id="23" name="TextBox 22"/>
          <p:cNvSpPr txBox="1"/>
          <p:nvPr/>
        </p:nvSpPr>
        <p:spPr>
          <a:xfrm>
            <a:off x="4424809" y="1657866"/>
            <a:ext cx="3531535" cy="407541"/>
          </a:xfrm>
          <a:prstGeom prst="rect">
            <a:avLst/>
          </a:prstGeom>
          <a:noFill/>
        </p:spPr>
        <p:txBody>
          <a:bodyPr wrap="square" rtlCol="0">
            <a:spAutoFit/>
          </a:bodyPr>
          <a:lstStyle/>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57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2053"/>
                                        </p:tgtEl>
                                        <p:attrNameLst>
                                          <p:attrName>style.visibility</p:attrName>
                                        </p:attrNameLst>
                                      </p:cBhvr>
                                      <p:to>
                                        <p:strVal val="visible"/>
                                      </p:to>
                                    </p:set>
                                    <p:anim calcmode="lin" valueType="num">
                                      <p:cBhvr>
                                        <p:cTn id="7" dur="500" fill="hold"/>
                                        <p:tgtEl>
                                          <p:spTgt spid="2053"/>
                                        </p:tgtEl>
                                        <p:attrNameLst>
                                          <p:attrName>ppt_w</p:attrName>
                                        </p:attrNameLst>
                                      </p:cBhvr>
                                      <p:tavLst>
                                        <p:tav tm="0">
                                          <p:val>
                                            <p:fltVal val="0"/>
                                          </p:val>
                                        </p:tav>
                                        <p:tav tm="100000">
                                          <p:val>
                                            <p:strVal val="#ppt_w"/>
                                          </p:val>
                                        </p:tav>
                                      </p:tavLst>
                                    </p:anim>
                                    <p:anim calcmode="lin" valueType="num">
                                      <p:cBhvr>
                                        <p:cTn id="8" dur="500" fill="hold"/>
                                        <p:tgtEl>
                                          <p:spTgt spid="2053"/>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2054"/>
                                        </p:tgtEl>
                                        <p:attrNameLst>
                                          <p:attrName>style.visibility</p:attrName>
                                        </p:attrNameLst>
                                      </p:cBhvr>
                                      <p:to>
                                        <p:strVal val="visible"/>
                                      </p:to>
                                    </p:set>
                                    <p:anim calcmode="lin" valueType="num">
                                      <p:cBhvr>
                                        <p:cTn id="17" dur="500" fill="hold"/>
                                        <p:tgtEl>
                                          <p:spTgt spid="2054"/>
                                        </p:tgtEl>
                                        <p:attrNameLst>
                                          <p:attrName>ppt_w</p:attrName>
                                        </p:attrNameLst>
                                      </p:cBhvr>
                                      <p:tavLst>
                                        <p:tav tm="0">
                                          <p:val>
                                            <p:fltVal val="0"/>
                                          </p:val>
                                        </p:tav>
                                        <p:tav tm="100000">
                                          <p:val>
                                            <p:strVal val="#ppt_w"/>
                                          </p:val>
                                        </p:tav>
                                      </p:tavLst>
                                    </p:anim>
                                    <p:anim calcmode="lin" valueType="num">
                                      <p:cBhvr>
                                        <p:cTn id="18" dur="500" fill="hold"/>
                                        <p:tgtEl>
                                          <p:spTgt spid="2054"/>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grpId="0" nodeType="afterEffect">
                                  <p:stCondLst>
                                    <p:cond delay="0"/>
                                  </p:stCondLst>
                                  <p:childTnLst>
                                    <p:set>
                                      <p:cBhvr>
                                        <p:cTn id="26" dur="1" fill="hold">
                                          <p:stCondLst>
                                            <p:cond delay="0"/>
                                          </p:stCondLst>
                                        </p:cTn>
                                        <p:tgtEl>
                                          <p:spTgt spid="2055"/>
                                        </p:tgtEl>
                                        <p:attrNameLst>
                                          <p:attrName>style.visibility</p:attrName>
                                        </p:attrNameLst>
                                      </p:cBhvr>
                                      <p:to>
                                        <p:strVal val="visible"/>
                                      </p:to>
                                    </p:set>
                                    <p:anim calcmode="lin" valueType="num">
                                      <p:cBhvr>
                                        <p:cTn id="27" dur="500" fill="hold"/>
                                        <p:tgtEl>
                                          <p:spTgt spid="2055"/>
                                        </p:tgtEl>
                                        <p:attrNameLst>
                                          <p:attrName>ppt_w</p:attrName>
                                        </p:attrNameLst>
                                      </p:cBhvr>
                                      <p:tavLst>
                                        <p:tav tm="0">
                                          <p:val>
                                            <p:fltVal val="0"/>
                                          </p:val>
                                        </p:tav>
                                        <p:tav tm="100000">
                                          <p:val>
                                            <p:strVal val="#ppt_w"/>
                                          </p:val>
                                        </p:tav>
                                      </p:tavLst>
                                    </p:anim>
                                    <p:anim calcmode="lin" valueType="num">
                                      <p:cBhvr>
                                        <p:cTn id="28" dur="500" fill="hold"/>
                                        <p:tgtEl>
                                          <p:spTgt spid="205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2056"/>
                                        </p:tgtEl>
                                        <p:attrNameLst>
                                          <p:attrName>style.visibility</p:attrName>
                                        </p:attrNameLst>
                                      </p:cBhvr>
                                      <p:to>
                                        <p:strVal val="visible"/>
                                      </p:to>
                                    </p:set>
                                    <p:anim calcmode="lin" valueType="num">
                                      <p:cBhvr>
                                        <p:cTn id="37" dur="500" fill="hold"/>
                                        <p:tgtEl>
                                          <p:spTgt spid="2056"/>
                                        </p:tgtEl>
                                        <p:attrNameLst>
                                          <p:attrName>ppt_w</p:attrName>
                                        </p:attrNameLst>
                                      </p:cBhvr>
                                      <p:tavLst>
                                        <p:tav tm="0">
                                          <p:val>
                                            <p:fltVal val="0"/>
                                          </p:val>
                                        </p:tav>
                                        <p:tav tm="100000">
                                          <p:val>
                                            <p:strVal val="#ppt_w"/>
                                          </p:val>
                                        </p:tav>
                                      </p:tavLst>
                                    </p:anim>
                                    <p:anim calcmode="lin" valueType="num">
                                      <p:cBhvr>
                                        <p:cTn id="38" dur="500" fill="hold"/>
                                        <p:tgtEl>
                                          <p:spTgt spid="2056"/>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12" presetClass="entr" presetSubtype="4"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slide(fromBottom)">
                                      <p:cBhvr>
                                        <p:cTn id="47" dur="500"/>
                                        <p:tgtEl>
                                          <p:spTgt spid="23"/>
                                        </p:tgtEl>
                                      </p:cBhvr>
                                    </p:animEffect>
                                  </p:childTnLst>
                                </p:cTn>
                              </p:par>
                            </p:childTnLst>
                          </p:cTn>
                        </p:par>
                        <p:par>
                          <p:cTn id="48" fill="hold">
                            <p:stCondLst>
                              <p:cond delay="4500"/>
                            </p:stCondLst>
                            <p:childTnLst>
                              <p:par>
                                <p:cTn id="49" presetID="22" presetClass="entr" presetSubtype="4" fill="hold" grpId="0" nodeType="afterEffect">
                                  <p:stCondLst>
                                    <p:cond delay="0"/>
                                  </p:stCondLst>
                                  <p:childTnLst>
                                    <p:set>
                                      <p:cBhvr>
                                        <p:cTn id="50" dur="1" fill="hold">
                                          <p:stCondLst>
                                            <p:cond delay="0"/>
                                          </p:stCondLst>
                                        </p:cTn>
                                        <p:tgtEl>
                                          <p:spTgt spid="22">
                                            <p:graphicEl>
                                              <a:chart seriesIdx="-3" categoryIdx="-3" bldStep="gridLegend"/>
                                            </p:graphicEl>
                                          </p:spTgt>
                                        </p:tgtEl>
                                        <p:attrNameLst>
                                          <p:attrName>style.visibility</p:attrName>
                                        </p:attrNameLst>
                                      </p:cBhvr>
                                      <p:to>
                                        <p:strVal val="visible"/>
                                      </p:to>
                                    </p:set>
                                    <p:animEffect transition="in" filter="wipe(down)">
                                      <p:cBhvr>
                                        <p:cTn id="51" dur="1000"/>
                                        <p:tgtEl>
                                          <p:spTgt spid="22">
                                            <p:graphicEl>
                                              <a:chart seriesIdx="-3" categoryIdx="-3" bldStep="gridLegend"/>
                                            </p:graphicEl>
                                          </p:spTgt>
                                        </p:tgtEl>
                                      </p:cBhvr>
                                    </p:animEffect>
                                  </p:childTnLst>
                                </p:cTn>
                              </p:par>
                            </p:childTnLst>
                          </p:cTn>
                        </p:par>
                        <p:par>
                          <p:cTn id="52" fill="hold">
                            <p:stCondLst>
                              <p:cond delay="5500"/>
                            </p:stCondLst>
                            <p:childTnLst>
                              <p:par>
                                <p:cTn id="53" presetID="22" presetClass="entr" presetSubtype="4" fill="hold" grpId="0" nodeType="afterEffect">
                                  <p:stCondLst>
                                    <p:cond delay="0"/>
                                  </p:stCondLst>
                                  <p:childTnLst>
                                    <p:set>
                                      <p:cBhvr>
                                        <p:cTn id="54" dur="1" fill="hold">
                                          <p:stCondLst>
                                            <p:cond delay="0"/>
                                          </p:stCondLst>
                                        </p:cTn>
                                        <p:tgtEl>
                                          <p:spTgt spid="22">
                                            <p:graphicEl>
                                              <a:chart seriesIdx="-4" categoryIdx="0" bldStep="category"/>
                                            </p:graphicEl>
                                          </p:spTgt>
                                        </p:tgtEl>
                                        <p:attrNameLst>
                                          <p:attrName>style.visibility</p:attrName>
                                        </p:attrNameLst>
                                      </p:cBhvr>
                                      <p:to>
                                        <p:strVal val="visible"/>
                                      </p:to>
                                    </p:set>
                                    <p:animEffect transition="in" filter="wipe(down)">
                                      <p:cBhvr>
                                        <p:cTn id="55" dur="1000"/>
                                        <p:tgtEl>
                                          <p:spTgt spid="22">
                                            <p:graphicEl>
                                              <a:chart seriesIdx="-4" categoryIdx="0" bldStep="category"/>
                                            </p:graphicEl>
                                          </p:spTgt>
                                        </p:tgtEl>
                                      </p:cBhvr>
                                    </p:animEffect>
                                  </p:childTnLst>
                                </p:cTn>
                              </p:par>
                            </p:childTnLst>
                          </p:cTn>
                        </p:par>
                        <p:par>
                          <p:cTn id="56" fill="hold">
                            <p:stCondLst>
                              <p:cond delay="6500"/>
                            </p:stCondLst>
                            <p:childTnLst>
                              <p:par>
                                <p:cTn id="57" presetID="22" presetClass="entr" presetSubtype="4" fill="hold" grpId="0" nodeType="afterEffect">
                                  <p:stCondLst>
                                    <p:cond delay="0"/>
                                  </p:stCondLst>
                                  <p:childTnLst>
                                    <p:set>
                                      <p:cBhvr>
                                        <p:cTn id="58" dur="1" fill="hold">
                                          <p:stCondLst>
                                            <p:cond delay="0"/>
                                          </p:stCondLst>
                                        </p:cTn>
                                        <p:tgtEl>
                                          <p:spTgt spid="22">
                                            <p:graphicEl>
                                              <a:chart seriesIdx="-4" categoryIdx="1" bldStep="category"/>
                                            </p:graphicEl>
                                          </p:spTgt>
                                        </p:tgtEl>
                                        <p:attrNameLst>
                                          <p:attrName>style.visibility</p:attrName>
                                        </p:attrNameLst>
                                      </p:cBhvr>
                                      <p:to>
                                        <p:strVal val="visible"/>
                                      </p:to>
                                    </p:set>
                                    <p:animEffect transition="in" filter="wipe(down)">
                                      <p:cBhvr>
                                        <p:cTn id="59" dur="1000"/>
                                        <p:tgtEl>
                                          <p:spTgt spid="22">
                                            <p:graphicEl>
                                              <a:chart seriesIdx="-4" categoryIdx="1" bldStep="category"/>
                                            </p:graphicEl>
                                          </p:spTgt>
                                        </p:tgtEl>
                                      </p:cBhvr>
                                    </p:animEffect>
                                  </p:childTnLst>
                                </p:cTn>
                              </p:par>
                            </p:childTnLst>
                          </p:cTn>
                        </p:par>
                        <p:par>
                          <p:cTn id="60" fill="hold">
                            <p:stCondLst>
                              <p:cond delay="7500"/>
                            </p:stCondLst>
                            <p:childTnLst>
                              <p:par>
                                <p:cTn id="61" presetID="22" presetClass="entr" presetSubtype="4" fill="hold" grpId="0" nodeType="afterEffect">
                                  <p:stCondLst>
                                    <p:cond delay="0"/>
                                  </p:stCondLst>
                                  <p:childTnLst>
                                    <p:set>
                                      <p:cBhvr>
                                        <p:cTn id="62" dur="1" fill="hold">
                                          <p:stCondLst>
                                            <p:cond delay="0"/>
                                          </p:stCondLst>
                                        </p:cTn>
                                        <p:tgtEl>
                                          <p:spTgt spid="22">
                                            <p:graphicEl>
                                              <a:chart seriesIdx="-4" categoryIdx="2" bldStep="category"/>
                                            </p:graphicEl>
                                          </p:spTgt>
                                        </p:tgtEl>
                                        <p:attrNameLst>
                                          <p:attrName>style.visibility</p:attrName>
                                        </p:attrNameLst>
                                      </p:cBhvr>
                                      <p:to>
                                        <p:strVal val="visible"/>
                                      </p:to>
                                    </p:set>
                                    <p:animEffect transition="in" filter="wipe(down)">
                                      <p:cBhvr>
                                        <p:cTn id="63" dur="1000"/>
                                        <p:tgtEl>
                                          <p:spTgt spid="22">
                                            <p:graphicEl>
                                              <a:chart seriesIdx="-4" categoryIdx="2" bldStep="category"/>
                                            </p:graphicEl>
                                          </p:spTgt>
                                        </p:tgtEl>
                                      </p:cBhvr>
                                    </p:animEffect>
                                  </p:childTnLst>
                                </p:cTn>
                              </p:par>
                            </p:childTnLst>
                          </p:cTn>
                        </p:par>
                        <p:par>
                          <p:cTn id="64" fill="hold">
                            <p:stCondLst>
                              <p:cond delay="8500"/>
                            </p:stCondLst>
                            <p:childTnLst>
                              <p:par>
                                <p:cTn id="65" presetID="22" presetClass="entr" presetSubtype="4" fill="hold" grpId="0" nodeType="afterEffect">
                                  <p:stCondLst>
                                    <p:cond delay="0"/>
                                  </p:stCondLst>
                                  <p:childTnLst>
                                    <p:set>
                                      <p:cBhvr>
                                        <p:cTn id="66" dur="1" fill="hold">
                                          <p:stCondLst>
                                            <p:cond delay="0"/>
                                          </p:stCondLst>
                                        </p:cTn>
                                        <p:tgtEl>
                                          <p:spTgt spid="22">
                                            <p:graphicEl>
                                              <a:chart seriesIdx="-4" categoryIdx="3" bldStep="category"/>
                                            </p:graphicEl>
                                          </p:spTgt>
                                        </p:tgtEl>
                                        <p:attrNameLst>
                                          <p:attrName>style.visibility</p:attrName>
                                        </p:attrNameLst>
                                      </p:cBhvr>
                                      <p:to>
                                        <p:strVal val="visible"/>
                                      </p:to>
                                    </p:set>
                                    <p:animEffect transition="in" filter="wipe(down)">
                                      <p:cBhvr>
                                        <p:cTn id="67" dur="1000"/>
                                        <p:tgtEl>
                                          <p:spTgt spid="22">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animBg="1"/>
      <p:bldP spid="2054" grpId="0" animBg="1"/>
      <p:bldP spid="2055" grpId="0" animBg="1"/>
      <p:bldP spid="2056" grpId="0" animBg="1"/>
      <p:bldP spid="17" grpId="0" animBg="1"/>
      <p:bldP spid="18" grpId="0" animBg="1"/>
      <p:bldP spid="19" grpId="0" animBg="1"/>
      <p:bldP spid="20" grpId="0" animBg="1"/>
      <p:bldGraphic spid="22" grpId="0">
        <p:bldSub>
          <a:bldChart bld="category"/>
        </p:bldSub>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4294967295"/>
          </p:nvPr>
        </p:nvSpPr>
        <p:spPr>
          <a:xfrm>
            <a:off x="1143000" y="2499519"/>
            <a:ext cx="2971800" cy="835025"/>
          </a:xfrm>
        </p:spPr>
        <p:txBody>
          <a:bodyPr>
            <a:normAutofit/>
          </a:bodyPr>
          <a:lstStyle/>
          <a:p>
            <a:pPr marL="0" indent="0">
              <a:buNone/>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a:t>
            </a:r>
            <a:endParaRPr lang="en-US"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Text Placeholder 3"/>
          <p:cNvSpPr>
            <a:spLocks noGrp="1"/>
          </p:cNvSpPr>
          <p:nvPr>
            <p:ph type="body" sz="quarter" idx="4294967295"/>
          </p:nvPr>
        </p:nvSpPr>
        <p:spPr>
          <a:xfrm>
            <a:off x="0" y="1389063"/>
            <a:ext cx="8229600" cy="479425"/>
          </a:xfrm>
        </p:spPr>
        <p:txBody>
          <a:bodyPr>
            <a:normAutofit/>
          </a:bodyPr>
          <a:lstStyle/>
          <a:p>
            <a:pPr marL="0" inden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字以内，据统计每页幻灯片的最好控制在</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5</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分钟之内。</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 Placeholder 4"/>
          <p:cNvSpPr>
            <a:spLocks noGrp="1"/>
          </p:cNvSpPr>
          <p:nvPr>
            <p:ph type="body" sz="quarter" idx="4294967295"/>
          </p:nvPr>
        </p:nvSpPr>
        <p:spPr>
          <a:xfrm>
            <a:off x="1143000" y="2270919"/>
            <a:ext cx="1828800" cy="357188"/>
          </a:xfrm>
        </p:spPr>
        <p:txBody>
          <a:bodyPr>
            <a:normAutofit fontScale="77500" lnSpcReduction="20000"/>
          </a:bodyPr>
          <a:lstStyle/>
          <a:p>
            <a:pPr marL="0" indent="0">
              <a:buNone/>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buNone/>
            </a:pP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 Placeholder 5"/>
          <p:cNvSpPr>
            <a:spLocks noGrp="1"/>
          </p:cNvSpPr>
          <p:nvPr>
            <p:ph type="body" sz="quarter" idx="4294967295"/>
          </p:nvPr>
        </p:nvSpPr>
        <p:spPr>
          <a:xfrm>
            <a:off x="1143000" y="3563144"/>
            <a:ext cx="2971800" cy="833438"/>
          </a:xfrm>
        </p:spPr>
        <p:txBody>
          <a:bodyPr>
            <a:normAutofit/>
          </a:bodyPr>
          <a:lstStyle/>
          <a:p>
            <a:pPr marL="0" indent="0">
              <a:buNone/>
            </a:pP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此处添加详细文本描述，建议与标题相关并符合整体语言风格，语言描述尽量简洁生动。尽量将每页幻灯片的字数控制在</a:t>
            </a:r>
            <a:r>
              <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字以内。</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Text Placeholder 6"/>
          <p:cNvSpPr>
            <a:spLocks noGrp="1"/>
          </p:cNvSpPr>
          <p:nvPr>
            <p:ph type="body" sz="quarter" idx="4294967295"/>
          </p:nvPr>
        </p:nvSpPr>
        <p:spPr>
          <a:xfrm>
            <a:off x="1143000" y="3334544"/>
            <a:ext cx="1828800" cy="357188"/>
          </a:xfrm>
        </p:spPr>
        <p:txBody>
          <a:bodyPr>
            <a:normAutofit fontScale="77500" lnSpcReduction="20000"/>
          </a:bodyPr>
          <a:lstStyle/>
          <a:p>
            <a:pPr marL="0" indent="0">
              <a:buNone/>
            </a:pPr>
            <a:r>
              <a:rPr lang="zh-CN" alt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pPr marL="0" indent="0">
              <a:buNone/>
            </a:pPr>
            <a:endParaRPr lang="en-US"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13" name="图片占位符 12"/>
          <p:cNvPicPr>
            <a:picLocks noGrp="1" noChangeAspect="1"/>
          </p:cNvPicPr>
          <p:nvPr>
            <p:ph type="pic" sz="quarter" idx="4294967295"/>
          </p:nvPr>
        </p:nvPicPr>
        <p:blipFill>
          <a:blip r:embed="rId1">
            <a:extLst>
              <a:ext uri="{28A0092B-C50C-407E-A947-70E740481C1C}">
                <a14:useLocalDpi xmlns:a14="http://schemas.microsoft.com/office/drawing/2010/main" val="0"/>
              </a:ext>
            </a:extLst>
          </a:blip>
          <a:stretch>
            <a:fillRect/>
          </a:stretch>
        </p:blipFill>
        <p:spPr>
          <a:xfrm>
            <a:off x="4359275" y="1811338"/>
            <a:ext cx="3870325" cy="2741612"/>
          </a:xfrm>
        </p:spPr>
      </p:pic>
      <p:sp>
        <p:nvSpPr>
          <p:cNvPr id="18" name="Text Placeholder 3"/>
          <p:cNvSpPr>
            <a:spLocks noGrp="1"/>
          </p:cNvSpPr>
          <p:nvPr>
            <p:ph type="body" sz="quarter" idx="4294967295"/>
          </p:nvPr>
        </p:nvSpPr>
        <p:spPr>
          <a:xfrm>
            <a:off x="0" y="1012825"/>
            <a:ext cx="5029200" cy="323850"/>
          </a:xfrm>
        </p:spPr>
        <p:txBody>
          <a:bodyPr>
            <a:normAutofit/>
          </a:bodyPr>
          <a:lstStyle/>
          <a:p>
            <a:pPr marL="0" inden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单击此处添加副标题或详细文本描述</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Oval 18"/>
          <p:cNvSpPr/>
          <p:nvPr/>
        </p:nvSpPr>
        <p:spPr>
          <a:xfrm>
            <a:off x="685801" y="2267744"/>
            <a:ext cx="457200" cy="457200"/>
          </a:xfrm>
          <a:prstGeom prst="ellipse">
            <a:avLst/>
          </a:prstGeom>
          <a:noFill/>
          <a:ln w="127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0" name="Straight Arrow Connector 19"/>
          <p:cNvCxnSpPr/>
          <p:nvPr/>
        </p:nvCxnSpPr>
        <p:spPr>
          <a:xfrm flipV="1">
            <a:off x="914400" y="2388347"/>
            <a:ext cx="0" cy="215997"/>
          </a:xfrm>
          <a:prstGeom prst="straightConnector1">
            <a:avLst/>
          </a:prstGeom>
          <a:ln w="15875">
            <a:solidFill>
              <a:schemeClr val="accent1"/>
            </a:solidFill>
            <a:miter lim="800000"/>
            <a:headEnd type="none"/>
            <a:tailEnd type="arrow" w="lg" len="med"/>
          </a:ln>
          <a:effectLst/>
        </p:spPr>
        <p:style>
          <a:lnRef idx="2">
            <a:schemeClr val="accent1"/>
          </a:lnRef>
          <a:fillRef idx="0">
            <a:schemeClr val="accent1"/>
          </a:fillRef>
          <a:effectRef idx="1">
            <a:schemeClr val="accent1"/>
          </a:effectRef>
          <a:fontRef idx="minor">
            <a:schemeClr val="tx1"/>
          </a:fontRef>
        </p:style>
      </p:cxnSp>
      <p:sp>
        <p:nvSpPr>
          <p:cNvPr id="22" name="Oval 21"/>
          <p:cNvSpPr/>
          <p:nvPr/>
        </p:nvSpPr>
        <p:spPr>
          <a:xfrm>
            <a:off x="685801" y="3334544"/>
            <a:ext cx="457200" cy="457200"/>
          </a:xfrm>
          <a:prstGeom prst="ellipse">
            <a:avLst/>
          </a:prstGeom>
          <a:noFill/>
          <a:ln w="12700" cmpd="sng">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23" name="Straight Arrow Connector 22"/>
          <p:cNvCxnSpPr/>
          <p:nvPr/>
        </p:nvCxnSpPr>
        <p:spPr>
          <a:xfrm flipV="1">
            <a:off x="914400" y="3455147"/>
            <a:ext cx="0" cy="215997"/>
          </a:xfrm>
          <a:prstGeom prst="straightConnector1">
            <a:avLst/>
          </a:prstGeom>
          <a:ln w="15875">
            <a:solidFill>
              <a:schemeClr val="accent1"/>
            </a:solidFill>
            <a:miter lim="800000"/>
            <a:headEnd type="none"/>
            <a:tailEnd type="arrow" w="lg"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p:cNvSpPr/>
          <p:nvPr/>
        </p:nvSpPr>
        <p:spPr>
          <a:xfrm>
            <a:off x="5452205" y="1854408"/>
            <a:ext cx="2792879" cy="427514"/>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fontScale="92500" lnSpcReduction="10000"/>
          </a:bodyPr>
          <a:lstStyle/>
          <a:p>
            <a:pPr algn="ctr"/>
            <a:r>
              <a:rPr lang="zh-CN" altLang="en-US" sz="1600" b="1">
                <a:cs typeface="+mn-ea"/>
                <a:sym typeface="+mn-lt"/>
              </a:rPr>
              <a:t>标题文本预设</a:t>
            </a:r>
            <a:endParaRPr lang="zh-CN" altLang="en-US" sz="1600" b="1">
              <a:cs typeface="+mn-ea"/>
              <a:sym typeface="+mn-lt"/>
            </a:endParaRPr>
          </a:p>
        </p:txBody>
      </p:sp>
      <p:sp>
        <p:nvSpPr>
          <p:cNvPr id="5" name="Rectangle: Rounded Corners 74"/>
          <p:cNvSpPr/>
          <p:nvPr/>
        </p:nvSpPr>
        <p:spPr>
          <a:xfrm>
            <a:off x="5495504" y="2281921"/>
            <a:ext cx="2429777" cy="427514"/>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600" b="1">
                <a:cs typeface="+mn-ea"/>
                <a:sym typeface="+mn-lt"/>
              </a:rPr>
              <a:t>标题文本预设</a:t>
            </a:r>
            <a:endParaRPr lang="zh-CN" altLang="en-US" sz="1600" b="1">
              <a:cs typeface="+mn-ea"/>
              <a:sym typeface="+mn-lt"/>
            </a:endParaRPr>
          </a:p>
        </p:txBody>
      </p:sp>
      <p:sp>
        <p:nvSpPr>
          <p:cNvPr id="6" name="Rectangle: Rounded Corners 75"/>
          <p:cNvSpPr/>
          <p:nvPr/>
        </p:nvSpPr>
        <p:spPr>
          <a:xfrm>
            <a:off x="5538807" y="2709436"/>
            <a:ext cx="2066669" cy="427514"/>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10000"/>
          </a:bodyPr>
          <a:lstStyle/>
          <a:p>
            <a:pPr algn="ctr"/>
            <a:r>
              <a:rPr lang="zh-CN" altLang="en-US" sz="1600" b="1">
                <a:cs typeface="+mn-ea"/>
                <a:sym typeface="+mn-lt"/>
              </a:rPr>
              <a:t>标题文本预设</a:t>
            </a:r>
            <a:endParaRPr lang="zh-CN" altLang="en-US" sz="1600" b="1">
              <a:cs typeface="+mn-ea"/>
              <a:sym typeface="+mn-lt"/>
            </a:endParaRPr>
          </a:p>
        </p:txBody>
      </p:sp>
      <p:sp>
        <p:nvSpPr>
          <p:cNvPr id="8" name="Oval 4"/>
          <p:cNvSpPr/>
          <p:nvPr/>
        </p:nvSpPr>
        <p:spPr>
          <a:xfrm>
            <a:off x="7847535" y="1883725"/>
            <a:ext cx="368884" cy="36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ar-SA" sz="1400" b="1">
                <a:solidFill>
                  <a:schemeClr val="tx1">
                    <a:lumMod val="75000"/>
                    <a:lumOff val="25000"/>
                  </a:schemeClr>
                </a:solidFill>
                <a:cs typeface="+mn-ea"/>
                <a:sym typeface="+mn-lt"/>
              </a:rPr>
              <a:t>1</a:t>
            </a:r>
            <a:endParaRPr lang="ar-SA" sz="1400" b="1">
              <a:solidFill>
                <a:schemeClr val="tx1">
                  <a:lumMod val="75000"/>
                  <a:lumOff val="25000"/>
                </a:schemeClr>
              </a:solidFill>
              <a:cs typeface="+mn-ea"/>
              <a:sym typeface="+mn-lt"/>
            </a:endParaRPr>
          </a:p>
        </p:txBody>
      </p:sp>
      <p:sp>
        <p:nvSpPr>
          <p:cNvPr id="9" name="Oval 76"/>
          <p:cNvSpPr/>
          <p:nvPr/>
        </p:nvSpPr>
        <p:spPr>
          <a:xfrm>
            <a:off x="7531857" y="2316525"/>
            <a:ext cx="368884" cy="36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ar-SA" sz="1400" b="1">
                <a:solidFill>
                  <a:schemeClr val="tx1">
                    <a:lumMod val="75000"/>
                    <a:lumOff val="25000"/>
                  </a:schemeClr>
                </a:solidFill>
                <a:cs typeface="+mn-ea"/>
                <a:sym typeface="+mn-lt"/>
              </a:rPr>
              <a:t>2</a:t>
            </a:r>
            <a:endParaRPr lang="ar-SA" sz="1400" b="1">
              <a:solidFill>
                <a:schemeClr val="tx1">
                  <a:lumMod val="75000"/>
                  <a:lumOff val="25000"/>
                </a:schemeClr>
              </a:solidFill>
              <a:cs typeface="+mn-ea"/>
              <a:sym typeface="+mn-lt"/>
            </a:endParaRPr>
          </a:p>
        </p:txBody>
      </p:sp>
      <p:sp>
        <p:nvSpPr>
          <p:cNvPr id="10" name="Oval 77"/>
          <p:cNvSpPr/>
          <p:nvPr/>
        </p:nvSpPr>
        <p:spPr>
          <a:xfrm>
            <a:off x="7212055" y="2742972"/>
            <a:ext cx="368884" cy="3688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ar-SA" sz="1400" b="1">
                <a:solidFill>
                  <a:schemeClr val="tx1">
                    <a:lumMod val="75000"/>
                    <a:lumOff val="25000"/>
                  </a:schemeClr>
                </a:solidFill>
                <a:cs typeface="+mn-ea"/>
                <a:sym typeface="+mn-lt"/>
              </a:rPr>
              <a:t>3</a:t>
            </a:r>
            <a:endParaRPr lang="ar-SA" sz="1400" b="1">
              <a:solidFill>
                <a:schemeClr val="tx1">
                  <a:lumMod val="75000"/>
                  <a:lumOff val="25000"/>
                </a:schemeClr>
              </a:solidFill>
              <a:cs typeface="+mn-ea"/>
              <a:sym typeface="+mn-lt"/>
            </a:endParaRPr>
          </a:p>
        </p:txBody>
      </p:sp>
      <p:grpSp>
        <p:nvGrpSpPr>
          <p:cNvPr id="11" name="Group 81"/>
          <p:cNvGrpSpPr/>
          <p:nvPr/>
        </p:nvGrpSpPr>
        <p:grpSpPr>
          <a:xfrm flipH="1">
            <a:off x="2974531" y="1581281"/>
            <a:ext cx="1576985" cy="356495"/>
            <a:chOff x="5170018" y="1564582"/>
            <a:chExt cx="2006989" cy="555110"/>
          </a:xfrm>
        </p:grpSpPr>
        <p:cxnSp>
          <p:nvCxnSpPr>
            <p:cNvPr id="20" name="Straight Connector 82"/>
            <p:cNvCxnSpPr/>
            <p:nvPr/>
          </p:nvCxnSpPr>
          <p:spPr>
            <a:xfrm flipV="1">
              <a:off x="5170018" y="1564582"/>
              <a:ext cx="542842" cy="555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83"/>
            <p:cNvCxnSpPr/>
            <p:nvPr/>
          </p:nvCxnSpPr>
          <p:spPr>
            <a:xfrm>
              <a:off x="5704923" y="1566961"/>
              <a:ext cx="147208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cxnSp>
        <p:nvCxnSpPr>
          <p:cNvPr id="12" name="Straight Connector 86"/>
          <p:cNvCxnSpPr/>
          <p:nvPr/>
        </p:nvCxnSpPr>
        <p:spPr>
          <a:xfrm flipH="1">
            <a:off x="3122775" y="2587113"/>
            <a:ext cx="1151289"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nvGrpSpPr>
          <p:cNvPr id="13" name="Group 88"/>
          <p:cNvGrpSpPr/>
          <p:nvPr/>
        </p:nvGrpSpPr>
        <p:grpSpPr>
          <a:xfrm flipH="1" flipV="1">
            <a:off x="2994297" y="3275330"/>
            <a:ext cx="1576985" cy="356495"/>
            <a:chOff x="5170018" y="1564582"/>
            <a:chExt cx="2006989" cy="555110"/>
          </a:xfrm>
        </p:grpSpPr>
        <p:cxnSp>
          <p:nvCxnSpPr>
            <p:cNvPr id="18" name="Straight Connector 89"/>
            <p:cNvCxnSpPr/>
            <p:nvPr/>
          </p:nvCxnSpPr>
          <p:spPr>
            <a:xfrm flipV="1">
              <a:off x="5170018" y="1564582"/>
              <a:ext cx="542842" cy="555110"/>
            </a:xfrm>
            <a:prstGeom prst="line">
              <a:avLst/>
            </a:prstGeom>
            <a:ln w="1905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90"/>
            <p:cNvCxnSpPr/>
            <p:nvPr/>
          </p:nvCxnSpPr>
          <p:spPr>
            <a:xfrm>
              <a:off x="5704923" y="1566961"/>
              <a:ext cx="1472084" cy="0"/>
            </a:xfrm>
            <a:prstGeom prst="line">
              <a:avLst/>
            </a:prstGeom>
            <a:ln w="19050">
              <a:solidFill>
                <a:schemeClr val="tx1">
                  <a:lumMod val="50000"/>
                  <a:lumOff val="50000"/>
                </a:schemeClr>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4" name="TextBox 32"/>
          <p:cNvSpPr txBox="1"/>
          <p:nvPr/>
        </p:nvSpPr>
        <p:spPr bwMode="auto">
          <a:xfrm>
            <a:off x="539354" y="1354425"/>
            <a:ext cx="2435179" cy="451759"/>
          </a:xfrm>
          <a:prstGeom prst="rect">
            <a:avLst/>
          </a:prstGeom>
          <a:noFill/>
        </p:spPr>
        <p:txBody>
          <a:bodyPr wrap="square" lIns="90000" tIns="46800" rIns="540000" bIns="46800">
            <a:normAutofit fontScale="85000" lnSpcReduction="10000"/>
          </a:bodyPr>
          <a:lstStyle/>
          <a:p>
            <a:pPr algn="r" latinLnBrk="0">
              <a:lnSpc>
                <a:spcPct val="120000"/>
              </a:lnSpc>
            </a:pPr>
            <a:r>
              <a:rPr lang="zh-CN" altLang="en-US" sz="1100">
                <a:solidFill>
                  <a:schemeClr val="tx1">
                    <a:lumMod val="85000"/>
                    <a:lumOff val="15000"/>
                  </a:schemeClr>
                </a:solidFill>
                <a:cs typeface="+mn-ea"/>
                <a:sym typeface="+mn-lt"/>
              </a:rPr>
              <a:t>此部分内容作为文字排版占位显示 </a:t>
            </a:r>
            <a:br>
              <a:rPr lang="zh-CN" altLang="en-US" sz="1100">
                <a:solidFill>
                  <a:schemeClr val="tx1">
                    <a:lumMod val="85000"/>
                    <a:lumOff val="15000"/>
                  </a:schemeClr>
                </a:solidFill>
                <a:cs typeface="+mn-ea"/>
                <a:sym typeface="+mn-lt"/>
              </a:rPr>
            </a:br>
            <a:r>
              <a:rPr lang="zh-CN" altLang="en-US" sz="1100">
                <a:solidFill>
                  <a:schemeClr val="tx1">
                    <a:lumMod val="85000"/>
                    <a:lumOff val="15000"/>
                  </a:schemeClr>
                </a:solidFill>
                <a:cs typeface="+mn-ea"/>
                <a:sym typeface="+mn-lt"/>
              </a:rPr>
              <a:t>（建议使用主题字体）</a:t>
            </a:r>
            <a:endParaRPr lang="zh-CN" altLang="en-US" sz="1100">
              <a:solidFill>
                <a:schemeClr val="tx1">
                  <a:lumMod val="85000"/>
                  <a:lumOff val="15000"/>
                </a:schemeClr>
              </a:solidFill>
              <a:cs typeface="+mn-ea"/>
              <a:sym typeface="+mn-lt"/>
            </a:endParaRPr>
          </a:p>
        </p:txBody>
      </p:sp>
      <p:sp>
        <p:nvSpPr>
          <p:cNvPr id="15" name="TextBox 35"/>
          <p:cNvSpPr txBox="1"/>
          <p:nvPr/>
        </p:nvSpPr>
        <p:spPr bwMode="auto">
          <a:xfrm>
            <a:off x="687596" y="2353658"/>
            <a:ext cx="2435179" cy="451759"/>
          </a:xfrm>
          <a:prstGeom prst="rect">
            <a:avLst/>
          </a:prstGeom>
          <a:noFill/>
        </p:spPr>
        <p:txBody>
          <a:bodyPr wrap="square" lIns="90000" tIns="46800" rIns="540000" bIns="46800">
            <a:normAutofit fontScale="85000" lnSpcReduction="10000"/>
          </a:bodyPr>
          <a:lstStyle/>
          <a:p>
            <a:pPr algn="r" latinLnBrk="0">
              <a:lnSpc>
                <a:spcPct val="120000"/>
              </a:lnSpc>
            </a:pPr>
            <a:r>
              <a:rPr lang="zh-CN" altLang="en-US" sz="1100">
                <a:solidFill>
                  <a:schemeClr val="tx1">
                    <a:lumMod val="85000"/>
                    <a:lumOff val="15000"/>
                  </a:schemeClr>
                </a:solidFill>
                <a:cs typeface="+mn-ea"/>
                <a:sym typeface="+mn-lt"/>
              </a:rPr>
              <a:t>此部分内容作为文字排版占位显示 </a:t>
            </a:r>
            <a:br>
              <a:rPr lang="zh-CN" altLang="en-US" sz="1100">
                <a:solidFill>
                  <a:schemeClr val="tx1">
                    <a:lumMod val="85000"/>
                    <a:lumOff val="15000"/>
                  </a:schemeClr>
                </a:solidFill>
                <a:cs typeface="+mn-ea"/>
                <a:sym typeface="+mn-lt"/>
              </a:rPr>
            </a:br>
            <a:r>
              <a:rPr lang="zh-CN" altLang="en-US" sz="1100">
                <a:solidFill>
                  <a:schemeClr val="tx1">
                    <a:lumMod val="85000"/>
                    <a:lumOff val="15000"/>
                  </a:schemeClr>
                </a:solidFill>
                <a:cs typeface="+mn-ea"/>
                <a:sym typeface="+mn-lt"/>
              </a:rPr>
              <a:t>（建议使用主题字体）</a:t>
            </a:r>
            <a:endParaRPr lang="zh-CN" altLang="en-US" sz="1100">
              <a:solidFill>
                <a:schemeClr val="tx1">
                  <a:lumMod val="85000"/>
                  <a:lumOff val="15000"/>
                </a:schemeClr>
              </a:solidFill>
              <a:cs typeface="+mn-ea"/>
              <a:sym typeface="+mn-lt"/>
            </a:endParaRPr>
          </a:p>
        </p:txBody>
      </p:sp>
      <p:sp>
        <p:nvSpPr>
          <p:cNvPr id="16" name="TextBox 36"/>
          <p:cNvSpPr txBox="1"/>
          <p:nvPr/>
        </p:nvSpPr>
        <p:spPr bwMode="auto">
          <a:xfrm>
            <a:off x="559120" y="3388838"/>
            <a:ext cx="2435179" cy="451759"/>
          </a:xfrm>
          <a:prstGeom prst="rect">
            <a:avLst/>
          </a:prstGeom>
          <a:noFill/>
        </p:spPr>
        <p:txBody>
          <a:bodyPr wrap="square" lIns="90000" tIns="46800" rIns="540000" bIns="46800">
            <a:normAutofit fontScale="85000" lnSpcReduction="10000"/>
          </a:bodyPr>
          <a:lstStyle/>
          <a:p>
            <a:pPr algn="r" latinLnBrk="0">
              <a:lnSpc>
                <a:spcPct val="120000"/>
              </a:lnSpc>
            </a:pPr>
            <a:r>
              <a:rPr lang="zh-CN" altLang="en-US" sz="1100">
                <a:solidFill>
                  <a:schemeClr val="tx1">
                    <a:lumMod val="85000"/>
                    <a:lumOff val="15000"/>
                  </a:schemeClr>
                </a:solidFill>
                <a:cs typeface="+mn-ea"/>
                <a:sym typeface="+mn-lt"/>
              </a:rPr>
              <a:t>此部分内容作为文字排版占位显示 </a:t>
            </a:r>
            <a:br>
              <a:rPr lang="zh-CN" altLang="en-US" sz="1100">
                <a:solidFill>
                  <a:schemeClr val="tx1">
                    <a:lumMod val="85000"/>
                    <a:lumOff val="15000"/>
                  </a:schemeClr>
                </a:solidFill>
                <a:cs typeface="+mn-ea"/>
                <a:sym typeface="+mn-lt"/>
              </a:rPr>
            </a:br>
            <a:r>
              <a:rPr lang="zh-CN" altLang="en-US" sz="1100">
                <a:solidFill>
                  <a:schemeClr val="tx1">
                    <a:lumMod val="85000"/>
                    <a:lumOff val="15000"/>
                  </a:schemeClr>
                </a:solidFill>
                <a:cs typeface="+mn-ea"/>
                <a:sym typeface="+mn-lt"/>
              </a:rPr>
              <a:t>（建议使用主题字体）</a:t>
            </a:r>
            <a:endParaRPr lang="zh-CN" altLang="en-US" sz="1100">
              <a:solidFill>
                <a:schemeClr val="tx1">
                  <a:lumMod val="85000"/>
                  <a:lumOff val="15000"/>
                </a:schemeClr>
              </a:solidFill>
              <a:cs typeface="+mn-ea"/>
              <a:sym typeface="+mn-lt"/>
            </a:endParaRPr>
          </a:p>
        </p:txBody>
      </p:sp>
      <p:grpSp>
        <p:nvGrpSpPr>
          <p:cNvPr id="27" name="组合 26"/>
          <p:cNvGrpSpPr/>
          <p:nvPr/>
        </p:nvGrpSpPr>
        <p:grpSpPr>
          <a:xfrm>
            <a:off x="4531243" y="1646415"/>
            <a:ext cx="1759638" cy="2897346"/>
            <a:chOff x="4531243" y="1645621"/>
            <a:chExt cx="1759638" cy="2897346"/>
          </a:xfrm>
        </p:grpSpPr>
        <p:grpSp>
          <p:nvGrpSpPr>
            <p:cNvPr id="7" name="Group 64"/>
            <p:cNvGrpSpPr/>
            <p:nvPr/>
          </p:nvGrpSpPr>
          <p:grpSpPr>
            <a:xfrm rot="19891913">
              <a:off x="4531243" y="1645621"/>
              <a:ext cx="1759638" cy="2897346"/>
              <a:chOff x="170364" y="949888"/>
              <a:chExt cx="1945268" cy="3203011"/>
            </a:xfrm>
          </p:grpSpPr>
          <p:sp>
            <p:nvSpPr>
              <p:cNvPr id="22" name="Rectangle 69"/>
              <p:cNvSpPr/>
              <p:nvPr/>
            </p:nvSpPr>
            <p:spPr>
              <a:xfrm>
                <a:off x="975357" y="2854550"/>
                <a:ext cx="335282" cy="132489"/>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Oval 70"/>
              <p:cNvSpPr/>
              <p:nvPr/>
            </p:nvSpPr>
            <p:spPr>
              <a:xfrm>
                <a:off x="170364" y="949888"/>
                <a:ext cx="1945268" cy="194527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Oval 71"/>
              <p:cNvSpPr/>
              <p:nvPr/>
            </p:nvSpPr>
            <p:spPr>
              <a:xfrm>
                <a:off x="368693" y="1148217"/>
                <a:ext cx="1548613" cy="15486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Rectangle: Top Corners Rounded 72"/>
              <p:cNvSpPr/>
              <p:nvPr/>
            </p:nvSpPr>
            <p:spPr>
              <a:xfrm>
                <a:off x="944878" y="2984657"/>
                <a:ext cx="396241" cy="185829"/>
              </a:xfrm>
              <a:prstGeom prst="round2SameRect">
                <a:avLst>
                  <a:gd name="adj1" fmla="val 15385"/>
                  <a:gd name="adj2" fmla="val 0"/>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 name="Rectangle: Top Corners Rounded 73"/>
              <p:cNvSpPr/>
              <p:nvPr/>
            </p:nvSpPr>
            <p:spPr>
              <a:xfrm flipV="1">
                <a:off x="923924" y="3151246"/>
                <a:ext cx="438151" cy="1001653"/>
              </a:xfrm>
              <a:prstGeom prst="round2SameRect">
                <a:avLst>
                  <a:gd name="adj1" fmla="val 15385"/>
                  <a:gd name="adj2" fmla="val 0"/>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7" name="Freeform: Shape 40"/>
            <p:cNvSpPr/>
            <p:nvPr/>
          </p:nvSpPr>
          <p:spPr bwMode="auto">
            <a:xfrm>
              <a:off x="4797832" y="2237982"/>
              <a:ext cx="702465" cy="702465"/>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tx1">
                <a:lumMod val="60000"/>
                <a:lumOff val="40000"/>
              </a:schemeClr>
            </a:solidFill>
            <a:ln>
              <a:noFill/>
            </a:ln>
          </p:spPr>
          <p:txBody>
            <a:bodyPr anchor="ctr"/>
            <a:lstStyle/>
            <a:p>
              <a:pPr algn="ctr"/>
              <a:endParaRPr>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2"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right)">
                                      <p:cBhvr>
                                        <p:cTn id="13" dur="500"/>
                                        <p:tgtEl>
                                          <p:spTgt spid="11"/>
                                        </p:tgtEl>
                                      </p:cBhvr>
                                    </p:animEffect>
                                  </p:childTnLst>
                                </p:cTn>
                              </p:par>
                              <p:par>
                                <p:cTn id="14" presetID="22" presetClass="entr" presetSubtype="2"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right)">
                                      <p:cBhvr>
                                        <p:cTn id="16" dur="500"/>
                                        <p:tgtEl>
                                          <p:spTgt spid="12"/>
                                        </p:tgtEl>
                                      </p:cBhvr>
                                    </p:animEffect>
                                  </p:childTnLst>
                                </p:cTn>
                              </p:par>
                              <p:par>
                                <p:cTn id="17" presetID="22" presetClass="entr" presetSubtype="2"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right)">
                                      <p:cBhvr>
                                        <p:cTn id="22" dur="500"/>
                                        <p:tgtEl>
                                          <p:spTgt spid="14"/>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right)">
                                      <p:cBhvr>
                                        <p:cTn id="28" dur="500"/>
                                        <p:tgtEl>
                                          <p:spTgt spid="16"/>
                                        </p:tgtEl>
                                      </p:cBhvr>
                                    </p:animEffect>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ipe(left)">
                                      <p:cBhvr>
                                        <p:cTn id="32" dur="500"/>
                                        <p:tgtEl>
                                          <p:spTgt spid="4"/>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par>
                          <p:cTn id="37" fill="hold">
                            <p:stCondLst>
                              <p:cond delay="25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left)">
                                      <p:cBhvr>
                                        <p:cTn id="48" dur="500"/>
                                        <p:tgtEl>
                                          <p:spTgt spid="9"/>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left)">
                                      <p:cBhvr>
                                        <p:cTn id="5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P spid="9" grpId="0" animBg="1"/>
      <p:bldP spid="10" grpId="0" animBg="1"/>
      <p:bldP spid="14" grpId="0"/>
      <p:bldP spid="15" grpId="0"/>
      <p:bldP spid="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MH_Other_1"/>
          <p:cNvSpPr/>
          <p:nvPr>
            <p:custDataLst>
              <p:tags r:id="rId1"/>
            </p:custDataLst>
          </p:nvPr>
        </p:nvSpPr>
        <p:spPr>
          <a:xfrm flipH="1" flipV="1">
            <a:off x="4752965" y="2672557"/>
            <a:ext cx="1007214" cy="1109662"/>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1" fmla="*/ 22056 w 1279356"/>
              <a:gd name="connsiteY0-2" fmla="*/ 1836420 h 1836420"/>
              <a:gd name="connsiteX1-3" fmla="*/ 1279356 w 1279356"/>
              <a:gd name="connsiteY1-4" fmla="*/ 1714500 h 1836420"/>
              <a:gd name="connsiteX2-5" fmla="*/ 1271736 w 1279356"/>
              <a:gd name="connsiteY2-6" fmla="*/ 0 h 1836420"/>
              <a:gd name="connsiteX3-7" fmla="*/ 921216 w 1279356"/>
              <a:gd name="connsiteY3-8" fmla="*/ 99060 h 1836420"/>
              <a:gd name="connsiteX4-9" fmla="*/ 433536 w 1279356"/>
              <a:gd name="connsiteY4-10" fmla="*/ 457200 h 1836420"/>
              <a:gd name="connsiteX5-11" fmla="*/ 75396 w 1279356"/>
              <a:gd name="connsiteY5-12" fmla="*/ 1005840 h 1836420"/>
              <a:gd name="connsiteX6-13" fmla="*/ 22056 w 1279356"/>
              <a:gd name="connsiteY6-14" fmla="*/ 1836420 h 1836420"/>
              <a:gd name="connsiteX0-15" fmla="*/ 22056 w 1279356"/>
              <a:gd name="connsiteY0-16" fmla="*/ 1836420 h 1836420"/>
              <a:gd name="connsiteX1-17" fmla="*/ 1279356 w 1279356"/>
              <a:gd name="connsiteY1-18" fmla="*/ 1714500 h 1836420"/>
              <a:gd name="connsiteX2-19" fmla="*/ 1271736 w 1279356"/>
              <a:gd name="connsiteY2-20" fmla="*/ 0 h 1836420"/>
              <a:gd name="connsiteX3-21" fmla="*/ 921216 w 1279356"/>
              <a:gd name="connsiteY3-22" fmla="*/ 99060 h 1836420"/>
              <a:gd name="connsiteX4-23" fmla="*/ 75396 w 1279356"/>
              <a:gd name="connsiteY4-24" fmla="*/ 1005840 h 1836420"/>
              <a:gd name="connsiteX5-25" fmla="*/ 22056 w 1279356"/>
              <a:gd name="connsiteY5-26" fmla="*/ 1836420 h 1836420"/>
              <a:gd name="connsiteX0-27" fmla="*/ 0 w 1257300"/>
              <a:gd name="connsiteY0-28" fmla="*/ 1836420 h 1836420"/>
              <a:gd name="connsiteX1-29" fmla="*/ 1257300 w 1257300"/>
              <a:gd name="connsiteY1-30" fmla="*/ 1714500 h 1836420"/>
              <a:gd name="connsiteX2-31" fmla="*/ 1249680 w 1257300"/>
              <a:gd name="connsiteY2-32" fmla="*/ 0 h 1836420"/>
              <a:gd name="connsiteX3-33" fmla="*/ 899160 w 1257300"/>
              <a:gd name="connsiteY3-34" fmla="*/ 99060 h 1836420"/>
              <a:gd name="connsiteX4-35" fmla="*/ 0 w 1257300"/>
              <a:gd name="connsiteY4-36" fmla="*/ 1836420 h 1836420"/>
              <a:gd name="connsiteX0-37" fmla="*/ 0 w 1257300"/>
              <a:gd name="connsiteY0-38" fmla="*/ 1836420 h 1836420"/>
              <a:gd name="connsiteX1-39" fmla="*/ 1257300 w 1257300"/>
              <a:gd name="connsiteY1-40" fmla="*/ 1714500 h 1836420"/>
              <a:gd name="connsiteX2-41" fmla="*/ 1249680 w 1257300"/>
              <a:gd name="connsiteY2-42" fmla="*/ 0 h 1836420"/>
              <a:gd name="connsiteX3-43" fmla="*/ 0 w 1257300"/>
              <a:gd name="connsiteY3-44" fmla="*/ 1836420 h 1836420"/>
              <a:gd name="connsiteX0-45" fmla="*/ 7664 w 1264964"/>
              <a:gd name="connsiteY0-46" fmla="*/ 1836420 h 1836420"/>
              <a:gd name="connsiteX1-47" fmla="*/ 1264964 w 1264964"/>
              <a:gd name="connsiteY1-48" fmla="*/ 1714500 h 1836420"/>
              <a:gd name="connsiteX2-49" fmla="*/ 1257344 w 1264964"/>
              <a:gd name="connsiteY2-50" fmla="*/ 0 h 1836420"/>
              <a:gd name="connsiteX3-51" fmla="*/ 7664 w 1264964"/>
              <a:gd name="connsiteY3-52" fmla="*/ 1836420 h 1836420"/>
              <a:gd name="connsiteX0-53" fmla="*/ 15773 w 1273073"/>
              <a:gd name="connsiteY0-54" fmla="*/ 1836420 h 1836420"/>
              <a:gd name="connsiteX1-55" fmla="*/ 1273073 w 1273073"/>
              <a:gd name="connsiteY1-56" fmla="*/ 1714500 h 1836420"/>
              <a:gd name="connsiteX2-57" fmla="*/ 1265453 w 1273073"/>
              <a:gd name="connsiteY2-58" fmla="*/ 0 h 1836420"/>
              <a:gd name="connsiteX3-59" fmla="*/ 15773 w 1273073"/>
              <a:gd name="connsiteY3-60" fmla="*/ 1836420 h 1836420"/>
              <a:gd name="connsiteX0-61" fmla="*/ 10193 w 1549911"/>
              <a:gd name="connsiteY0-62" fmla="*/ 1571118 h 1714500"/>
              <a:gd name="connsiteX1-63" fmla="*/ 1549911 w 1549911"/>
              <a:gd name="connsiteY1-64" fmla="*/ 1714500 h 1714500"/>
              <a:gd name="connsiteX2-65" fmla="*/ 1542291 w 1549911"/>
              <a:gd name="connsiteY2-66" fmla="*/ 0 h 1714500"/>
              <a:gd name="connsiteX3-67" fmla="*/ 10193 w 1549911"/>
              <a:gd name="connsiteY3-68" fmla="*/ 1571118 h 1714500"/>
              <a:gd name="connsiteX0-69" fmla="*/ 10193 w 1549911"/>
              <a:gd name="connsiteY0-70" fmla="*/ 1562560 h 1705942"/>
              <a:gd name="connsiteX1-71" fmla="*/ 1549911 w 1549911"/>
              <a:gd name="connsiteY1-72" fmla="*/ 1705942 h 1705942"/>
              <a:gd name="connsiteX2-73" fmla="*/ 1542291 w 1549911"/>
              <a:gd name="connsiteY2-74" fmla="*/ 0 h 1705942"/>
              <a:gd name="connsiteX3-75" fmla="*/ 10193 w 1549911"/>
              <a:gd name="connsiteY3-76" fmla="*/ 1562560 h 1705942"/>
              <a:gd name="connsiteX0-77" fmla="*/ 9483 w 1549201"/>
              <a:gd name="connsiteY0-78" fmla="*/ 1562560 h 1705942"/>
              <a:gd name="connsiteX1-79" fmla="*/ 1549201 w 1549201"/>
              <a:gd name="connsiteY1-80" fmla="*/ 1705942 h 1705942"/>
              <a:gd name="connsiteX2-81" fmla="*/ 1541581 w 1549201"/>
              <a:gd name="connsiteY2-82" fmla="*/ 0 h 1705942"/>
              <a:gd name="connsiteX3-83" fmla="*/ 9483 w 1549201"/>
              <a:gd name="connsiteY3-84" fmla="*/ 1562560 h 1705942"/>
              <a:gd name="connsiteX0-85" fmla="*/ 1 w 1539719"/>
              <a:gd name="connsiteY0-86" fmla="*/ 1562560 h 1705942"/>
              <a:gd name="connsiteX1-87" fmla="*/ 1539719 w 1539719"/>
              <a:gd name="connsiteY1-88" fmla="*/ 1705942 h 1705942"/>
              <a:gd name="connsiteX2-89" fmla="*/ 1532099 w 1539719"/>
              <a:gd name="connsiteY2-90" fmla="*/ 0 h 1705942"/>
              <a:gd name="connsiteX3-91" fmla="*/ 1 w 1539719"/>
              <a:gd name="connsiteY3-92" fmla="*/ 1562560 h 1705942"/>
              <a:gd name="connsiteX0-93" fmla="*/ 0 w 1282974"/>
              <a:gd name="connsiteY0-94" fmla="*/ 1579676 h 1705942"/>
              <a:gd name="connsiteX1-95" fmla="*/ 1282974 w 1282974"/>
              <a:gd name="connsiteY1-96" fmla="*/ 1705942 h 1705942"/>
              <a:gd name="connsiteX2-97" fmla="*/ 1275354 w 1282974"/>
              <a:gd name="connsiteY2-98" fmla="*/ 0 h 1705942"/>
              <a:gd name="connsiteX3-99" fmla="*/ 0 w 1282974"/>
              <a:gd name="connsiteY3-100" fmla="*/ 1579676 h 1705942"/>
              <a:gd name="connsiteX0-101" fmla="*/ 0 w 1282974"/>
              <a:gd name="connsiteY0-102" fmla="*/ 1562560 h 1688826"/>
              <a:gd name="connsiteX1-103" fmla="*/ 1282974 w 1282974"/>
              <a:gd name="connsiteY1-104" fmla="*/ 1688826 h 1688826"/>
              <a:gd name="connsiteX2-105" fmla="*/ 1266796 w 1282974"/>
              <a:gd name="connsiteY2-106" fmla="*/ 0 h 1688826"/>
              <a:gd name="connsiteX3-107" fmla="*/ 0 w 1282974"/>
              <a:gd name="connsiteY3-108" fmla="*/ 1562560 h 1688826"/>
              <a:gd name="connsiteX0-109" fmla="*/ 0 w 1282974"/>
              <a:gd name="connsiteY0-110" fmla="*/ 1562560 h 1688826"/>
              <a:gd name="connsiteX1-111" fmla="*/ 1282974 w 1282974"/>
              <a:gd name="connsiteY1-112" fmla="*/ 1688826 h 1688826"/>
              <a:gd name="connsiteX2-113" fmla="*/ 1266796 w 1282974"/>
              <a:gd name="connsiteY2-114" fmla="*/ 0 h 1688826"/>
              <a:gd name="connsiteX3-115" fmla="*/ 0 w 1282974"/>
              <a:gd name="connsiteY3-116" fmla="*/ 1562560 h 1688826"/>
              <a:gd name="connsiteX0-117" fmla="*/ 0 w 1282974"/>
              <a:gd name="connsiteY0-118" fmla="*/ 1562560 h 1688826"/>
              <a:gd name="connsiteX1-119" fmla="*/ 1282974 w 1282974"/>
              <a:gd name="connsiteY1-120" fmla="*/ 1688826 h 1688826"/>
              <a:gd name="connsiteX2-121" fmla="*/ 1266796 w 1282974"/>
              <a:gd name="connsiteY2-122" fmla="*/ 0 h 1688826"/>
              <a:gd name="connsiteX3-123" fmla="*/ 0 w 1282974"/>
              <a:gd name="connsiteY3-124" fmla="*/ 1562560 h 1688826"/>
              <a:gd name="connsiteX0-125" fmla="*/ 0 w 1282974"/>
              <a:gd name="connsiteY0-126" fmla="*/ 1596793 h 1723059"/>
              <a:gd name="connsiteX1-127" fmla="*/ 1282974 w 1282974"/>
              <a:gd name="connsiteY1-128" fmla="*/ 1723059 h 1723059"/>
              <a:gd name="connsiteX2-129" fmla="*/ 1249679 w 1282974"/>
              <a:gd name="connsiteY2-130" fmla="*/ 0 h 1723059"/>
              <a:gd name="connsiteX3-131" fmla="*/ 0 w 1282974"/>
              <a:gd name="connsiteY3-132" fmla="*/ 1596793 h 1723059"/>
              <a:gd name="connsiteX0-133" fmla="*/ 0 w 1282974"/>
              <a:gd name="connsiteY0-134" fmla="*/ 1588235 h 1714501"/>
              <a:gd name="connsiteX1-135" fmla="*/ 1282974 w 1282974"/>
              <a:gd name="connsiteY1-136" fmla="*/ 1714501 h 1714501"/>
              <a:gd name="connsiteX2-137" fmla="*/ 1266796 w 1282974"/>
              <a:gd name="connsiteY2-138" fmla="*/ 0 h 1714501"/>
              <a:gd name="connsiteX3-139" fmla="*/ 0 w 1282974"/>
              <a:gd name="connsiteY3-140" fmla="*/ 1588235 h 1714501"/>
              <a:gd name="connsiteX0-141" fmla="*/ 0 w 1359997"/>
              <a:gd name="connsiteY0-142" fmla="*/ 1708049 h 1714501"/>
              <a:gd name="connsiteX1-143" fmla="*/ 1359997 w 1359997"/>
              <a:gd name="connsiteY1-144" fmla="*/ 1714501 h 1714501"/>
              <a:gd name="connsiteX2-145" fmla="*/ 1343819 w 1359997"/>
              <a:gd name="connsiteY2-146" fmla="*/ 0 h 1714501"/>
              <a:gd name="connsiteX3-147" fmla="*/ 0 w 1359997"/>
              <a:gd name="connsiteY3-148" fmla="*/ 1708049 h 1714501"/>
              <a:gd name="connsiteX0-149" fmla="*/ 0 w 1668090"/>
              <a:gd name="connsiteY0-150" fmla="*/ 1708049 h 1708049"/>
              <a:gd name="connsiteX1-151" fmla="*/ 1668090 w 1668090"/>
              <a:gd name="connsiteY1-152" fmla="*/ 1697385 h 1708049"/>
              <a:gd name="connsiteX2-153" fmla="*/ 1343819 w 1668090"/>
              <a:gd name="connsiteY2-154" fmla="*/ 0 h 1708049"/>
              <a:gd name="connsiteX3-155" fmla="*/ 0 w 1668090"/>
              <a:gd name="connsiteY3-156" fmla="*/ 1708049 h 1708049"/>
              <a:gd name="connsiteX0-157" fmla="*/ 0 w 1694702"/>
              <a:gd name="connsiteY0-158" fmla="*/ 1716607 h 1716607"/>
              <a:gd name="connsiteX1-159" fmla="*/ 1668090 w 1694702"/>
              <a:gd name="connsiteY1-160" fmla="*/ 1705943 h 1716607"/>
              <a:gd name="connsiteX2-161" fmla="*/ 1694702 w 1694702"/>
              <a:gd name="connsiteY2-162" fmla="*/ 0 h 1716607"/>
              <a:gd name="connsiteX3-163" fmla="*/ 0 w 1694702"/>
              <a:gd name="connsiteY3-164" fmla="*/ 1716607 h 1716607"/>
              <a:gd name="connsiteX0-165" fmla="*/ 0 w 1694702"/>
              <a:gd name="connsiteY0-166" fmla="*/ 1716607 h 1716607"/>
              <a:gd name="connsiteX1-167" fmla="*/ 1668090 w 1694702"/>
              <a:gd name="connsiteY1-168" fmla="*/ 1705943 h 1716607"/>
              <a:gd name="connsiteX2-169" fmla="*/ 1694702 w 1694702"/>
              <a:gd name="connsiteY2-170" fmla="*/ 0 h 1716607"/>
              <a:gd name="connsiteX3-171" fmla="*/ 0 w 1694702"/>
              <a:gd name="connsiteY3-172" fmla="*/ 1716607 h 1716607"/>
              <a:gd name="connsiteX0-173" fmla="*/ 0 w 1694702"/>
              <a:gd name="connsiteY0-174" fmla="*/ 1716607 h 1716607"/>
              <a:gd name="connsiteX1-175" fmla="*/ 1668090 w 1694702"/>
              <a:gd name="connsiteY1-176" fmla="*/ 1705943 h 1716607"/>
              <a:gd name="connsiteX2-177" fmla="*/ 1694702 w 1694702"/>
              <a:gd name="connsiteY2-178" fmla="*/ 0 h 1716607"/>
              <a:gd name="connsiteX3-179" fmla="*/ 0 w 1694702"/>
              <a:gd name="connsiteY3-180" fmla="*/ 1716607 h 1716607"/>
            </a:gdLst>
            <a:ahLst/>
            <a:cxnLst>
              <a:cxn ang="0">
                <a:pos x="connsiteX0-1" y="connsiteY0-2"/>
              </a:cxn>
              <a:cxn ang="0">
                <a:pos x="connsiteX1-3" y="connsiteY1-4"/>
              </a:cxn>
              <a:cxn ang="0">
                <a:pos x="connsiteX2-5" y="connsiteY2-6"/>
              </a:cxn>
              <a:cxn ang="0">
                <a:pos x="connsiteX3-7" y="connsiteY3-8"/>
              </a:cxn>
            </a:cxnLst>
            <a:rect l="l" t="t" r="r" b="b"/>
            <a:pathLst>
              <a:path w="1694702" h="1716607">
                <a:moveTo>
                  <a:pt x="0" y="1716607"/>
                </a:moveTo>
                <a:lnTo>
                  <a:pt x="1668090" y="1705943"/>
                </a:lnTo>
                <a:lnTo>
                  <a:pt x="1694702" y="0"/>
                </a:lnTo>
                <a:cubicBezTo>
                  <a:pt x="643921" y="134186"/>
                  <a:pt x="43888" y="861567"/>
                  <a:pt x="0" y="1716607"/>
                </a:cubicBezTo>
                <a:close/>
              </a:path>
            </a:pathLst>
          </a:custGeom>
          <a:gradFill>
            <a:gsLst>
              <a:gs pos="49000">
                <a:schemeClr val="accent3"/>
              </a:gs>
              <a:gs pos="0">
                <a:schemeClr val="accent3">
                  <a:lumMod val="50000"/>
                </a:schemeClr>
              </a:gs>
              <a:gs pos="100000">
                <a:schemeClr val="accent3">
                  <a:lumMod val="60000"/>
                  <a:lumOff val="40000"/>
                </a:schemeClr>
              </a:gs>
            </a:gsLst>
            <a:lin ang="54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dirty="0"/>
          </a:p>
        </p:txBody>
      </p:sp>
      <p:sp>
        <p:nvSpPr>
          <p:cNvPr id="34" name="MH_Other_3"/>
          <p:cNvSpPr/>
          <p:nvPr>
            <p:custDataLst>
              <p:tags r:id="rId2"/>
            </p:custDataLst>
          </p:nvPr>
        </p:nvSpPr>
        <p:spPr>
          <a:xfrm flipV="1">
            <a:off x="3498116" y="2670176"/>
            <a:ext cx="1016738" cy="1114425"/>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1" fmla="*/ 22056 w 1279356"/>
              <a:gd name="connsiteY0-2" fmla="*/ 1836420 h 1836420"/>
              <a:gd name="connsiteX1-3" fmla="*/ 1279356 w 1279356"/>
              <a:gd name="connsiteY1-4" fmla="*/ 1714500 h 1836420"/>
              <a:gd name="connsiteX2-5" fmla="*/ 1271736 w 1279356"/>
              <a:gd name="connsiteY2-6" fmla="*/ 0 h 1836420"/>
              <a:gd name="connsiteX3-7" fmla="*/ 921216 w 1279356"/>
              <a:gd name="connsiteY3-8" fmla="*/ 99060 h 1836420"/>
              <a:gd name="connsiteX4-9" fmla="*/ 433536 w 1279356"/>
              <a:gd name="connsiteY4-10" fmla="*/ 457200 h 1836420"/>
              <a:gd name="connsiteX5-11" fmla="*/ 75396 w 1279356"/>
              <a:gd name="connsiteY5-12" fmla="*/ 1005840 h 1836420"/>
              <a:gd name="connsiteX6-13" fmla="*/ 22056 w 1279356"/>
              <a:gd name="connsiteY6-14" fmla="*/ 1836420 h 1836420"/>
              <a:gd name="connsiteX0-15" fmla="*/ 22056 w 1279356"/>
              <a:gd name="connsiteY0-16" fmla="*/ 1836420 h 1836420"/>
              <a:gd name="connsiteX1-17" fmla="*/ 1279356 w 1279356"/>
              <a:gd name="connsiteY1-18" fmla="*/ 1714500 h 1836420"/>
              <a:gd name="connsiteX2-19" fmla="*/ 1271736 w 1279356"/>
              <a:gd name="connsiteY2-20" fmla="*/ 0 h 1836420"/>
              <a:gd name="connsiteX3-21" fmla="*/ 921216 w 1279356"/>
              <a:gd name="connsiteY3-22" fmla="*/ 99060 h 1836420"/>
              <a:gd name="connsiteX4-23" fmla="*/ 75396 w 1279356"/>
              <a:gd name="connsiteY4-24" fmla="*/ 1005840 h 1836420"/>
              <a:gd name="connsiteX5-25" fmla="*/ 22056 w 1279356"/>
              <a:gd name="connsiteY5-26" fmla="*/ 1836420 h 1836420"/>
              <a:gd name="connsiteX0-27" fmla="*/ 0 w 1257300"/>
              <a:gd name="connsiteY0-28" fmla="*/ 1836420 h 1836420"/>
              <a:gd name="connsiteX1-29" fmla="*/ 1257300 w 1257300"/>
              <a:gd name="connsiteY1-30" fmla="*/ 1714500 h 1836420"/>
              <a:gd name="connsiteX2-31" fmla="*/ 1249680 w 1257300"/>
              <a:gd name="connsiteY2-32" fmla="*/ 0 h 1836420"/>
              <a:gd name="connsiteX3-33" fmla="*/ 899160 w 1257300"/>
              <a:gd name="connsiteY3-34" fmla="*/ 99060 h 1836420"/>
              <a:gd name="connsiteX4-35" fmla="*/ 0 w 1257300"/>
              <a:gd name="connsiteY4-36" fmla="*/ 1836420 h 1836420"/>
              <a:gd name="connsiteX0-37" fmla="*/ 0 w 1257300"/>
              <a:gd name="connsiteY0-38" fmla="*/ 1836420 h 1836420"/>
              <a:gd name="connsiteX1-39" fmla="*/ 1257300 w 1257300"/>
              <a:gd name="connsiteY1-40" fmla="*/ 1714500 h 1836420"/>
              <a:gd name="connsiteX2-41" fmla="*/ 1249680 w 1257300"/>
              <a:gd name="connsiteY2-42" fmla="*/ 0 h 1836420"/>
              <a:gd name="connsiteX3-43" fmla="*/ 0 w 1257300"/>
              <a:gd name="connsiteY3-44" fmla="*/ 1836420 h 1836420"/>
              <a:gd name="connsiteX0-45" fmla="*/ 7664 w 1264964"/>
              <a:gd name="connsiteY0-46" fmla="*/ 1836420 h 1836420"/>
              <a:gd name="connsiteX1-47" fmla="*/ 1264964 w 1264964"/>
              <a:gd name="connsiteY1-48" fmla="*/ 1714500 h 1836420"/>
              <a:gd name="connsiteX2-49" fmla="*/ 1257344 w 1264964"/>
              <a:gd name="connsiteY2-50" fmla="*/ 0 h 1836420"/>
              <a:gd name="connsiteX3-51" fmla="*/ 7664 w 1264964"/>
              <a:gd name="connsiteY3-52" fmla="*/ 1836420 h 1836420"/>
              <a:gd name="connsiteX0-53" fmla="*/ 15773 w 1273073"/>
              <a:gd name="connsiteY0-54" fmla="*/ 1836420 h 1836420"/>
              <a:gd name="connsiteX1-55" fmla="*/ 1273073 w 1273073"/>
              <a:gd name="connsiteY1-56" fmla="*/ 1714500 h 1836420"/>
              <a:gd name="connsiteX2-57" fmla="*/ 1265453 w 1273073"/>
              <a:gd name="connsiteY2-58" fmla="*/ 0 h 1836420"/>
              <a:gd name="connsiteX3-59" fmla="*/ 15773 w 1273073"/>
              <a:gd name="connsiteY3-60" fmla="*/ 1836420 h 1836420"/>
              <a:gd name="connsiteX0-61" fmla="*/ 10193 w 1549911"/>
              <a:gd name="connsiteY0-62" fmla="*/ 1571118 h 1714500"/>
              <a:gd name="connsiteX1-63" fmla="*/ 1549911 w 1549911"/>
              <a:gd name="connsiteY1-64" fmla="*/ 1714500 h 1714500"/>
              <a:gd name="connsiteX2-65" fmla="*/ 1542291 w 1549911"/>
              <a:gd name="connsiteY2-66" fmla="*/ 0 h 1714500"/>
              <a:gd name="connsiteX3-67" fmla="*/ 10193 w 1549911"/>
              <a:gd name="connsiteY3-68" fmla="*/ 1571118 h 1714500"/>
              <a:gd name="connsiteX0-69" fmla="*/ 10193 w 1549911"/>
              <a:gd name="connsiteY0-70" fmla="*/ 1562560 h 1705942"/>
              <a:gd name="connsiteX1-71" fmla="*/ 1549911 w 1549911"/>
              <a:gd name="connsiteY1-72" fmla="*/ 1705942 h 1705942"/>
              <a:gd name="connsiteX2-73" fmla="*/ 1542291 w 1549911"/>
              <a:gd name="connsiteY2-74" fmla="*/ 0 h 1705942"/>
              <a:gd name="connsiteX3-75" fmla="*/ 10193 w 1549911"/>
              <a:gd name="connsiteY3-76" fmla="*/ 1562560 h 1705942"/>
              <a:gd name="connsiteX0-77" fmla="*/ 9483 w 1549201"/>
              <a:gd name="connsiteY0-78" fmla="*/ 1562560 h 1705942"/>
              <a:gd name="connsiteX1-79" fmla="*/ 1549201 w 1549201"/>
              <a:gd name="connsiteY1-80" fmla="*/ 1705942 h 1705942"/>
              <a:gd name="connsiteX2-81" fmla="*/ 1541581 w 1549201"/>
              <a:gd name="connsiteY2-82" fmla="*/ 0 h 1705942"/>
              <a:gd name="connsiteX3-83" fmla="*/ 9483 w 1549201"/>
              <a:gd name="connsiteY3-84" fmla="*/ 1562560 h 1705942"/>
              <a:gd name="connsiteX0-85" fmla="*/ 1 w 1539719"/>
              <a:gd name="connsiteY0-86" fmla="*/ 1562560 h 1705942"/>
              <a:gd name="connsiteX1-87" fmla="*/ 1539719 w 1539719"/>
              <a:gd name="connsiteY1-88" fmla="*/ 1705942 h 1705942"/>
              <a:gd name="connsiteX2-89" fmla="*/ 1532099 w 1539719"/>
              <a:gd name="connsiteY2-90" fmla="*/ 0 h 1705942"/>
              <a:gd name="connsiteX3-91" fmla="*/ 1 w 1539719"/>
              <a:gd name="connsiteY3-92" fmla="*/ 1562560 h 1705942"/>
              <a:gd name="connsiteX0-93" fmla="*/ 0 w 1710881"/>
              <a:gd name="connsiteY0-94" fmla="*/ 1725164 h 1725164"/>
              <a:gd name="connsiteX1-95" fmla="*/ 1710881 w 1710881"/>
              <a:gd name="connsiteY1-96" fmla="*/ 1705942 h 1725164"/>
              <a:gd name="connsiteX2-97" fmla="*/ 1703261 w 1710881"/>
              <a:gd name="connsiteY2-98" fmla="*/ 0 h 1725164"/>
              <a:gd name="connsiteX3-99" fmla="*/ 0 w 1710881"/>
              <a:gd name="connsiteY3-100" fmla="*/ 1725164 h 1725164"/>
              <a:gd name="connsiteX0-101" fmla="*/ 232 w 1711113"/>
              <a:gd name="connsiteY0-102" fmla="*/ 1725164 h 1725164"/>
              <a:gd name="connsiteX1-103" fmla="*/ 1711113 w 1711113"/>
              <a:gd name="connsiteY1-104" fmla="*/ 1705942 h 1725164"/>
              <a:gd name="connsiteX2-105" fmla="*/ 1703493 w 1711113"/>
              <a:gd name="connsiteY2-106" fmla="*/ 0 h 1725164"/>
              <a:gd name="connsiteX3-107" fmla="*/ 232 w 1711113"/>
              <a:gd name="connsiteY3-108" fmla="*/ 1725164 h 1725164"/>
              <a:gd name="connsiteX0-109" fmla="*/ 278 w 1711159"/>
              <a:gd name="connsiteY0-110" fmla="*/ 1725164 h 1725164"/>
              <a:gd name="connsiteX1-111" fmla="*/ 1711159 w 1711159"/>
              <a:gd name="connsiteY1-112" fmla="*/ 1705942 h 1725164"/>
              <a:gd name="connsiteX2-113" fmla="*/ 1703539 w 1711159"/>
              <a:gd name="connsiteY2-114" fmla="*/ 0 h 1725164"/>
              <a:gd name="connsiteX3-115" fmla="*/ 278 w 1711159"/>
              <a:gd name="connsiteY3-116" fmla="*/ 1725164 h 1725164"/>
            </a:gdLst>
            <a:ahLst/>
            <a:cxnLst>
              <a:cxn ang="0">
                <a:pos x="connsiteX0-1" y="connsiteY0-2"/>
              </a:cxn>
              <a:cxn ang="0">
                <a:pos x="connsiteX1-3" y="connsiteY1-4"/>
              </a:cxn>
              <a:cxn ang="0">
                <a:pos x="connsiteX2-5" y="connsiteY2-6"/>
              </a:cxn>
              <a:cxn ang="0">
                <a:pos x="connsiteX3-7" y="connsiteY3-8"/>
              </a:cxn>
            </a:cxnLst>
            <a:rect l="l" t="t" r="r" b="b"/>
            <a:pathLst>
              <a:path w="1711159" h="1725164">
                <a:moveTo>
                  <a:pt x="278" y="1725164"/>
                </a:moveTo>
                <a:lnTo>
                  <a:pt x="1711159" y="1705942"/>
                </a:lnTo>
                <a:lnTo>
                  <a:pt x="1703539" y="0"/>
                </a:lnTo>
                <a:cubicBezTo>
                  <a:pt x="661316" y="194093"/>
                  <a:pt x="-15741" y="835891"/>
                  <a:pt x="278" y="1725164"/>
                </a:cubicBezTo>
                <a:close/>
              </a:path>
            </a:pathLst>
          </a:custGeom>
          <a:gradFill>
            <a:gsLst>
              <a:gs pos="49000">
                <a:schemeClr val="accent4"/>
              </a:gs>
              <a:gs pos="0">
                <a:schemeClr val="accent4">
                  <a:lumMod val="50000"/>
                </a:schemeClr>
              </a:gs>
              <a:gs pos="100000">
                <a:schemeClr val="accent4">
                  <a:lumMod val="60000"/>
                  <a:lumOff val="40000"/>
                </a:schemeClr>
              </a:gs>
            </a:gsLst>
            <a:lin ang="54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dirty="0"/>
          </a:p>
        </p:txBody>
      </p:sp>
      <p:sp>
        <p:nvSpPr>
          <p:cNvPr id="31" name="MH_Other_5"/>
          <p:cNvSpPr/>
          <p:nvPr>
            <p:custDataLst>
              <p:tags r:id="rId3"/>
            </p:custDataLst>
          </p:nvPr>
        </p:nvSpPr>
        <p:spPr>
          <a:xfrm>
            <a:off x="3513593" y="1480741"/>
            <a:ext cx="1042930" cy="1108472"/>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1" fmla="*/ 22056 w 1279356"/>
              <a:gd name="connsiteY0-2" fmla="*/ 1836420 h 1836420"/>
              <a:gd name="connsiteX1-3" fmla="*/ 1279356 w 1279356"/>
              <a:gd name="connsiteY1-4" fmla="*/ 1714500 h 1836420"/>
              <a:gd name="connsiteX2-5" fmla="*/ 1271736 w 1279356"/>
              <a:gd name="connsiteY2-6" fmla="*/ 0 h 1836420"/>
              <a:gd name="connsiteX3-7" fmla="*/ 921216 w 1279356"/>
              <a:gd name="connsiteY3-8" fmla="*/ 99060 h 1836420"/>
              <a:gd name="connsiteX4-9" fmla="*/ 433536 w 1279356"/>
              <a:gd name="connsiteY4-10" fmla="*/ 457200 h 1836420"/>
              <a:gd name="connsiteX5-11" fmla="*/ 75396 w 1279356"/>
              <a:gd name="connsiteY5-12" fmla="*/ 1005840 h 1836420"/>
              <a:gd name="connsiteX6-13" fmla="*/ 22056 w 1279356"/>
              <a:gd name="connsiteY6-14" fmla="*/ 1836420 h 1836420"/>
              <a:gd name="connsiteX0-15" fmla="*/ 22056 w 1279356"/>
              <a:gd name="connsiteY0-16" fmla="*/ 1836420 h 1836420"/>
              <a:gd name="connsiteX1-17" fmla="*/ 1279356 w 1279356"/>
              <a:gd name="connsiteY1-18" fmla="*/ 1714500 h 1836420"/>
              <a:gd name="connsiteX2-19" fmla="*/ 1271736 w 1279356"/>
              <a:gd name="connsiteY2-20" fmla="*/ 0 h 1836420"/>
              <a:gd name="connsiteX3-21" fmla="*/ 921216 w 1279356"/>
              <a:gd name="connsiteY3-22" fmla="*/ 99060 h 1836420"/>
              <a:gd name="connsiteX4-23" fmla="*/ 75396 w 1279356"/>
              <a:gd name="connsiteY4-24" fmla="*/ 1005840 h 1836420"/>
              <a:gd name="connsiteX5-25" fmla="*/ 22056 w 1279356"/>
              <a:gd name="connsiteY5-26" fmla="*/ 1836420 h 1836420"/>
              <a:gd name="connsiteX0-27" fmla="*/ 0 w 1257300"/>
              <a:gd name="connsiteY0-28" fmla="*/ 1836420 h 1836420"/>
              <a:gd name="connsiteX1-29" fmla="*/ 1257300 w 1257300"/>
              <a:gd name="connsiteY1-30" fmla="*/ 1714500 h 1836420"/>
              <a:gd name="connsiteX2-31" fmla="*/ 1249680 w 1257300"/>
              <a:gd name="connsiteY2-32" fmla="*/ 0 h 1836420"/>
              <a:gd name="connsiteX3-33" fmla="*/ 899160 w 1257300"/>
              <a:gd name="connsiteY3-34" fmla="*/ 99060 h 1836420"/>
              <a:gd name="connsiteX4-35" fmla="*/ 0 w 1257300"/>
              <a:gd name="connsiteY4-36" fmla="*/ 1836420 h 1836420"/>
              <a:gd name="connsiteX0-37" fmla="*/ 0 w 1257300"/>
              <a:gd name="connsiteY0-38" fmla="*/ 1836420 h 1836420"/>
              <a:gd name="connsiteX1-39" fmla="*/ 1257300 w 1257300"/>
              <a:gd name="connsiteY1-40" fmla="*/ 1714500 h 1836420"/>
              <a:gd name="connsiteX2-41" fmla="*/ 1249680 w 1257300"/>
              <a:gd name="connsiteY2-42" fmla="*/ 0 h 1836420"/>
              <a:gd name="connsiteX3-43" fmla="*/ 0 w 1257300"/>
              <a:gd name="connsiteY3-44" fmla="*/ 1836420 h 1836420"/>
              <a:gd name="connsiteX0-45" fmla="*/ 7664 w 1264964"/>
              <a:gd name="connsiteY0-46" fmla="*/ 1836420 h 1836420"/>
              <a:gd name="connsiteX1-47" fmla="*/ 1264964 w 1264964"/>
              <a:gd name="connsiteY1-48" fmla="*/ 1714500 h 1836420"/>
              <a:gd name="connsiteX2-49" fmla="*/ 1257344 w 1264964"/>
              <a:gd name="connsiteY2-50" fmla="*/ 0 h 1836420"/>
              <a:gd name="connsiteX3-51" fmla="*/ 7664 w 1264964"/>
              <a:gd name="connsiteY3-52" fmla="*/ 1836420 h 1836420"/>
              <a:gd name="connsiteX0-53" fmla="*/ 15773 w 1273073"/>
              <a:gd name="connsiteY0-54" fmla="*/ 1836420 h 1836420"/>
              <a:gd name="connsiteX1-55" fmla="*/ 1273073 w 1273073"/>
              <a:gd name="connsiteY1-56" fmla="*/ 1714500 h 1836420"/>
              <a:gd name="connsiteX2-57" fmla="*/ 1265453 w 1273073"/>
              <a:gd name="connsiteY2-58" fmla="*/ 0 h 1836420"/>
              <a:gd name="connsiteX3-59" fmla="*/ 15773 w 1273073"/>
              <a:gd name="connsiteY3-60" fmla="*/ 1836420 h 1836420"/>
              <a:gd name="connsiteX0-61" fmla="*/ 11716 w 1449001"/>
              <a:gd name="connsiteY0-62" fmla="*/ 1783483 h 1783483"/>
              <a:gd name="connsiteX1-63" fmla="*/ 1449001 w 1449001"/>
              <a:gd name="connsiteY1-64" fmla="*/ 1714500 h 1783483"/>
              <a:gd name="connsiteX2-65" fmla="*/ 1441381 w 1449001"/>
              <a:gd name="connsiteY2-66" fmla="*/ 0 h 1783483"/>
              <a:gd name="connsiteX3-67" fmla="*/ 11716 w 1449001"/>
              <a:gd name="connsiteY3-68" fmla="*/ 1783483 h 1783483"/>
              <a:gd name="connsiteX0-69" fmla="*/ 11716 w 1766622"/>
              <a:gd name="connsiteY0-70" fmla="*/ 1783483 h 1788612"/>
              <a:gd name="connsiteX1-71" fmla="*/ 1766622 w 1766622"/>
              <a:gd name="connsiteY1-72" fmla="*/ 1788612 h 1788612"/>
              <a:gd name="connsiteX2-73" fmla="*/ 1441381 w 1766622"/>
              <a:gd name="connsiteY2-74" fmla="*/ 0 h 1788612"/>
              <a:gd name="connsiteX3-75" fmla="*/ 11716 w 1766622"/>
              <a:gd name="connsiteY3-76" fmla="*/ 1783483 h 1788612"/>
              <a:gd name="connsiteX0-77" fmla="*/ 7987 w 1762893"/>
              <a:gd name="connsiteY0-78" fmla="*/ 1709371 h 1714500"/>
              <a:gd name="connsiteX1-79" fmla="*/ 1762893 w 1762893"/>
              <a:gd name="connsiteY1-80" fmla="*/ 1714500 h 1714500"/>
              <a:gd name="connsiteX2-81" fmla="*/ 1755274 w 1762893"/>
              <a:gd name="connsiteY2-82" fmla="*/ 0 h 1714500"/>
              <a:gd name="connsiteX3-83" fmla="*/ 7987 w 1762893"/>
              <a:gd name="connsiteY3-84" fmla="*/ 1709371 h 1714500"/>
              <a:gd name="connsiteX0-85" fmla="*/ 9131 w 1764037"/>
              <a:gd name="connsiteY0-86" fmla="*/ 1709371 h 1714500"/>
              <a:gd name="connsiteX1-87" fmla="*/ 1764037 w 1764037"/>
              <a:gd name="connsiteY1-88" fmla="*/ 1714500 h 1714500"/>
              <a:gd name="connsiteX2-89" fmla="*/ 1756418 w 1764037"/>
              <a:gd name="connsiteY2-90" fmla="*/ 0 h 1714500"/>
              <a:gd name="connsiteX3-91" fmla="*/ 9131 w 1764037"/>
              <a:gd name="connsiteY3-92" fmla="*/ 1709371 h 1714500"/>
              <a:gd name="connsiteX0-93" fmla="*/ 9132 w 1764038"/>
              <a:gd name="connsiteY0-94" fmla="*/ 1709371 h 1714500"/>
              <a:gd name="connsiteX1-95" fmla="*/ 1764038 w 1764038"/>
              <a:gd name="connsiteY1-96" fmla="*/ 1714500 h 1714500"/>
              <a:gd name="connsiteX2-97" fmla="*/ 1756419 w 1764038"/>
              <a:gd name="connsiteY2-98" fmla="*/ 0 h 1714500"/>
              <a:gd name="connsiteX3-99" fmla="*/ 9132 w 1764038"/>
              <a:gd name="connsiteY3-100" fmla="*/ 1709371 h 1714500"/>
              <a:gd name="connsiteX0-101" fmla="*/ 312 w 1755218"/>
              <a:gd name="connsiteY0-102" fmla="*/ 1709371 h 1714500"/>
              <a:gd name="connsiteX1-103" fmla="*/ 1755218 w 1755218"/>
              <a:gd name="connsiteY1-104" fmla="*/ 1714500 h 1714500"/>
              <a:gd name="connsiteX2-105" fmla="*/ 1747599 w 1755218"/>
              <a:gd name="connsiteY2-106" fmla="*/ 0 h 1714500"/>
              <a:gd name="connsiteX3-107" fmla="*/ 312 w 1755218"/>
              <a:gd name="connsiteY3-108" fmla="*/ 1709371 h 1714500"/>
            </a:gdLst>
            <a:ahLst/>
            <a:cxnLst>
              <a:cxn ang="0">
                <a:pos x="connsiteX0-1" y="connsiteY0-2"/>
              </a:cxn>
              <a:cxn ang="0">
                <a:pos x="connsiteX1-3" y="connsiteY1-4"/>
              </a:cxn>
              <a:cxn ang="0">
                <a:pos x="connsiteX2-5" y="connsiteY2-6"/>
              </a:cxn>
              <a:cxn ang="0">
                <a:pos x="connsiteX3-7" y="connsiteY3-8"/>
              </a:cxn>
            </a:cxnLst>
            <a:rect l="l" t="t" r="r" b="b"/>
            <a:pathLst>
              <a:path w="1755218" h="1714500">
                <a:moveTo>
                  <a:pt x="312" y="1709371"/>
                </a:moveTo>
                <a:lnTo>
                  <a:pt x="1755218" y="1714500"/>
                </a:lnTo>
                <a:cubicBezTo>
                  <a:pt x="1752678" y="1143000"/>
                  <a:pt x="1750139" y="571500"/>
                  <a:pt x="1747599" y="0"/>
                </a:cubicBezTo>
                <a:cubicBezTo>
                  <a:pt x="655351" y="105777"/>
                  <a:pt x="-16589" y="866945"/>
                  <a:pt x="312" y="1709371"/>
                </a:cubicBezTo>
                <a:close/>
              </a:path>
            </a:pathLst>
          </a:custGeom>
          <a:gradFill>
            <a:gsLst>
              <a:gs pos="49000">
                <a:schemeClr val="accent1"/>
              </a:gs>
              <a:gs pos="0">
                <a:schemeClr val="accent1">
                  <a:lumMod val="50000"/>
                </a:schemeClr>
              </a:gs>
              <a:gs pos="100000">
                <a:schemeClr val="accent1">
                  <a:lumMod val="60000"/>
                  <a:lumOff val="40000"/>
                </a:schemeClr>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dirty="0"/>
          </a:p>
        </p:txBody>
      </p:sp>
      <p:sp>
        <p:nvSpPr>
          <p:cNvPr id="32" name="MH_Other_6"/>
          <p:cNvSpPr/>
          <p:nvPr>
            <p:custDataLst>
              <p:tags r:id="rId4"/>
            </p:custDataLst>
          </p:nvPr>
        </p:nvSpPr>
        <p:spPr>
          <a:xfrm flipH="1">
            <a:off x="4681533" y="1477170"/>
            <a:ext cx="1082219" cy="1098947"/>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1" fmla="*/ 22056 w 1279356"/>
              <a:gd name="connsiteY0-2" fmla="*/ 1836420 h 1836420"/>
              <a:gd name="connsiteX1-3" fmla="*/ 1279356 w 1279356"/>
              <a:gd name="connsiteY1-4" fmla="*/ 1714500 h 1836420"/>
              <a:gd name="connsiteX2-5" fmla="*/ 1271736 w 1279356"/>
              <a:gd name="connsiteY2-6" fmla="*/ 0 h 1836420"/>
              <a:gd name="connsiteX3-7" fmla="*/ 921216 w 1279356"/>
              <a:gd name="connsiteY3-8" fmla="*/ 99060 h 1836420"/>
              <a:gd name="connsiteX4-9" fmla="*/ 433536 w 1279356"/>
              <a:gd name="connsiteY4-10" fmla="*/ 457200 h 1836420"/>
              <a:gd name="connsiteX5-11" fmla="*/ 75396 w 1279356"/>
              <a:gd name="connsiteY5-12" fmla="*/ 1005840 h 1836420"/>
              <a:gd name="connsiteX6-13" fmla="*/ 22056 w 1279356"/>
              <a:gd name="connsiteY6-14" fmla="*/ 1836420 h 1836420"/>
              <a:gd name="connsiteX0-15" fmla="*/ 22056 w 1279356"/>
              <a:gd name="connsiteY0-16" fmla="*/ 1836420 h 1836420"/>
              <a:gd name="connsiteX1-17" fmla="*/ 1279356 w 1279356"/>
              <a:gd name="connsiteY1-18" fmla="*/ 1714500 h 1836420"/>
              <a:gd name="connsiteX2-19" fmla="*/ 1271736 w 1279356"/>
              <a:gd name="connsiteY2-20" fmla="*/ 0 h 1836420"/>
              <a:gd name="connsiteX3-21" fmla="*/ 921216 w 1279356"/>
              <a:gd name="connsiteY3-22" fmla="*/ 99060 h 1836420"/>
              <a:gd name="connsiteX4-23" fmla="*/ 75396 w 1279356"/>
              <a:gd name="connsiteY4-24" fmla="*/ 1005840 h 1836420"/>
              <a:gd name="connsiteX5-25" fmla="*/ 22056 w 1279356"/>
              <a:gd name="connsiteY5-26" fmla="*/ 1836420 h 1836420"/>
              <a:gd name="connsiteX0-27" fmla="*/ 0 w 1257300"/>
              <a:gd name="connsiteY0-28" fmla="*/ 1836420 h 1836420"/>
              <a:gd name="connsiteX1-29" fmla="*/ 1257300 w 1257300"/>
              <a:gd name="connsiteY1-30" fmla="*/ 1714500 h 1836420"/>
              <a:gd name="connsiteX2-31" fmla="*/ 1249680 w 1257300"/>
              <a:gd name="connsiteY2-32" fmla="*/ 0 h 1836420"/>
              <a:gd name="connsiteX3-33" fmla="*/ 899160 w 1257300"/>
              <a:gd name="connsiteY3-34" fmla="*/ 99060 h 1836420"/>
              <a:gd name="connsiteX4-35" fmla="*/ 0 w 1257300"/>
              <a:gd name="connsiteY4-36" fmla="*/ 1836420 h 1836420"/>
              <a:gd name="connsiteX0-37" fmla="*/ 0 w 1257300"/>
              <a:gd name="connsiteY0-38" fmla="*/ 1836420 h 1836420"/>
              <a:gd name="connsiteX1-39" fmla="*/ 1257300 w 1257300"/>
              <a:gd name="connsiteY1-40" fmla="*/ 1714500 h 1836420"/>
              <a:gd name="connsiteX2-41" fmla="*/ 1249680 w 1257300"/>
              <a:gd name="connsiteY2-42" fmla="*/ 0 h 1836420"/>
              <a:gd name="connsiteX3-43" fmla="*/ 0 w 1257300"/>
              <a:gd name="connsiteY3-44" fmla="*/ 1836420 h 1836420"/>
              <a:gd name="connsiteX0-45" fmla="*/ 7664 w 1264964"/>
              <a:gd name="connsiteY0-46" fmla="*/ 1836420 h 1836420"/>
              <a:gd name="connsiteX1-47" fmla="*/ 1264964 w 1264964"/>
              <a:gd name="connsiteY1-48" fmla="*/ 1714500 h 1836420"/>
              <a:gd name="connsiteX2-49" fmla="*/ 1257344 w 1264964"/>
              <a:gd name="connsiteY2-50" fmla="*/ 0 h 1836420"/>
              <a:gd name="connsiteX3-51" fmla="*/ 7664 w 1264964"/>
              <a:gd name="connsiteY3-52" fmla="*/ 1836420 h 1836420"/>
              <a:gd name="connsiteX0-53" fmla="*/ 15773 w 1273073"/>
              <a:gd name="connsiteY0-54" fmla="*/ 1836420 h 1836420"/>
              <a:gd name="connsiteX1-55" fmla="*/ 1273073 w 1273073"/>
              <a:gd name="connsiteY1-56" fmla="*/ 1714500 h 1836420"/>
              <a:gd name="connsiteX2-57" fmla="*/ 1265453 w 1273073"/>
              <a:gd name="connsiteY2-58" fmla="*/ 0 h 1836420"/>
              <a:gd name="connsiteX3-59" fmla="*/ 15773 w 1273073"/>
              <a:gd name="connsiteY3-60" fmla="*/ 1836420 h 1836420"/>
              <a:gd name="connsiteX0-61" fmla="*/ 10661 w 1515888"/>
              <a:gd name="connsiteY0-62" fmla="*/ 1870653 h 1870653"/>
              <a:gd name="connsiteX1-63" fmla="*/ 1515888 w 1515888"/>
              <a:gd name="connsiteY1-64" fmla="*/ 1714500 h 1870653"/>
              <a:gd name="connsiteX2-65" fmla="*/ 1508268 w 1515888"/>
              <a:gd name="connsiteY2-66" fmla="*/ 0 h 1870653"/>
              <a:gd name="connsiteX3-67" fmla="*/ 10661 w 1515888"/>
              <a:gd name="connsiteY3-68" fmla="*/ 1870653 h 1870653"/>
              <a:gd name="connsiteX0-69" fmla="*/ 11391 w 1516618"/>
              <a:gd name="connsiteY0-70" fmla="*/ 1870653 h 1870653"/>
              <a:gd name="connsiteX1-71" fmla="*/ 1516618 w 1516618"/>
              <a:gd name="connsiteY1-72" fmla="*/ 1714500 h 1870653"/>
              <a:gd name="connsiteX2-73" fmla="*/ 1508998 w 1516618"/>
              <a:gd name="connsiteY2-74" fmla="*/ 0 h 1870653"/>
              <a:gd name="connsiteX3-75" fmla="*/ 11391 w 1516618"/>
              <a:gd name="connsiteY3-76" fmla="*/ 1870653 h 1870653"/>
              <a:gd name="connsiteX0-77" fmla="*/ 1708 w 1506935"/>
              <a:gd name="connsiteY0-78" fmla="*/ 1870653 h 1870653"/>
              <a:gd name="connsiteX1-79" fmla="*/ 1506935 w 1506935"/>
              <a:gd name="connsiteY1-80" fmla="*/ 1714500 h 1870653"/>
              <a:gd name="connsiteX2-81" fmla="*/ 1499315 w 1506935"/>
              <a:gd name="connsiteY2-82" fmla="*/ 0 h 1870653"/>
              <a:gd name="connsiteX3-83" fmla="*/ 1708 w 1506935"/>
              <a:gd name="connsiteY3-84" fmla="*/ 1870653 h 1870653"/>
              <a:gd name="connsiteX0-85" fmla="*/ 1708 w 1515199"/>
              <a:gd name="connsiteY0-86" fmla="*/ 1870653 h 1870653"/>
              <a:gd name="connsiteX1-87" fmla="*/ 1515199 w 1515199"/>
              <a:gd name="connsiteY1-88" fmla="*/ 1688825 h 1870653"/>
              <a:gd name="connsiteX2-89" fmla="*/ 1499315 w 1515199"/>
              <a:gd name="connsiteY2-90" fmla="*/ 0 h 1870653"/>
              <a:gd name="connsiteX3-91" fmla="*/ 1708 w 1515199"/>
              <a:gd name="connsiteY3-92" fmla="*/ 1870653 h 1870653"/>
              <a:gd name="connsiteX0-93" fmla="*/ 1708 w 1515199"/>
              <a:gd name="connsiteY0-94" fmla="*/ 1887769 h 1887769"/>
              <a:gd name="connsiteX1-95" fmla="*/ 1515199 w 1515199"/>
              <a:gd name="connsiteY1-96" fmla="*/ 1705941 h 1887769"/>
              <a:gd name="connsiteX2-97" fmla="*/ 1499315 w 1515199"/>
              <a:gd name="connsiteY2-98" fmla="*/ 0 h 1887769"/>
              <a:gd name="connsiteX3-99" fmla="*/ 1708 w 1515199"/>
              <a:gd name="connsiteY3-100" fmla="*/ 1887769 h 1887769"/>
              <a:gd name="connsiteX0-101" fmla="*/ 1708 w 1515199"/>
              <a:gd name="connsiteY0-102" fmla="*/ 1887769 h 1887769"/>
              <a:gd name="connsiteX1-103" fmla="*/ 1515199 w 1515199"/>
              <a:gd name="connsiteY1-104" fmla="*/ 1705941 h 1887769"/>
              <a:gd name="connsiteX2-105" fmla="*/ 1499315 w 1515199"/>
              <a:gd name="connsiteY2-106" fmla="*/ 0 h 1887769"/>
              <a:gd name="connsiteX3-107" fmla="*/ 1708 w 1515199"/>
              <a:gd name="connsiteY3-108" fmla="*/ 1887769 h 1887769"/>
              <a:gd name="connsiteX0-109" fmla="*/ 5710 w 1519201"/>
              <a:gd name="connsiteY0-110" fmla="*/ 1887769 h 1887769"/>
              <a:gd name="connsiteX1-111" fmla="*/ 1519201 w 1519201"/>
              <a:gd name="connsiteY1-112" fmla="*/ 1705941 h 1887769"/>
              <a:gd name="connsiteX2-113" fmla="*/ 1503317 w 1519201"/>
              <a:gd name="connsiteY2-114" fmla="*/ 0 h 1887769"/>
              <a:gd name="connsiteX3-115" fmla="*/ 5710 w 1519201"/>
              <a:gd name="connsiteY3-116" fmla="*/ 1887769 h 1887769"/>
              <a:gd name="connsiteX0-117" fmla="*/ 6096 w 1519587"/>
              <a:gd name="connsiteY0-118" fmla="*/ 1887769 h 1887769"/>
              <a:gd name="connsiteX1-119" fmla="*/ 1519587 w 1519587"/>
              <a:gd name="connsiteY1-120" fmla="*/ 1705941 h 1887769"/>
              <a:gd name="connsiteX2-121" fmla="*/ 1503703 w 1519587"/>
              <a:gd name="connsiteY2-122" fmla="*/ 0 h 1887769"/>
              <a:gd name="connsiteX3-123" fmla="*/ 6096 w 1519587"/>
              <a:gd name="connsiteY3-124" fmla="*/ 1887769 h 1887769"/>
              <a:gd name="connsiteX0-125" fmla="*/ 5501 w 1518992"/>
              <a:gd name="connsiteY0-126" fmla="*/ 1887769 h 1887769"/>
              <a:gd name="connsiteX1-127" fmla="*/ 1518992 w 1518992"/>
              <a:gd name="connsiteY1-128" fmla="*/ 1705941 h 1887769"/>
              <a:gd name="connsiteX2-129" fmla="*/ 1503108 w 1518992"/>
              <a:gd name="connsiteY2-130" fmla="*/ 0 h 1887769"/>
              <a:gd name="connsiteX3-131" fmla="*/ 5501 w 1518992"/>
              <a:gd name="connsiteY3-132" fmla="*/ 1887769 h 1887769"/>
              <a:gd name="connsiteX0-133" fmla="*/ 495 w 1513986"/>
              <a:gd name="connsiteY0-134" fmla="*/ 1887769 h 1887769"/>
              <a:gd name="connsiteX1-135" fmla="*/ 1513986 w 1513986"/>
              <a:gd name="connsiteY1-136" fmla="*/ 1705941 h 1887769"/>
              <a:gd name="connsiteX2-137" fmla="*/ 1498102 w 1513986"/>
              <a:gd name="connsiteY2-138" fmla="*/ 0 h 1887769"/>
              <a:gd name="connsiteX3-139" fmla="*/ 495 w 1513986"/>
              <a:gd name="connsiteY3-140" fmla="*/ 1887769 h 1887769"/>
              <a:gd name="connsiteX0-141" fmla="*/ 1636 w 1515127"/>
              <a:gd name="connsiteY0-142" fmla="*/ 1887769 h 1887769"/>
              <a:gd name="connsiteX1-143" fmla="*/ 1515127 w 1515127"/>
              <a:gd name="connsiteY1-144" fmla="*/ 1705941 h 1887769"/>
              <a:gd name="connsiteX2-145" fmla="*/ 1499243 w 1515127"/>
              <a:gd name="connsiteY2-146" fmla="*/ 0 h 1887769"/>
              <a:gd name="connsiteX3-147" fmla="*/ 1636 w 1515127"/>
              <a:gd name="connsiteY3-148" fmla="*/ 1887769 h 1887769"/>
              <a:gd name="connsiteX0-149" fmla="*/ 1549 w 1548097"/>
              <a:gd name="connsiteY0-150" fmla="*/ 1879211 h 1879211"/>
              <a:gd name="connsiteX1-151" fmla="*/ 1548097 w 1548097"/>
              <a:gd name="connsiteY1-152" fmla="*/ 1705941 h 1879211"/>
              <a:gd name="connsiteX2-153" fmla="*/ 1532213 w 1548097"/>
              <a:gd name="connsiteY2-154" fmla="*/ 0 h 1879211"/>
              <a:gd name="connsiteX3-155" fmla="*/ 1549 w 1548097"/>
              <a:gd name="connsiteY3-156" fmla="*/ 1879211 h 1879211"/>
              <a:gd name="connsiteX0-157" fmla="*/ 1274 w 1680732"/>
              <a:gd name="connsiteY0-158" fmla="*/ 1709813 h 1709813"/>
              <a:gd name="connsiteX1-159" fmla="*/ 1680732 w 1680732"/>
              <a:gd name="connsiteY1-160" fmla="*/ 1705941 h 1709813"/>
              <a:gd name="connsiteX2-161" fmla="*/ 1664848 w 1680732"/>
              <a:gd name="connsiteY2-162" fmla="*/ 0 h 1709813"/>
              <a:gd name="connsiteX3-163" fmla="*/ 1274 w 1680732"/>
              <a:gd name="connsiteY3-164" fmla="*/ 1709813 h 1709813"/>
              <a:gd name="connsiteX0-165" fmla="*/ 1274 w 1680732"/>
              <a:gd name="connsiteY0-166" fmla="*/ 1709813 h 1709813"/>
              <a:gd name="connsiteX1-167" fmla="*/ 1680732 w 1680732"/>
              <a:gd name="connsiteY1-168" fmla="*/ 1705942 h 1709813"/>
              <a:gd name="connsiteX2-169" fmla="*/ 1664848 w 1680732"/>
              <a:gd name="connsiteY2-170" fmla="*/ 0 h 1709813"/>
              <a:gd name="connsiteX3-171" fmla="*/ 1274 w 1680732"/>
              <a:gd name="connsiteY3-172" fmla="*/ 1709813 h 1709813"/>
              <a:gd name="connsiteX0-173" fmla="*/ 1497 w 1680955"/>
              <a:gd name="connsiteY0-174" fmla="*/ 1709813 h 1709813"/>
              <a:gd name="connsiteX1-175" fmla="*/ 1680955 w 1680955"/>
              <a:gd name="connsiteY1-176" fmla="*/ 1705942 h 1709813"/>
              <a:gd name="connsiteX2-177" fmla="*/ 1665071 w 1680955"/>
              <a:gd name="connsiteY2-178" fmla="*/ 0 h 1709813"/>
              <a:gd name="connsiteX3-179" fmla="*/ 1497 w 1680955"/>
              <a:gd name="connsiteY3-180" fmla="*/ 1709813 h 1709813"/>
              <a:gd name="connsiteX0-181" fmla="*/ 1308 w 1757770"/>
              <a:gd name="connsiteY0-182" fmla="*/ 1700972 h 1700972"/>
              <a:gd name="connsiteX1-183" fmla="*/ 1680766 w 1757770"/>
              <a:gd name="connsiteY1-184" fmla="*/ 1697101 h 1700972"/>
              <a:gd name="connsiteX2-185" fmla="*/ 1757770 w 1757770"/>
              <a:gd name="connsiteY2-186" fmla="*/ 0 h 1700972"/>
              <a:gd name="connsiteX3-187" fmla="*/ 1308 w 1757770"/>
              <a:gd name="connsiteY3-188" fmla="*/ 1700972 h 1700972"/>
            </a:gdLst>
            <a:ahLst/>
            <a:cxnLst>
              <a:cxn ang="0">
                <a:pos x="connsiteX0-1" y="connsiteY0-2"/>
              </a:cxn>
              <a:cxn ang="0">
                <a:pos x="connsiteX1-3" y="connsiteY1-4"/>
              </a:cxn>
              <a:cxn ang="0">
                <a:pos x="connsiteX2-5" y="connsiteY2-6"/>
              </a:cxn>
              <a:cxn ang="0">
                <a:pos x="connsiteX3-7" y="connsiteY3-8"/>
              </a:cxn>
            </a:cxnLst>
            <a:rect l="l" t="t" r="r" b="b"/>
            <a:pathLst>
              <a:path w="1757770" h="1700972">
                <a:moveTo>
                  <a:pt x="1308" y="1700972"/>
                </a:moveTo>
                <a:lnTo>
                  <a:pt x="1680766" y="1697101"/>
                </a:lnTo>
                <a:lnTo>
                  <a:pt x="1757770" y="0"/>
                </a:lnTo>
                <a:cubicBezTo>
                  <a:pt x="655316" y="194535"/>
                  <a:pt x="-34179" y="837372"/>
                  <a:pt x="1308" y="1700972"/>
                </a:cubicBezTo>
                <a:close/>
              </a:path>
            </a:pathLst>
          </a:custGeom>
          <a:gradFill>
            <a:gsLst>
              <a:gs pos="49000">
                <a:schemeClr val="accent2"/>
              </a:gs>
              <a:gs pos="0">
                <a:schemeClr val="accent2">
                  <a:lumMod val="50000"/>
                </a:schemeClr>
              </a:gs>
              <a:gs pos="100000">
                <a:schemeClr val="accent2">
                  <a:lumMod val="60000"/>
                  <a:lumOff val="40000"/>
                </a:schemeClr>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anchor="ctr"/>
          <a:lstStyle/>
          <a:p>
            <a:pPr algn="ctr">
              <a:defRPr/>
            </a:pPr>
            <a:endParaRPr lang="zh-CN" altLang="en-US" dirty="0"/>
          </a:p>
        </p:txBody>
      </p:sp>
      <p:sp>
        <p:nvSpPr>
          <p:cNvPr id="30" name="MH_Other_7"/>
          <p:cNvSpPr/>
          <p:nvPr>
            <p:custDataLst>
              <p:tags r:id="rId5"/>
            </p:custDataLst>
          </p:nvPr>
        </p:nvSpPr>
        <p:spPr>
          <a:xfrm rot="21432854" flipH="1">
            <a:off x="4689867" y="1458119"/>
            <a:ext cx="942923" cy="1307307"/>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1" fmla="*/ 22056 w 1279356"/>
              <a:gd name="connsiteY0-2" fmla="*/ 1836420 h 1836420"/>
              <a:gd name="connsiteX1-3" fmla="*/ 1279356 w 1279356"/>
              <a:gd name="connsiteY1-4" fmla="*/ 1714500 h 1836420"/>
              <a:gd name="connsiteX2-5" fmla="*/ 1271736 w 1279356"/>
              <a:gd name="connsiteY2-6" fmla="*/ 0 h 1836420"/>
              <a:gd name="connsiteX3-7" fmla="*/ 921216 w 1279356"/>
              <a:gd name="connsiteY3-8" fmla="*/ 99060 h 1836420"/>
              <a:gd name="connsiteX4-9" fmla="*/ 433536 w 1279356"/>
              <a:gd name="connsiteY4-10" fmla="*/ 457200 h 1836420"/>
              <a:gd name="connsiteX5-11" fmla="*/ 75396 w 1279356"/>
              <a:gd name="connsiteY5-12" fmla="*/ 1005840 h 1836420"/>
              <a:gd name="connsiteX6-13" fmla="*/ 22056 w 1279356"/>
              <a:gd name="connsiteY6-14" fmla="*/ 1836420 h 1836420"/>
              <a:gd name="connsiteX0-15" fmla="*/ 22056 w 1279356"/>
              <a:gd name="connsiteY0-16" fmla="*/ 1836420 h 1836420"/>
              <a:gd name="connsiteX1-17" fmla="*/ 1279356 w 1279356"/>
              <a:gd name="connsiteY1-18" fmla="*/ 1714500 h 1836420"/>
              <a:gd name="connsiteX2-19" fmla="*/ 1271736 w 1279356"/>
              <a:gd name="connsiteY2-20" fmla="*/ 0 h 1836420"/>
              <a:gd name="connsiteX3-21" fmla="*/ 921216 w 1279356"/>
              <a:gd name="connsiteY3-22" fmla="*/ 99060 h 1836420"/>
              <a:gd name="connsiteX4-23" fmla="*/ 75396 w 1279356"/>
              <a:gd name="connsiteY4-24" fmla="*/ 1005840 h 1836420"/>
              <a:gd name="connsiteX5-25" fmla="*/ 22056 w 1279356"/>
              <a:gd name="connsiteY5-26" fmla="*/ 1836420 h 1836420"/>
              <a:gd name="connsiteX0-27" fmla="*/ 0 w 1257300"/>
              <a:gd name="connsiteY0-28" fmla="*/ 1836420 h 1836420"/>
              <a:gd name="connsiteX1-29" fmla="*/ 1257300 w 1257300"/>
              <a:gd name="connsiteY1-30" fmla="*/ 1714500 h 1836420"/>
              <a:gd name="connsiteX2-31" fmla="*/ 1249680 w 1257300"/>
              <a:gd name="connsiteY2-32" fmla="*/ 0 h 1836420"/>
              <a:gd name="connsiteX3-33" fmla="*/ 899160 w 1257300"/>
              <a:gd name="connsiteY3-34" fmla="*/ 99060 h 1836420"/>
              <a:gd name="connsiteX4-35" fmla="*/ 0 w 1257300"/>
              <a:gd name="connsiteY4-36" fmla="*/ 1836420 h 1836420"/>
              <a:gd name="connsiteX0-37" fmla="*/ 0 w 1257300"/>
              <a:gd name="connsiteY0-38" fmla="*/ 1836420 h 1836420"/>
              <a:gd name="connsiteX1-39" fmla="*/ 1257300 w 1257300"/>
              <a:gd name="connsiteY1-40" fmla="*/ 1714500 h 1836420"/>
              <a:gd name="connsiteX2-41" fmla="*/ 1249680 w 1257300"/>
              <a:gd name="connsiteY2-42" fmla="*/ 0 h 1836420"/>
              <a:gd name="connsiteX3-43" fmla="*/ 0 w 1257300"/>
              <a:gd name="connsiteY3-44" fmla="*/ 1836420 h 1836420"/>
              <a:gd name="connsiteX0-45" fmla="*/ 7664 w 1264964"/>
              <a:gd name="connsiteY0-46" fmla="*/ 1836420 h 1836420"/>
              <a:gd name="connsiteX1-47" fmla="*/ 1264964 w 1264964"/>
              <a:gd name="connsiteY1-48" fmla="*/ 1714500 h 1836420"/>
              <a:gd name="connsiteX2-49" fmla="*/ 1257344 w 1264964"/>
              <a:gd name="connsiteY2-50" fmla="*/ 0 h 1836420"/>
              <a:gd name="connsiteX3-51" fmla="*/ 7664 w 1264964"/>
              <a:gd name="connsiteY3-52" fmla="*/ 1836420 h 1836420"/>
              <a:gd name="connsiteX0-53" fmla="*/ 15773 w 1273073"/>
              <a:gd name="connsiteY0-54" fmla="*/ 1836420 h 1836420"/>
              <a:gd name="connsiteX1-55" fmla="*/ 1273073 w 1273073"/>
              <a:gd name="connsiteY1-56" fmla="*/ 1714500 h 1836420"/>
              <a:gd name="connsiteX2-57" fmla="*/ 1265453 w 1273073"/>
              <a:gd name="connsiteY2-58" fmla="*/ 0 h 1836420"/>
              <a:gd name="connsiteX3-59" fmla="*/ 15773 w 1273073"/>
              <a:gd name="connsiteY3-60" fmla="*/ 1836420 h 1836420"/>
              <a:gd name="connsiteX0-61" fmla="*/ 10661 w 1515888"/>
              <a:gd name="connsiteY0-62" fmla="*/ 1870653 h 1870653"/>
              <a:gd name="connsiteX1-63" fmla="*/ 1515888 w 1515888"/>
              <a:gd name="connsiteY1-64" fmla="*/ 1714500 h 1870653"/>
              <a:gd name="connsiteX2-65" fmla="*/ 1508268 w 1515888"/>
              <a:gd name="connsiteY2-66" fmla="*/ 0 h 1870653"/>
              <a:gd name="connsiteX3-67" fmla="*/ 10661 w 1515888"/>
              <a:gd name="connsiteY3-68" fmla="*/ 1870653 h 1870653"/>
              <a:gd name="connsiteX0-69" fmla="*/ 11391 w 1516618"/>
              <a:gd name="connsiteY0-70" fmla="*/ 1870653 h 1870653"/>
              <a:gd name="connsiteX1-71" fmla="*/ 1516618 w 1516618"/>
              <a:gd name="connsiteY1-72" fmla="*/ 1714500 h 1870653"/>
              <a:gd name="connsiteX2-73" fmla="*/ 1508998 w 1516618"/>
              <a:gd name="connsiteY2-74" fmla="*/ 0 h 1870653"/>
              <a:gd name="connsiteX3-75" fmla="*/ 11391 w 1516618"/>
              <a:gd name="connsiteY3-76" fmla="*/ 1870653 h 1870653"/>
              <a:gd name="connsiteX0-77" fmla="*/ 1708 w 1506935"/>
              <a:gd name="connsiteY0-78" fmla="*/ 1870653 h 1870653"/>
              <a:gd name="connsiteX1-79" fmla="*/ 1506935 w 1506935"/>
              <a:gd name="connsiteY1-80" fmla="*/ 1714500 h 1870653"/>
              <a:gd name="connsiteX2-81" fmla="*/ 1499315 w 1506935"/>
              <a:gd name="connsiteY2-82" fmla="*/ 0 h 1870653"/>
              <a:gd name="connsiteX3-83" fmla="*/ 1708 w 1506935"/>
              <a:gd name="connsiteY3-84" fmla="*/ 1870653 h 1870653"/>
              <a:gd name="connsiteX0-85" fmla="*/ 1708 w 1515199"/>
              <a:gd name="connsiteY0-86" fmla="*/ 1870653 h 1870653"/>
              <a:gd name="connsiteX1-87" fmla="*/ 1515199 w 1515199"/>
              <a:gd name="connsiteY1-88" fmla="*/ 1688825 h 1870653"/>
              <a:gd name="connsiteX2-89" fmla="*/ 1499315 w 1515199"/>
              <a:gd name="connsiteY2-90" fmla="*/ 0 h 1870653"/>
              <a:gd name="connsiteX3-91" fmla="*/ 1708 w 1515199"/>
              <a:gd name="connsiteY3-92" fmla="*/ 1870653 h 1870653"/>
              <a:gd name="connsiteX0-93" fmla="*/ 1708 w 1515199"/>
              <a:gd name="connsiteY0-94" fmla="*/ 1887769 h 1887769"/>
              <a:gd name="connsiteX1-95" fmla="*/ 1515199 w 1515199"/>
              <a:gd name="connsiteY1-96" fmla="*/ 1705941 h 1887769"/>
              <a:gd name="connsiteX2-97" fmla="*/ 1499315 w 1515199"/>
              <a:gd name="connsiteY2-98" fmla="*/ 0 h 1887769"/>
              <a:gd name="connsiteX3-99" fmla="*/ 1708 w 1515199"/>
              <a:gd name="connsiteY3-100" fmla="*/ 1887769 h 1887769"/>
              <a:gd name="connsiteX0-101" fmla="*/ 1708 w 1515199"/>
              <a:gd name="connsiteY0-102" fmla="*/ 1887769 h 1887769"/>
              <a:gd name="connsiteX1-103" fmla="*/ 1515199 w 1515199"/>
              <a:gd name="connsiteY1-104" fmla="*/ 1705941 h 1887769"/>
              <a:gd name="connsiteX2-105" fmla="*/ 1499315 w 1515199"/>
              <a:gd name="connsiteY2-106" fmla="*/ 0 h 1887769"/>
              <a:gd name="connsiteX3-107" fmla="*/ 1708 w 1515199"/>
              <a:gd name="connsiteY3-108" fmla="*/ 1887769 h 1887769"/>
              <a:gd name="connsiteX0-109" fmla="*/ 5710 w 1519201"/>
              <a:gd name="connsiteY0-110" fmla="*/ 1887769 h 1887769"/>
              <a:gd name="connsiteX1-111" fmla="*/ 1519201 w 1519201"/>
              <a:gd name="connsiteY1-112" fmla="*/ 1705941 h 1887769"/>
              <a:gd name="connsiteX2-113" fmla="*/ 1503317 w 1519201"/>
              <a:gd name="connsiteY2-114" fmla="*/ 0 h 1887769"/>
              <a:gd name="connsiteX3-115" fmla="*/ 5710 w 1519201"/>
              <a:gd name="connsiteY3-116" fmla="*/ 1887769 h 1887769"/>
              <a:gd name="connsiteX0-117" fmla="*/ 6096 w 1519587"/>
              <a:gd name="connsiteY0-118" fmla="*/ 1887769 h 1887769"/>
              <a:gd name="connsiteX1-119" fmla="*/ 1519587 w 1519587"/>
              <a:gd name="connsiteY1-120" fmla="*/ 1705941 h 1887769"/>
              <a:gd name="connsiteX2-121" fmla="*/ 1503703 w 1519587"/>
              <a:gd name="connsiteY2-122" fmla="*/ 0 h 1887769"/>
              <a:gd name="connsiteX3-123" fmla="*/ 6096 w 1519587"/>
              <a:gd name="connsiteY3-124" fmla="*/ 1887769 h 1887769"/>
              <a:gd name="connsiteX0-125" fmla="*/ 5501 w 1518992"/>
              <a:gd name="connsiteY0-126" fmla="*/ 1887769 h 1887769"/>
              <a:gd name="connsiteX1-127" fmla="*/ 1518992 w 1518992"/>
              <a:gd name="connsiteY1-128" fmla="*/ 1705941 h 1887769"/>
              <a:gd name="connsiteX2-129" fmla="*/ 1503108 w 1518992"/>
              <a:gd name="connsiteY2-130" fmla="*/ 0 h 1887769"/>
              <a:gd name="connsiteX3-131" fmla="*/ 5501 w 1518992"/>
              <a:gd name="connsiteY3-132" fmla="*/ 1887769 h 1887769"/>
              <a:gd name="connsiteX0-133" fmla="*/ 495 w 1513986"/>
              <a:gd name="connsiteY0-134" fmla="*/ 1887769 h 1887769"/>
              <a:gd name="connsiteX1-135" fmla="*/ 1513986 w 1513986"/>
              <a:gd name="connsiteY1-136" fmla="*/ 1705941 h 1887769"/>
              <a:gd name="connsiteX2-137" fmla="*/ 1498102 w 1513986"/>
              <a:gd name="connsiteY2-138" fmla="*/ 0 h 1887769"/>
              <a:gd name="connsiteX3-139" fmla="*/ 495 w 1513986"/>
              <a:gd name="connsiteY3-140" fmla="*/ 1887769 h 1887769"/>
              <a:gd name="connsiteX0-141" fmla="*/ 1636 w 1515127"/>
              <a:gd name="connsiteY0-142" fmla="*/ 1887769 h 1887769"/>
              <a:gd name="connsiteX1-143" fmla="*/ 1515127 w 1515127"/>
              <a:gd name="connsiteY1-144" fmla="*/ 1705941 h 1887769"/>
              <a:gd name="connsiteX2-145" fmla="*/ 1499243 w 1515127"/>
              <a:gd name="connsiteY2-146" fmla="*/ 0 h 1887769"/>
              <a:gd name="connsiteX3-147" fmla="*/ 1636 w 1515127"/>
              <a:gd name="connsiteY3-148" fmla="*/ 1887769 h 1887769"/>
              <a:gd name="connsiteX0-149" fmla="*/ 1549 w 1548097"/>
              <a:gd name="connsiteY0-150" fmla="*/ 1879211 h 1879211"/>
              <a:gd name="connsiteX1-151" fmla="*/ 1548097 w 1548097"/>
              <a:gd name="connsiteY1-152" fmla="*/ 1705941 h 1879211"/>
              <a:gd name="connsiteX2-153" fmla="*/ 1532213 w 1548097"/>
              <a:gd name="connsiteY2-154" fmla="*/ 0 h 1879211"/>
              <a:gd name="connsiteX3-155" fmla="*/ 1549 w 1548097"/>
              <a:gd name="connsiteY3-156" fmla="*/ 1879211 h 1879211"/>
              <a:gd name="connsiteX0-157" fmla="*/ 1549 w 1532213"/>
              <a:gd name="connsiteY0-158" fmla="*/ 1879211 h 1879211"/>
              <a:gd name="connsiteX1-159" fmla="*/ 1532047 w 1532213"/>
              <a:gd name="connsiteY1-160" fmla="*/ 1584603 h 1879211"/>
              <a:gd name="connsiteX2-161" fmla="*/ 1532213 w 1532213"/>
              <a:gd name="connsiteY2-162" fmla="*/ 0 h 1879211"/>
              <a:gd name="connsiteX3-163" fmla="*/ 1549 w 1532213"/>
              <a:gd name="connsiteY3-164" fmla="*/ 1879211 h 1879211"/>
              <a:gd name="connsiteX0-165" fmla="*/ 1593 w 1532091"/>
              <a:gd name="connsiteY0-166" fmla="*/ 1854126 h 1854126"/>
              <a:gd name="connsiteX1-167" fmla="*/ 1532091 w 1532091"/>
              <a:gd name="connsiteY1-168" fmla="*/ 1559518 h 1854126"/>
              <a:gd name="connsiteX2-169" fmla="*/ 1515056 w 1532091"/>
              <a:gd name="connsiteY2-170" fmla="*/ 0 h 1854126"/>
              <a:gd name="connsiteX3-171" fmla="*/ 1593 w 1532091"/>
              <a:gd name="connsiteY3-172" fmla="*/ 1854126 h 1854126"/>
            </a:gdLst>
            <a:ahLst/>
            <a:cxnLst>
              <a:cxn ang="0">
                <a:pos x="connsiteX0-1" y="connsiteY0-2"/>
              </a:cxn>
              <a:cxn ang="0">
                <a:pos x="connsiteX1-3" y="connsiteY1-4"/>
              </a:cxn>
              <a:cxn ang="0">
                <a:pos x="connsiteX2-5" y="connsiteY2-6"/>
              </a:cxn>
              <a:cxn ang="0">
                <a:pos x="connsiteX3-7" y="connsiteY3-8"/>
              </a:cxn>
            </a:cxnLst>
            <a:rect l="l" t="t" r="r" b="b"/>
            <a:pathLst>
              <a:path w="1532091" h="1854126">
                <a:moveTo>
                  <a:pt x="1593" y="1854126"/>
                </a:moveTo>
                <a:lnTo>
                  <a:pt x="1532091" y="1559518"/>
                </a:lnTo>
                <a:cubicBezTo>
                  <a:pt x="1532146" y="1031317"/>
                  <a:pt x="1515001" y="528201"/>
                  <a:pt x="1515056" y="0"/>
                </a:cubicBezTo>
                <a:cubicBezTo>
                  <a:pt x="525063" y="236884"/>
                  <a:pt x="-33894" y="990526"/>
                  <a:pt x="1593" y="1854126"/>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134990" bIns="32511" anchor="ctr"/>
          <a:lstStyle/>
          <a:p>
            <a:pPr algn="ctr">
              <a:defRPr/>
            </a:pPr>
            <a:r>
              <a:rPr lang="en-US" altLang="zh-CN" sz="4000" dirty="0">
                <a:solidFill>
                  <a:srgbClr val="757575"/>
                </a:solidFill>
                <a:latin typeface="Mongolian Baiti" panose="03000500000000000000" pitchFamily="66" charset="0"/>
                <a:cs typeface="Mongolian Baiti" panose="03000500000000000000" pitchFamily="66" charset="0"/>
              </a:rPr>
              <a:t>D</a:t>
            </a:r>
            <a:endParaRPr lang="zh-CN" altLang="en-US" sz="4000" dirty="0">
              <a:solidFill>
                <a:srgbClr val="757575"/>
              </a:solidFill>
              <a:latin typeface="Mongolian Baiti" panose="03000500000000000000" pitchFamily="66" charset="0"/>
              <a:cs typeface="Mongolian Baiti" panose="03000500000000000000" pitchFamily="66" charset="0"/>
            </a:endParaRPr>
          </a:p>
        </p:txBody>
      </p:sp>
      <p:sp>
        <p:nvSpPr>
          <p:cNvPr id="46" name="MH_Other_10"/>
          <p:cNvSpPr/>
          <p:nvPr>
            <p:custDataLst>
              <p:tags r:id="rId6"/>
            </p:custDataLst>
          </p:nvPr>
        </p:nvSpPr>
        <p:spPr>
          <a:xfrm>
            <a:off x="3642175" y="2663032"/>
            <a:ext cx="915540" cy="1102519"/>
          </a:xfrm>
          <a:custGeom>
            <a:avLst/>
            <a:gdLst>
              <a:gd name="connsiteX0" fmla="*/ 1219724 w 1219724"/>
              <a:gd name="connsiteY0" fmla="*/ 0 h 1470396"/>
              <a:gd name="connsiteX1" fmla="*/ 1213687 w 1219724"/>
              <a:gd name="connsiteY1" fmla="*/ 1470396 h 1470396"/>
              <a:gd name="connsiteX2" fmla="*/ 0 w 1219724"/>
              <a:gd name="connsiteY2" fmla="*/ 123585 h 1470396"/>
            </a:gdLst>
            <a:ahLst/>
            <a:cxnLst>
              <a:cxn ang="0">
                <a:pos x="connsiteX0" y="connsiteY0"/>
              </a:cxn>
              <a:cxn ang="0">
                <a:pos x="connsiteX1" y="connsiteY1"/>
              </a:cxn>
              <a:cxn ang="0">
                <a:pos x="connsiteX2" y="connsiteY2"/>
              </a:cxn>
            </a:cxnLst>
            <a:rect l="l" t="t" r="r" b="b"/>
            <a:pathLst>
              <a:path w="1219724" h="1470396">
                <a:moveTo>
                  <a:pt x="1219724" y="0"/>
                </a:moveTo>
                <a:lnTo>
                  <a:pt x="1213687" y="1470396"/>
                </a:lnTo>
                <a:cubicBezTo>
                  <a:pt x="496538" y="1229337"/>
                  <a:pt x="61885" y="845814"/>
                  <a:pt x="0" y="123585"/>
                </a:cubicBezTo>
                <a:close/>
              </a:path>
            </a:pathLst>
          </a:custGeom>
          <a:gradFill>
            <a:gsLst>
              <a:gs pos="0">
                <a:srgbClr val="ECECEC"/>
              </a:gs>
              <a:gs pos="100000">
                <a:srgbClr val="D3D3D3"/>
              </a:gs>
            </a:gsLst>
            <a:lin ang="1080000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215985" tIns="32511" rIns="65023" bIns="134990" anchor="ctr"/>
          <a:lstStyle/>
          <a:p>
            <a:pPr algn="ctr">
              <a:defRPr/>
            </a:pPr>
            <a:r>
              <a:rPr lang="en-US" altLang="zh-CN" sz="4000" dirty="0">
                <a:solidFill>
                  <a:srgbClr val="757575"/>
                </a:solidFill>
                <a:latin typeface="Mongolian Baiti" panose="03000500000000000000" pitchFamily="66" charset="0"/>
                <a:cs typeface="Mongolian Baiti" panose="03000500000000000000" pitchFamily="66" charset="0"/>
              </a:rPr>
              <a:t>B</a:t>
            </a:r>
            <a:endParaRPr lang="zh-CN" altLang="en-US" sz="4000" dirty="0">
              <a:solidFill>
                <a:srgbClr val="757575"/>
              </a:solidFill>
              <a:latin typeface="Mongolian Baiti" panose="03000500000000000000" pitchFamily="66" charset="0"/>
              <a:cs typeface="Mongolian Baiti" panose="03000500000000000000" pitchFamily="66" charset="0"/>
            </a:endParaRPr>
          </a:p>
        </p:txBody>
      </p:sp>
      <p:sp>
        <p:nvSpPr>
          <p:cNvPr id="50" name="MH_Other_11"/>
          <p:cNvSpPr/>
          <p:nvPr>
            <p:custDataLst>
              <p:tags r:id="rId7"/>
            </p:custDataLst>
          </p:nvPr>
        </p:nvSpPr>
        <p:spPr>
          <a:xfrm>
            <a:off x="4689867" y="2663032"/>
            <a:ext cx="925065" cy="1108473"/>
          </a:xfrm>
          <a:custGeom>
            <a:avLst/>
            <a:gdLst>
              <a:gd name="connsiteX0" fmla="*/ 0 w 1233525"/>
              <a:gd name="connsiteY0" fmla="*/ 0 h 1477772"/>
              <a:gd name="connsiteX1" fmla="*/ 1233525 w 1233525"/>
              <a:gd name="connsiteY1" fmla="*/ 108832 h 1477772"/>
              <a:gd name="connsiteX2" fmla="*/ 15554 w 1233525"/>
              <a:gd name="connsiteY2" fmla="*/ 1477772 h 1477772"/>
            </a:gdLst>
            <a:ahLst/>
            <a:cxnLst>
              <a:cxn ang="0">
                <a:pos x="connsiteX0" y="connsiteY0"/>
              </a:cxn>
              <a:cxn ang="0">
                <a:pos x="connsiteX1" y="connsiteY1"/>
              </a:cxn>
              <a:cxn ang="0">
                <a:pos x="connsiteX2" y="connsiteY2"/>
              </a:cxn>
            </a:cxnLst>
            <a:rect l="l" t="t" r="r" b="b"/>
            <a:pathLst>
              <a:path w="1233525" h="1477772">
                <a:moveTo>
                  <a:pt x="0" y="0"/>
                </a:moveTo>
                <a:lnTo>
                  <a:pt x="1233525" y="108832"/>
                </a:lnTo>
                <a:cubicBezTo>
                  <a:pt x="1141958" y="853190"/>
                  <a:pt x="836585" y="1332608"/>
                  <a:pt x="15554" y="1477772"/>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161989" bIns="161989" anchor="ctr"/>
          <a:lstStyle/>
          <a:p>
            <a:pPr algn="ctr">
              <a:defRPr/>
            </a:pPr>
            <a:r>
              <a:rPr lang="en-US" altLang="zh-CN" sz="4000" dirty="0">
                <a:solidFill>
                  <a:srgbClr val="757575"/>
                </a:solidFill>
                <a:latin typeface="Mongolian Baiti" panose="03000500000000000000" pitchFamily="66" charset="0"/>
                <a:cs typeface="Mongolian Baiti" panose="03000500000000000000" pitchFamily="66" charset="0"/>
              </a:rPr>
              <a:t>C</a:t>
            </a:r>
            <a:endParaRPr lang="zh-CN" altLang="en-US" sz="4000" dirty="0">
              <a:solidFill>
                <a:srgbClr val="757575"/>
              </a:solidFill>
              <a:latin typeface="Mongolian Baiti" panose="03000500000000000000" pitchFamily="66" charset="0"/>
              <a:cs typeface="Mongolian Baiti" panose="03000500000000000000" pitchFamily="66" charset="0"/>
            </a:endParaRPr>
          </a:p>
        </p:txBody>
      </p:sp>
      <p:sp>
        <p:nvSpPr>
          <p:cNvPr id="23" name="MH_Other_16"/>
          <p:cNvSpPr/>
          <p:nvPr>
            <p:custDataLst>
              <p:tags r:id="rId8"/>
            </p:custDataLst>
          </p:nvPr>
        </p:nvSpPr>
        <p:spPr>
          <a:xfrm>
            <a:off x="3818377" y="1483124"/>
            <a:ext cx="756005" cy="1187053"/>
          </a:xfrm>
          <a:custGeom>
            <a:avLst/>
            <a:gdLst>
              <a:gd name="connsiteX0" fmla="*/ 0 w 1257300"/>
              <a:gd name="connsiteY0" fmla="*/ 1836420 h 1836420"/>
              <a:gd name="connsiteX1" fmla="*/ 1257300 w 1257300"/>
              <a:gd name="connsiteY1" fmla="*/ 1714500 h 1836420"/>
              <a:gd name="connsiteX2" fmla="*/ 1249680 w 1257300"/>
              <a:gd name="connsiteY2" fmla="*/ 0 h 1836420"/>
              <a:gd name="connsiteX3" fmla="*/ 899160 w 1257300"/>
              <a:gd name="connsiteY3" fmla="*/ 99060 h 1836420"/>
              <a:gd name="connsiteX4" fmla="*/ 411480 w 1257300"/>
              <a:gd name="connsiteY4" fmla="*/ 457200 h 1836420"/>
              <a:gd name="connsiteX5" fmla="*/ 53340 w 1257300"/>
              <a:gd name="connsiteY5" fmla="*/ 1005840 h 1836420"/>
              <a:gd name="connsiteX6" fmla="*/ 0 w 1257300"/>
              <a:gd name="connsiteY6" fmla="*/ 1836420 h 1836420"/>
              <a:gd name="connsiteX0-1" fmla="*/ 22056 w 1279356"/>
              <a:gd name="connsiteY0-2" fmla="*/ 1836420 h 1836420"/>
              <a:gd name="connsiteX1-3" fmla="*/ 1279356 w 1279356"/>
              <a:gd name="connsiteY1-4" fmla="*/ 1714500 h 1836420"/>
              <a:gd name="connsiteX2-5" fmla="*/ 1271736 w 1279356"/>
              <a:gd name="connsiteY2-6" fmla="*/ 0 h 1836420"/>
              <a:gd name="connsiteX3-7" fmla="*/ 921216 w 1279356"/>
              <a:gd name="connsiteY3-8" fmla="*/ 99060 h 1836420"/>
              <a:gd name="connsiteX4-9" fmla="*/ 433536 w 1279356"/>
              <a:gd name="connsiteY4-10" fmla="*/ 457200 h 1836420"/>
              <a:gd name="connsiteX5-11" fmla="*/ 75396 w 1279356"/>
              <a:gd name="connsiteY5-12" fmla="*/ 1005840 h 1836420"/>
              <a:gd name="connsiteX6-13" fmla="*/ 22056 w 1279356"/>
              <a:gd name="connsiteY6-14" fmla="*/ 1836420 h 1836420"/>
              <a:gd name="connsiteX0-15" fmla="*/ 22056 w 1279356"/>
              <a:gd name="connsiteY0-16" fmla="*/ 1836420 h 1836420"/>
              <a:gd name="connsiteX1-17" fmla="*/ 1279356 w 1279356"/>
              <a:gd name="connsiteY1-18" fmla="*/ 1714500 h 1836420"/>
              <a:gd name="connsiteX2-19" fmla="*/ 1271736 w 1279356"/>
              <a:gd name="connsiteY2-20" fmla="*/ 0 h 1836420"/>
              <a:gd name="connsiteX3-21" fmla="*/ 921216 w 1279356"/>
              <a:gd name="connsiteY3-22" fmla="*/ 99060 h 1836420"/>
              <a:gd name="connsiteX4-23" fmla="*/ 75396 w 1279356"/>
              <a:gd name="connsiteY4-24" fmla="*/ 1005840 h 1836420"/>
              <a:gd name="connsiteX5-25" fmla="*/ 22056 w 1279356"/>
              <a:gd name="connsiteY5-26" fmla="*/ 1836420 h 1836420"/>
              <a:gd name="connsiteX0-27" fmla="*/ 0 w 1257300"/>
              <a:gd name="connsiteY0-28" fmla="*/ 1836420 h 1836420"/>
              <a:gd name="connsiteX1-29" fmla="*/ 1257300 w 1257300"/>
              <a:gd name="connsiteY1-30" fmla="*/ 1714500 h 1836420"/>
              <a:gd name="connsiteX2-31" fmla="*/ 1249680 w 1257300"/>
              <a:gd name="connsiteY2-32" fmla="*/ 0 h 1836420"/>
              <a:gd name="connsiteX3-33" fmla="*/ 899160 w 1257300"/>
              <a:gd name="connsiteY3-34" fmla="*/ 99060 h 1836420"/>
              <a:gd name="connsiteX4-35" fmla="*/ 0 w 1257300"/>
              <a:gd name="connsiteY4-36" fmla="*/ 1836420 h 1836420"/>
              <a:gd name="connsiteX0-37" fmla="*/ 0 w 1257300"/>
              <a:gd name="connsiteY0-38" fmla="*/ 1836420 h 1836420"/>
              <a:gd name="connsiteX1-39" fmla="*/ 1257300 w 1257300"/>
              <a:gd name="connsiteY1-40" fmla="*/ 1714500 h 1836420"/>
              <a:gd name="connsiteX2-41" fmla="*/ 1249680 w 1257300"/>
              <a:gd name="connsiteY2-42" fmla="*/ 0 h 1836420"/>
              <a:gd name="connsiteX3-43" fmla="*/ 0 w 1257300"/>
              <a:gd name="connsiteY3-44" fmla="*/ 1836420 h 1836420"/>
              <a:gd name="connsiteX0-45" fmla="*/ 7664 w 1264964"/>
              <a:gd name="connsiteY0-46" fmla="*/ 1836420 h 1836420"/>
              <a:gd name="connsiteX1-47" fmla="*/ 1264964 w 1264964"/>
              <a:gd name="connsiteY1-48" fmla="*/ 1714500 h 1836420"/>
              <a:gd name="connsiteX2-49" fmla="*/ 1257344 w 1264964"/>
              <a:gd name="connsiteY2-50" fmla="*/ 0 h 1836420"/>
              <a:gd name="connsiteX3-51" fmla="*/ 7664 w 1264964"/>
              <a:gd name="connsiteY3-52" fmla="*/ 1836420 h 1836420"/>
              <a:gd name="connsiteX0-53" fmla="*/ 15773 w 1273073"/>
              <a:gd name="connsiteY0-54" fmla="*/ 1836420 h 1836420"/>
              <a:gd name="connsiteX1-55" fmla="*/ 1273073 w 1273073"/>
              <a:gd name="connsiteY1-56" fmla="*/ 1714500 h 1836420"/>
              <a:gd name="connsiteX2-57" fmla="*/ 1265453 w 1273073"/>
              <a:gd name="connsiteY2-58" fmla="*/ 0 h 1836420"/>
              <a:gd name="connsiteX3-59" fmla="*/ 15773 w 1273073"/>
              <a:gd name="connsiteY3-60" fmla="*/ 1836420 h 1836420"/>
            </a:gdLst>
            <a:ahLst/>
            <a:cxnLst>
              <a:cxn ang="0">
                <a:pos x="connsiteX0-1" y="connsiteY0-2"/>
              </a:cxn>
              <a:cxn ang="0">
                <a:pos x="connsiteX1-3" y="connsiteY1-4"/>
              </a:cxn>
              <a:cxn ang="0">
                <a:pos x="connsiteX2-5" y="connsiteY2-6"/>
              </a:cxn>
              <a:cxn ang="0">
                <a:pos x="connsiteX3-7" y="connsiteY3-8"/>
              </a:cxn>
            </a:cxnLst>
            <a:rect l="l" t="t" r="r" b="b"/>
            <a:pathLst>
              <a:path w="1273073" h="1836420">
                <a:moveTo>
                  <a:pt x="15773" y="1836420"/>
                </a:moveTo>
                <a:lnTo>
                  <a:pt x="1273073" y="1714500"/>
                </a:lnTo>
                <a:lnTo>
                  <a:pt x="1265453" y="0"/>
                </a:lnTo>
                <a:cubicBezTo>
                  <a:pt x="300253" y="254000"/>
                  <a:pt x="-85827" y="972820"/>
                  <a:pt x="15773" y="1836420"/>
                </a:cubicBezTo>
                <a:close/>
              </a:path>
            </a:pathLst>
          </a:custGeom>
          <a:gradFill>
            <a:gsLst>
              <a:gs pos="0">
                <a:srgbClr val="ECECEC"/>
              </a:gs>
              <a:gs pos="100000">
                <a:srgbClr val="D3D3D3"/>
              </a:gs>
            </a:gsLst>
            <a:lin ang="0" scaled="0"/>
          </a:gra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134990" bIns="32511" anchor="ctr"/>
          <a:lstStyle/>
          <a:p>
            <a:pPr algn="ctr">
              <a:defRPr/>
            </a:pPr>
            <a:r>
              <a:rPr lang="en-US" altLang="zh-CN" sz="4000" dirty="0">
                <a:solidFill>
                  <a:srgbClr val="757575"/>
                </a:solidFill>
                <a:latin typeface="Mongolian Baiti" panose="03000500000000000000" pitchFamily="66" charset="0"/>
                <a:cs typeface="Mongolian Baiti" panose="03000500000000000000" pitchFamily="66" charset="0"/>
              </a:rPr>
              <a:t>A</a:t>
            </a:r>
            <a:endParaRPr lang="zh-CN" altLang="en-US" sz="4000" dirty="0">
              <a:solidFill>
                <a:srgbClr val="757575"/>
              </a:solidFill>
              <a:latin typeface="Mongolian Baiti" panose="03000500000000000000" pitchFamily="66" charset="0"/>
              <a:cs typeface="Mongolian Baiti" panose="03000500000000000000" pitchFamily="66" charset="0"/>
            </a:endParaRPr>
          </a:p>
        </p:txBody>
      </p:sp>
      <p:cxnSp>
        <p:nvCxnSpPr>
          <p:cNvPr id="28" name="MH_Other_9"/>
          <p:cNvCxnSpPr/>
          <p:nvPr>
            <p:custDataLst>
              <p:tags r:id="rId9"/>
            </p:custDataLst>
          </p:nvPr>
        </p:nvCxnSpPr>
        <p:spPr>
          <a:xfrm>
            <a:off x="2064682" y="1751013"/>
            <a:ext cx="161916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5" name="MH_Other_10"/>
          <p:cNvCxnSpPr/>
          <p:nvPr>
            <p:custDataLst>
              <p:tags r:id="rId10"/>
            </p:custDataLst>
          </p:nvPr>
        </p:nvCxnSpPr>
        <p:spPr>
          <a:xfrm>
            <a:off x="2064682" y="3509566"/>
            <a:ext cx="161916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7" name="MH_Other_11"/>
          <p:cNvCxnSpPr/>
          <p:nvPr>
            <p:custDataLst>
              <p:tags r:id="rId11"/>
            </p:custDataLst>
          </p:nvPr>
        </p:nvCxnSpPr>
        <p:spPr>
          <a:xfrm>
            <a:off x="5501828" y="1741488"/>
            <a:ext cx="162035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cxnSp>
        <p:nvCxnSpPr>
          <p:cNvPr id="39" name="MH_Other_12"/>
          <p:cNvCxnSpPr/>
          <p:nvPr>
            <p:custDataLst>
              <p:tags r:id="rId12"/>
            </p:custDataLst>
          </p:nvPr>
        </p:nvCxnSpPr>
        <p:spPr>
          <a:xfrm>
            <a:off x="5501828" y="3500041"/>
            <a:ext cx="1620351" cy="0"/>
          </a:xfrm>
          <a:prstGeom prst="line">
            <a:avLst/>
          </a:prstGeom>
          <a:ln>
            <a:solidFill>
              <a:srgbClr val="C5C5C5"/>
            </a:solidFill>
            <a:prstDash val="dash"/>
          </a:ln>
        </p:spPr>
        <p:style>
          <a:lnRef idx="1">
            <a:schemeClr val="accent1"/>
          </a:lnRef>
          <a:fillRef idx="0">
            <a:schemeClr val="accent1"/>
          </a:fillRef>
          <a:effectRef idx="0">
            <a:schemeClr val="accent1"/>
          </a:effectRef>
          <a:fontRef idx="minor">
            <a:schemeClr val="tx1"/>
          </a:fontRef>
        </p:style>
      </p:cxnSp>
      <p:sp>
        <p:nvSpPr>
          <p:cNvPr id="43" name="MH_SubTitle_4"/>
          <p:cNvSpPr txBox="1">
            <a:spLocks noChangeArrowheads="1"/>
          </p:cNvSpPr>
          <p:nvPr>
            <p:custDataLst>
              <p:tags r:id="rId13"/>
            </p:custDataLst>
          </p:nvPr>
        </p:nvSpPr>
        <p:spPr bwMode="auto">
          <a:xfrm>
            <a:off x="5669698" y="1343541"/>
            <a:ext cx="1579873"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defRPr/>
            </a:pPr>
            <a:r>
              <a:rPr lang="en-US" altLang="zh-CN" b="1">
                <a:latin typeface="+mn-lt"/>
                <a:ea typeface="+mn-ea"/>
                <a:cs typeface="Arial" panose="020B0604020202020204" pitchFamily="34" charset="0"/>
              </a:rPr>
              <a:t>LOREM</a:t>
            </a:r>
            <a:endParaRPr lang="en-US" altLang="zh-CN" b="1">
              <a:latin typeface="+mn-lt"/>
              <a:ea typeface="+mn-ea"/>
              <a:cs typeface="Arial" panose="020B0604020202020204" pitchFamily="34" charset="0"/>
            </a:endParaRPr>
          </a:p>
        </p:txBody>
      </p:sp>
      <p:sp>
        <p:nvSpPr>
          <p:cNvPr id="44" name="MH_SubTitle_3"/>
          <p:cNvSpPr txBox="1">
            <a:spLocks noChangeArrowheads="1"/>
          </p:cNvSpPr>
          <p:nvPr>
            <p:custDataLst>
              <p:tags r:id="rId14"/>
            </p:custDataLst>
          </p:nvPr>
        </p:nvSpPr>
        <p:spPr bwMode="auto">
          <a:xfrm>
            <a:off x="5647077" y="3100903"/>
            <a:ext cx="1579872"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eaLnBrk="1" hangingPunct="1">
              <a:lnSpc>
                <a:spcPct val="130000"/>
              </a:lnSpc>
              <a:defRPr/>
            </a:pPr>
            <a:r>
              <a:rPr lang="en-US" altLang="zh-CN" b="1">
                <a:latin typeface="+mn-lt"/>
                <a:ea typeface="+mn-ea"/>
                <a:cs typeface="Arial" panose="020B0604020202020204" pitchFamily="34" charset="0"/>
              </a:rPr>
              <a:t>LOREM</a:t>
            </a:r>
            <a:endParaRPr lang="en-US" altLang="zh-CN" b="1">
              <a:latin typeface="+mn-lt"/>
              <a:ea typeface="+mn-ea"/>
              <a:cs typeface="Arial" panose="020B0604020202020204" pitchFamily="34" charset="0"/>
            </a:endParaRPr>
          </a:p>
        </p:txBody>
      </p:sp>
      <p:sp>
        <p:nvSpPr>
          <p:cNvPr id="45" name="MH_Text_1"/>
          <p:cNvSpPr txBox="1">
            <a:spLocks noChangeArrowheads="1"/>
          </p:cNvSpPr>
          <p:nvPr>
            <p:custDataLst>
              <p:tags r:id="rId15"/>
            </p:custDataLst>
          </p:nvPr>
        </p:nvSpPr>
        <p:spPr bwMode="auto">
          <a:xfrm>
            <a:off x="2008726" y="1857375"/>
            <a:ext cx="1587016" cy="67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nSpc>
                <a:spcPct val="130000"/>
              </a:lnSpc>
              <a:defRPr/>
            </a:pPr>
            <a:r>
              <a:rPr lang="zh-CN" altLang="en-US" sz="900" dirty="0">
                <a:solidFill>
                  <a:srgbClr val="000000">
                    <a:lumMod val="50000"/>
                    <a:lumOff val="50000"/>
                  </a:srgbClr>
                </a:solidFill>
              </a:rPr>
              <a:t>此部分内容作为文字排版占位显示 （建议使用主题字体）</a:t>
            </a:r>
            <a:endParaRPr lang="zh-CN" altLang="en-US" sz="900" dirty="0">
              <a:solidFill>
                <a:srgbClr val="000000">
                  <a:lumMod val="50000"/>
                  <a:lumOff val="50000"/>
                </a:srgbClr>
              </a:solidFill>
            </a:endParaRPr>
          </a:p>
        </p:txBody>
      </p:sp>
      <p:sp>
        <p:nvSpPr>
          <p:cNvPr id="47" name="MH_SubTitle_2"/>
          <p:cNvSpPr txBox="1">
            <a:spLocks noChangeArrowheads="1"/>
          </p:cNvSpPr>
          <p:nvPr>
            <p:custDataLst>
              <p:tags r:id="rId16"/>
            </p:custDataLst>
          </p:nvPr>
        </p:nvSpPr>
        <p:spPr bwMode="auto">
          <a:xfrm>
            <a:off x="2018250" y="3110428"/>
            <a:ext cx="1587016"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lnSpc>
                <a:spcPct val="130000"/>
              </a:lnSpc>
              <a:defRPr/>
            </a:pPr>
            <a:r>
              <a:rPr lang="en-US" altLang="zh-CN" b="1">
                <a:latin typeface="+mn-lt"/>
                <a:ea typeface="+mn-ea"/>
                <a:cs typeface="Arial" panose="020B0604020202020204" pitchFamily="34" charset="0"/>
              </a:rPr>
              <a:t>LOREM</a:t>
            </a:r>
            <a:endParaRPr lang="en-US" altLang="zh-CN" b="1">
              <a:latin typeface="+mn-lt"/>
              <a:ea typeface="+mn-ea"/>
              <a:cs typeface="Arial" panose="020B0604020202020204" pitchFamily="34" charset="0"/>
            </a:endParaRPr>
          </a:p>
        </p:txBody>
      </p:sp>
      <p:sp>
        <p:nvSpPr>
          <p:cNvPr id="48" name="MH_SubTitle_1"/>
          <p:cNvSpPr txBox="1">
            <a:spLocks noChangeArrowheads="1"/>
          </p:cNvSpPr>
          <p:nvPr>
            <p:custDataLst>
              <p:tags r:id="rId17"/>
            </p:custDataLst>
          </p:nvPr>
        </p:nvSpPr>
        <p:spPr bwMode="auto">
          <a:xfrm>
            <a:off x="2008726" y="1353066"/>
            <a:ext cx="1587016" cy="31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nchor="b">
            <a:normAutofit fontScale="77500" lnSpcReduction="20000"/>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r" eaLnBrk="1" hangingPunct="1">
              <a:lnSpc>
                <a:spcPct val="130000"/>
              </a:lnSpc>
              <a:defRPr/>
            </a:pPr>
            <a:r>
              <a:rPr lang="en-US" altLang="zh-CN" b="1">
                <a:latin typeface="+mn-lt"/>
                <a:ea typeface="+mn-ea"/>
                <a:cs typeface="Arial" panose="020B0604020202020204" pitchFamily="34" charset="0"/>
              </a:rPr>
              <a:t>LOREM</a:t>
            </a:r>
            <a:endParaRPr lang="en-US" altLang="zh-CN" b="1">
              <a:latin typeface="+mn-lt"/>
              <a:ea typeface="+mn-ea"/>
              <a:cs typeface="Arial" panose="020B0604020202020204" pitchFamily="34" charset="0"/>
            </a:endParaRPr>
          </a:p>
        </p:txBody>
      </p:sp>
      <p:sp>
        <p:nvSpPr>
          <p:cNvPr id="49" name="MH_Text_3"/>
          <p:cNvSpPr txBox="1">
            <a:spLocks noChangeArrowheads="1"/>
          </p:cNvSpPr>
          <p:nvPr>
            <p:custDataLst>
              <p:tags r:id="rId18"/>
            </p:custDataLst>
          </p:nvPr>
        </p:nvSpPr>
        <p:spPr bwMode="auto">
          <a:xfrm>
            <a:off x="5689937" y="1846659"/>
            <a:ext cx="1579872" cy="67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endParaRPr lang="zh-CN" altLang="en-US" sz="900" dirty="0">
              <a:solidFill>
                <a:srgbClr val="000000">
                  <a:lumMod val="50000"/>
                  <a:lumOff val="50000"/>
                </a:srgbClr>
              </a:solidFill>
              <a:latin typeface="Calibri" panose="020F0502020204030204" pitchFamily="34" charset="0"/>
            </a:endParaRPr>
          </a:p>
        </p:txBody>
      </p:sp>
      <p:sp>
        <p:nvSpPr>
          <p:cNvPr id="52" name="MH_Text_4"/>
          <p:cNvSpPr txBox="1">
            <a:spLocks noChangeArrowheads="1"/>
          </p:cNvSpPr>
          <p:nvPr>
            <p:custDataLst>
              <p:tags r:id="rId19"/>
            </p:custDataLst>
          </p:nvPr>
        </p:nvSpPr>
        <p:spPr bwMode="auto">
          <a:xfrm>
            <a:off x="5647077" y="3605212"/>
            <a:ext cx="1579872" cy="678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endParaRPr lang="zh-CN" altLang="en-US" sz="900" dirty="0">
              <a:solidFill>
                <a:srgbClr val="000000">
                  <a:lumMod val="50000"/>
                  <a:lumOff val="50000"/>
                </a:srgbClr>
              </a:solidFill>
              <a:latin typeface="Calibri" panose="020F0502020204030204" pitchFamily="34" charset="0"/>
            </a:endParaRPr>
          </a:p>
        </p:txBody>
      </p:sp>
      <p:sp>
        <p:nvSpPr>
          <p:cNvPr id="53" name="MH_Text_2"/>
          <p:cNvSpPr txBox="1">
            <a:spLocks noChangeArrowheads="1"/>
          </p:cNvSpPr>
          <p:nvPr>
            <p:custDataLst>
              <p:tags r:id="rId20"/>
            </p:custDataLst>
          </p:nvPr>
        </p:nvSpPr>
        <p:spPr bwMode="auto">
          <a:xfrm>
            <a:off x="2018250" y="3614737"/>
            <a:ext cx="1587016" cy="698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23" tIns="32511" rIns="65023" bIns="32511">
            <a:normAutofit/>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lvl="0">
              <a:lnSpc>
                <a:spcPct val="130000"/>
              </a:lnSpc>
              <a:defRPr/>
            </a:pPr>
            <a:r>
              <a:rPr lang="zh-CN" altLang="en-US" sz="900" dirty="0">
                <a:solidFill>
                  <a:srgbClr val="000000">
                    <a:lumMod val="50000"/>
                    <a:lumOff val="50000"/>
                  </a:srgbClr>
                </a:solidFill>
                <a:latin typeface="Calibri" panose="020F0502020204030204" pitchFamily="34" charset="0"/>
              </a:rPr>
              <a:t>此部分内容作为文字排版占位显示 （建议使用主题字体）</a:t>
            </a:r>
            <a:endParaRPr lang="zh-CN" altLang="en-US" sz="900" dirty="0">
              <a:solidFill>
                <a:srgbClr val="000000">
                  <a:lumMod val="50000"/>
                  <a:lumOff val="50000"/>
                </a:srgbClr>
              </a:solidFill>
              <a:latin typeface="Calibri" panose="020F0502020204030204" pitchFamily="34" charset="0"/>
            </a:endParaRPr>
          </a:p>
        </p:txBody>
      </p:sp>
    </p:spTree>
    <p:custDataLst>
      <p:tags r:id="rId21"/>
    </p:custDataLst>
  </p:cSld>
  <p:clrMapOvr>
    <a:masterClrMapping/>
  </p:clrMapOvr>
  <mc:AlternateContent xmlns:mc="http://schemas.openxmlformats.org/markup-compatibility/2006">
    <mc:Choice xmlns:p14="http://schemas.microsoft.com/office/powerpoint/2010/main" Requires="p14">
      <p:transition spd="slow" p14:dur="2000" advClick="0" advTm="0">
        <p14:ferris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p:cTn id="17" dur="500" fill="hold"/>
                                        <p:tgtEl>
                                          <p:spTgt spid="36"/>
                                        </p:tgtEl>
                                        <p:attrNameLst>
                                          <p:attrName>ppt_w</p:attrName>
                                        </p:attrNameLst>
                                      </p:cBhvr>
                                      <p:tavLst>
                                        <p:tav tm="0">
                                          <p:val>
                                            <p:fltVal val="0"/>
                                          </p:val>
                                        </p:tav>
                                        <p:tav tm="100000">
                                          <p:val>
                                            <p:strVal val="#ppt_w"/>
                                          </p:val>
                                        </p:tav>
                                      </p:tavLst>
                                    </p:anim>
                                    <p:anim calcmode="lin" valueType="num">
                                      <p:cBhvr>
                                        <p:cTn id="18" dur="500" fill="hold"/>
                                        <p:tgtEl>
                                          <p:spTgt spid="36"/>
                                        </p:tgtEl>
                                        <p:attrNameLst>
                                          <p:attrName>ppt_h</p:attrName>
                                        </p:attrNameLst>
                                      </p:cBhvr>
                                      <p:tavLst>
                                        <p:tav tm="0">
                                          <p:val>
                                            <p:fltVal val="0"/>
                                          </p:val>
                                        </p:tav>
                                        <p:tav tm="100000">
                                          <p:val>
                                            <p:strVal val="#ppt_h"/>
                                          </p:val>
                                        </p:tav>
                                      </p:tavLst>
                                    </p:anim>
                                    <p:animEffect transition="in" filter="fade">
                                      <p:cBhvr>
                                        <p:cTn id="19" dur="500"/>
                                        <p:tgtEl>
                                          <p:spTgt spid="3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500" fill="hold"/>
                                        <p:tgtEl>
                                          <p:spTgt spid="34"/>
                                        </p:tgtEl>
                                        <p:attrNameLst>
                                          <p:attrName>ppt_w</p:attrName>
                                        </p:attrNameLst>
                                      </p:cBhvr>
                                      <p:tavLst>
                                        <p:tav tm="0">
                                          <p:val>
                                            <p:fltVal val="0"/>
                                          </p:val>
                                        </p:tav>
                                        <p:tav tm="100000">
                                          <p:val>
                                            <p:strVal val="#ppt_w"/>
                                          </p:val>
                                        </p:tav>
                                      </p:tavLst>
                                    </p:anim>
                                    <p:anim calcmode="lin" valueType="num">
                                      <p:cBhvr>
                                        <p:cTn id="23" dur="500" fill="hold"/>
                                        <p:tgtEl>
                                          <p:spTgt spid="34"/>
                                        </p:tgtEl>
                                        <p:attrNameLst>
                                          <p:attrName>ppt_h</p:attrName>
                                        </p:attrNameLst>
                                      </p:cBhvr>
                                      <p:tavLst>
                                        <p:tav tm="0">
                                          <p:val>
                                            <p:fltVal val="0"/>
                                          </p:val>
                                        </p:tav>
                                        <p:tav tm="100000">
                                          <p:val>
                                            <p:strVal val="#ppt_h"/>
                                          </p:val>
                                        </p:tav>
                                      </p:tavLst>
                                    </p:anim>
                                    <p:animEffect transition="in" filter="fade">
                                      <p:cBhvr>
                                        <p:cTn id="24" dur="500"/>
                                        <p:tgtEl>
                                          <p:spTgt spid="34"/>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left)">
                                      <p:cBhvr>
                                        <p:cTn id="28" dur="500"/>
                                        <p:tgtEl>
                                          <p:spTgt spid="3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right)">
                                      <p:cBhvr>
                                        <p:cTn id="31" dur="500"/>
                                        <p:tgtEl>
                                          <p:spTgt spid="23"/>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wipe(right)">
                                      <p:cBhvr>
                                        <p:cTn id="34" dur="500"/>
                                        <p:tgtEl>
                                          <p:spTgt spid="4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wipe(left)">
                                      <p:cBhvr>
                                        <p:cTn id="37" dur="500"/>
                                        <p:tgtEl>
                                          <p:spTgt spid="50"/>
                                        </p:tgtEl>
                                      </p:cBhvr>
                                    </p:animEffect>
                                  </p:childTnLst>
                                </p:cTn>
                              </p:par>
                            </p:childTnLst>
                          </p:cTn>
                        </p:par>
                        <p:par>
                          <p:cTn id="38" fill="hold">
                            <p:stCondLst>
                              <p:cond delay="1000"/>
                            </p:stCondLst>
                            <p:childTnLst>
                              <p:par>
                                <p:cTn id="39" presetID="49" presetClass="entr" presetSubtype="0" decel="10000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500" fill="hold"/>
                                        <p:tgtEl>
                                          <p:spTgt spid="37"/>
                                        </p:tgtEl>
                                        <p:attrNameLst>
                                          <p:attrName>ppt_w</p:attrName>
                                        </p:attrNameLst>
                                      </p:cBhvr>
                                      <p:tavLst>
                                        <p:tav tm="0">
                                          <p:val>
                                            <p:fltVal val="0"/>
                                          </p:val>
                                        </p:tav>
                                        <p:tav tm="100000">
                                          <p:val>
                                            <p:strVal val="#ppt_w"/>
                                          </p:val>
                                        </p:tav>
                                      </p:tavLst>
                                    </p:anim>
                                    <p:anim calcmode="lin" valueType="num">
                                      <p:cBhvr>
                                        <p:cTn id="42" dur="500" fill="hold"/>
                                        <p:tgtEl>
                                          <p:spTgt spid="37"/>
                                        </p:tgtEl>
                                        <p:attrNameLst>
                                          <p:attrName>ppt_h</p:attrName>
                                        </p:attrNameLst>
                                      </p:cBhvr>
                                      <p:tavLst>
                                        <p:tav tm="0">
                                          <p:val>
                                            <p:fltVal val="0"/>
                                          </p:val>
                                        </p:tav>
                                        <p:tav tm="100000">
                                          <p:val>
                                            <p:strVal val="#ppt_h"/>
                                          </p:val>
                                        </p:tav>
                                      </p:tavLst>
                                    </p:anim>
                                    <p:anim calcmode="lin" valueType="num">
                                      <p:cBhvr>
                                        <p:cTn id="43" dur="500" fill="hold"/>
                                        <p:tgtEl>
                                          <p:spTgt spid="37"/>
                                        </p:tgtEl>
                                        <p:attrNameLst>
                                          <p:attrName>style.rotation</p:attrName>
                                        </p:attrNameLst>
                                      </p:cBhvr>
                                      <p:tavLst>
                                        <p:tav tm="0">
                                          <p:val>
                                            <p:fltVal val="360"/>
                                          </p:val>
                                        </p:tav>
                                        <p:tav tm="100000">
                                          <p:val>
                                            <p:fltVal val="0"/>
                                          </p:val>
                                        </p:tav>
                                      </p:tavLst>
                                    </p:anim>
                                    <p:animEffect transition="in" filter="fade">
                                      <p:cBhvr>
                                        <p:cTn id="44" dur="500"/>
                                        <p:tgtEl>
                                          <p:spTgt spid="37"/>
                                        </p:tgtEl>
                                      </p:cBhvr>
                                    </p:animEffect>
                                  </p:childTnLst>
                                </p:cTn>
                              </p:par>
                              <p:par>
                                <p:cTn id="45" presetID="49" presetClass="entr" presetSubtype="0" decel="10000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500" fill="hold"/>
                                        <p:tgtEl>
                                          <p:spTgt spid="28"/>
                                        </p:tgtEl>
                                        <p:attrNameLst>
                                          <p:attrName>ppt_w</p:attrName>
                                        </p:attrNameLst>
                                      </p:cBhvr>
                                      <p:tavLst>
                                        <p:tav tm="0">
                                          <p:val>
                                            <p:fltVal val="0"/>
                                          </p:val>
                                        </p:tav>
                                        <p:tav tm="100000">
                                          <p:val>
                                            <p:strVal val="#ppt_w"/>
                                          </p:val>
                                        </p:tav>
                                      </p:tavLst>
                                    </p:anim>
                                    <p:anim calcmode="lin" valueType="num">
                                      <p:cBhvr>
                                        <p:cTn id="48" dur="500" fill="hold"/>
                                        <p:tgtEl>
                                          <p:spTgt spid="28"/>
                                        </p:tgtEl>
                                        <p:attrNameLst>
                                          <p:attrName>ppt_h</p:attrName>
                                        </p:attrNameLst>
                                      </p:cBhvr>
                                      <p:tavLst>
                                        <p:tav tm="0">
                                          <p:val>
                                            <p:fltVal val="0"/>
                                          </p:val>
                                        </p:tav>
                                        <p:tav tm="100000">
                                          <p:val>
                                            <p:strVal val="#ppt_h"/>
                                          </p:val>
                                        </p:tav>
                                      </p:tavLst>
                                    </p:anim>
                                    <p:anim calcmode="lin" valueType="num">
                                      <p:cBhvr>
                                        <p:cTn id="49" dur="500" fill="hold"/>
                                        <p:tgtEl>
                                          <p:spTgt spid="28"/>
                                        </p:tgtEl>
                                        <p:attrNameLst>
                                          <p:attrName>style.rotation</p:attrName>
                                        </p:attrNameLst>
                                      </p:cBhvr>
                                      <p:tavLst>
                                        <p:tav tm="0">
                                          <p:val>
                                            <p:fltVal val="360"/>
                                          </p:val>
                                        </p:tav>
                                        <p:tav tm="100000">
                                          <p:val>
                                            <p:fltVal val="0"/>
                                          </p:val>
                                        </p:tav>
                                      </p:tavLst>
                                    </p:anim>
                                    <p:animEffect transition="in" filter="fade">
                                      <p:cBhvr>
                                        <p:cTn id="50" dur="500"/>
                                        <p:tgtEl>
                                          <p:spTgt spid="28"/>
                                        </p:tgtEl>
                                      </p:cBhvr>
                                    </p:animEffect>
                                  </p:childTnLst>
                                </p:cTn>
                              </p:par>
                              <p:par>
                                <p:cTn id="51" presetID="49" presetClass="entr" presetSubtype="0" decel="10000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par>
                                <p:cTn id="57" presetID="49" presetClass="entr" presetSubtype="0" decel="100000" fill="hold" nodeType="withEffect">
                                  <p:stCondLst>
                                    <p:cond delay="0"/>
                                  </p:stCondLst>
                                  <p:childTnLst>
                                    <p:set>
                                      <p:cBhvr>
                                        <p:cTn id="58" dur="1" fill="hold">
                                          <p:stCondLst>
                                            <p:cond delay="0"/>
                                          </p:stCondLst>
                                        </p:cTn>
                                        <p:tgtEl>
                                          <p:spTgt spid="39"/>
                                        </p:tgtEl>
                                        <p:attrNameLst>
                                          <p:attrName>style.visibility</p:attrName>
                                        </p:attrNameLst>
                                      </p:cBhvr>
                                      <p:to>
                                        <p:strVal val="visible"/>
                                      </p:to>
                                    </p:set>
                                    <p:anim calcmode="lin" valueType="num">
                                      <p:cBhvr>
                                        <p:cTn id="59" dur="500" fill="hold"/>
                                        <p:tgtEl>
                                          <p:spTgt spid="39"/>
                                        </p:tgtEl>
                                        <p:attrNameLst>
                                          <p:attrName>ppt_w</p:attrName>
                                        </p:attrNameLst>
                                      </p:cBhvr>
                                      <p:tavLst>
                                        <p:tav tm="0">
                                          <p:val>
                                            <p:fltVal val="0"/>
                                          </p:val>
                                        </p:tav>
                                        <p:tav tm="100000">
                                          <p:val>
                                            <p:strVal val="#ppt_w"/>
                                          </p:val>
                                        </p:tav>
                                      </p:tavLst>
                                    </p:anim>
                                    <p:anim calcmode="lin" valueType="num">
                                      <p:cBhvr>
                                        <p:cTn id="60" dur="500" fill="hold"/>
                                        <p:tgtEl>
                                          <p:spTgt spid="39"/>
                                        </p:tgtEl>
                                        <p:attrNameLst>
                                          <p:attrName>ppt_h</p:attrName>
                                        </p:attrNameLst>
                                      </p:cBhvr>
                                      <p:tavLst>
                                        <p:tav tm="0">
                                          <p:val>
                                            <p:fltVal val="0"/>
                                          </p:val>
                                        </p:tav>
                                        <p:tav tm="100000">
                                          <p:val>
                                            <p:strVal val="#ppt_h"/>
                                          </p:val>
                                        </p:tav>
                                      </p:tavLst>
                                    </p:anim>
                                    <p:anim calcmode="lin" valueType="num">
                                      <p:cBhvr>
                                        <p:cTn id="61" dur="500" fill="hold"/>
                                        <p:tgtEl>
                                          <p:spTgt spid="39"/>
                                        </p:tgtEl>
                                        <p:attrNameLst>
                                          <p:attrName>style.rotation</p:attrName>
                                        </p:attrNameLst>
                                      </p:cBhvr>
                                      <p:tavLst>
                                        <p:tav tm="0">
                                          <p:val>
                                            <p:fltVal val="360"/>
                                          </p:val>
                                        </p:tav>
                                        <p:tav tm="100000">
                                          <p:val>
                                            <p:fltVal val="0"/>
                                          </p:val>
                                        </p:tav>
                                      </p:tavLst>
                                    </p:anim>
                                    <p:animEffect transition="in" filter="fade">
                                      <p:cBhvr>
                                        <p:cTn id="62" dur="500"/>
                                        <p:tgtEl>
                                          <p:spTgt spid="39"/>
                                        </p:tgtEl>
                                      </p:cBhvr>
                                    </p:animEffect>
                                  </p:childTnLst>
                                </p:cTn>
                              </p:par>
                            </p:childTnLst>
                          </p:cTn>
                        </p:par>
                        <p:par>
                          <p:cTn id="63" fill="hold">
                            <p:stCondLst>
                              <p:cond delay="1500"/>
                            </p:stCondLst>
                            <p:childTnLst>
                              <p:par>
                                <p:cTn id="64" presetID="42" presetClass="entr" presetSubtype="0" fill="hold" grpId="0" nodeType="afterEffect">
                                  <p:stCondLst>
                                    <p:cond delay="0"/>
                                  </p:stCondLst>
                                  <p:childTnLst>
                                    <p:set>
                                      <p:cBhvr>
                                        <p:cTn id="65" dur="1" fill="hold">
                                          <p:stCondLst>
                                            <p:cond delay="0"/>
                                          </p:stCondLst>
                                        </p:cTn>
                                        <p:tgtEl>
                                          <p:spTgt spid="48"/>
                                        </p:tgtEl>
                                        <p:attrNameLst>
                                          <p:attrName>style.visibility</p:attrName>
                                        </p:attrNameLst>
                                      </p:cBhvr>
                                      <p:to>
                                        <p:strVal val="visible"/>
                                      </p:to>
                                    </p:set>
                                    <p:animEffect transition="in" filter="fade">
                                      <p:cBhvr>
                                        <p:cTn id="66" dur="500"/>
                                        <p:tgtEl>
                                          <p:spTgt spid="48"/>
                                        </p:tgtEl>
                                      </p:cBhvr>
                                    </p:animEffect>
                                    <p:anim calcmode="lin" valueType="num">
                                      <p:cBhvr>
                                        <p:cTn id="67" dur="500" fill="hold"/>
                                        <p:tgtEl>
                                          <p:spTgt spid="48"/>
                                        </p:tgtEl>
                                        <p:attrNameLst>
                                          <p:attrName>ppt_x</p:attrName>
                                        </p:attrNameLst>
                                      </p:cBhvr>
                                      <p:tavLst>
                                        <p:tav tm="0">
                                          <p:val>
                                            <p:strVal val="#ppt_x"/>
                                          </p:val>
                                        </p:tav>
                                        <p:tav tm="100000">
                                          <p:val>
                                            <p:strVal val="#ppt_x"/>
                                          </p:val>
                                        </p:tav>
                                      </p:tavLst>
                                    </p:anim>
                                    <p:anim calcmode="lin" valueType="num">
                                      <p:cBhvr>
                                        <p:cTn id="68" dur="500" fill="hold"/>
                                        <p:tgtEl>
                                          <p:spTgt spid="4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fade">
                                      <p:cBhvr>
                                        <p:cTn id="71" dur="500"/>
                                        <p:tgtEl>
                                          <p:spTgt spid="43"/>
                                        </p:tgtEl>
                                      </p:cBhvr>
                                    </p:animEffect>
                                    <p:anim calcmode="lin" valueType="num">
                                      <p:cBhvr>
                                        <p:cTn id="72" dur="500" fill="hold"/>
                                        <p:tgtEl>
                                          <p:spTgt spid="43"/>
                                        </p:tgtEl>
                                        <p:attrNameLst>
                                          <p:attrName>ppt_x</p:attrName>
                                        </p:attrNameLst>
                                      </p:cBhvr>
                                      <p:tavLst>
                                        <p:tav tm="0">
                                          <p:val>
                                            <p:strVal val="#ppt_x"/>
                                          </p:val>
                                        </p:tav>
                                        <p:tav tm="100000">
                                          <p:val>
                                            <p:strVal val="#ppt_x"/>
                                          </p:val>
                                        </p:tav>
                                      </p:tavLst>
                                    </p:anim>
                                    <p:anim calcmode="lin" valueType="num">
                                      <p:cBhvr>
                                        <p:cTn id="73" dur="500" fill="hold"/>
                                        <p:tgtEl>
                                          <p:spTgt spid="4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fade">
                                      <p:cBhvr>
                                        <p:cTn id="76" dur="500"/>
                                        <p:tgtEl>
                                          <p:spTgt spid="44"/>
                                        </p:tgtEl>
                                      </p:cBhvr>
                                    </p:animEffect>
                                    <p:anim calcmode="lin" valueType="num">
                                      <p:cBhvr>
                                        <p:cTn id="77" dur="500" fill="hold"/>
                                        <p:tgtEl>
                                          <p:spTgt spid="44"/>
                                        </p:tgtEl>
                                        <p:attrNameLst>
                                          <p:attrName>ppt_x</p:attrName>
                                        </p:attrNameLst>
                                      </p:cBhvr>
                                      <p:tavLst>
                                        <p:tav tm="0">
                                          <p:val>
                                            <p:strVal val="#ppt_x"/>
                                          </p:val>
                                        </p:tav>
                                        <p:tav tm="100000">
                                          <p:val>
                                            <p:strVal val="#ppt_x"/>
                                          </p:val>
                                        </p:tav>
                                      </p:tavLst>
                                    </p:anim>
                                    <p:anim calcmode="lin" valueType="num">
                                      <p:cBhvr>
                                        <p:cTn id="78" dur="500" fill="hold"/>
                                        <p:tgtEl>
                                          <p:spTgt spid="44"/>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47"/>
                                        </p:tgtEl>
                                        <p:attrNameLst>
                                          <p:attrName>style.visibility</p:attrName>
                                        </p:attrNameLst>
                                      </p:cBhvr>
                                      <p:to>
                                        <p:strVal val="visible"/>
                                      </p:to>
                                    </p:set>
                                    <p:animEffect transition="in" filter="fade">
                                      <p:cBhvr>
                                        <p:cTn id="81" dur="500"/>
                                        <p:tgtEl>
                                          <p:spTgt spid="47"/>
                                        </p:tgtEl>
                                      </p:cBhvr>
                                    </p:animEffect>
                                    <p:anim calcmode="lin" valueType="num">
                                      <p:cBhvr>
                                        <p:cTn id="82" dur="500" fill="hold"/>
                                        <p:tgtEl>
                                          <p:spTgt spid="47"/>
                                        </p:tgtEl>
                                        <p:attrNameLst>
                                          <p:attrName>ppt_x</p:attrName>
                                        </p:attrNameLst>
                                      </p:cBhvr>
                                      <p:tavLst>
                                        <p:tav tm="0">
                                          <p:val>
                                            <p:strVal val="#ppt_x"/>
                                          </p:val>
                                        </p:tav>
                                        <p:tav tm="100000">
                                          <p:val>
                                            <p:strVal val="#ppt_x"/>
                                          </p:val>
                                        </p:tav>
                                      </p:tavLst>
                                    </p:anim>
                                    <p:anim calcmode="lin" valueType="num">
                                      <p:cBhvr>
                                        <p:cTn id="83" dur="500" fill="hold"/>
                                        <p:tgtEl>
                                          <p:spTgt spid="47"/>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500"/>
                                        <p:tgtEl>
                                          <p:spTgt spid="53"/>
                                        </p:tgtEl>
                                      </p:cBhvr>
                                    </p:animEffect>
                                    <p:anim calcmode="lin" valueType="num">
                                      <p:cBhvr>
                                        <p:cTn id="87" dur="500" fill="hold"/>
                                        <p:tgtEl>
                                          <p:spTgt spid="53"/>
                                        </p:tgtEl>
                                        <p:attrNameLst>
                                          <p:attrName>ppt_x</p:attrName>
                                        </p:attrNameLst>
                                      </p:cBhvr>
                                      <p:tavLst>
                                        <p:tav tm="0">
                                          <p:val>
                                            <p:strVal val="#ppt_x"/>
                                          </p:val>
                                        </p:tav>
                                        <p:tav tm="100000">
                                          <p:val>
                                            <p:strVal val="#ppt_x"/>
                                          </p:val>
                                        </p:tav>
                                      </p:tavLst>
                                    </p:anim>
                                    <p:anim calcmode="lin" valueType="num">
                                      <p:cBhvr>
                                        <p:cTn id="88" dur="500" fill="hold"/>
                                        <p:tgtEl>
                                          <p:spTgt spid="53"/>
                                        </p:tgtEl>
                                        <p:attrNameLst>
                                          <p:attrName>ppt_y</p:attrName>
                                        </p:attrNameLst>
                                      </p:cBhvr>
                                      <p:tavLst>
                                        <p:tav tm="0">
                                          <p:val>
                                            <p:strVal val="#ppt_y-.1"/>
                                          </p:val>
                                        </p:tav>
                                        <p:tav tm="100000">
                                          <p:val>
                                            <p:strVal val="#ppt_y"/>
                                          </p:val>
                                        </p:tav>
                                      </p:tavLst>
                                    </p:anim>
                                  </p:childTnLst>
                                </p:cTn>
                              </p:par>
                              <p:par>
                                <p:cTn id="89" presetID="47" presetClass="entr" presetSubtype="0" fill="hold" grpId="0" nodeType="withEffect">
                                  <p:stCondLst>
                                    <p:cond delay="0"/>
                                  </p:stCondLst>
                                  <p:childTnLst>
                                    <p:set>
                                      <p:cBhvr>
                                        <p:cTn id="90" dur="1" fill="hold">
                                          <p:stCondLst>
                                            <p:cond delay="0"/>
                                          </p:stCondLst>
                                        </p:cTn>
                                        <p:tgtEl>
                                          <p:spTgt spid="52"/>
                                        </p:tgtEl>
                                        <p:attrNameLst>
                                          <p:attrName>style.visibility</p:attrName>
                                        </p:attrNameLst>
                                      </p:cBhvr>
                                      <p:to>
                                        <p:strVal val="visible"/>
                                      </p:to>
                                    </p:set>
                                    <p:animEffect transition="in" filter="fade">
                                      <p:cBhvr>
                                        <p:cTn id="91" dur="500"/>
                                        <p:tgtEl>
                                          <p:spTgt spid="52"/>
                                        </p:tgtEl>
                                      </p:cBhvr>
                                    </p:animEffect>
                                    <p:anim calcmode="lin" valueType="num">
                                      <p:cBhvr>
                                        <p:cTn id="92" dur="500" fill="hold"/>
                                        <p:tgtEl>
                                          <p:spTgt spid="52"/>
                                        </p:tgtEl>
                                        <p:attrNameLst>
                                          <p:attrName>ppt_x</p:attrName>
                                        </p:attrNameLst>
                                      </p:cBhvr>
                                      <p:tavLst>
                                        <p:tav tm="0">
                                          <p:val>
                                            <p:strVal val="#ppt_x"/>
                                          </p:val>
                                        </p:tav>
                                        <p:tav tm="100000">
                                          <p:val>
                                            <p:strVal val="#ppt_x"/>
                                          </p:val>
                                        </p:tav>
                                      </p:tavLst>
                                    </p:anim>
                                    <p:anim calcmode="lin" valueType="num">
                                      <p:cBhvr>
                                        <p:cTn id="93" dur="500" fill="hold"/>
                                        <p:tgtEl>
                                          <p:spTgt spid="52"/>
                                        </p:tgtEl>
                                        <p:attrNameLst>
                                          <p:attrName>ppt_y</p:attrName>
                                        </p:attrNameLst>
                                      </p:cBhvr>
                                      <p:tavLst>
                                        <p:tav tm="0">
                                          <p:val>
                                            <p:strVal val="#ppt_y-.1"/>
                                          </p:val>
                                        </p:tav>
                                        <p:tav tm="100000">
                                          <p:val>
                                            <p:strVal val="#ppt_y"/>
                                          </p:val>
                                        </p:tav>
                                      </p:tavLst>
                                    </p:anim>
                                  </p:childTnLst>
                                </p:cTn>
                              </p:par>
                              <p:par>
                                <p:cTn id="94" presetID="47" presetClass="entr" presetSubtype="0" fill="hold" grpId="0" nodeType="withEffect">
                                  <p:stCondLst>
                                    <p:cond delay="0"/>
                                  </p:stCondLst>
                                  <p:childTnLst>
                                    <p:set>
                                      <p:cBhvr>
                                        <p:cTn id="95" dur="1" fill="hold">
                                          <p:stCondLst>
                                            <p:cond delay="0"/>
                                          </p:stCondLst>
                                        </p:cTn>
                                        <p:tgtEl>
                                          <p:spTgt spid="49"/>
                                        </p:tgtEl>
                                        <p:attrNameLst>
                                          <p:attrName>style.visibility</p:attrName>
                                        </p:attrNameLst>
                                      </p:cBhvr>
                                      <p:to>
                                        <p:strVal val="visible"/>
                                      </p:to>
                                    </p:set>
                                    <p:animEffect transition="in" filter="fade">
                                      <p:cBhvr>
                                        <p:cTn id="96" dur="500"/>
                                        <p:tgtEl>
                                          <p:spTgt spid="49"/>
                                        </p:tgtEl>
                                      </p:cBhvr>
                                    </p:animEffect>
                                    <p:anim calcmode="lin" valueType="num">
                                      <p:cBhvr>
                                        <p:cTn id="97" dur="500" fill="hold"/>
                                        <p:tgtEl>
                                          <p:spTgt spid="49"/>
                                        </p:tgtEl>
                                        <p:attrNameLst>
                                          <p:attrName>ppt_x</p:attrName>
                                        </p:attrNameLst>
                                      </p:cBhvr>
                                      <p:tavLst>
                                        <p:tav tm="0">
                                          <p:val>
                                            <p:strVal val="#ppt_x"/>
                                          </p:val>
                                        </p:tav>
                                        <p:tav tm="100000">
                                          <p:val>
                                            <p:strVal val="#ppt_x"/>
                                          </p:val>
                                        </p:tav>
                                      </p:tavLst>
                                    </p:anim>
                                    <p:anim calcmode="lin" valueType="num">
                                      <p:cBhvr>
                                        <p:cTn id="98" dur="500" fill="hold"/>
                                        <p:tgtEl>
                                          <p:spTgt spid="49"/>
                                        </p:tgtEl>
                                        <p:attrNameLst>
                                          <p:attrName>ppt_y</p:attrName>
                                        </p:attrNameLst>
                                      </p:cBhvr>
                                      <p:tavLst>
                                        <p:tav tm="0">
                                          <p:val>
                                            <p:strVal val="#ppt_y-.1"/>
                                          </p:val>
                                        </p:tav>
                                        <p:tav tm="100000">
                                          <p:val>
                                            <p:strVal val="#ppt_y"/>
                                          </p:val>
                                        </p:tav>
                                      </p:tavLst>
                                    </p:anim>
                                  </p:childTnLst>
                                </p:cTn>
                              </p:par>
                              <p:par>
                                <p:cTn id="99" presetID="47" presetClass="entr" presetSubtype="0" fill="hold" grpId="0" nodeType="with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anim calcmode="lin" valueType="num">
                                      <p:cBhvr>
                                        <p:cTn id="102" dur="500" fill="hold"/>
                                        <p:tgtEl>
                                          <p:spTgt spid="45"/>
                                        </p:tgtEl>
                                        <p:attrNameLst>
                                          <p:attrName>ppt_x</p:attrName>
                                        </p:attrNameLst>
                                      </p:cBhvr>
                                      <p:tavLst>
                                        <p:tav tm="0">
                                          <p:val>
                                            <p:strVal val="#ppt_x"/>
                                          </p:val>
                                        </p:tav>
                                        <p:tav tm="100000">
                                          <p:val>
                                            <p:strVal val="#ppt_x"/>
                                          </p:val>
                                        </p:tav>
                                      </p:tavLst>
                                    </p:anim>
                                    <p:anim calcmode="lin" valueType="num">
                                      <p:cBhvr>
                                        <p:cTn id="103"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4" grpId="0" animBg="1"/>
      <p:bldP spid="31" grpId="0" animBg="1"/>
      <p:bldP spid="32" grpId="0" animBg="1"/>
      <p:bldP spid="30" grpId="0" animBg="1"/>
      <p:bldP spid="46" grpId="0" animBg="1"/>
      <p:bldP spid="50" grpId="0" animBg="1"/>
      <p:bldP spid="23" grpId="0" animBg="1"/>
      <p:bldP spid="43" grpId="0"/>
      <p:bldP spid="44" grpId="0"/>
      <p:bldP spid="45" grpId="0"/>
      <p:bldP spid="47" grpId="0"/>
      <p:bldP spid="48" grpId="0"/>
      <p:bldP spid="49" grpId="0"/>
      <p:bldP spid="52" grpId="0"/>
      <p:bldP spid="5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0" y="1152504"/>
            <a:ext cx="3678272" cy="3992584"/>
          </a:xfrm>
          <a:custGeom>
            <a:avLst/>
            <a:gdLst>
              <a:gd name="T0" fmla="*/ 0 w 2197"/>
              <a:gd name="T1" fmla="*/ 0 h 2384"/>
              <a:gd name="T2" fmla="*/ 2197 w 2197"/>
              <a:gd name="T3" fmla="*/ 2384 h 2384"/>
              <a:gd name="T4" fmla="*/ 0 w 2197"/>
              <a:gd name="T5" fmla="*/ 2384 h 2384"/>
              <a:gd name="T6" fmla="*/ 0 w 2197"/>
              <a:gd name="T7" fmla="*/ 0 h 2384"/>
            </a:gdLst>
            <a:ahLst/>
            <a:cxnLst>
              <a:cxn ang="0">
                <a:pos x="T0" y="T1"/>
              </a:cxn>
              <a:cxn ang="0">
                <a:pos x="T2" y="T3"/>
              </a:cxn>
              <a:cxn ang="0">
                <a:pos x="T4" y="T5"/>
              </a:cxn>
              <a:cxn ang="0">
                <a:pos x="T6" y="T7"/>
              </a:cxn>
            </a:cxnLst>
            <a:rect l="0" t="0" r="r" b="b"/>
            <a:pathLst>
              <a:path w="2197" h="2384">
                <a:moveTo>
                  <a:pt x="0" y="0"/>
                </a:moveTo>
                <a:lnTo>
                  <a:pt x="2197" y="2384"/>
                </a:lnTo>
                <a:lnTo>
                  <a:pt x="0" y="2384"/>
                </a:lnTo>
                <a:lnTo>
                  <a:pt x="0" y="0"/>
                </a:lnTo>
                <a:close/>
              </a:path>
            </a:pathLst>
          </a:custGeom>
          <a:solidFill>
            <a:schemeClr val="accent1"/>
          </a:solidFill>
          <a:ln w="0">
            <a:noFill/>
            <a:prstDash val="solid"/>
            <a:round/>
          </a:ln>
        </p:spPr>
        <p:txBody>
          <a:bodyPr vert="horz" wrap="square" lIns="96435" tIns="48218" rIns="96435" bIns="48218" numCol="1" anchor="t" anchorCtr="0" compatLnSpc="1"/>
          <a:lstStyle/>
          <a:p>
            <a:endParaRPr lang="zh-CN" altLang="en-US"/>
          </a:p>
        </p:txBody>
      </p:sp>
      <p:sp>
        <p:nvSpPr>
          <p:cNvPr id="7" name="Freeform 8"/>
          <p:cNvSpPr/>
          <p:nvPr/>
        </p:nvSpPr>
        <p:spPr bwMode="auto">
          <a:xfrm>
            <a:off x="-152400" y="0"/>
            <a:ext cx="7912875" cy="4657332"/>
          </a:xfrm>
          <a:custGeom>
            <a:avLst/>
            <a:gdLst>
              <a:gd name="T0" fmla="*/ 0 w 4373"/>
              <a:gd name="T1" fmla="*/ 0 h 2665"/>
              <a:gd name="T2" fmla="*/ 4373 w 4373"/>
              <a:gd name="T3" fmla="*/ 0 h 2665"/>
              <a:gd name="T4" fmla="*/ 0 w 4373"/>
              <a:gd name="T5" fmla="*/ 2665 h 2665"/>
              <a:gd name="T6" fmla="*/ 0 w 4373"/>
              <a:gd name="T7" fmla="*/ 0 h 2665"/>
            </a:gdLst>
            <a:ahLst/>
            <a:cxnLst>
              <a:cxn ang="0">
                <a:pos x="T0" y="T1"/>
              </a:cxn>
              <a:cxn ang="0">
                <a:pos x="T2" y="T3"/>
              </a:cxn>
              <a:cxn ang="0">
                <a:pos x="T4" y="T5"/>
              </a:cxn>
              <a:cxn ang="0">
                <a:pos x="T6" y="T7"/>
              </a:cxn>
            </a:cxnLst>
            <a:rect l="0" t="0" r="r" b="b"/>
            <a:pathLst>
              <a:path w="4373" h="2665">
                <a:moveTo>
                  <a:pt x="0" y="0"/>
                </a:moveTo>
                <a:lnTo>
                  <a:pt x="4373" y="0"/>
                </a:lnTo>
                <a:lnTo>
                  <a:pt x="0" y="2665"/>
                </a:lnTo>
                <a:lnTo>
                  <a:pt x="0" y="0"/>
                </a:lnTo>
                <a:close/>
              </a:path>
            </a:pathLst>
          </a:custGeom>
          <a:blipFill dpi="0" rotWithShape="1">
            <a:blip r:embed="rId1"/>
            <a:srcRect/>
            <a:stretch>
              <a:fillRect l="2053" t="-37750" r="97" b="13276"/>
            </a:stretch>
          </a:blipFill>
          <a:ln w="0">
            <a:noFill/>
            <a:prstDash val="solid"/>
            <a:round/>
          </a:ln>
          <a:effectLst/>
        </p:spPr>
        <p:txBody>
          <a:bodyPr vert="horz" wrap="square" lIns="96435" tIns="48218" rIns="96435" bIns="48218" numCol="1" anchor="t" anchorCtr="0" compatLnSpc="1"/>
          <a:lstStyle/>
          <a:p>
            <a:endParaRPr lang="zh-CN" altLang="en-US"/>
          </a:p>
        </p:txBody>
      </p:sp>
      <p:cxnSp>
        <p:nvCxnSpPr>
          <p:cNvPr id="12" name="直接连接符 11"/>
          <p:cNvCxnSpPr/>
          <p:nvPr/>
        </p:nvCxnSpPr>
        <p:spPr>
          <a:xfrm>
            <a:off x="5089327" y="3479351"/>
            <a:ext cx="3996407" cy="0"/>
          </a:xfrm>
          <a:prstGeom prst="line">
            <a:avLst/>
          </a:prstGeom>
          <a:ln>
            <a:solidFill>
              <a:srgbClr val="083A75"/>
            </a:solidFill>
          </a:ln>
        </p:spPr>
        <p:style>
          <a:lnRef idx="1">
            <a:schemeClr val="accent1"/>
          </a:lnRef>
          <a:fillRef idx="0">
            <a:schemeClr val="accent1"/>
          </a:fillRef>
          <a:effectRef idx="0">
            <a:schemeClr val="accent1"/>
          </a:effectRef>
          <a:fontRef idx="minor">
            <a:schemeClr val="tx1"/>
          </a:fontRef>
        </p:style>
      </p:cxnSp>
      <p:sp>
        <p:nvSpPr>
          <p:cNvPr id="13" name="矩形 259"/>
          <p:cNvSpPr>
            <a:spLocks noChangeArrowheads="1"/>
          </p:cNvSpPr>
          <p:nvPr/>
        </p:nvSpPr>
        <p:spPr bwMode="auto">
          <a:xfrm>
            <a:off x="5077402" y="3598490"/>
            <a:ext cx="3996407" cy="3631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00" dirty="0">
                <a:solidFill>
                  <a:schemeClr val="tx1">
                    <a:lumMod val="50000"/>
                    <a:lumOff val="50000"/>
                  </a:schemeClr>
                </a:solidFill>
                <a:latin typeface="Arial" panose="020B0604020202020204" pitchFamily="34" charset="0"/>
                <a:cs typeface="Arial" panose="020B0604020202020204" pitchFamily="34" charset="0"/>
              </a:rPr>
              <a:t>COMPANY INTRODUCTION PPT</a:t>
            </a:r>
            <a:endParaRPr lang="en-US" altLang="zh-CN" sz="1100" dirty="0">
              <a:solidFill>
                <a:schemeClr val="tx1">
                  <a:lumMod val="50000"/>
                  <a:lumOff val="50000"/>
                </a:schemeClr>
              </a:solidFill>
              <a:latin typeface="Arial" panose="020B0604020202020204" pitchFamily="34" charset="0"/>
              <a:cs typeface="Arial" panose="020B0604020202020204" pitchFamily="34" charset="0"/>
            </a:endParaRPr>
          </a:p>
          <a:p>
            <a:pPr>
              <a:buNone/>
            </a:pPr>
            <a:r>
              <a:rPr lang="zh-CN" altLang="en-US" sz="1000" dirty="0">
                <a:solidFill>
                  <a:schemeClr val="tx1">
                    <a:lumMod val="50000"/>
                    <a:lumOff val="50000"/>
                  </a:schemeClr>
                </a:solidFill>
              </a:rPr>
              <a:t>公司介绍</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产品宣传</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品牌展示</a:t>
            </a:r>
            <a:r>
              <a:rPr lang="en-US" altLang="zh-CN" sz="1000" dirty="0">
                <a:solidFill>
                  <a:schemeClr val="tx1">
                    <a:lumMod val="50000"/>
                    <a:lumOff val="50000"/>
                  </a:schemeClr>
                </a:solidFill>
              </a:rPr>
              <a:t>/</a:t>
            </a:r>
            <a:r>
              <a:rPr lang="zh-CN" altLang="en-US" sz="1000" dirty="0">
                <a:solidFill>
                  <a:schemeClr val="tx1">
                    <a:lumMod val="50000"/>
                    <a:lumOff val="50000"/>
                  </a:schemeClr>
                </a:solidFill>
              </a:rPr>
              <a:t>企业文化</a:t>
            </a:r>
            <a:endParaRPr lang="zh-CN" altLang="en-US" sz="1000" dirty="0">
              <a:solidFill>
                <a:schemeClr val="tx1">
                  <a:lumMod val="50000"/>
                  <a:lumOff val="50000"/>
                </a:schemeClr>
              </a:solidFill>
            </a:endParaRPr>
          </a:p>
        </p:txBody>
      </p:sp>
      <p:sp>
        <p:nvSpPr>
          <p:cNvPr id="9" name="矩形 8"/>
          <p:cNvSpPr/>
          <p:nvPr/>
        </p:nvSpPr>
        <p:spPr>
          <a:xfrm>
            <a:off x="3378468" y="2926134"/>
            <a:ext cx="5332395" cy="523204"/>
          </a:xfrm>
          <a:prstGeom prst="rect">
            <a:avLst/>
          </a:prstGeom>
        </p:spPr>
        <p:txBody>
          <a:bodyPr wrap="square" lIns="91424" tIns="45712" rIns="91424" bIns="45712">
            <a:spAutoFit/>
          </a:bodyPr>
          <a:lstStyle/>
          <a:p>
            <a:pPr>
              <a:buNone/>
              <a:defRPr sz="3600">
                <a:solidFill>
                  <a:srgbClr val="000000"/>
                </a:solidFill>
                <a:latin typeface="Calibri" panose="020F0502020204030204"/>
                <a:ea typeface="Calibri" panose="020F0502020204030204"/>
                <a:cs typeface="Calibri" panose="020F0502020204030204"/>
                <a:sym typeface="Calibri" panose="020F0502020204030204"/>
              </a:defRPr>
            </a:pPr>
            <a:r>
              <a:rPr lang="en-US" altLang="zh-CN" sz="2800" dirty="0">
                <a:solidFill>
                  <a:schemeClr val="accent1"/>
                </a:solidFill>
                <a:latin typeface="微软雅黑" panose="020B0503020204020204" pitchFamily="34" charset="-122"/>
                <a:ea typeface="微软雅黑" panose="020B0503020204020204" pitchFamily="34" charset="-122"/>
              </a:rPr>
              <a:t>PART 04  </a:t>
            </a:r>
            <a:r>
              <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rPr>
              <a:t>明年工作计划</a:t>
            </a:r>
            <a:endParaRPr lang="zh-CN" altLang="zh-CN"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iterate type="wd">
                                    <p:tmPct val="10000"/>
                                  </p:iterate>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200"/>
                            </p:stCondLst>
                            <p:childTnLst>
                              <p:par>
                                <p:cTn id="21" presetID="22" presetClass="entr" presetSubtype="8"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25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3"/>
                                        </p:tgtEl>
                                        <p:attrNameLst>
                                          <p:attrName>ppt_y</p:attrName>
                                        </p:attrNameLst>
                                      </p:cBhvr>
                                      <p:tavLst>
                                        <p:tav tm="0">
                                          <p:val>
                                            <p:strVal val="#ppt_y"/>
                                          </p:val>
                                        </p:tav>
                                        <p:tav tm="100000">
                                          <p:val>
                                            <p:strVal val="#ppt_y"/>
                                          </p:val>
                                        </p:tav>
                                      </p:tavLst>
                                    </p:anim>
                                    <p:anim calcmode="lin" valueType="num">
                                      <p:cBhvr>
                                        <p:cTn id="3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3"/>
                                        </p:tgtEl>
                                      </p:cBhvr>
                                    </p:animEffect>
                                  </p:childTnLst>
                                </p:cTn>
                              </p:par>
                            </p:childTnLst>
                          </p:cTn>
                        </p:par>
                        <p:par>
                          <p:cTn id="33" fill="hold">
                            <p:stCondLst>
                              <p:cond delay="2599"/>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3"/>
                                        </p:tgtEl>
                                      </p:cBhvr>
                                    </p:animEffect>
                                    <p:animScale>
                                      <p:cBhvr>
                                        <p:cTn id="36"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3" grpId="0"/>
      <p:bldP spid="13" grpId="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233706" y="838601"/>
            <a:ext cx="995078" cy="834017"/>
            <a:chOff x="233706" y="837806"/>
            <a:chExt cx="995078" cy="834017"/>
          </a:xfrm>
        </p:grpSpPr>
        <p:sp>
          <p:nvSpPr>
            <p:cNvPr id="44" name="Rectangle 4"/>
            <p:cNvSpPr/>
            <p:nvPr/>
          </p:nvSpPr>
          <p:spPr bwMode="auto">
            <a:xfrm flipH="1">
              <a:off x="421963" y="1137831"/>
              <a:ext cx="232267" cy="269748"/>
            </a:xfrm>
            <a:prstGeom prst="rect">
              <a:avLst/>
            </a:prstGeom>
            <a:solidFill>
              <a:schemeClr val="tx2"/>
            </a:solidFill>
            <a:ln w="9525">
              <a:noFill/>
              <a:miter lim="800000"/>
            </a:ln>
          </p:spPr>
          <p:txBody>
            <a:bodyPr anchor="ctr"/>
            <a:lstStyle/>
            <a:p>
              <a:pPr algn="ctr"/>
              <a:endParaRPr>
                <a:cs typeface="+mn-ea"/>
                <a:sym typeface="+mn-lt"/>
              </a:endParaRPr>
            </a:p>
          </p:txBody>
        </p:sp>
        <p:sp>
          <p:nvSpPr>
            <p:cNvPr id="45" name="Freeform: Shape 5"/>
            <p:cNvSpPr/>
            <p:nvPr/>
          </p:nvSpPr>
          <p:spPr bwMode="auto">
            <a:xfrm flipH="1">
              <a:off x="659120" y="1124069"/>
              <a:ext cx="58678" cy="302778"/>
            </a:xfrm>
            <a:custGeom>
              <a:avLst/>
              <a:gdLst/>
              <a:ahLst/>
              <a:cxnLst>
                <a:cxn ang="0">
                  <a:pos x="14" y="59"/>
                </a:cxn>
                <a:cxn ang="0">
                  <a:pos x="10" y="63"/>
                </a:cxn>
                <a:cxn ang="0">
                  <a:pos x="5" y="63"/>
                </a:cxn>
                <a:cxn ang="0">
                  <a:pos x="0" y="59"/>
                </a:cxn>
                <a:cxn ang="0">
                  <a:pos x="0" y="4"/>
                </a:cxn>
                <a:cxn ang="0">
                  <a:pos x="5" y="0"/>
                </a:cxn>
                <a:cxn ang="0">
                  <a:pos x="10" y="0"/>
                </a:cxn>
                <a:cxn ang="0">
                  <a:pos x="14" y="4"/>
                </a:cxn>
                <a:cxn ang="0">
                  <a:pos x="14" y="59"/>
                </a:cxn>
              </a:cxnLst>
              <a:rect l="0" t="0" r="r" b="b"/>
              <a:pathLst>
                <a:path w="14" h="63">
                  <a:moveTo>
                    <a:pt x="14" y="59"/>
                  </a:moveTo>
                  <a:cubicBezTo>
                    <a:pt x="14" y="61"/>
                    <a:pt x="12" y="63"/>
                    <a:pt x="10" y="63"/>
                  </a:cubicBezTo>
                  <a:cubicBezTo>
                    <a:pt x="5" y="63"/>
                    <a:pt x="5" y="63"/>
                    <a:pt x="5" y="63"/>
                  </a:cubicBezTo>
                  <a:cubicBezTo>
                    <a:pt x="2" y="63"/>
                    <a:pt x="0" y="61"/>
                    <a:pt x="0" y="59"/>
                  </a:cubicBezTo>
                  <a:cubicBezTo>
                    <a:pt x="0" y="4"/>
                    <a:pt x="0" y="4"/>
                    <a:pt x="0" y="4"/>
                  </a:cubicBezTo>
                  <a:cubicBezTo>
                    <a:pt x="0" y="2"/>
                    <a:pt x="2" y="0"/>
                    <a:pt x="5" y="0"/>
                  </a:cubicBezTo>
                  <a:cubicBezTo>
                    <a:pt x="10" y="0"/>
                    <a:pt x="10" y="0"/>
                    <a:pt x="10" y="0"/>
                  </a:cubicBezTo>
                  <a:cubicBezTo>
                    <a:pt x="12" y="0"/>
                    <a:pt x="14" y="2"/>
                    <a:pt x="14" y="4"/>
                  </a:cubicBezTo>
                  <a:lnTo>
                    <a:pt x="14" y="59"/>
                  </a:lnTo>
                  <a:close/>
                </a:path>
              </a:pathLst>
            </a:custGeom>
            <a:solidFill>
              <a:schemeClr val="tx2"/>
            </a:solidFill>
            <a:ln w="9525">
              <a:noFill/>
              <a:round/>
            </a:ln>
          </p:spPr>
          <p:txBody>
            <a:bodyPr anchor="ctr"/>
            <a:lstStyle/>
            <a:p>
              <a:pPr algn="ctr"/>
              <a:endParaRPr>
                <a:cs typeface="+mn-ea"/>
                <a:sym typeface="+mn-lt"/>
              </a:endParaRPr>
            </a:p>
          </p:txBody>
        </p:sp>
        <p:sp>
          <p:nvSpPr>
            <p:cNvPr id="46" name="Freeform: Shape 6"/>
            <p:cNvSpPr/>
            <p:nvPr/>
          </p:nvSpPr>
          <p:spPr bwMode="auto">
            <a:xfrm flipH="1">
              <a:off x="358396" y="1124069"/>
              <a:ext cx="58678" cy="302778"/>
            </a:xfrm>
            <a:custGeom>
              <a:avLst/>
              <a:gdLst/>
              <a:ahLst/>
              <a:cxnLst>
                <a:cxn ang="0">
                  <a:pos x="14" y="59"/>
                </a:cxn>
                <a:cxn ang="0">
                  <a:pos x="9" y="63"/>
                </a:cxn>
                <a:cxn ang="0">
                  <a:pos x="4" y="63"/>
                </a:cxn>
                <a:cxn ang="0">
                  <a:pos x="0" y="59"/>
                </a:cxn>
                <a:cxn ang="0">
                  <a:pos x="0" y="4"/>
                </a:cxn>
                <a:cxn ang="0">
                  <a:pos x="4" y="0"/>
                </a:cxn>
                <a:cxn ang="0">
                  <a:pos x="9" y="0"/>
                </a:cxn>
                <a:cxn ang="0">
                  <a:pos x="14" y="4"/>
                </a:cxn>
                <a:cxn ang="0">
                  <a:pos x="14" y="59"/>
                </a:cxn>
              </a:cxnLst>
              <a:rect l="0" t="0" r="r" b="b"/>
              <a:pathLst>
                <a:path w="14" h="63">
                  <a:moveTo>
                    <a:pt x="14" y="59"/>
                  </a:moveTo>
                  <a:cubicBezTo>
                    <a:pt x="14" y="61"/>
                    <a:pt x="12" y="63"/>
                    <a:pt x="9" y="63"/>
                  </a:cubicBezTo>
                  <a:cubicBezTo>
                    <a:pt x="4" y="63"/>
                    <a:pt x="4" y="63"/>
                    <a:pt x="4" y="63"/>
                  </a:cubicBezTo>
                  <a:cubicBezTo>
                    <a:pt x="2" y="63"/>
                    <a:pt x="0" y="61"/>
                    <a:pt x="0" y="59"/>
                  </a:cubicBezTo>
                  <a:cubicBezTo>
                    <a:pt x="0" y="4"/>
                    <a:pt x="0" y="4"/>
                    <a:pt x="0" y="4"/>
                  </a:cubicBezTo>
                  <a:cubicBezTo>
                    <a:pt x="0" y="2"/>
                    <a:pt x="2" y="0"/>
                    <a:pt x="4" y="0"/>
                  </a:cubicBezTo>
                  <a:cubicBezTo>
                    <a:pt x="9" y="0"/>
                    <a:pt x="9" y="0"/>
                    <a:pt x="9" y="0"/>
                  </a:cubicBezTo>
                  <a:cubicBezTo>
                    <a:pt x="12" y="0"/>
                    <a:pt x="14" y="2"/>
                    <a:pt x="14" y="4"/>
                  </a:cubicBezTo>
                  <a:lnTo>
                    <a:pt x="14" y="59"/>
                  </a:lnTo>
                  <a:close/>
                </a:path>
              </a:pathLst>
            </a:custGeom>
            <a:solidFill>
              <a:schemeClr val="tx2"/>
            </a:solidFill>
            <a:ln w="9525">
              <a:noFill/>
              <a:round/>
            </a:ln>
          </p:spPr>
          <p:txBody>
            <a:bodyPr anchor="ctr"/>
            <a:lstStyle/>
            <a:p>
              <a:pPr algn="ctr"/>
              <a:endParaRPr>
                <a:cs typeface="+mn-ea"/>
                <a:sym typeface="+mn-lt"/>
              </a:endParaRPr>
            </a:p>
          </p:txBody>
        </p:sp>
        <p:sp>
          <p:nvSpPr>
            <p:cNvPr id="47" name="Freeform: Shape 7"/>
            <p:cNvSpPr/>
            <p:nvPr/>
          </p:nvSpPr>
          <p:spPr bwMode="auto">
            <a:xfrm flipH="1">
              <a:off x="255709" y="848816"/>
              <a:ext cx="564775" cy="104596"/>
            </a:xfrm>
            <a:custGeom>
              <a:avLst/>
              <a:gdLst/>
              <a:ahLst/>
              <a:cxnLst>
                <a:cxn ang="0">
                  <a:pos x="66" y="5"/>
                </a:cxn>
                <a:cxn ang="0">
                  <a:pos x="12" y="1"/>
                </a:cxn>
                <a:cxn ang="0">
                  <a:pos x="0" y="11"/>
                </a:cxn>
                <a:cxn ang="0">
                  <a:pos x="12" y="22"/>
                </a:cxn>
                <a:cxn ang="0">
                  <a:pos x="66" y="18"/>
                </a:cxn>
                <a:cxn ang="0">
                  <a:pos x="119" y="22"/>
                </a:cxn>
                <a:cxn ang="0">
                  <a:pos x="132" y="11"/>
                </a:cxn>
                <a:cxn ang="0">
                  <a:pos x="119" y="1"/>
                </a:cxn>
                <a:cxn ang="0">
                  <a:pos x="66" y="5"/>
                </a:cxn>
              </a:cxnLst>
              <a:rect l="0" t="0" r="r" b="b"/>
              <a:pathLst>
                <a:path w="132" h="22">
                  <a:moveTo>
                    <a:pt x="66" y="5"/>
                  </a:moveTo>
                  <a:cubicBezTo>
                    <a:pt x="41" y="5"/>
                    <a:pt x="12" y="1"/>
                    <a:pt x="12" y="1"/>
                  </a:cubicBezTo>
                  <a:cubicBezTo>
                    <a:pt x="6" y="0"/>
                    <a:pt x="0" y="5"/>
                    <a:pt x="0" y="11"/>
                  </a:cubicBezTo>
                  <a:cubicBezTo>
                    <a:pt x="0" y="18"/>
                    <a:pt x="6" y="22"/>
                    <a:pt x="12" y="22"/>
                  </a:cubicBezTo>
                  <a:cubicBezTo>
                    <a:pt x="12" y="22"/>
                    <a:pt x="41" y="18"/>
                    <a:pt x="66" y="18"/>
                  </a:cubicBezTo>
                  <a:cubicBezTo>
                    <a:pt x="90" y="18"/>
                    <a:pt x="119" y="22"/>
                    <a:pt x="119" y="22"/>
                  </a:cubicBezTo>
                  <a:cubicBezTo>
                    <a:pt x="126" y="22"/>
                    <a:pt x="132" y="18"/>
                    <a:pt x="132" y="11"/>
                  </a:cubicBezTo>
                  <a:cubicBezTo>
                    <a:pt x="132" y="5"/>
                    <a:pt x="126" y="0"/>
                    <a:pt x="119" y="1"/>
                  </a:cubicBezTo>
                  <a:cubicBezTo>
                    <a:pt x="119" y="1"/>
                    <a:pt x="90" y="5"/>
                    <a:pt x="66" y="5"/>
                  </a:cubicBezTo>
                  <a:close/>
                </a:path>
              </a:pathLst>
            </a:custGeom>
            <a:solidFill>
              <a:schemeClr val="tx2"/>
            </a:solidFill>
            <a:ln w="9525">
              <a:noFill/>
              <a:round/>
            </a:ln>
          </p:spPr>
          <p:txBody>
            <a:bodyPr anchor="ctr"/>
            <a:lstStyle/>
            <a:p>
              <a:pPr algn="ctr"/>
              <a:endParaRPr>
                <a:cs typeface="+mn-ea"/>
                <a:sym typeface="+mn-lt"/>
              </a:endParaRPr>
            </a:p>
          </p:txBody>
        </p:sp>
        <p:sp>
          <p:nvSpPr>
            <p:cNvPr id="48" name="Freeform: Shape 8"/>
            <p:cNvSpPr/>
            <p:nvPr/>
          </p:nvSpPr>
          <p:spPr bwMode="auto">
            <a:xfrm flipH="1">
              <a:off x="233706" y="1080028"/>
              <a:ext cx="112466" cy="385354"/>
            </a:xfrm>
            <a:custGeom>
              <a:avLst/>
              <a:gdLst/>
              <a:ahLst/>
              <a:cxnLst>
                <a:cxn ang="0">
                  <a:pos x="25" y="0"/>
                </a:cxn>
                <a:cxn ang="0">
                  <a:pos x="13" y="14"/>
                </a:cxn>
                <a:cxn ang="0">
                  <a:pos x="13" y="15"/>
                </a:cxn>
                <a:cxn ang="0">
                  <a:pos x="0" y="15"/>
                </a:cxn>
                <a:cxn ang="0">
                  <a:pos x="0" y="65"/>
                </a:cxn>
                <a:cxn ang="0">
                  <a:pos x="13" y="65"/>
                </a:cxn>
                <a:cxn ang="0">
                  <a:pos x="13" y="66"/>
                </a:cxn>
                <a:cxn ang="0">
                  <a:pos x="25" y="80"/>
                </a:cxn>
                <a:cxn ang="0">
                  <a:pos x="26" y="80"/>
                </a:cxn>
                <a:cxn ang="0">
                  <a:pos x="26" y="0"/>
                </a:cxn>
                <a:cxn ang="0">
                  <a:pos x="25" y="0"/>
                </a:cxn>
              </a:cxnLst>
              <a:rect l="0" t="0" r="r" b="b"/>
              <a:pathLst>
                <a:path w="26" h="80">
                  <a:moveTo>
                    <a:pt x="25" y="0"/>
                  </a:moveTo>
                  <a:cubicBezTo>
                    <a:pt x="18" y="0"/>
                    <a:pt x="13" y="7"/>
                    <a:pt x="13" y="14"/>
                  </a:cubicBezTo>
                  <a:cubicBezTo>
                    <a:pt x="13" y="15"/>
                    <a:pt x="13" y="15"/>
                    <a:pt x="13" y="15"/>
                  </a:cubicBezTo>
                  <a:cubicBezTo>
                    <a:pt x="0" y="15"/>
                    <a:pt x="0" y="15"/>
                    <a:pt x="0" y="15"/>
                  </a:cubicBezTo>
                  <a:cubicBezTo>
                    <a:pt x="0" y="65"/>
                    <a:pt x="0" y="65"/>
                    <a:pt x="0" y="65"/>
                  </a:cubicBezTo>
                  <a:cubicBezTo>
                    <a:pt x="13" y="65"/>
                    <a:pt x="13" y="65"/>
                    <a:pt x="13" y="65"/>
                  </a:cubicBezTo>
                  <a:cubicBezTo>
                    <a:pt x="13" y="66"/>
                    <a:pt x="13" y="66"/>
                    <a:pt x="13" y="66"/>
                  </a:cubicBezTo>
                  <a:cubicBezTo>
                    <a:pt x="13" y="73"/>
                    <a:pt x="18" y="80"/>
                    <a:pt x="25" y="80"/>
                  </a:cubicBezTo>
                  <a:cubicBezTo>
                    <a:pt x="26" y="80"/>
                    <a:pt x="26" y="80"/>
                    <a:pt x="26" y="80"/>
                  </a:cubicBezTo>
                  <a:cubicBezTo>
                    <a:pt x="26" y="0"/>
                    <a:pt x="26" y="0"/>
                    <a:pt x="26" y="0"/>
                  </a:cubicBezTo>
                  <a:lnTo>
                    <a:pt x="25" y="0"/>
                  </a:lnTo>
                  <a:close/>
                </a:path>
              </a:pathLst>
            </a:custGeom>
            <a:solidFill>
              <a:schemeClr val="tx2"/>
            </a:solidFill>
            <a:ln w="9525">
              <a:noFill/>
              <a:round/>
            </a:ln>
          </p:spPr>
          <p:txBody>
            <a:bodyPr anchor="ctr"/>
            <a:lstStyle/>
            <a:p>
              <a:pPr algn="ctr"/>
              <a:endParaRPr>
                <a:cs typeface="+mn-ea"/>
                <a:sym typeface="+mn-lt"/>
              </a:endParaRPr>
            </a:p>
          </p:txBody>
        </p:sp>
        <p:sp>
          <p:nvSpPr>
            <p:cNvPr id="49" name="Freeform: Shape 9"/>
            <p:cNvSpPr/>
            <p:nvPr/>
          </p:nvSpPr>
          <p:spPr bwMode="auto">
            <a:xfrm flipH="1">
              <a:off x="512424" y="837806"/>
              <a:ext cx="56234" cy="13764"/>
            </a:xfrm>
            <a:custGeom>
              <a:avLst/>
              <a:gdLst/>
              <a:ahLst/>
              <a:cxnLst>
                <a:cxn ang="0">
                  <a:pos x="7" y="3"/>
                </a:cxn>
                <a:cxn ang="0">
                  <a:pos x="13" y="3"/>
                </a:cxn>
                <a:cxn ang="0">
                  <a:pos x="7" y="0"/>
                </a:cxn>
                <a:cxn ang="0">
                  <a:pos x="0" y="3"/>
                </a:cxn>
                <a:cxn ang="0">
                  <a:pos x="7" y="3"/>
                </a:cxn>
              </a:cxnLst>
              <a:rect l="0" t="0" r="r" b="b"/>
              <a:pathLst>
                <a:path w="13" h="3">
                  <a:moveTo>
                    <a:pt x="7" y="3"/>
                  </a:moveTo>
                  <a:cubicBezTo>
                    <a:pt x="9" y="3"/>
                    <a:pt x="11" y="3"/>
                    <a:pt x="13" y="3"/>
                  </a:cubicBezTo>
                  <a:cubicBezTo>
                    <a:pt x="12" y="1"/>
                    <a:pt x="10" y="0"/>
                    <a:pt x="7" y="0"/>
                  </a:cubicBezTo>
                  <a:cubicBezTo>
                    <a:pt x="4" y="0"/>
                    <a:pt x="2" y="1"/>
                    <a:pt x="0" y="3"/>
                  </a:cubicBezTo>
                  <a:cubicBezTo>
                    <a:pt x="3" y="3"/>
                    <a:pt x="5" y="3"/>
                    <a:pt x="7" y="3"/>
                  </a:cubicBezTo>
                  <a:close/>
                </a:path>
              </a:pathLst>
            </a:custGeom>
            <a:solidFill>
              <a:schemeClr val="tx2"/>
            </a:solidFill>
            <a:ln w="9525">
              <a:noFill/>
              <a:round/>
            </a:ln>
          </p:spPr>
          <p:txBody>
            <a:bodyPr anchor="ctr"/>
            <a:lstStyle/>
            <a:p>
              <a:pPr algn="ctr"/>
              <a:endParaRPr>
                <a:cs typeface="+mn-ea"/>
                <a:sym typeface="+mn-lt"/>
              </a:endParaRPr>
            </a:p>
          </p:txBody>
        </p:sp>
        <p:sp>
          <p:nvSpPr>
            <p:cNvPr id="50" name="Freeform: Shape 10"/>
            <p:cNvSpPr/>
            <p:nvPr/>
          </p:nvSpPr>
          <p:spPr bwMode="auto">
            <a:xfrm flipH="1">
              <a:off x="426853" y="953412"/>
              <a:ext cx="222488" cy="170657"/>
            </a:xfrm>
            <a:custGeom>
              <a:avLst/>
              <a:gdLst/>
              <a:ahLst/>
              <a:cxnLst>
                <a:cxn ang="0">
                  <a:pos x="32" y="17"/>
                </a:cxn>
                <a:cxn ang="0">
                  <a:pos x="32" y="2"/>
                </a:cxn>
                <a:cxn ang="0">
                  <a:pos x="32" y="0"/>
                </a:cxn>
                <a:cxn ang="0">
                  <a:pos x="26" y="0"/>
                </a:cxn>
                <a:cxn ang="0">
                  <a:pos x="21" y="0"/>
                </a:cxn>
                <a:cxn ang="0">
                  <a:pos x="21" y="2"/>
                </a:cxn>
                <a:cxn ang="0">
                  <a:pos x="21" y="17"/>
                </a:cxn>
                <a:cxn ang="0">
                  <a:pos x="0" y="35"/>
                </a:cxn>
                <a:cxn ang="0">
                  <a:pos x="52" y="35"/>
                </a:cxn>
                <a:cxn ang="0">
                  <a:pos x="32" y="17"/>
                </a:cxn>
              </a:cxnLst>
              <a:rect l="0" t="0" r="r" b="b"/>
              <a:pathLst>
                <a:path w="52" h="35">
                  <a:moveTo>
                    <a:pt x="32" y="17"/>
                  </a:moveTo>
                  <a:cubicBezTo>
                    <a:pt x="32" y="2"/>
                    <a:pt x="32" y="2"/>
                    <a:pt x="32" y="2"/>
                  </a:cubicBezTo>
                  <a:cubicBezTo>
                    <a:pt x="32" y="1"/>
                    <a:pt x="32" y="1"/>
                    <a:pt x="32" y="0"/>
                  </a:cubicBezTo>
                  <a:cubicBezTo>
                    <a:pt x="30" y="0"/>
                    <a:pt x="28" y="0"/>
                    <a:pt x="26" y="0"/>
                  </a:cubicBezTo>
                  <a:cubicBezTo>
                    <a:pt x="24" y="0"/>
                    <a:pt x="23" y="0"/>
                    <a:pt x="21" y="0"/>
                  </a:cubicBezTo>
                  <a:cubicBezTo>
                    <a:pt x="21" y="1"/>
                    <a:pt x="21" y="1"/>
                    <a:pt x="21" y="2"/>
                  </a:cubicBezTo>
                  <a:cubicBezTo>
                    <a:pt x="21" y="17"/>
                    <a:pt x="21" y="17"/>
                    <a:pt x="21" y="17"/>
                  </a:cubicBezTo>
                  <a:cubicBezTo>
                    <a:pt x="9" y="19"/>
                    <a:pt x="0" y="26"/>
                    <a:pt x="0" y="35"/>
                  </a:cubicBezTo>
                  <a:cubicBezTo>
                    <a:pt x="52" y="35"/>
                    <a:pt x="52" y="35"/>
                    <a:pt x="52" y="35"/>
                  </a:cubicBezTo>
                  <a:cubicBezTo>
                    <a:pt x="52" y="27"/>
                    <a:pt x="43" y="19"/>
                    <a:pt x="32" y="17"/>
                  </a:cubicBezTo>
                  <a:close/>
                </a:path>
              </a:pathLst>
            </a:custGeom>
            <a:solidFill>
              <a:schemeClr val="tx2"/>
            </a:solidFill>
            <a:ln w="9525">
              <a:noFill/>
              <a:round/>
            </a:ln>
          </p:spPr>
          <p:txBody>
            <a:bodyPr anchor="ctr"/>
            <a:lstStyle/>
            <a:p>
              <a:pPr algn="ctr"/>
              <a:endParaRPr>
                <a:cs typeface="+mn-ea"/>
                <a:sym typeface="+mn-lt"/>
              </a:endParaRPr>
            </a:p>
          </p:txBody>
        </p:sp>
        <p:sp>
          <p:nvSpPr>
            <p:cNvPr id="51" name="Freeform: Shape 11"/>
            <p:cNvSpPr/>
            <p:nvPr/>
          </p:nvSpPr>
          <p:spPr bwMode="auto">
            <a:xfrm flipH="1">
              <a:off x="727578" y="1157099"/>
              <a:ext cx="469423" cy="448663"/>
            </a:xfrm>
            <a:custGeom>
              <a:avLst/>
              <a:gdLst/>
              <a:ahLst/>
              <a:cxnLst>
                <a:cxn ang="0">
                  <a:pos x="53" y="93"/>
                </a:cxn>
                <a:cxn ang="0">
                  <a:pos x="110" y="49"/>
                </a:cxn>
                <a:cxn ang="0">
                  <a:pos x="110" y="0"/>
                </a:cxn>
                <a:cxn ang="0">
                  <a:pos x="0" y="93"/>
                </a:cxn>
                <a:cxn ang="0">
                  <a:pos x="53" y="93"/>
                </a:cxn>
              </a:cxnLst>
              <a:rect l="0" t="0" r="r" b="b"/>
              <a:pathLst>
                <a:path w="110" h="93">
                  <a:moveTo>
                    <a:pt x="53" y="93"/>
                  </a:moveTo>
                  <a:cubicBezTo>
                    <a:pt x="66" y="68"/>
                    <a:pt x="83" y="51"/>
                    <a:pt x="110" y="49"/>
                  </a:cubicBezTo>
                  <a:cubicBezTo>
                    <a:pt x="110" y="0"/>
                    <a:pt x="110" y="0"/>
                    <a:pt x="110" y="0"/>
                  </a:cubicBezTo>
                  <a:cubicBezTo>
                    <a:pt x="59" y="2"/>
                    <a:pt x="16" y="41"/>
                    <a:pt x="0" y="93"/>
                  </a:cubicBezTo>
                  <a:lnTo>
                    <a:pt x="53" y="93"/>
                  </a:lnTo>
                  <a:close/>
                </a:path>
              </a:pathLst>
            </a:custGeom>
            <a:solidFill>
              <a:schemeClr val="tx2"/>
            </a:solidFill>
            <a:ln w="9525">
              <a:noFill/>
              <a:round/>
            </a:ln>
          </p:spPr>
          <p:txBody>
            <a:bodyPr anchor="ctr"/>
            <a:lstStyle/>
            <a:p>
              <a:pPr algn="ctr"/>
              <a:endParaRPr>
                <a:cs typeface="+mn-ea"/>
                <a:sym typeface="+mn-lt"/>
              </a:endParaRPr>
            </a:p>
          </p:txBody>
        </p:sp>
        <p:sp>
          <p:nvSpPr>
            <p:cNvPr id="52" name="Freeform: Shape 12"/>
            <p:cNvSpPr/>
            <p:nvPr/>
          </p:nvSpPr>
          <p:spPr bwMode="auto">
            <a:xfrm flipH="1">
              <a:off x="952508" y="1630534"/>
              <a:ext cx="276276" cy="41289"/>
            </a:xfrm>
            <a:custGeom>
              <a:avLst/>
              <a:gdLst/>
              <a:ahLst/>
              <a:cxnLst>
                <a:cxn ang="0">
                  <a:pos x="64" y="4"/>
                </a:cxn>
                <a:cxn ang="0">
                  <a:pos x="57" y="9"/>
                </a:cxn>
                <a:cxn ang="0">
                  <a:pos x="7" y="9"/>
                </a:cxn>
                <a:cxn ang="0">
                  <a:pos x="0" y="4"/>
                </a:cxn>
                <a:cxn ang="0">
                  <a:pos x="7" y="0"/>
                </a:cxn>
                <a:cxn ang="0">
                  <a:pos x="57" y="0"/>
                </a:cxn>
                <a:cxn ang="0">
                  <a:pos x="64" y="4"/>
                </a:cxn>
              </a:cxnLst>
              <a:rect l="0" t="0" r="r" b="b"/>
              <a:pathLst>
                <a:path w="64" h="9">
                  <a:moveTo>
                    <a:pt x="64" y="4"/>
                  </a:moveTo>
                  <a:cubicBezTo>
                    <a:pt x="64" y="7"/>
                    <a:pt x="61" y="9"/>
                    <a:pt x="57" y="9"/>
                  </a:cubicBezTo>
                  <a:cubicBezTo>
                    <a:pt x="7" y="9"/>
                    <a:pt x="7" y="9"/>
                    <a:pt x="7" y="9"/>
                  </a:cubicBezTo>
                  <a:cubicBezTo>
                    <a:pt x="3" y="9"/>
                    <a:pt x="0" y="7"/>
                    <a:pt x="0" y="4"/>
                  </a:cubicBezTo>
                  <a:cubicBezTo>
                    <a:pt x="0" y="2"/>
                    <a:pt x="3" y="0"/>
                    <a:pt x="7" y="0"/>
                  </a:cubicBezTo>
                  <a:cubicBezTo>
                    <a:pt x="57" y="0"/>
                    <a:pt x="57" y="0"/>
                    <a:pt x="57" y="0"/>
                  </a:cubicBezTo>
                  <a:cubicBezTo>
                    <a:pt x="61" y="0"/>
                    <a:pt x="64" y="2"/>
                    <a:pt x="64" y="4"/>
                  </a:cubicBezTo>
                  <a:close/>
                </a:path>
              </a:pathLst>
            </a:custGeom>
            <a:solidFill>
              <a:schemeClr val="tx2"/>
            </a:solidFill>
            <a:ln w="9525">
              <a:noFill/>
              <a:round/>
            </a:ln>
          </p:spPr>
          <p:txBody>
            <a:bodyPr anchor="ctr"/>
            <a:lstStyle/>
            <a:p>
              <a:pPr algn="ctr"/>
              <a:endParaRPr>
                <a:cs typeface="+mn-ea"/>
                <a:sym typeface="+mn-lt"/>
              </a:endParaRPr>
            </a:p>
          </p:txBody>
        </p:sp>
      </p:grpSp>
      <p:sp>
        <p:nvSpPr>
          <p:cNvPr id="53" name="Freeform: Shape 13"/>
          <p:cNvSpPr/>
          <p:nvPr/>
        </p:nvSpPr>
        <p:spPr bwMode="auto">
          <a:xfrm flipH="1">
            <a:off x="915836" y="1760697"/>
            <a:ext cx="398521" cy="666111"/>
          </a:xfrm>
          <a:custGeom>
            <a:avLst/>
            <a:gdLst/>
            <a:ahLst/>
            <a:cxnLst>
              <a:cxn ang="0">
                <a:pos x="52" y="0"/>
              </a:cxn>
              <a:cxn ang="0">
                <a:pos x="1" y="87"/>
              </a:cxn>
              <a:cxn ang="0">
                <a:pos x="44" y="136"/>
              </a:cxn>
              <a:cxn ang="0">
                <a:pos x="92" y="95"/>
              </a:cxn>
              <a:cxn ang="0">
                <a:pos x="52" y="0"/>
              </a:cxn>
              <a:cxn ang="0">
                <a:pos x="23" y="108"/>
              </a:cxn>
              <a:cxn ang="0">
                <a:pos x="11" y="91"/>
              </a:cxn>
              <a:cxn ang="0">
                <a:pos x="23" y="75"/>
              </a:cxn>
              <a:cxn ang="0">
                <a:pos x="36" y="91"/>
              </a:cxn>
              <a:cxn ang="0">
                <a:pos x="23" y="108"/>
              </a:cxn>
            </a:cxnLst>
            <a:rect l="0" t="0" r="r" b="b"/>
            <a:pathLst>
              <a:path w="93" h="138">
                <a:moveTo>
                  <a:pt x="52" y="0"/>
                </a:moveTo>
                <a:cubicBezTo>
                  <a:pt x="34" y="36"/>
                  <a:pt x="3" y="63"/>
                  <a:pt x="1" y="87"/>
                </a:cubicBezTo>
                <a:cubicBezTo>
                  <a:pt x="0" y="112"/>
                  <a:pt x="19" y="134"/>
                  <a:pt x="44" y="136"/>
                </a:cubicBezTo>
                <a:cubicBezTo>
                  <a:pt x="69" y="138"/>
                  <a:pt x="90" y="120"/>
                  <a:pt x="92" y="95"/>
                </a:cubicBezTo>
                <a:cubicBezTo>
                  <a:pt x="93" y="70"/>
                  <a:pt x="68" y="40"/>
                  <a:pt x="52" y="0"/>
                </a:cubicBezTo>
                <a:close/>
                <a:moveTo>
                  <a:pt x="23" y="108"/>
                </a:moveTo>
                <a:cubicBezTo>
                  <a:pt x="16" y="108"/>
                  <a:pt x="11" y="101"/>
                  <a:pt x="11" y="91"/>
                </a:cubicBezTo>
                <a:cubicBezTo>
                  <a:pt x="11" y="82"/>
                  <a:pt x="16" y="75"/>
                  <a:pt x="23" y="75"/>
                </a:cubicBezTo>
                <a:cubicBezTo>
                  <a:pt x="30" y="75"/>
                  <a:pt x="36" y="82"/>
                  <a:pt x="36" y="91"/>
                </a:cubicBezTo>
                <a:cubicBezTo>
                  <a:pt x="36" y="101"/>
                  <a:pt x="30" y="108"/>
                  <a:pt x="23" y="108"/>
                </a:cubicBezTo>
                <a:close/>
              </a:path>
            </a:pathLst>
          </a:custGeom>
          <a:solidFill>
            <a:srgbClr val="5EA3E7"/>
          </a:solidFill>
          <a:ln w="9525">
            <a:noFill/>
            <a:round/>
          </a:ln>
        </p:spPr>
        <p:txBody>
          <a:bodyPr anchor="ctr"/>
          <a:lstStyle/>
          <a:p>
            <a:pPr algn="ctr"/>
            <a:endParaRPr>
              <a:cs typeface="+mn-ea"/>
              <a:sym typeface="+mn-lt"/>
            </a:endParaRPr>
          </a:p>
        </p:txBody>
      </p:sp>
      <p:grpSp>
        <p:nvGrpSpPr>
          <p:cNvPr id="5" name="Group 14"/>
          <p:cNvGrpSpPr/>
          <p:nvPr/>
        </p:nvGrpSpPr>
        <p:grpSpPr>
          <a:xfrm>
            <a:off x="1760132" y="2109713"/>
            <a:ext cx="971549" cy="1428749"/>
            <a:chOff x="4992688" y="0"/>
            <a:chExt cx="615950" cy="865188"/>
          </a:xfrm>
          <a:solidFill>
            <a:schemeClr val="accent4"/>
          </a:solidFill>
        </p:grpSpPr>
        <p:sp>
          <p:nvSpPr>
            <p:cNvPr id="42" name="Freeform: Shape 15"/>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nchor="ctr"/>
            <a:lstStyle/>
            <a:p>
              <a:pPr algn="ctr"/>
              <a:endParaRPr>
                <a:cs typeface="+mn-ea"/>
                <a:sym typeface="+mn-lt"/>
              </a:endParaRPr>
            </a:p>
          </p:txBody>
        </p:sp>
        <p:sp>
          <p:nvSpPr>
            <p:cNvPr id="43" name="Freeform: Shape 16"/>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nchor="ctr"/>
            <a:lstStyle/>
            <a:p>
              <a:pPr algn="ctr"/>
              <a:endParaRPr>
                <a:cs typeface="+mn-ea"/>
                <a:sym typeface="+mn-lt"/>
              </a:endParaRPr>
            </a:p>
          </p:txBody>
        </p:sp>
      </p:grpSp>
      <p:grpSp>
        <p:nvGrpSpPr>
          <p:cNvPr id="6" name="Group 17"/>
          <p:cNvGrpSpPr/>
          <p:nvPr/>
        </p:nvGrpSpPr>
        <p:grpSpPr>
          <a:xfrm>
            <a:off x="3017430" y="2109713"/>
            <a:ext cx="971549" cy="1428749"/>
            <a:chOff x="4992688" y="0"/>
            <a:chExt cx="615950" cy="865188"/>
          </a:xfrm>
          <a:solidFill>
            <a:schemeClr val="accent1"/>
          </a:solidFill>
        </p:grpSpPr>
        <p:sp>
          <p:nvSpPr>
            <p:cNvPr id="40" name="Freeform: Shape 18"/>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nchor="ctr"/>
            <a:lstStyle/>
            <a:p>
              <a:pPr algn="ctr"/>
              <a:endParaRPr>
                <a:cs typeface="+mn-ea"/>
                <a:sym typeface="+mn-lt"/>
              </a:endParaRPr>
            </a:p>
          </p:txBody>
        </p:sp>
        <p:sp>
          <p:nvSpPr>
            <p:cNvPr id="41" name="Freeform: Shape 19"/>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nchor="ctr"/>
            <a:lstStyle/>
            <a:p>
              <a:pPr algn="ctr"/>
              <a:endParaRPr>
                <a:cs typeface="+mn-ea"/>
                <a:sym typeface="+mn-lt"/>
              </a:endParaRPr>
            </a:p>
          </p:txBody>
        </p:sp>
      </p:grpSp>
      <p:grpSp>
        <p:nvGrpSpPr>
          <p:cNvPr id="7" name="Group 20"/>
          <p:cNvGrpSpPr/>
          <p:nvPr/>
        </p:nvGrpSpPr>
        <p:grpSpPr>
          <a:xfrm>
            <a:off x="4217579" y="2109713"/>
            <a:ext cx="971549" cy="1428749"/>
            <a:chOff x="4992688" y="0"/>
            <a:chExt cx="615950" cy="865188"/>
          </a:xfrm>
          <a:solidFill>
            <a:schemeClr val="accent2"/>
          </a:solidFill>
        </p:grpSpPr>
        <p:sp>
          <p:nvSpPr>
            <p:cNvPr id="38" name="Freeform: Shape 21"/>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nchor="ctr"/>
            <a:lstStyle/>
            <a:p>
              <a:pPr algn="ctr"/>
              <a:endParaRPr>
                <a:cs typeface="+mn-ea"/>
                <a:sym typeface="+mn-lt"/>
              </a:endParaRPr>
            </a:p>
          </p:txBody>
        </p:sp>
        <p:sp>
          <p:nvSpPr>
            <p:cNvPr id="39" name="Freeform: Shape 22"/>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nchor="ctr"/>
            <a:lstStyle/>
            <a:p>
              <a:pPr algn="ctr"/>
              <a:endParaRPr>
                <a:cs typeface="+mn-ea"/>
                <a:sym typeface="+mn-lt"/>
              </a:endParaRPr>
            </a:p>
          </p:txBody>
        </p:sp>
      </p:grpSp>
      <p:grpSp>
        <p:nvGrpSpPr>
          <p:cNvPr id="8" name="Group 23"/>
          <p:cNvGrpSpPr/>
          <p:nvPr/>
        </p:nvGrpSpPr>
        <p:grpSpPr>
          <a:xfrm>
            <a:off x="5474878" y="2109713"/>
            <a:ext cx="971549" cy="1428749"/>
            <a:chOff x="4992688" y="0"/>
            <a:chExt cx="615950" cy="865188"/>
          </a:xfrm>
          <a:solidFill>
            <a:schemeClr val="accent3"/>
          </a:solidFill>
        </p:grpSpPr>
        <p:sp>
          <p:nvSpPr>
            <p:cNvPr id="36" name="Freeform: Shape 24"/>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nchor="ctr"/>
            <a:lstStyle/>
            <a:p>
              <a:pPr algn="ctr"/>
              <a:endParaRPr>
                <a:cs typeface="+mn-ea"/>
                <a:sym typeface="+mn-lt"/>
              </a:endParaRPr>
            </a:p>
          </p:txBody>
        </p:sp>
        <p:sp>
          <p:nvSpPr>
            <p:cNvPr id="37" name="Freeform: Shape 25"/>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nchor="ctr"/>
            <a:lstStyle/>
            <a:p>
              <a:pPr algn="ctr"/>
              <a:endParaRPr>
                <a:cs typeface="+mn-ea"/>
                <a:sym typeface="+mn-lt"/>
              </a:endParaRPr>
            </a:p>
          </p:txBody>
        </p:sp>
      </p:grpSp>
      <p:grpSp>
        <p:nvGrpSpPr>
          <p:cNvPr id="9" name="Group 26"/>
          <p:cNvGrpSpPr/>
          <p:nvPr/>
        </p:nvGrpSpPr>
        <p:grpSpPr>
          <a:xfrm>
            <a:off x="6764338" y="2105000"/>
            <a:ext cx="971549" cy="1428749"/>
            <a:chOff x="4992688" y="0"/>
            <a:chExt cx="615950" cy="865188"/>
          </a:xfrm>
          <a:solidFill>
            <a:schemeClr val="accent5"/>
          </a:solidFill>
        </p:grpSpPr>
        <p:sp>
          <p:nvSpPr>
            <p:cNvPr id="34" name="Freeform: Shape 27"/>
            <p:cNvSpPr/>
            <p:nvPr/>
          </p:nvSpPr>
          <p:spPr bwMode="auto">
            <a:xfrm>
              <a:off x="5002213" y="665163"/>
              <a:ext cx="544513" cy="200025"/>
            </a:xfrm>
            <a:custGeom>
              <a:avLst/>
              <a:gdLst/>
              <a:ahLst/>
              <a:cxnLst>
                <a:cxn ang="0">
                  <a:pos x="23" y="32"/>
                </a:cxn>
                <a:cxn ang="0">
                  <a:pos x="43" y="17"/>
                </a:cxn>
                <a:cxn ang="0">
                  <a:pos x="52" y="19"/>
                </a:cxn>
                <a:cxn ang="0">
                  <a:pos x="73" y="12"/>
                </a:cxn>
                <a:cxn ang="0">
                  <a:pos x="73" y="12"/>
                </a:cxn>
                <a:cxn ang="0">
                  <a:pos x="90" y="3"/>
                </a:cxn>
                <a:cxn ang="0">
                  <a:pos x="100" y="6"/>
                </a:cxn>
                <a:cxn ang="0">
                  <a:pos x="123" y="0"/>
                </a:cxn>
                <a:cxn ang="0">
                  <a:pos x="164" y="26"/>
                </a:cxn>
                <a:cxn ang="0">
                  <a:pos x="180" y="39"/>
                </a:cxn>
                <a:cxn ang="0">
                  <a:pos x="196" y="68"/>
                </a:cxn>
                <a:cxn ang="0">
                  <a:pos x="195" y="72"/>
                </a:cxn>
                <a:cxn ang="0">
                  <a:pos x="1" y="72"/>
                </a:cxn>
                <a:cxn ang="0">
                  <a:pos x="0" y="65"/>
                </a:cxn>
                <a:cxn ang="0">
                  <a:pos x="23" y="32"/>
                </a:cxn>
              </a:cxnLst>
              <a:rect l="0" t="0" r="r" b="b"/>
              <a:pathLst>
                <a:path w="196" h="72">
                  <a:moveTo>
                    <a:pt x="23" y="32"/>
                  </a:moveTo>
                  <a:cubicBezTo>
                    <a:pt x="25" y="24"/>
                    <a:pt x="33" y="17"/>
                    <a:pt x="43" y="17"/>
                  </a:cubicBezTo>
                  <a:cubicBezTo>
                    <a:pt x="46" y="17"/>
                    <a:pt x="49" y="18"/>
                    <a:pt x="52" y="19"/>
                  </a:cubicBezTo>
                  <a:cubicBezTo>
                    <a:pt x="58" y="15"/>
                    <a:pt x="65" y="12"/>
                    <a:pt x="73" y="12"/>
                  </a:cubicBezTo>
                  <a:cubicBezTo>
                    <a:pt x="73" y="12"/>
                    <a:pt x="73" y="12"/>
                    <a:pt x="73" y="12"/>
                  </a:cubicBezTo>
                  <a:cubicBezTo>
                    <a:pt x="76" y="7"/>
                    <a:pt x="82" y="3"/>
                    <a:pt x="90" y="3"/>
                  </a:cubicBezTo>
                  <a:cubicBezTo>
                    <a:pt x="94" y="3"/>
                    <a:pt x="97" y="4"/>
                    <a:pt x="100" y="6"/>
                  </a:cubicBezTo>
                  <a:cubicBezTo>
                    <a:pt x="107" y="2"/>
                    <a:pt x="115" y="0"/>
                    <a:pt x="123" y="0"/>
                  </a:cubicBezTo>
                  <a:cubicBezTo>
                    <a:pt x="142" y="0"/>
                    <a:pt x="159" y="11"/>
                    <a:pt x="164" y="26"/>
                  </a:cubicBezTo>
                  <a:cubicBezTo>
                    <a:pt x="172" y="27"/>
                    <a:pt x="179" y="32"/>
                    <a:pt x="180" y="39"/>
                  </a:cubicBezTo>
                  <a:cubicBezTo>
                    <a:pt x="189" y="45"/>
                    <a:pt x="196" y="56"/>
                    <a:pt x="196" y="68"/>
                  </a:cubicBezTo>
                  <a:cubicBezTo>
                    <a:pt x="196" y="70"/>
                    <a:pt x="195" y="71"/>
                    <a:pt x="195" y="72"/>
                  </a:cubicBezTo>
                  <a:cubicBezTo>
                    <a:pt x="1" y="72"/>
                    <a:pt x="1" y="72"/>
                    <a:pt x="1" y="72"/>
                  </a:cubicBezTo>
                  <a:cubicBezTo>
                    <a:pt x="1" y="70"/>
                    <a:pt x="0" y="68"/>
                    <a:pt x="0" y="65"/>
                  </a:cubicBezTo>
                  <a:cubicBezTo>
                    <a:pt x="0" y="50"/>
                    <a:pt x="10" y="37"/>
                    <a:pt x="23" y="32"/>
                  </a:cubicBezTo>
                  <a:close/>
                </a:path>
              </a:pathLst>
            </a:custGeom>
            <a:grpFill/>
            <a:ln w="9525">
              <a:noFill/>
              <a:round/>
            </a:ln>
          </p:spPr>
          <p:txBody>
            <a:bodyPr anchor="ctr"/>
            <a:lstStyle/>
            <a:p>
              <a:pPr algn="ctr"/>
              <a:endParaRPr>
                <a:cs typeface="+mn-ea"/>
                <a:sym typeface="+mn-lt"/>
              </a:endParaRPr>
            </a:p>
          </p:txBody>
        </p:sp>
        <p:sp>
          <p:nvSpPr>
            <p:cNvPr id="35" name="Freeform: Shape 28"/>
            <p:cNvSpPr/>
            <p:nvPr/>
          </p:nvSpPr>
          <p:spPr bwMode="auto">
            <a:xfrm>
              <a:off x="4992688" y="0"/>
              <a:ext cx="615950" cy="661988"/>
            </a:xfrm>
            <a:custGeom>
              <a:avLst/>
              <a:gdLst/>
              <a:ahLst/>
              <a:cxnLst>
                <a:cxn ang="0">
                  <a:pos x="127" y="126"/>
                </a:cxn>
                <a:cxn ang="0">
                  <a:pos x="188" y="87"/>
                </a:cxn>
                <a:cxn ang="0">
                  <a:pos x="105" y="158"/>
                </a:cxn>
                <a:cxn ang="0">
                  <a:pos x="37" y="37"/>
                </a:cxn>
                <a:cxn ang="0">
                  <a:pos x="102" y="109"/>
                </a:cxn>
                <a:cxn ang="0">
                  <a:pos x="0" y="0"/>
                </a:cxn>
                <a:cxn ang="0">
                  <a:pos x="89" y="119"/>
                </a:cxn>
                <a:cxn ang="0">
                  <a:pos x="92" y="127"/>
                </a:cxn>
                <a:cxn ang="0">
                  <a:pos x="98" y="195"/>
                </a:cxn>
                <a:cxn ang="0">
                  <a:pos x="40" y="169"/>
                </a:cxn>
                <a:cxn ang="0">
                  <a:pos x="85" y="183"/>
                </a:cxn>
                <a:cxn ang="0">
                  <a:pos x="15" y="163"/>
                </a:cxn>
                <a:cxn ang="0">
                  <a:pos x="79" y="187"/>
                </a:cxn>
                <a:cxn ang="0">
                  <a:pos x="98" y="203"/>
                </a:cxn>
                <a:cxn ang="0">
                  <a:pos x="97" y="236"/>
                </a:cxn>
                <a:cxn ang="0">
                  <a:pos x="103" y="238"/>
                </a:cxn>
                <a:cxn ang="0">
                  <a:pos x="113" y="235"/>
                </a:cxn>
                <a:cxn ang="0">
                  <a:pos x="107" y="168"/>
                </a:cxn>
                <a:cxn ang="0">
                  <a:pos x="139" y="127"/>
                </a:cxn>
                <a:cxn ang="0">
                  <a:pos x="221" y="69"/>
                </a:cxn>
                <a:cxn ang="0">
                  <a:pos x="127" y="126"/>
                </a:cxn>
              </a:cxnLst>
              <a:rect l="0" t="0" r="r" b="b"/>
              <a:pathLst>
                <a:path w="221" h="238">
                  <a:moveTo>
                    <a:pt x="127" y="126"/>
                  </a:moveTo>
                  <a:cubicBezTo>
                    <a:pt x="157" y="87"/>
                    <a:pt x="188" y="87"/>
                    <a:pt x="188" y="87"/>
                  </a:cubicBezTo>
                  <a:cubicBezTo>
                    <a:pt x="149" y="103"/>
                    <a:pt x="112" y="148"/>
                    <a:pt x="105" y="158"/>
                  </a:cubicBezTo>
                  <a:cubicBezTo>
                    <a:pt x="96" y="113"/>
                    <a:pt x="77" y="62"/>
                    <a:pt x="37" y="37"/>
                  </a:cubicBezTo>
                  <a:cubicBezTo>
                    <a:pt x="37" y="37"/>
                    <a:pt x="77" y="45"/>
                    <a:pt x="102" y="109"/>
                  </a:cubicBezTo>
                  <a:cubicBezTo>
                    <a:pt x="102" y="109"/>
                    <a:pt x="158" y="33"/>
                    <a:pt x="0" y="0"/>
                  </a:cubicBezTo>
                  <a:cubicBezTo>
                    <a:pt x="0" y="0"/>
                    <a:pt x="15" y="166"/>
                    <a:pt x="89" y="119"/>
                  </a:cubicBezTo>
                  <a:cubicBezTo>
                    <a:pt x="92" y="127"/>
                    <a:pt x="92" y="127"/>
                    <a:pt x="92" y="127"/>
                  </a:cubicBezTo>
                  <a:cubicBezTo>
                    <a:pt x="95" y="138"/>
                    <a:pt x="98" y="166"/>
                    <a:pt x="98" y="195"/>
                  </a:cubicBezTo>
                  <a:cubicBezTo>
                    <a:pt x="90" y="189"/>
                    <a:pt x="63" y="172"/>
                    <a:pt x="40" y="169"/>
                  </a:cubicBezTo>
                  <a:cubicBezTo>
                    <a:pt x="40" y="169"/>
                    <a:pt x="59" y="163"/>
                    <a:pt x="85" y="183"/>
                  </a:cubicBezTo>
                  <a:cubicBezTo>
                    <a:pt x="85" y="183"/>
                    <a:pt x="90" y="138"/>
                    <a:pt x="15" y="163"/>
                  </a:cubicBezTo>
                  <a:cubicBezTo>
                    <a:pt x="15" y="163"/>
                    <a:pt x="59" y="224"/>
                    <a:pt x="79" y="187"/>
                  </a:cubicBezTo>
                  <a:cubicBezTo>
                    <a:pt x="98" y="203"/>
                    <a:pt x="98" y="203"/>
                    <a:pt x="98" y="203"/>
                  </a:cubicBezTo>
                  <a:cubicBezTo>
                    <a:pt x="98" y="214"/>
                    <a:pt x="98" y="226"/>
                    <a:pt x="97" y="236"/>
                  </a:cubicBezTo>
                  <a:cubicBezTo>
                    <a:pt x="99" y="236"/>
                    <a:pt x="101" y="237"/>
                    <a:pt x="103" y="238"/>
                  </a:cubicBezTo>
                  <a:cubicBezTo>
                    <a:pt x="106" y="236"/>
                    <a:pt x="109" y="236"/>
                    <a:pt x="113" y="235"/>
                  </a:cubicBezTo>
                  <a:cubicBezTo>
                    <a:pt x="113" y="225"/>
                    <a:pt x="112" y="199"/>
                    <a:pt x="107" y="168"/>
                  </a:cubicBezTo>
                  <a:cubicBezTo>
                    <a:pt x="139" y="127"/>
                    <a:pt x="139" y="127"/>
                    <a:pt x="139" y="127"/>
                  </a:cubicBezTo>
                  <a:cubicBezTo>
                    <a:pt x="180" y="173"/>
                    <a:pt x="221" y="69"/>
                    <a:pt x="221" y="69"/>
                  </a:cubicBezTo>
                  <a:cubicBezTo>
                    <a:pt x="106" y="61"/>
                    <a:pt x="127" y="126"/>
                    <a:pt x="127" y="126"/>
                  </a:cubicBezTo>
                  <a:close/>
                </a:path>
              </a:pathLst>
            </a:custGeom>
            <a:grpFill/>
            <a:ln w="9525">
              <a:noFill/>
              <a:round/>
            </a:ln>
          </p:spPr>
          <p:txBody>
            <a:bodyPr anchor="ctr"/>
            <a:lstStyle/>
            <a:p>
              <a:pPr algn="ctr"/>
              <a:endParaRPr>
                <a:cs typeface="+mn-ea"/>
                <a:sym typeface="+mn-lt"/>
              </a:endParaRPr>
            </a:p>
          </p:txBody>
        </p:sp>
      </p:grpSp>
      <p:grpSp>
        <p:nvGrpSpPr>
          <p:cNvPr id="10" name="Group 29"/>
          <p:cNvGrpSpPr/>
          <p:nvPr/>
        </p:nvGrpSpPr>
        <p:grpSpPr>
          <a:xfrm>
            <a:off x="1941184" y="1622599"/>
            <a:ext cx="5308928" cy="322137"/>
            <a:chOff x="2588238" y="2807150"/>
            <a:chExt cx="7078578" cy="429517"/>
          </a:xfrm>
        </p:grpSpPr>
        <p:cxnSp>
          <p:nvCxnSpPr>
            <p:cNvPr id="27" name="Straight Connector 30"/>
            <p:cNvCxnSpPr/>
            <p:nvPr/>
          </p:nvCxnSpPr>
          <p:spPr>
            <a:xfrm>
              <a:off x="2588238" y="2807150"/>
              <a:ext cx="7078578" cy="0"/>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grpSp>
          <p:nvGrpSpPr>
            <p:cNvPr id="28" name="Group 31"/>
            <p:cNvGrpSpPr/>
            <p:nvPr/>
          </p:nvGrpSpPr>
          <p:grpSpPr>
            <a:xfrm>
              <a:off x="2588654" y="2807150"/>
              <a:ext cx="7078162" cy="429517"/>
              <a:chOff x="2588654" y="2807150"/>
              <a:chExt cx="7078162" cy="429517"/>
            </a:xfrm>
          </p:grpSpPr>
          <p:cxnSp>
            <p:nvCxnSpPr>
              <p:cNvPr id="29" name="Straight Connector 32"/>
              <p:cNvCxnSpPr/>
              <p:nvPr/>
            </p:nvCxnSpPr>
            <p:spPr>
              <a:xfrm>
                <a:off x="2588654" y="2807150"/>
                <a:ext cx="0" cy="425447"/>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cxnSp>
            <p:nvCxnSpPr>
              <p:cNvPr id="30" name="Straight Connector 33"/>
              <p:cNvCxnSpPr/>
              <p:nvPr/>
            </p:nvCxnSpPr>
            <p:spPr>
              <a:xfrm>
                <a:off x="4681666" y="2807150"/>
                <a:ext cx="0" cy="425447"/>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4"/>
              <p:cNvCxnSpPr/>
              <p:nvPr/>
            </p:nvCxnSpPr>
            <p:spPr>
              <a:xfrm>
                <a:off x="6194776" y="2807150"/>
                <a:ext cx="0" cy="425447"/>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35"/>
              <p:cNvCxnSpPr/>
              <p:nvPr/>
            </p:nvCxnSpPr>
            <p:spPr>
              <a:xfrm>
                <a:off x="7750973" y="2811220"/>
                <a:ext cx="0" cy="425447"/>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cxnSp>
            <p:nvCxnSpPr>
              <p:cNvPr id="33" name="Straight Connector 36"/>
              <p:cNvCxnSpPr/>
              <p:nvPr/>
            </p:nvCxnSpPr>
            <p:spPr>
              <a:xfrm>
                <a:off x="9666816" y="2807150"/>
                <a:ext cx="0" cy="425447"/>
              </a:xfrm>
              <a:prstGeom prst="line">
                <a:avLst/>
              </a:prstGeom>
              <a:ln>
                <a:prstDash val="sysDash"/>
                <a:tailEnd type="oval"/>
              </a:ln>
            </p:spPr>
            <p:style>
              <a:lnRef idx="1">
                <a:schemeClr val="accent1"/>
              </a:lnRef>
              <a:fillRef idx="0">
                <a:schemeClr val="accent1"/>
              </a:fillRef>
              <a:effectRef idx="0">
                <a:schemeClr val="accent1"/>
              </a:effectRef>
              <a:fontRef idx="minor">
                <a:schemeClr val="tx1"/>
              </a:fontRef>
            </p:style>
          </p:cxnSp>
        </p:grpSp>
      </p:grpSp>
      <p:grpSp>
        <p:nvGrpSpPr>
          <p:cNvPr id="11" name="Group 37"/>
          <p:cNvGrpSpPr/>
          <p:nvPr/>
        </p:nvGrpSpPr>
        <p:grpSpPr>
          <a:xfrm>
            <a:off x="1574674" y="3787680"/>
            <a:ext cx="6291693" cy="555608"/>
            <a:chOff x="1446648" y="2161845"/>
            <a:chExt cx="11660559" cy="740812"/>
          </a:xfrm>
        </p:grpSpPr>
        <p:grpSp>
          <p:nvGrpSpPr>
            <p:cNvPr id="12" name="Group 38"/>
            <p:cNvGrpSpPr/>
            <p:nvPr/>
          </p:nvGrpSpPr>
          <p:grpSpPr>
            <a:xfrm>
              <a:off x="1446648" y="2161845"/>
              <a:ext cx="2213143" cy="740812"/>
              <a:chOff x="1732858" y="5001250"/>
              <a:chExt cx="2213143" cy="740812"/>
            </a:xfrm>
          </p:grpSpPr>
          <p:sp>
            <p:nvSpPr>
              <p:cNvPr id="25" name="TextBox 51"/>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a:solidFill>
                      <a:schemeClr val="accent1"/>
                    </a:solidFill>
                    <a:cs typeface="+mn-ea"/>
                    <a:sym typeface="+mn-lt"/>
                  </a:rPr>
                  <a:t>标题文本预设</a:t>
                </a:r>
                <a:endParaRPr lang="zh-CN" altLang="en-US" sz="1400" b="1">
                  <a:solidFill>
                    <a:schemeClr val="accent1"/>
                  </a:solidFill>
                  <a:cs typeface="+mn-ea"/>
                  <a:sym typeface="+mn-lt"/>
                </a:endParaRPr>
              </a:p>
            </p:txBody>
          </p:sp>
          <p:sp>
            <p:nvSpPr>
              <p:cNvPr id="26" name="TextBox 52"/>
              <p:cNvSpPr txBox="1"/>
              <p:nvPr/>
            </p:nvSpPr>
            <p:spPr bwMode="auto">
              <a:xfrm>
                <a:off x="1732858" y="5167832"/>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700" dirty="0">
                    <a:cs typeface="+mn-ea"/>
                    <a:sym typeface="+mn-lt"/>
                  </a:rPr>
                  <a:t>此部分内容作为文字排版占位显示 </a:t>
                </a:r>
                <a:br>
                  <a:rPr lang="zh-CN" altLang="en-US" sz="700" dirty="0">
                    <a:cs typeface="+mn-ea"/>
                    <a:sym typeface="+mn-lt"/>
                  </a:rPr>
                </a:br>
                <a:r>
                  <a:rPr lang="zh-CN" altLang="en-US" sz="700" dirty="0">
                    <a:cs typeface="+mn-ea"/>
                    <a:sym typeface="+mn-lt"/>
                  </a:rPr>
                  <a:t>（建议使用主题字体）</a:t>
                </a:r>
                <a:endParaRPr lang="zh-CN" altLang="en-US" sz="700" dirty="0">
                  <a:cs typeface="+mn-ea"/>
                  <a:sym typeface="+mn-lt"/>
                </a:endParaRPr>
              </a:p>
            </p:txBody>
          </p:sp>
        </p:grpSp>
        <p:grpSp>
          <p:nvGrpSpPr>
            <p:cNvPr id="13" name="Group 39"/>
            <p:cNvGrpSpPr/>
            <p:nvPr/>
          </p:nvGrpSpPr>
          <p:grpSpPr>
            <a:xfrm>
              <a:off x="3808502" y="2161845"/>
              <a:ext cx="2213143" cy="740812"/>
              <a:chOff x="1732858" y="5001250"/>
              <a:chExt cx="2213143" cy="740812"/>
            </a:xfrm>
          </p:grpSpPr>
          <p:sp>
            <p:nvSpPr>
              <p:cNvPr id="23" name="TextBox 4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a:solidFill>
                      <a:schemeClr val="accent2"/>
                    </a:solidFill>
                    <a:cs typeface="+mn-ea"/>
                    <a:sym typeface="+mn-lt"/>
                  </a:rPr>
                  <a:t>标题文本预设</a:t>
                </a:r>
                <a:endParaRPr lang="zh-CN" altLang="en-US" sz="1400" b="1">
                  <a:solidFill>
                    <a:schemeClr val="accent2"/>
                  </a:solidFill>
                  <a:cs typeface="+mn-ea"/>
                  <a:sym typeface="+mn-lt"/>
                </a:endParaRPr>
              </a:p>
            </p:txBody>
          </p:sp>
          <p:sp>
            <p:nvSpPr>
              <p:cNvPr id="24" name="TextBox 50"/>
              <p:cNvSpPr txBox="1"/>
              <p:nvPr/>
            </p:nvSpPr>
            <p:spPr bwMode="auto">
              <a:xfrm>
                <a:off x="1732858" y="5167832"/>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700">
                    <a:cs typeface="+mn-ea"/>
                    <a:sym typeface="+mn-lt"/>
                  </a:rPr>
                  <a:t>此部分内容作为文字排版占位显示 </a:t>
                </a:r>
                <a:br>
                  <a:rPr lang="zh-CN" altLang="en-US" sz="700">
                    <a:cs typeface="+mn-ea"/>
                    <a:sym typeface="+mn-lt"/>
                  </a:rPr>
                </a:br>
                <a:r>
                  <a:rPr lang="zh-CN" altLang="en-US" sz="700">
                    <a:cs typeface="+mn-ea"/>
                    <a:sym typeface="+mn-lt"/>
                  </a:rPr>
                  <a:t>（建议使用主题字体）</a:t>
                </a:r>
                <a:endParaRPr lang="zh-CN" altLang="en-US" sz="700">
                  <a:cs typeface="+mn-ea"/>
                  <a:sym typeface="+mn-lt"/>
                </a:endParaRPr>
              </a:p>
            </p:txBody>
          </p:sp>
        </p:grpSp>
        <p:grpSp>
          <p:nvGrpSpPr>
            <p:cNvPr id="14" name="Group 40"/>
            <p:cNvGrpSpPr/>
            <p:nvPr/>
          </p:nvGrpSpPr>
          <p:grpSpPr>
            <a:xfrm>
              <a:off x="6170356" y="2161845"/>
              <a:ext cx="2213143" cy="740812"/>
              <a:chOff x="1732858" y="5001250"/>
              <a:chExt cx="2213143" cy="740812"/>
            </a:xfrm>
          </p:grpSpPr>
          <p:sp>
            <p:nvSpPr>
              <p:cNvPr id="21" name="TextBox 47"/>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a:solidFill>
                      <a:schemeClr val="accent3"/>
                    </a:solidFill>
                    <a:cs typeface="+mn-ea"/>
                    <a:sym typeface="+mn-lt"/>
                  </a:rPr>
                  <a:t>标题文本预设</a:t>
                </a:r>
                <a:endParaRPr lang="zh-CN" altLang="en-US" sz="1400" b="1">
                  <a:solidFill>
                    <a:schemeClr val="accent3"/>
                  </a:solidFill>
                  <a:cs typeface="+mn-ea"/>
                  <a:sym typeface="+mn-lt"/>
                </a:endParaRPr>
              </a:p>
            </p:txBody>
          </p:sp>
          <p:sp>
            <p:nvSpPr>
              <p:cNvPr id="22" name="TextBox 48"/>
              <p:cNvSpPr txBox="1"/>
              <p:nvPr/>
            </p:nvSpPr>
            <p:spPr bwMode="auto">
              <a:xfrm>
                <a:off x="1732858" y="5167832"/>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700" dirty="0">
                    <a:cs typeface="+mn-ea"/>
                    <a:sym typeface="+mn-lt"/>
                  </a:rPr>
                  <a:t>此部分内容作为文字排版占位显示 </a:t>
                </a:r>
                <a:br>
                  <a:rPr lang="zh-CN" altLang="en-US" sz="700" dirty="0">
                    <a:cs typeface="+mn-ea"/>
                    <a:sym typeface="+mn-lt"/>
                  </a:rPr>
                </a:br>
                <a:r>
                  <a:rPr lang="zh-CN" altLang="en-US" sz="700" dirty="0">
                    <a:cs typeface="+mn-ea"/>
                    <a:sym typeface="+mn-lt"/>
                  </a:rPr>
                  <a:t>（建议使用主题字体）</a:t>
                </a:r>
                <a:endParaRPr lang="zh-CN" altLang="en-US" sz="700" dirty="0">
                  <a:cs typeface="+mn-ea"/>
                  <a:sym typeface="+mn-lt"/>
                </a:endParaRPr>
              </a:p>
            </p:txBody>
          </p:sp>
        </p:grpSp>
        <p:grpSp>
          <p:nvGrpSpPr>
            <p:cNvPr id="15" name="Group 41"/>
            <p:cNvGrpSpPr/>
            <p:nvPr/>
          </p:nvGrpSpPr>
          <p:grpSpPr>
            <a:xfrm>
              <a:off x="8532210" y="2161845"/>
              <a:ext cx="2213143" cy="740812"/>
              <a:chOff x="1732858" y="5001250"/>
              <a:chExt cx="2213143" cy="740812"/>
            </a:xfrm>
          </p:grpSpPr>
          <p:sp>
            <p:nvSpPr>
              <p:cNvPr id="19" name="TextBox 45"/>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a:solidFill>
                      <a:schemeClr val="accent4"/>
                    </a:solidFill>
                    <a:cs typeface="+mn-ea"/>
                    <a:sym typeface="+mn-lt"/>
                  </a:rPr>
                  <a:t>标题文本预设</a:t>
                </a:r>
                <a:endParaRPr lang="zh-CN" altLang="en-US" sz="1400" b="1">
                  <a:solidFill>
                    <a:schemeClr val="accent4"/>
                  </a:solidFill>
                  <a:cs typeface="+mn-ea"/>
                  <a:sym typeface="+mn-lt"/>
                </a:endParaRPr>
              </a:p>
            </p:txBody>
          </p:sp>
          <p:sp>
            <p:nvSpPr>
              <p:cNvPr id="20" name="TextBox 46"/>
              <p:cNvSpPr txBox="1"/>
              <p:nvPr/>
            </p:nvSpPr>
            <p:spPr bwMode="auto">
              <a:xfrm>
                <a:off x="1732858" y="5167832"/>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700" dirty="0">
                    <a:cs typeface="+mn-ea"/>
                    <a:sym typeface="+mn-lt"/>
                  </a:rPr>
                  <a:t>此部分内容作为文字排版占位显示 </a:t>
                </a:r>
                <a:br>
                  <a:rPr lang="zh-CN" altLang="en-US" sz="700" dirty="0">
                    <a:cs typeface="+mn-ea"/>
                    <a:sym typeface="+mn-lt"/>
                  </a:rPr>
                </a:br>
                <a:r>
                  <a:rPr lang="zh-CN" altLang="en-US" sz="700" dirty="0">
                    <a:cs typeface="+mn-ea"/>
                    <a:sym typeface="+mn-lt"/>
                  </a:rPr>
                  <a:t>（建议使用主题字体）</a:t>
                </a:r>
                <a:endParaRPr lang="zh-CN" altLang="en-US" sz="700" dirty="0">
                  <a:cs typeface="+mn-ea"/>
                  <a:sym typeface="+mn-lt"/>
                </a:endParaRPr>
              </a:p>
            </p:txBody>
          </p:sp>
        </p:grpSp>
        <p:grpSp>
          <p:nvGrpSpPr>
            <p:cNvPr id="16" name="Group 42"/>
            <p:cNvGrpSpPr/>
            <p:nvPr/>
          </p:nvGrpSpPr>
          <p:grpSpPr>
            <a:xfrm>
              <a:off x="10894064" y="2161845"/>
              <a:ext cx="2213143" cy="740812"/>
              <a:chOff x="1732858" y="5001250"/>
              <a:chExt cx="2213143" cy="740812"/>
            </a:xfrm>
          </p:grpSpPr>
          <p:sp>
            <p:nvSpPr>
              <p:cNvPr id="17" name="TextBox 43"/>
              <p:cNvSpPr txBox="1"/>
              <p:nvPr/>
            </p:nvSpPr>
            <p:spPr bwMode="auto">
              <a:xfrm>
                <a:off x="1732858" y="5001250"/>
                <a:ext cx="2213143" cy="283030"/>
              </a:xfrm>
              <a:prstGeom prst="rect">
                <a:avLst/>
              </a:prstGeom>
              <a:noFill/>
              <a:ln w="9525">
                <a:noFill/>
                <a:miter lim="800000"/>
              </a:ln>
            </p:spPr>
            <p:txBody>
              <a:bodyPr wrap="none" lIns="0" tIns="0" rIns="0" bIns="0" anchor="ctr" anchorCtr="1">
                <a:normAutofit lnSpcReduction="10000"/>
                <a:scene3d>
                  <a:camera prst="orthographicFront"/>
                  <a:lightRig rig="threePt" dir="t"/>
                </a:scene3d>
                <a:sp3d>
                  <a:bevelT w="0" h="0"/>
                </a:sp3d>
              </a:bodyPr>
              <a:lstStyle/>
              <a:p>
                <a:pPr marL="0" lvl="1" algn="ctr"/>
                <a:r>
                  <a:rPr lang="zh-CN" altLang="en-US" sz="1400" b="1">
                    <a:solidFill>
                      <a:schemeClr val="accent5"/>
                    </a:solidFill>
                    <a:cs typeface="+mn-ea"/>
                    <a:sym typeface="+mn-lt"/>
                  </a:rPr>
                  <a:t>标题文本预设</a:t>
                </a:r>
                <a:endParaRPr lang="zh-CN" altLang="en-US" sz="1400" b="1">
                  <a:solidFill>
                    <a:schemeClr val="accent5"/>
                  </a:solidFill>
                  <a:cs typeface="+mn-ea"/>
                  <a:sym typeface="+mn-lt"/>
                </a:endParaRPr>
              </a:p>
            </p:txBody>
          </p:sp>
          <p:sp>
            <p:nvSpPr>
              <p:cNvPr id="18" name="TextBox 44"/>
              <p:cNvSpPr txBox="1"/>
              <p:nvPr/>
            </p:nvSpPr>
            <p:spPr bwMode="auto">
              <a:xfrm>
                <a:off x="1732858" y="5167832"/>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700">
                    <a:cs typeface="+mn-ea"/>
                    <a:sym typeface="+mn-lt"/>
                  </a:rPr>
                  <a:t>此部分内容作为文字排版占位显示 </a:t>
                </a:r>
                <a:br>
                  <a:rPr lang="zh-CN" altLang="en-US" sz="700">
                    <a:cs typeface="+mn-ea"/>
                    <a:sym typeface="+mn-lt"/>
                  </a:rPr>
                </a:br>
                <a:r>
                  <a:rPr lang="zh-CN" altLang="en-US" sz="700">
                    <a:cs typeface="+mn-ea"/>
                    <a:sym typeface="+mn-lt"/>
                  </a:rPr>
                  <a:t>（建议使用主题字体）</a:t>
                </a:r>
                <a:endParaRPr lang="zh-CN" altLang="en-US" sz="700">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0-#ppt_w/2"/>
                                          </p:val>
                                        </p:tav>
                                        <p:tav tm="100000">
                                          <p:val>
                                            <p:strVal val="#ppt_x"/>
                                          </p:val>
                                        </p:tav>
                                      </p:tavLst>
                                    </p:anim>
                                    <p:anim calcmode="lin" valueType="num">
                                      <p:cBhvr additive="base">
                                        <p:cTn id="8" dur="50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up)">
                                      <p:cBhvr>
                                        <p:cTn id="12" dur="500"/>
                                        <p:tgtEl>
                                          <p:spTgt spid="53"/>
                                        </p:tgtEl>
                                      </p:cBhvr>
                                    </p:animEffect>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anim calcmode="lin" valueType="num">
                                      <p:cBhvr>
                                        <p:cTn id="27" dur="1000" fill="hold"/>
                                        <p:tgtEl>
                                          <p:spTgt spid="7"/>
                                        </p:tgtEl>
                                        <p:attrNameLst>
                                          <p:attrName>ppt_x</p:attrName>
                                        </p:attrNameLst>
                                      </p:cBhvr>
                                      <p:tavLst>
                                        <p:tav tm="0">
                                          <p:val>
                                            <p:strVal val="#ppt_x"/>
                                          </p:val>
                                        </p:tav>
                                        <p:tav tm="100000">
                                          <p:val>
                                            <p:strVal val="#ppt_x"/>
                                          </p:val>
                                        </p:tav>
                                      </p:tavLst>
                                    </p:anim>
                                    <p:anim calcmode="lin" valueType="num">
                                      <p:cBhvr>
                                        <p:cTn id="28" dur="1000" fill="hold"/>
                                        <p:tgtEl>
                                          <p:spTgt spid="7"/>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1000"/>
                                        <p:tgtEl>
                                          <p:spTgt spid="9"/>
                                        </p:tgtEl>
                                      </p:cBhvr>
                                    </p:animEffect>
                                    <p:anim calcmode="lin" valueType="num">
                                      <p:cBhvr>
                                        <p:cTn id="37" dur="1000" fill="hold"/>
                                        <p:tgtEl>
                                          <p:spTgt spid="9"/>
                                        </p:tgtEl>
                                        <p:attrNameLst>
                                          <p:attrName>ppt_x</p:attrName>
                                        </p:attrNameLst>
                                      </p:cBhvr>
                                      <p:tavLst>
                                        <p:tav tm="0">
                                          <p:val>
                                            <p:strVal val="#ppt_x"/>
                                          </p:val>
                                        </p:tav>
                                        <p:tav tm="100000">
                                          <p:val>
                                            <p:strVal val="#ppt_x"/>
                                          </p:val>
                                        </p:tav>
                                      </p:tavLst>
                                    </p:anim>
                                    <p:anim calcmode="lin" valueType="num">
                                      <p:cBhvr>
                                        <p:cTn id="38" dur="1000" fill="hold"/>
                                        <p:tgtEl>
                                          <p:spTgt spid="9"/>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1000"/>
                                        <p:tgtEl>
                                          <p:spTgt spid="11"/>
                                        </p:tgtEl>
                                      </p:cBhvr>
                                    </p:animEffect>
                                    <p:anim calcmode="lin" valueType="num">
                                      <p:cBhvr>
                                        <p:cTn id="47" dur="1000" fill="hold"/>
                                        <p:tgtEl>
                                          <p:spTgt spid="11"/>
                                        </p:tgtEl>
                                        <p:attrNameLst>
                                          <p:attrName>ppt_x</p:attrName>
                                        </p:attrNameLst>
                                      </p:cBhvr>
                                      <p:tavLst>
                                        <p:tav tm="0">
                                          <p:val>
                                            <p:strVal val="#ppt_x"/>
                                          </p:val>
                                        </p:tav>
                                        <p:tav tm="100000">
                                          <p:val>
                                            <p:strVal val="#ppt_x"/>
                                          </p:val>
                                        </p:tav>
                                      </p:tavLst>
                                    </p:anim>
                                    <p:anim calcmode="lin" valueType="num">
                                      <p:cBhvr>
                                        <p:cTn id="48"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2"/>
          <p:cNvSpPr/>
          <p:nvPr/>
        </p:nvSpPr>
        <p:spPr bwMode="auto">
          <a:xfrm>
            <a:off x="3208088" y="2867866"/>
            <a:ext cx="2051928" cy="1475606"/>
          </a:xfrm>
          <a:custGeom>
            <a:avLst/>
            <a:gdLst>
              <a:gd name="T0" fmla="*/ 168 w 168"/>
              <a:gd name="T1" fmla="*/ 68 h 121"/>
              <a:gd name="T2" fmla="*/ 151 w 168"/>
              <a:gd name="T3" fmla="*/ 87 h 121"/>
              <a:gd name="T4" fmla="*/ 114 w 168"/>
              <a:gd name="T5" fmla="*/ 111 h 121"/>
              <a:gd name="T6" fmla="*/ 65 w 168"/>
              <a:gd name="T7" fmla="*/ 118 h 121"/>
              <a:gd name="T8" fmla="*/ 21 w 168"/>
              <a:gd name="T9" fmla="*/ 97 h 121"/>
              <a:gd name="T10" fmla="*/ 19 w 168"/>
              <a:gd name="T11" fmla="*/ 95 h 121"/>
              <a:gd name="T12" fmla="*/ 4 w 168"/>
              <a:gd name="T13" fmla="*/ 68 h 121"/>
              <a:gd name="T14" fmla="*/ 1 w 168"/>
              <a:gd name="T15" fmla="*/ 38 h 121"/>
              <a:gd name="T16" fmla="*/ 8 w 168"/>
              <a:gd name="T17" fmla="*/ 15 h 121"/>
              <a:gd name="T18" fmla="*/ 21 w 168"/>
              <a:gd name="T19" fmla="*/ 3 h 121"/>
              <a:gd name="T20" fmla="*/ 35 w 168"/>
              <a:gd name="T21" fmla="*/ 2 h 121"/>
              <a:gd name="T22" fmla="*/ 49 w 168"/>
              <a:gd name="T23" fmla="*/ 7 h 121"/>
              <a:gd name="T24" fmla="*/ 62 w 168"/>
              <a:gd name="T25" fmla="*/ 16 h 121"/>
              <a:gd name="T26" fmla="*/ 74 w 168"/>
              <a:gd name="T27" fmla="*/ 27 h 121"/>
              <a:gd name="T28" fmla="*/ 74 w 168"/>
              <a:gd name="T29" fmla="*/ 28 h 121"/>
              <a:gd name="T30" fmla="*/ 93 w 168"/>
              <a:gd name="T31" fmla="*/ 48 h 121"/>
              <a:gd name="T32" fmla="*/ 119 w 168"/>
              <a:gd name="T33" fmla="*/ 64 h 121"/>
              <a:gd name="T34" fmla="*/ 148 w 168"/>
              <a:gd name="T35" fmla="*/ 70 h 121"/>
              <a:gd name="T36" fmla="*/ 168 w 168"/>
              <a:gd name="T37" fmla="*/ 6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8" h="121">
                <a:moveTo>
                  <a:pt x="168" y="68"/>
                </a:moveTo>
                <a:cubicBezTo>
                  <a:pt x="166" y="71"/>
                  <a:pt x="160" y="78"/>
                  <a:pt x="151" y="87"/>
                </a:cubicBezTo>
                <a:cubicBezTo>
                  <a:pt x="142" y="95"/>
                  <a:pt x="129" y="105"/>
                  <a:pt x="114" y="111"/>
                </a:cubicBezTo>
                <a:cubicBezTo>
                  <a:pt x="99" y="117"/>
                  <a:pt x="81" y="121"/>
                  <a:pt x="65" y="118"/>
                </a:cubicBezTo>
                <a:cubicBezTo>
                  <a:pt x="48" y="116"/>
                  <a:pt x="32" y="109"/>
                  <a:pt x="21" y="97"/>
                </a:cubicBezTo>
                <a:cubicBezTo>
                  <a:pt x="20" y="97"/>
                  <a:pt x="20" y="96"/>
                  <a:pt x="19" y="95"/>
                </a:cubicBezTo>
                <a:cubicBezTo>
                  <a:pt x="12" y="88"/>
                  <a:pt x="7" y="78"/>
                  <a:pt x="4" y="68"/>
                </a:cubicBezTo>
                <a:cubicBezTo>
                  <a:pt x="1" y="58"/>
                  <a:pt x="0" y="47"/>
                  <a:pt x="1" y="38"/>
                </a:cubicBezTo>
                <a:cubicBezTo>
                  <a:pt x="2" y="29"/>
                  <a:pt x="4" y="21"/>
                  <a:pt x="8" y="15"/>
                </a:cubicBezTo>
                <a:cubicBezTo>
                  <a:pt x="11" y="9"/>
                  <a:pt x="16" y="5"/>
                  <a:pt x="21" y="3"/>
                </a:cubicBezTo>
                <a:cubicBezTo>
                  <a:pt x="26" y="0"/>
                  <a:pt x="30" y="0"/>
                  <a:pt x="35" y="2"/>
                </a:cubicBezTo>
                <a:cubicBezTo>
                  <a:pt x="40" y="3"/>
                  <a:pt x="45" y="5"/>
                  <a:pt x="49" y="7"/>
                </a:cubicBezTo>
                <a:cubicBezTo>
                  <a:pt x="54" y="10"/>
                  <a:pt x="58" y="13"/>
                  <a:pt x="62" y="16"/>
                </a:cubicBezTo>
                <a:cubicBezTo>
                  <a:pt x="66" y="19"/>
                  <a:pt x="70" y="23"/>
                  <a:pt x="74" y="27"/>
                </a:cubicBezTo>
                <a:cubicBezTo>
                  <a:pt x="74" y="28"/>
                  <a:pt x="74" y="28"/>
                  <a:pt x="74" y="28"/>
                </a:cubicBezTo>
                <a:cubicBezTo>
                  <a:pt x="80" y="33"/>
                  <a:pt x="86" y="41"/>
                  <a:pt x="93" y="48"/>
                </a:cubicBezTo>
                <a:cubicBezTo>
                  <a:pt x="100" y="54"/>
                  <a:pt x="109" y="60"/>
                  <a:pt x="119" y="64"/>
                </a:cubicBezTo>
                <a:cubicBezTo>
                  <a:pt x="128" y="68"/>
                  <a:pt x="139" y="70"/>
                  <a:pt x="148" y="70"/>
                </a:cubicBezTo>
                <a:cubicBezTo>
                  <a:pt x="157" y="70"/>
                  <a:pt x="165" y="68"/>
                  <a:pt x="168" y="68"/>
                </a:cubicBezTo>
                <a:close/>
              </a:path>
            </a:pathLst>
          </a:custGeom>
          <a:solidFill>
            <a:schemeClr val="accent2"/>
          </a:solidFill>
          <a:ln>
            <a:noFill/>
          </a:ln>
        </p:spPr>
        <p:txBody>
          <a:bodyPr vert="horz" wrap="square" lIns="68580" tIns="34290" rIns="68580" bIns="34290" numCol="1" anchor="t" anchorCtr="0" compatLnSpc="1"/>
          <a:lstStyle/>
          <a:p>
            <a:endParaRPr lang="en-US">
              <a:solidFill>
                <a:srgbClr val="3A3A3A"/>
              </a:solidFill>
            </a:endParaRPr>
          </a:p>
        </p:txBody>
      </p:sp>
      <p:sp>
        <p:nvSpPr>
          <p:cNvPr id="5" name="Freeform 25"/>
          <p:cNvSpPr/>
          <p:nvPr/>
        </p:nvSpPr>
        <p:spPr bwMode="auto">
          <a:xfrm>
            <a:off x="4168921" y="2305463"/>
            <a:ext cx="1767943" cy="1283497"/>
          </a:xfrm>
          <a:custGeom>
            <a:avLst/>
            <a:gdLst>
              <a:gd name="T0" fmla="*/ 0 w 145"/>
              <a:gd name="T1" fmla="*/ 59 h 105"/>
              <a:gd name="T2" fmla="*/ 15 w 145"/>
              <a:gd name="T3" fmla="*/ 75 h 105"/>
              <a:gd name="T4" fmla="*/ 47 w 145"/>
              <a:gd name="T5" fmla="*/ 96 h 105"/>
              <a:gd name="T6" fmla="*/ 90 w 145"/>
              <a:gd name="T7" fmla="*/ 103 h 105"/>
              <a:gd name="T8" fmla="*/ 128 w 145"/>
              <a:gd name="T9" fmla="*/ 84 h 105"/>
              <a:gd name="T10" fmla="*/ 129 w 145"/>
              <a:gd name="T11" fmla="*/ 83 h 105"/>
              <a:gd name="T12" fmla="*/ 142 w 145"/>
              <a:gd name="T13" fmla="*/ 59 h 105"/>
              <a:gd name="T14" fmla="*/ 145 w 145"/>
              <a:gd name="T15" fmla="*/ 33 h 105"/>
              <a:gd name="T16" fmla="*/ 139 w 145"/>
              <a:gd name="T17" fmla="*/ 13 h 105"/>
              <a:gd name="T18" fmla="*/ 128 w 145"/>
              <a:gd name="T19" fmla="*/ 2 h 105"/>
              <a:gd name="T20" fmla="*/ 115 w 145"/>
              <a:gd name="T21" fmla="*/ 1 h 105"/>
              <a:gd name="T22" fmla="*/ 103 w 145"/>
              <a:gd name="T23" fmla="*/ 6 h 105"/>
              <a:gd name="T24" fmla="*/ 92 w 145"/>
              <a:gd name="T25" fmla="*/ 14 h 105"/>
              <a:gd name="T26" fmla="*/ 82 w 145"/>
              <a:gd name="T27" fmla="*/ 23 h 105"/>
              <a:gd name="T28" fmla="*/ 81 w 145"/>
              <a:gd name="T29" fmla="*/ 24 h 105"/>
              <a:gd name="T30" fmla="*/ 65 w 145"/>
              <a:gd name="T31" fmla="*/ 41 h 105"/>
              <a:gd name="T32" fmla="*/ 43 w 145"/>
              <a:gd name="T33" fmla="*/ 56 h 105"/>
              <a:gd name="T34" fmla="*/ 17 w 145"/>
              <a:gd name="T35" fmla="*/ 61 h 105"/>
              <a:gd name="T36" fmla="*/ 0 w 145"/>
              <a:gd name="T37" fmla="*/ 59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5" h="105">
                <a:moveTo>
                  <a:pt x="0" y="59"/>
                </a:moveTo>
                <a:cubicBezTo>
                  <a:pt x="2" y="62"/>
                  <a:pt x="7" y="68"/>
                  <a:pt x="15" y="75"/>
                </a:cubicBezTo>
                <a:cubicBezTo>
                  <a:pt x="23" y="83"/>
                  <a:pt x="34" y="91"/>
                  <a:pt x="47" y="96"/>
                </a:cubicBezTo>
                <a:cubicBezTo>
                  <a:pt x="60" y="102"/>
                  <a:pt x="75" y="105"/>
                  <a:pt x="90" y="103"/>
                </a:cubicBezTo>
                <a:cubicBezTo>
                  <a:pt x="104" y="101"/>
                  <a:pt x="118" y="94"/>
                  <a:pt x="128" y="84"/>
                </a:cubicBezTo>
                <a:cubicBezTo>
                  <a:pt x="128" y="84"/>
                  <a:pt x="128" y="83"/>
                  <a:pt x="129" y="83"/>
                </a:cubicBezTo>
                <a:cubicBezTo>
                  <a:pt x="135" y="76"/>
                  <a:pt x="140" y="67"/>
                  <a:pt x="142" y="59"/>
                </a:cubicBezTo>
                <a:cubicBezTo>
                  <a:pt x="145" y="50"/>
                  <a:pt x="145" y="41"/>
                  <a:pt x="145" y="33"/>
                </a:cubicBezTo>
                <a:cubicBezTo>
                  <a:pt x="144" y="25"/>
                  <a:pt x="142" y="18"/>
                  <a:pt x="139" y="13"/>
                </a:cubicBezTo>
                <a:cubicBezTo>
                  <a:pt x="136" y="8"/>
                  <a:pt x="132" y="4"/>
                  <a:pt x="128" y="2"/>
                </a:cubicBezTo>
                <a:cubicBezTo>
                  <a:pt x="124" y="0"/>
                  <a:pt x="119" y="0"/>
                  <a:pt x="115" y="1"/>
                </a:cubicBezTo>
                <a:cubicBezTo>
                  <a:pt x="111" y="2"/>
                  <a:pt x="107" y="4"/>
                  <a:pt x="103" y="6"/>
                </a:cubicBezTo>
                <a:cubicBezTo>
                  <a:pt x="99" y="8"/>
                  <a:pt x="95" y="11"/>
                  <a:pt x="92" y="14"/>
                </a:cubicBezTo>
                <a:cubicBezTo>
                  <a:pt x="88" y="16"/>
                  <a:pt x="85" y="20"/>
                  <a:pt x="82" y="23"/>
                </a:cubicBezTo>
                <a:cubicBezTo>
                  <a:pt x="81" y="24"/>
                  <a:pt x="81" y="24"/>
                  <a:pt x="81" y="24"/>
                </a:cubicBezTo>
                <a:cubicBezTo>
                  <a:pt x="76" y="29"/>
                  <a:pt x="71" y="35"/>
                  <a:pt x="65" y="41"/>
                </a:cubicBezTo>
                <a:cubicBezTo>
                  <a:pt x="59" y="47"/>
                  <a:pt x="51" y="52"/>
                  <a:pt x="43" y="56"/>
                </a:cubicBezTo>
                <a:cubicBezTo>
                  <a:pt x="34" y="59"/>
                  <a:pt x="25" y="61"/>
                  <a:pt x="17" y="61"/>
                </a:cubicBezTo>
                <a:cubicBezTo>
                  <a:pt x="9" y="61"/>
                  <a:pt x="3" y="59"/>
                  <a:pt x="0" y="59"/>
                </a:cubicBezTo>
                <a:close/>
              </a:path>
            </a:pathLst>
          </a:custGeom>
          <a:solidFill>
            <a:schemeClr val="accent1"/>
          </a:solidFill>
          <a:ln>
            <a:noFill/>
          </a:ln>
        </p:spPr>
        <p:txBody>
          <a:bodyPr vert="horz" wrap="square" lIns="68580" tIns="34290" rIns="68580" bIns="34290" numCol="1" anchor="t" anchorCtr="0" compatLnSpc="1"/>
          <a:lstStyle/>
          <a:p>
            <a:endParaRPr lang="en-US">
              <a:solidFill>
                <a:srgbClr val="3A3A3A"/>
              </a:solidFill>
            </a:endParaRPr>
          </a:p>
        </p:txBody>
      </p:sp>
      <p:sp>
        <p:nvSpPr>
          <p:cNvPr id="10" name="Freeform 28"/>
          <p:cNvSpPr/>
          <p:nvPr/>
        </p:nvSpPr>
        <p:spPr bwMode="auto">
          <a:xfrm>
            <a:off x="3444546" y="1751416"/>
            <a:ext cx="1659361" cy="1183269"/>
          </a:xfrm>
          <a:custGeom>
            <a:avLst/>
            <a:gdLst>
              <a:gd name="T0" fmla="*/ 136 w 136"/>
              <a:gd name="T1" fmla="*/ 55 h 97"/>
              <a:gd name="T2" fmla="*/ 122 w 136"/>
              <a:gd name="T3" fmla="*/ 70 h 97"/>
              <a:gd name="T4" fmla="*/ 92 w 136"/>
              <a:gd name="T5" fmla="*/ 90 h 97"/>
              <a:gd name="T6" fmla="*/ 52 w 136"/>
              <a:gd name="T7" fmla="*/ 96 h 97"/>
              <a:gd name="T8" fmla="*/ 16 w 136"/>
              <a:gd name="T9" fmla="*/ 78 h 97"/>
              <a:gd name="T10" fmla="*/ 15 w 136"/>
              <a:gd name="T11" fmla="*/ 77 h 97"/>
              <a:gd name="T12" fmla="*/ 3 w 136"/>
              <a:gd name="T13" fmla="*/ 55 h 97"/>
              <a:gd name="T14" fmla="*/ 0 w 136"/>
              <a:gd name="T15" fmla="*/ 31 h 97"/>
              <a:gd name="T16" fmla="*/ 6 w 136"/>
              <a:gd name="T17" fmla="*/ 12 h 97"/>
              <a:gd name="T18" fmla="*/ 16 w 136"/>
              <a:gd name="T19" fmla="*/ 2 h 97"/>
              <a:gd name="T20" fmla="*/ 28 w 136"/>
              <a:gd name="T21" fmla="*/ 1 h 97"/>
              <a:gd name="T22" fmla="*/ 39 w 136"/>
              <a:gd name="T23" fmla="*/ 6 h 97"/>
              <a:gd name="T24" fmla="*/ 50 w 136"/>
              <a:gd name="T25" fmla="*/ 13 h 97"/>
              <a:gd name="T26" fmla="*/ 59 w 136"/>
              <a:gd name="T27" fmla="*/ 21 h 97"/>
              <a:gd name="T28" fmla="*/ 60 w 136"/>
              <a:gd name="T29" fmla="*/ 22 h 97"/>
              <a:gd name="T30" fmla="*/ 75 w 136"/>
              <a:gd name="T31" fmla="*/ 38 h 97"/>
              <a:gd name="T32" fmla="*/ 96 w 136"/>
              <a:gd name="T33" fmla="*/ 52 h 97"/>
              <a:gd name="T34" fmla="*/ 120 w 136"/>
              <a:gd name="T35" fmla="*/ 56 h 97"/>
              <a:gd name="T36" fmla="*/ 136 w 136"/>
              <a:gd name="T37" fmla="*/ 5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6" h="97">
                <a:moveTo>
                  <a:pt x="136" y="55"/>
                </a:moveTo>
                <a:cubicBezTo>
                  <a:pt x="134" y="57"/>
                  <a:pt x="129" y="63"/>
                  <a:pt x="122" y="70"/>
                </a:cubicBezTo>
                <a:cubicBezTo>
                  <a:pt x="114" y="77"/>
                  <a:pt x="104" y="85"/>
                  <a:pt x="92" y="90"/>
                </a:cubicBezTo>
                <a:cubicBezTo>
                  <a:pt x="80" y="95"/>
                  <a:pt x="65" y="97"/>
                  <a:pt x="52" y="96"/>
                </a:cubicBezTo>
                <a:cubicBezTo>
                  <a:pt x="38" y="94"/>
                  <a:pt x="25" y="88"/>
                  <a:pt x="16" y="78"/>
                </a:cubicBezTo>
                <a:cubicBezTo>
                  <a:pt x="16" y="78"/>
                  <a:pt x="15" y="77"/>
                  <a:pt x="15" y="77"/>
                </a:cubicBezTo>
                <a:cubicBezTo>
                  <a:pt x="9" y="71"/>
                  <a:pt x="5" y="63"/>
                  <a:pt x="3" y="55"/>
                </a:cubicBezTo>
                <a:cubicBezTo>
                  <a:pt x="0" y="47"/>
                  <a:pt x="0" y="38"/>
                  <a:pt x="0" y="31"/>
                </a:cubicBezTo>
                <a:cubicBezTo>
                  <a:pt x="1" y="23"/>
                  <a:pt x="3" y="17"/>
                  <a:pt x="6" y="12"/>
                </a:cubicBezTo>
                <a:cubicBezTo>
                  <a:pt x="9" y="7"/>
                  <a:pt x="12" y="4"/>
                  <a:pt x="16" y="2"/>
                </a:cubicBezTo>
                <a:cubicBezTo>
                  <a:pt x="20" y="0"/>
                  <a:pt x="24" y="0"/>
                  <a:pt x="28" y="1"/>
                </a:cubicBezTo>
                <a:cubicBezTo>
                  <a:pt x="32" y="2"/>
                  <a:pt x="36" y="3"/>
                  <a:pt x="39" y="6"/>
                </a:cubicBezTo>
                <a:cubicBezTo>
                  <a:pt x="43" y="8"/>
                  <a:pt x="46" y="10"/>
                  <a:pt x="50" y="13"/>
                </a:cubicBezTo>
                <a:cubicBezTo>
                  <a:pt x="53" y="15"/>
                  <a:pt x="56" y="18"/>
                  <a:pt x="59" y="21"/>
                </a:cubicBezTo>
                <a:cubicBezTo>
                  <a:pt x="60" y="22"/>
                  <a:pt x="60" y="22"/>
                  <a:pt x="60" y="22"/>
                </a:cubicBezTo>
                <a:cubicBezTo>
                  <a:pt x="64" y="27"/>
                  <a:pt x="69" y="33"/>
                  <a:pt x="75" y="38"/>
                </a:cubicBezTo>
                <a:cubicBezTo>
                  <a:pt x="81" y="44"/>
                  <a:pt x="88" y="49"/>
                  <a:pt x="96" y="52"/>
                </a:cubicBezTo>
                <a:cubicBezTo>
                  <a:pt x="104" y="55"/>
                  <a:pt x="112" y="56"/>
                  <a:pt x="120" y="56"/>
                </a:cubicBezTo>
                <a:cubicBezTo>
                  <a:pt x="127" y="57"/>
                  <a:pt x="133" y="55"/>
                  <a:pt x="136" y="55"/>
                </a:cubicBezTo>
                <a:close/>
              </a:path>
            </a:pathLst>
          </a:custGeom>
          <a:solidFill>
            <a:schemeClr val="accent1"/>
          </a:solidFill>
          <a:ln>
            <a:noFill/>
          </a:ln>
        </p:spPr>
        <p:txBody>
          <a:bodyPr vert="horz" wrap="square" lIns="68580" tIns="34290" rIns="68580" bIns="34290" numCol="1" anchor="t" anchorCtr="0" compatLnSpc="1"/>
          <a:lstStyle/>
          <a:p>
            <a:endParaRPr lang="en-US">
              <a:solidFill>
                <a:srgbClr val="3A3A3A"/>
              </a:solidFill>
            </a:endParaRPr>
          </a:p>
        </p:txBody>
      </p:sp>
      <p:sp>
        <p:nvSpPr>
          <p:cNvPr id="11" name="Freeform 31"/>
          <p:cNvSpPr/>
          <p:nvPr/>
        </p:nvSpPr>
        <p:spPr bwMode="auto">
          <a:xfrm>
            <a:off x="4248900" y="1310127"/>
            <a:ext cx="1392080" cy="991162"/>
          </a:xfrm>
          <a:custGeom>
            <a:avLst/>
            <a:gdLst>
              <a:gd name="T0" fmla="*/ 0 w 114"/>
              <a:gd name="T1" fmla="*/ 46 h 81"/>
              <a:gd name="T2" fmla="*/ 12 w 114"/>
              <a:gd name="T3" fmla="*/ 58 h 81"/>
              <a:gd name="T4" fmla="*/ 37 w 114"/>
              <a:gd name="T5" fmla="*/ 75 h 81"/>
              <a:gd name="T6" fmla="*/ 70 w 114"/>
              <a:gd name="T7" fmla="*/ 80 h 81"/>
              <a:gd name="T8" fmla="*/ 100 w 114"/>
              <a:gd name="T9" fmla="*/ 65 h 81"/>
              <a:gd name="T10" fmla="*/ 101 w 114"/>
              <a:gd name="T11" fmla="*/ 64 h 81"/>
              <a:gd name="T12" fmla="*/ 111 w 114"/>
              <a:gd name="T13" fmla="*/ 45 h 81"/>
              <a:gd name="T14" fmla="*/ 113 w 114"/>
              <a:gd name="T15" fmla="*/ 25 h 81"/>
              <a:gd name="T16" fmla="*/ 109 w 114"/>
              <a:gd name="T17" fmla="*/ 10 h 81"/>
              <a:gd name="T18" fmla="*/ 100 w 114"/>
              <a:gd name="T19" fmla="*/ 1 h 81"/>
              <a:gd name="T20" fmla="*/ 90 w 114"/>
              <a:gd name="T21" fmla="*/ 0 h 81"/>
              <a:gd name="T22" fmla="*/ 81 w 114"/>
              <a:gd name="T23" fmla="*/ 4 h 81"/>
              <a:gd name="T24" fmla="*/ 72 w 114"/>
              <a:gd name="T25" fmla="*/ 10 h 81"/>
              <a:gd name="T26" fmla="*/ 64 w 114"/>
              <a:gd name="T27" fmla="*/ 17 h 81"/>
              <a:gd name="T28" fmla="*/ 64 w 114"/>
              <a:gd name="T29" fmla="*/ 18 h 81"/>
              <a:gd name="T30" fmla="*/ 51 w 114"/>
              <a:gd name="T31" fmla="*/ 32 h 81"/>
              <a:gd name="T32" fmla="*/ 34 w 114"/>
              <a:gd name="T33" fmla="*/ 43 h 81"/>
              <a:gd name="T34" fmla="*/ 14 w 114"/>
              <a:gd name="T35" fmla="*/ 47 h 81"/>
              <a:gd name="T36" fmla="*/ 0 w 114"/>
              <a:gd name="T37"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4" h="81">
                <a:moveTo>
                  <a:pt x="0" y="46"/>
                </a:moveTo>
                <a:cubicBezTo>
                  <a:pt x="2" y="48"/>
                  <a:pt x="6" y="53"/>
                  <a:pt x="12" y="58"/>
                </a:cubicBezTo>
                <a:cubicBezTo>
                  <a:pt x="18" y="64"/>
                  <a:pt x="27" y="70"/>
                  <a:pt x="37" y="75"/>
                </a:cubicBezTo>
                <a:cubicBezTo>
                  <a:pt x="47" y="79"/>
                  <a:pt x="59" y="81"/>
                  <a:pt x="70" y="80"/>
                </a:cubicBezTo>
                <a:cubicBezTo>
                  <a:pt x="82" y="78"/>
                  <a:pt x="92" y="73"/>
                  <a:pt x="100" y="65"/>
                </a:cubicBezTo>
                <a:cubicBezTo>
                  <a:pt x="100" y="65"/>
                  <a:pt x="101" y="64"/>
                  <a:pt x="101" y="64"/>
                </a:cubicBezTo>
                <a:cubicBezTo>
                  <a:pt x="106" y="59"/>
                  <a:pt x="109" y="52"/>
                  <a:pt x="111" y="45"/>
                </a:cubicBezTo>
                <a:cubicBezTo>
                  <a:pt x="113" y="39"/>
                  <a:pt x="114" y="32"/>
                  <a:pt x="113" y="25"/>
                </a:cubicBezTo>
                <a:cubicBezTo>
                  <a:pt x="113" y="19"/>
                  <a:pt x="111" y="14"/>
                  <a:pt x="109" y="10"/>
                </a:cubicBezTo>
                <a:cubicBezTo>
                  <a:pt x="106" y="5"/>
                  <a:pt x="103" y="3"/>
                  <a:pt x="100" y="1"/>
                </a:cubicBezTo>
                <a:cubicBezTo>
                  <a:pt x="97" y="0"/>
                  <a:pt x="93" y="0"/>
                  <a:pt x="90" y="0"/>
                </a:cubicBezTo>
                <a:cubicBezTo>
                  <a:pt x="87" y="1"/>
                  <a:pt x="84" y="3"/>
                  <a:pt x="81" y="4"/>
                </a:cubicBezTo>
                <a:cubicBezTo>
                  <a:pt x="78" y="6"/>
                  <a:pt x="75" y="8"/>
                  <a:pt x="72" y="10"/>
                </a:cubicBezTo>
                <a:cubicBezTo>
                  <a:pt x="69" y="12"/>
                  <a:pt x="67" y="15"/>
                  <a:pt x="64" y="17"/>
                </a:cubicBezTo>
                <a:cubicBezTo>
                  <a:pt x="64" y="18"/>
                  <a:pt x="64" y="18"/>
                  <a:pt x="64" y="18"/>
                </a:cubicBezTo>
                <a:cubicBezTo>
                  <a:pt x="60" y="22"/>
                  <a:pt x="56" y="27"/>
                  <a:pt x="51" y="32"/>
                </a:cubicBezTo>
                <a:cubicBezTo>
                  <a:pt x="46" y="36"/>
                  <a:pt x="40" y="40"/>
                  <a:pt x="34" y="43"/>
                </a:cubicBezTo>
                <a:cubicBezTo>
                  <a:pt x="27" y="46"/>
                  <a:pt x="20" y="47"/>
                  <a:pt x="14" y="47"/>
                </a:cubicBezTo>
                <a:cubicBezTo>
                  <a:pt x="8" y="47"/>
                  <a:pt x="2" y="46"/>
                  <a:pt x="0" y="46"/>
                </a:cubicBezTo>
                <a:close/>
              </a:path>
            </a:pathLst>
          </a:custGeom>
          <a:solidFill>
            <a:schemeClr val="accent2"/>
          </a:solidFill>
          <a:ln>
            <a:noFill/>
          </a:ln>
        </p:spPr>
        <p:txBody>
          <a:bodyPr vert="horz" wrap="square" lIns="68580" tIns="34290" rIns="68580" bIns="34290" numCol="1" anchor="t" anchorCtr="0" compatLnSpc="1"/>
          <a:lstStyle/>
          <a:p>
            <a:endParaRPr lang="en-US">
              <a:solidFill>
                <a:srgbClr val="3A3A3A"/>
              </a:solidFill>
            </a:endParaRPr>
          </a:p>
        </p:txBody>
      </p:sp>
      <p:grpSp>
        <p:nvGrpSpPr>
          <p:cNvPr id="12" name="Group 14"/>
          <p:cNvGrpSpPr/>
          <p:nvPr/>
        </p:nvGrpSpPr>
        <p:grpSpPr>
          <a:xfrm>
            <a:off x="5080746" y="1668712"/>
            <a:ext cx="322796" cy="308932"/>
            <a:chOff x="8383588" y="4452938"/>
            <a:chExt cx="522287" cy="477837"/>
          </a:xfrm>
          <a:solidFill>
            <a:schemeClr val="bg1"/>
          </a:solidFill>
        </p:grpSpPr>
        <p:sp>
          <p:nvSpPr>
            <p:cNvPr id="13" name="Freeform 15"/>
            <p:cNvSpPr/>
            <p:nvPr/>
          </p:nvSpPr>
          <p:spPr bwMode="auto">
            <a:xfrm>
              <a:off x="8477250" y="4873625"/>
              <a:ext cx="334962" cy="57150"/>
            </a:xfrm>
            <a:custGeom>
              <a:avLst/>
              <a:gdLst>
                <a:gd name="T0" fmla="*/ 69 w 89"/>
                <a:gd name="T1" fmla="*/ 0 h 15"/>
                <a:gd name="T2" fmla="*/ 21 w 89"/>
                <a:gd name="T3" fmla="*/ 0 h 15"/>
                <a:gd name="T4" fmla="*/ 0 w 89"/>
                <a:gd name="T5" fmla="*/ 8 h 15"/>
                <a:gd name="T6" fmla="*/ 10 w 89"/>
                <a:gd name="T7" fmla="*/ 15 h 15"/>
                <a:gd name="T8" fmla="*/ 79 w 89"/>
                <a:gd name="T9" fmla="*/ 15 h 15"/>
                <a:gd name="T10" fmla="*/ 89 w 89"/>
                <a:gd name="T11" fmla="*/ 8 h 15"/>
                <a:gd name="T12" fmla="*/ 69 w 89"/>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89" h="15">
                  <a:moveTo>
                    <a:pt x="69" y="0"/>
                  </a:moveTo>
                  <a:cubicBezTo>
                    <a:pt x="21" y="0"/>
                    <a:pt x="21" y="0"/>
                    <a:pt x="21" y="0"/>
                  </a:cubicBezTo>
                  <a:cubicBezTo>
                    <a:pt x="15" y="0"/>
                    <a:pt x="0" y="3"/>
                    <a:pt x="0" y="8"/>
                  </a:cubicBezTo>
                  <a:cubicBezTo>
                    <a:pt x="0" y="12"/>
                    <a:pt x="5" y="15"/>
                    <a:pt x="10" y="15"/>
                  </a:cubicBezTo>
                  <a:cubicBezTo>
                    <a:pt x="79" y="15"/>
                    <a:pt x="79" y="15"/>
                    <a:pt x="79" y="15"/>
                  </a:cubicBezTo>
                  <a:cubicBezTo>
                    <a:pt x="84" y="15"/>
                    <a:pt x="89" y="12"/>
                    <a:pt x="89" y="8"/>
                  </a:cubicBezTo>
                  <a:cubicBezTo>
                    <a:pt x="89" y="2"/>
                    <a:pt x="74" y="0"/>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4" name="Freeform 16"/>
            <p:cNvSpPr>
              <a:spLocks noEditPoints="1"/>
            </p:cNvSpPr>
            <p:nvPr/>
          </p:nvSpPr>
          <p:spPr bwMode="auto">
            <a:xfrm>
              <a:off x="8383588" y="4452938"/>
              <a:ext cx="522287" cy="387350"/>
            </a:xfrm>
            <a:custGeom>
              <a:avLst/>
              <a:gdLst>
                <a:gd name="T0" fmla="*/ 110 w 139"/>
                <a:gd name="T1" fmla="*/ 103 h 103"/>
                <a:gd name="T2" fmla="*/ 30 w 139"/>
                <a:gd name="T3" fmla="*/ 103 h 103"/>
                <a:gd name="T4" fmla="*/ 0 w 139"/>
                <a:gd name="T5" fmla="*/ 74 h 103"/>
                <a:gd name="T6" fmla="*/ 0 w 139"/>
                <a:gd name="T7" fmla="*/ 30 h 103"/>
                <a:gd name="T8" fmla="*/ 30 w 139"/>
                <a:gd name="T9" fmla="*/ 0 h 103"/>
                <a:gd name="T10" fmla="*/ 110 w 139"/>
                <a:gd name="T11" fmla="*/ 0 h 103"/>
                <a:gd name="T12" fmla="*/ 139 w 139"/>
                <a:gd name="T13" fmla="*/ 30 h 103"/>
                <a:gd name="T14" fmla="*/ 139 w 139"/>
                <a:gd name="T15" fmla="*/ 74 h 103"/>
                <a:gd name="T16" fmla="*/ 110 w 139"/>
                <a:gd name="T17" fmla="*/ 103 h 103"/>
                <a:gd name="T18" fmla="*/ 27 w 139"/>
                <a:gd name="T19" fmla="*/ 9 h 103"/>
                <a:gd name="T20" fmla="*/ 8 w 139"/>
                <a:gd name="T21" fmla="*/ 29 h 103"/>
                <a:gd name="T22" fmla="*/ 8 w 139"/>
                <a:gd name="T23" fmla="*/ 75 h 103"/>
                <a:gd name="T24" fmla="*/ 27 w 139"/>
                <a:gd name="T25" fmla="*/ 95 h 103"/>
                <a:gd name="T26" fmla="*/ 112 w 139"/>
                <a:gd name="T27" fmla="*/ 95 h 103"/>
                <a:gd name="T28" fmla="*/ 131 w 139"/>
                <a:gd name="T29" fmla="*/ 75 h 103"/>
                <a:gd name="T30" fmla="*/ 131 w 139"/>
                <a:gd name="T31" fmla="*/ 29 h 103"/>
                <a:gd name="T32" fmla="*/ 112 w 139"/>
                <a:gd name="T33" fmla="*/ 9 h 103"/>
                <a:gd name="T34" fmla="*/ 27 w 139"/>
                <a:gd name="T35"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9" h="103">
                  <a:moveTo>
                    <a:pt x="110" y="103"/>
                  </a:moveTo>
                  <a:cubicBezTo>
                    <a:pt x="30" y="103"/>
                    <a:pt x="30" y="103"/>
                    <a:pt x="30" y="103"/>
                  </a:cubicBezTo>
                  <a:cubicBezTo>
                    <a:pt x="13" y="103"/>
                    <a:pt x="0" y="90"/>
                    <a:pt x="0" y="74"/>
                  </a:cubicBezTo>
                  <a:cubicBezTo>
                    <a:pt x="0" y="30"/>
                    <a:pt x="0" y="30"/>
                    <a:pt x="0" y="30"/>
                  </a:cubicBezTo>
                  <a:cubicBezTo>
                    <a:pt x="0" y="14"/>
                    <a:pt x="13" y="0"/>
                    <a:pt x="30" y="0"/>
                  </a:cubicBezTo>
                  <a:cubicBezTo>
                    <a:pt x="110" y="0"/>
                    <a:pt x="110" y="0"/>
                    <a:pt x="110" y="0"/>
                  </a:cubicBezTo>
                  <a:cubicBezTo>
                    <a:pt x="126" y="0"/>
                    <a:pt x="139" y="14"/>
                    <a:pt x="139" y="30"/>
                  </a:cubicBezTo>
                  <a:cubicBezTo>
                    <a:pt x="139" y="74"/>
                    <a:pt x="139" y="74"/>
                    <a:pt x="139" y="74"/>
                  </a:cubicBezTo>
                  <a:cubicBezTo>
                    <a:pt x="139" y="90"/>
                    <a:pt x="126" y="103"/>
                    <a:pt x="110" y="103"/>
                  </a:cubicBezTo>
                  <a:close/>
                  <a:moveTo>
                    <a:pt x="27" y="9"/>
                  </a:moveTo>
                  <a:cubicBezTo>
                    <a:pt x="17" y="9"/>
                    <a:pt x="8" y="18"/>
                    <a:pt x="8" y="29"/>
                  </a:cubicBezTo>
                  <a:cubicBezTo>
                    <a:pt x="8" y="75"/>
                    <a:pt x="8" y="75"/>
                    <a:pt x="8" y="75"/>
                  </a:cubicBezTo>
                  <a:cubicBezTo>
                    <a:pt x="8" y="86"/>
                    <a:pt x="17" y="95"/>
                    <a:pt x="27" y="95"/>
                  </a:cubicBezTo>
                  <a:cubicBezTo>
                    <a:pt x="112" y="95"/>
                    <a:pt x="112" y="95"/>
                    <a:pt x="112" y="95"/>
                  </a:cubicBezTo>
                  <a:cubicBezTo>
                    <a:pt x="122" y="95"/>
                    <a:pt x="131" y="86"/>
                    <a:pt x="131" y="75"/>
                  </a:cubicBezTo>
                  <a:cubicBezTo>
                    <a:pt x="131" y="29"/>
                    <a:pt x="131" y="29"/>
                    <a:pt x="131" y="29"/>
                  </a:cubicBezTo>
                  <a:cubicBezTo>
                    <a:pt x="131" y="18"/>
                    <a:pt x="122" y="9"/>
                    <a:pt x="112" y="9"/>
                  </a:cubicBezTo>
                  <a:lnTo>
                    <a:pt x="2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5" name="Freeform 17"/>
            <p:cNvSpPr>
              <a:spLocks noEditPoints="1"/>
            </p:cNvSpPr>
            <p:nvPr/>
          </p:nvSpPr>
          <p:spPr bwMode="auto">
            <a:xfrm>
              <a:off x="8774113" y="4559300"/>
              <a:ext cx="63500" cy="63500"/>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6" name="Freeform 18"/>
            <p:cNvSpPr>
              <a:spLocks noEditPoints="1"/>
            </p:cNvSpPr>
            <p:nvPr/>
          </p:nvSpPr>
          <p:spPr bwMode="auto">
            <a:xfrm>
              <a:off x="8669338" y="4629150"/>
              <a:ext cx="63500" cy="65087"/>
            </a:xfrm>
            <a:custGeom>
              <a:avLst/>
              <a:gdLst>
                <a:gd name="T0" fmla="*/ 9 w 17"/>
                <a:gd name="T1" fmla="*/ 17 h 17"/>
                <a:gd name="T2" fmla="*/ 0 w 17"/>
                <a:gd name="T3" fmla="*/ 9 h 17"/>
                <a:gd name="T4" fmla="*/ 9 w 17"/>
                <a:gd name="T5" fmla="*/ 0 h 17"/>
                <a:gd name="T6" fmla="*/ 17 w 17"/>
                <a:gd name="T7" fmla="*/ 9 h 17"/>
                <a:gd name="T8" fmla="*/ 9 w 17"/>
                <a:gd name="T9" fmla="*/ 17 h 17"/>
                <a:gd name="T10" fmla="*/ 9 w 17"/>
                <a:gd name="T11" fmla="*/ 5 h 17"/>
                <a:gd name="T12" fmla="*/ 5 w 17"/>
                <a:gd name="T13" fmla="*/ 9 h 17"/>
                <a:gd name="T14" fmla="*/ 9 w 17"/>
                <a:gd name="T15" fmla="*/ 13 h 17"/>
                <a:gd name="T16" fmla="*/ 13 w 17"/>
                <a:gd name="T17" fmla="*/ 9 h 17"/>
                <a:gd name="T18" fmla="*/ 9 w 17"/>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7">
                  <a:moveTo>
                    <a:pt x="9" y="17"/>
                  </a:moveTo>
                  <a:cubicBezTo>
                    <a:pt x="4" y="17"/>
                    <a:pt x="0" y="13"/>
                    <a:pt x="0" y="9"/>
                  </a:cubicBezTo>
                  <a:cubicBezTo>
                    <a:pt x="0" y="4"/>
                    <a:pt x="4" y="0"/>
                    <a:pt x="9" y="0"/>
                  </a:cubicBezTo>
                  <a:cubicBezTo>
                    <a:pt x="13" y="0"/>
                    <a:pt x="17" y="4"/>
                    <a:pt x="17" y="9"/>
                  </a:cubicBezTo>
                  <a:cubicBezTo>
                    <a:pt x="17" y="13"/>
                    <a:pt x="13" y="17"/>
                    <a:pt x="9" y="17"/>
                  </a:cubicBezTo>
                  <a:close/>
                  <a:moveTo>
                    <a:pt x="9" y="5"/>
                  </a:moveTo>
                  <a:cubicBezTo>
                    <a:pt x="6" y="5"/>
                    <a:pt x="5" y="7"/>
                    <a:pt x="5" y="9"/>
                  </a:cubicBezTo>
                  <a:cubicBezTo>
                    <a:pt x="5" y="11"/>
                    <a:pt x="6" y="13"/>
                    <a:pt x="9" y="13"/>
                  </a:cubicBezTo>
                  <a:cubicBezTo>
                    <a:pt x="11" y="13"/>
                    <a:pt x="13" y="11"/>
                    <a:pt x="13" y="9"/>
                  </a:cubicBezTo>
                  <a:cubicBezTo>
                    <a:pt x="13" y="7"/>
                    <a:pt x="11" y="5"/>
                    <a:pt x="9"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7" name="Freeform 19"/>
            <p:cNvSpPr>
              <a:spLocks noEditPoints="1"/>
            </p:cNvSpPr>
            <p:nvPr/>
          </p:nvSpPr>
          <p:spPr bwMode="auto">
            <a:xfrm>
              <a:off x="8556625" y="4600575"/>
              <a:ext cx="60325" cy="63500"/>
            </a:xfrm>
            <a:custGeom>
              <a:avLst/>
              <a:gdLst>
                <a:gd name="T0" fmla="*/ 8 w 16"/>
                <a:gd name="T1" fmla="*/ 17 h 17"/>
                <a:gd name="T2" fmla="*/ 0 w 16"/>
                <a:gd name="T3" fmla="*/ 9 h 17"/>
                <a:gd name="T4" fmla="*/ 8 w 16"/>
                <a:gd name="T5" fmla="*/ 0 h 17"/>
                <a:gd name="T6" fmla="*/ 16 w 16"/>
                <a:gd name="T7" fmla="*/ 9 h 17"/>
                <a:gd name="T8" fmla="*/ 8 w 16"/>
                <a:gd name="T9" fmla="*/ 17 h 17"/>
                <a:gd name="T10" fmla="*/ 8 w 16"/>
                <a:gd name="T11" fmla="*/ 5 h 17"/>
                <a:gd name="T12" fmla="*/ 4 w 16"/>
                <a:gd name="T13" fmla="*/ 9 h 17"/>
                <a:gd name="T14" fmla="*/ 8 w 16"/>
                <a:gd name="T15" fmla="*/ 13 h 17"/>
                <a:gd name="T16" fmla="*/ 12 w 16"/>
                <a:gd name="T17" fmla="*/ 9 h 17"/>
                <a:gd name="T18" fmla="*/ 8 w 16"/>
                <a:gd name="T19" fmla="*/ 5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7">
                  <a:moveTo>
                    <a:pt x="8" y="17"/>
                  </a:moveTo>
                  <a:cubicBezTo>
                    <a:pt x="3" y="17"/>
                    <a:pt x="0" y="13"/>
                    <a:pt x="0" y="9"/>
                  </a:cubicBezTo>
                  <a:cubicBezTo>
                    <a:pt x="0" y="4"/>
                    <a:pt x="3" y="0"/>
                    <a:pt x="8" y="0"/>
                  </a:cubicBezTo>
                  <a:cubicBezTo>
                    <a:pt x="13" y="0"/>
                    <a:pt x="16" y="4"/>
                    <a:pt x="16" y="9"/>
                  </a:cubicBezTo>
                  <a:cubicBezTo>
                    <a:pt x="16" y="13"/>
                    <a:pt x="13" y="17"/>
                    <a:pt x="8" y="17"/>
                  </a:cubicBezTo>
                  <a:close/>
                  <a:moveTo>
                    <a:pt x="8" y="5"/>
                  </a:moveTo>
                  <a:cubicBezTo>
                    <a:pt x="6" y="5"/>
                    <a:pt x="4" y="7"/>
                    <a:pt x="4" y="9"/>
                  </a:cubicBezTo>
                  <a:cubicBezTo>
                    <a:pt x="4" y="11"/>
                    <a:pt x="6" y="13"/>
                    <a:pt x="8" y="13"/>
                  </a:cubicBezTo>
                  <a:cubicBezTo>
                    <a:pt x="10" y="13"/>
                    <a:pt x="12" y="11"/>
                    <a:pt x="12" y="9"/>
                  </a:cubicBezTo>
                  <a:cubicBezTo>
                    <a:pt x="12" y="7"/>
                    <a:pt x="10" y="5"/>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8" name="Freeform 20"/>
            <p:cNvSpPr>
              <a:spLocks noEditPoints="1"/>
            </p:cNvSpPr>
            <p:nvPr/>
          </p:nvSpPr>
          <p:spPr bwMode="auto">
            <a:xfrm>
              <a:off x="8451850" y="4675188"/>
              <a:ext cx="63500" cy="60325"/>
            </a:xfrm>
            <a:custGeom>
              <a:avLst/>
              <a:gdLst>
                <a:gd name="T0" fmla="*/ 8 w 17"/>
                <a:gd name="T1" fmla="*/ 16 h 16"/>
                <a:gd name="T2" fmla="*/ 0 w 17"/>
                <a:gd name="T3" fmla="*/ 8 h 16"/>
                <a:gd name="T4" fmla="*/ 8 w 17"/>
                <a:gd name="T5" fmla="*/ 0 h 16"/>
                <a:gd name="T6" fmla="*/ 17 w 17"/>
                <a:gd name="T7" fmla="*/ 8 h 16"/>
                <a:gd name="T8" fmla="*/ 8 w 17"/>
                <a:gd name="T9" fmla="*/ 16 h 16"/>
                <a:gd name="T10" fmla="*/ 8 w 17"/>
                <a:gd name="T11" fmla="*/ 4 h 16"/>
                <a:gd name="T12" fmla="*/ 4 w 17"/>
                <a:gd name="T13" fmla="*/ 8 h 16"/>
                <a:gd name="T14" fmla="*/ 8 w 17"/>
                <a:gd name="T15" fmla="*/ 12 h 16"/>
                <a:gd name="T16" fmla="*/ 12 w 17"/>
                <a:gd name="T17" fmla="*/ 8 h 16"/>
                <a:gd name="T18" fmla="*/ 8 w 17"/>
                <a:gd name="T1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6">
                  <a:moveTo>
                    <a:pt x="8" y="16"/>
                  </a:moveTo>
                  <a:cubicBezTo>
                    <a:pt x="4" y="16"/>
                    <a:pt x="0" y="13"/>
                    <a:pt x="0" y="8"/>
                  </a:cubicBezTo>
                  <a:cubicBezTo>
                    <a:pt x="0" y="3"/>
                    <a:pt x="4" y="0"/>
                    <a:pt x="8" y="0"/>
                  </a:cubicBezTo>
                  <a:cubicBezTo>
                    <a:pt x="13" y="0"/>
                    <a:pt x="17" y="3"/>
                    <a:pt x="17" y="8"/>
                  </a:cubicBezTo>
                  <a:cubicBezTo>
                    <a:pt x="17" y="13"/>
                    <a:pt x="13" y="16"/>
                    <a:pt x="8" y="16"/>
                  </a:cubicBezTo>
                  <a:close/>
                  <a:moveTo>
                    <a:pt x="8" y="4"/>
                  </a:moveTo>
                  <a:cubicBezTo>
                    <a:pt x="6" y="4"/>
                    <a:pt x="4" y="6"/>
                    <a:pt x="4" y="8"/>
                  </a:cubicBezTo>
                  <a:cubicBezTo>
                    <a:pt x="4" y="10"/>
                    <a:pt x="6" y="12"/>
                    <a:pt x="8" y="12"/>
                  </a:cubicBezTo>
                  <a:cubicBezTo>
                    <a:pt x="11" y="12"/>
                    <a:pt x="12" y="10"/>
                    <a:pt x="12" y="8"/>
                  </a:cubicBezTo>
                  <a:cubicBezTo>
                    <a:pt x="12" y="6"/>
                    <a:pt x="11" y="4"/>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19" name="Freeform 21"/>
            <p:cNvSpPr/>
            <p:nvPr/>
          </p:nvSpPr>
          <p:spPr bwMode="auto">
            <a:xfrm>
              <a:off x="8721725" y="4595813"/>
              <a:ext cx="71437" cy="57150"/>
            </a:xfrm>
            <a:custGeom>
              <a:avLst/>
              <a:gdLst>
                <a:gd name="T0" fmla="*/ 2 w 19"/>
                <a:gd name="T1" fmla="*/ 15 h 15"/>
                <a:gd name="T2" fmla="*/ 19 w 19"/>
                <a:gd name="T3" fmla="*/ 4 h 15"/>
                <a:gd name="T4" fmla="*/ 17 w 19"/>
                <a:gd name="T5" fmla="*/ 0 h 15"/>
                <a:gd name="T6" fmla="*/ 0 w 19"/>
                <a:gd name="T7" fmla="*/ 11 h 15"/>
                <a:gd name="T8" fmla="*/ 2 w 19"/>
                <a:gd name="T9" fmla="*/ 15 h 15"/>
              </a:gdLst>
              <a:ahLst/>
              <a:cxnLst>
                <a:cxn ang="0">
                  <a:pos x="T0" y="T1"/>
                </a:cxn>
                <a:cxn ang="0">
                  <a:pos x="T2" y="T3"/>
                </a:cxn>
                <a:cxn ang="0">
                  <a:pos x="T4" y="T5"/>
                </a:cxn>
                <a:cxn ang="0">
                  <a:pos x="T6" y="T7"/>
                </a:cxn>
                <a:cxn ang="0">
                  <a:pos x="T8" y="T9"/>
                </a:cxn>
              </a:cxnLst>
              <a:rect l="0" t="0" r="r" b="b"/>
              <a:pathLst>
                <a:path w="19" h="15">
                  <a:moveTo>
                    <a:pt x="2" y="15"/>
                  </a:moveTo>
                  <a:cubicBezTo>
                    <a:pt x="19" y="4"/>
                    <a:pt x="19" y="4"/>
                    <a:pt x="19" y="4"/>
                  </a:cubicBezTo>
                  <a:cubicBezTo>
                    <a:pt x="17" y="0"/>
                    <a:pt x="17" y="0"/>
                    <a:pt x="17" y="0"/>
                  </a:cubicBezTo>
                  <a:cubicBezTo>
                    <a:pt x="0" y="11"/>
                    <a:pt x="0" y="11"/>
                    <a:pt x="0" y="11"/>
                  </a:cubicBezTo>
                  <a:cubicBezTo>
                    <a:pt x="1" y="12"/>
                    <a:pt x="2" y="14"/>
                    <a:pt x="2"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0" name="Freeform 22"/>
            <p:cNvSpPr/>
            <p:nvPr/>
          </p:nvSpPr>
          <p:spPr bwMode="auto">
            <a:xfrm>
              <a:off x="8496300" y="4645025"/>
              <a:ext cx="71437" cy="55562"/>
            </a:xfrm>
            <a:custGeom>
              <a:avLst/>
              <a:gdLst>
                <a:gd name="T0" fmla="*/ 16 w 19"/>
                <a:gd name="T1" fmla="*/ 0 h 15"/>
                <a:gd name="T2" fmla="*/ 0 w 19"/>
                <a:gd name="T3" fmla="*/ 11 h 15"/>
                <a:gd name="T4" fmla="*/ 3 w 19"/>
                <a:gd name="T5" fmla="*/ 15 h 15"/>
                <a:gd name="T6" fmla="*/ 19 w 19"/>
                <a:gd name="T7" fmla="*/ 3 h 15"/>
                <a:gd name="T8" fmla="*/ 16 w 19"/>
                <a:gd name="T9" fmla="*/ 0 h 15"/>
              </a:gdLst>
              <a:ahLst/>
              <a:cxnLst>
                <a:cxn ang="0">
                  <a:pos x="T0" y="T1"/>
                </a:cxn>
                <a:cxn ang="0">
                  <a:pos x="T2" y="T3"/>
                </a:cxn>
                <a:cxn ang="0">
                  <a:pos x="T4" y="T5"/>
                </a:cxn>
                <a:cxn ang="0">
                  <a:pos x="T6" y="T7"/>
                </a:cxn>
                <a:cxn ang="0">
                  <a:pos x="T8" y="T9"/>
                </a:cxn>
              </a:cxnLst>
              <a:rect l="0" t="0" r="r" b="b"/>
              <a:pathLst>
                <a:path w="19" h="15">
                  <a:moveTo>
                    <a:pt x="16" y="0"/>
                  </a:moveTo>
                  <a:cubicBezTo>
                    <a:pt x="0" y="11"/>
                    <a:pt x="0" y="11"/>
                    <a:pt x="0" y="11"/>
                  </a:cubicBezTo>
                  <a:cubicBezTo>
                    <a:pt x="3" y="15"/>
                    <a:pt x="3" y="15"/>
                    <a:pt x="3" y="15"/>
                  </a:cubicBezTo>
                  <a:cubicBezTo>
                    <a:pt x="19" y="3"/>
                    <a:pt x="19" y="3"/>
                    <a:pt x="19" y="3"/>
                  </a:cubicBezTo>
                  <a:cubicBezTo>
                    <a:pt x="18" y="2"/>
                    <a:pt x="17"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1" name="Freeform 23"/>
            <p:cNvSpPr/>
            <p:nvPr/>
          </p:nvSpPr>
          <p:spPr bwMode="auto">
            <a:xfrm>
              <a:off x="8612188" y="4633913"/>
              <a:ext cx="60325" cy="30162"/>
            </a:xfrm>
            <a:custGeom>
              <a:avLst/>
              <a:gdLst>
                <a:gd name="T0" fmla="*/ 16 w 16"/>
                <a:gd name="T1" fmla="*/ 4 h 8"/>
                <a:gd name="T2" fmla="*/ 1 w 16"/>
                <a:gd name="T3" fmla="*/ 0 h 8"/>
                <a:gd name="T4" fmla="*/ 1 w 16"/>
                <a:gd name="T5" fmla="*/ 0 h 8"/>
                <a:gd name="T6" fmla="*/ 0 w 16"/>
                <a:gd name="T7" fmla="*/ 4 h 8"/>
                <a:gd name="T8" fmla="*/ 15 w 16"/>
                <a:gd name="T9" fmla="*/ 8 h 8"/>
                <a:gd name="T10" fmla="*/ 15 w 16"/>
                <a:gd name="T11" fmla="*/ 8 h 8"/>
                <a:gd name="T12" fmla="*/ 16 w 16"/>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16" y="4"/>
                  </a:moveTo>
                  <a:cubicBezTo>
                    <a:pt x="1" y="0"/>
                    <a:pt x="1" y="0"/>
                    <a:pt x="1" y="0"/>
                  </a:cubicBezTo>
                  <a:cubicBezTo>
                    <a:pt x="1" y="0"/>
                    <a:pt x="1" y="0"/>
                    <a:pt x="1" y="0"/>
                  </a:cubicBezTo>
                  <a:cubicBezTo>
                    <a:pt x="1" y="1"/>
                    <a:pt x="1" y="3"/>
                    <a:pt x="0" y="4"/>
                  </a:cubicBezTo>
                  <a:cubicBezTo>
                    <a:pt x="15" y="8"/>
                    <a:pt x="15" y="8"/>
                    <a:pt x="15" y="8"/>
                  </a:cubicBezTo>
                  <a:cubicBezTo>
                    <a:pt x="15" y="8"/>
                    <a:pt x="15" y="8"/>
                    <a:pt x="15" y="8"/>
                  </a:cubicBezTo>
                  <a:cubicBezTo>
                    <a:pt x="15" y="6"/>
                    <a:pt x="16" y="5"/>
                    <a:pt x="1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22" name="Group 24"/>
          <p:cNvGrpSpPr/>
          <p:nvPr/>
        </p:nvGrpSpPr>
        <p:grpSpPr>
          <a:xfrm>
            <a:off x="3689527" y="2136948"/>
            <a:ext cx="363845" cy="328682"/>
            <a:chOff x="9204326" y="3648075"/>
            <a:chExt cx="500062" cy="454026"/>
          </a:xfrm>
          <a:solidFill>
            <a:schemeClr val="bg1"/>
          </a:solidFill>
        </p:grpSpPr>
        <p:sp>
          <p:nvSpPr>
            <p:cNvPr id="23" name="Freeform 25"/>
            <p:cNvSpPr/>
            <p:nvPr/>
          </p:nvSpPr>
          <p:spPr bwMode="auto">
            <a:xfrm>
              <a:off x="9204326" y="3840163"/>
              <a:ext cx="304800" cy="261938"/>
            </a:xfrm>
            <a:custGeom>
              <a:avLst/>
              <a:gdLst>
                <a:gd name="T0" fmla="*/ 22 w 81"/>
                <a:gd name="T1" fmla="*/ 0 h 70"/>
                <a:gd name="T2" fmla="*/ 33 w 81"/>
                <a:gd name="T3" fmla="*/ 0 h 70"/>
                <a:gd name="T4" fmla="*/ 36 w 81"/>
                <a:gd name="T5" fmla="*/ 10 h 70"/>
                <a:gd name="T6" fmla="*/ 33 w 81"/>
                <a:gd name="T7" fmla="*/ 48 h 70"/>
                <a:gd name="T8" fmla="*/ 41 w 81"/>
                <a:gd name="T9" fmla="*/ 62 h 70"/>
                <a:gd name="T10" fmla="*/ 48 w 81"/>
                <a:gd name="T11" fmla="*/ 48 h 70"/>
                <a:gd name="T12" fmla="*/ 44 w 81"/>
                <a:gd name="T13" fmla="*/ 10 h 70"/>
                <a:gd name="T14" fmla="*/ 47 w 81"/>
                <a:gd name="T15" fmla="*/ 0 h 70"/>
                <a:gd name="T16" fmla="*/ 59 w 81"/>
                <a:gd name="T17" fmla="*/ 0 h 70"/>
                <a:gd name="T18" fmla="*/ 59 w 81"/>
                <a:gd name="T19" fmla="*/ 0 h 70"/>
                <a:gd name="T20" fmla="*/ 79 w 81"/>
                <a:gd name="T21" fmla="*/ 23 h 70"/>
                <a:gd name="T22" fmla="*/ 77 w 81"/>
                <a:gd name="T23" fmla="*/ 47 h 70"/>
                <a:gd name="T24" fmla="*/ 56 w 81"/>
                <a:gd name="T25" fmla="*/ 70 h 70"/>
                <a:gd name="T26" fmla="*/ 25 w 81"/>
                <a:gd name="T27" fmla="*/ 70 h 70"/>
                <a:gd name="T28" fmla="*/ 4 w 81"/>
                <a:gd name="T29" fmla="*/ 47 h 70"/>
                <a:gd name="T30" fmla="*/ 1 w 81"/>
                <a:gd name="T31" fmla="*/ 23 h 70"/>
                <a:gd name="T32" fmla="*/ 22 w 81"/>
                <a:gd name="T3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1" h="70">
                  <a:moveTo>
                    <a:pt x="22" y="0"/>
                  </a:moveTo>
                  <a:cubicBezTo>
                    <a:pt x="33" y="0"/>
                    <a:pt x="33" y="0"/>
                    <a:pt x="33" y="0"/>
                  </a:cubicBezTo>
                  <a:cubicBezTo>
                    <a:pt x="33" y="1"/>
                    <a:pt x="33" y="7"/>
                    <a:pt x="36" y="10"/>
                  </a:cubicBezTo>
                  <a:cubicBezTo>
                    <a:pt x="36" y="10"/>
                    <a:pt x="31" y="39"/>
                    <a:pt x="33" y="48"/>
                  </a:cubicBezTo>
                  <a:cubicBezTo>
                    <a:pt x="34" y="52"/>
                    <a:pt x="37" y="62"/>
                    <a:pt x="41" y="62"/>
                  </a:cubicBezTo>
                  <a:cubicBezTo>
                    <a:pt x="44" y="62"/>
                    <a:pt x="47" y="52"/>
                    <a:pt x="48" y="48"/>
                  </a:cubicBezTo>
                  <a:cubicBezTo>
                    <a:pt x="50" y="39"/>
                    <a:pt x="44" y="10"/>
                    <a:pt x="44" y="10"/>
                  </a:cubicBezTo>
                  <a:cubicBezTo>
                    <a:pt x="45" y="9"/>
                    <a:pt x="46" y="7"/>
                    <a:pt x="47" y="0"/>
                  </a:cubicBezTo>
                  <a:cubicBezTo>
                    <a:pt x="59" y="0"/>
                    <a:pt x="59" y="0"/>
                    <a:pt x="59" y="0"/>
                  </a:cubicBezTo>
                  <a:cubicBezTo>
                    <a:pt x="59" y="0"/>
                    <a:pt x="59" y="0"/>
                    <a:pt x="59" y="0"/>
                  </a:cubicBezTo>
                  <a:cubicBezTo>
                    <a:pt x="70" y="0"/>
                    <a:pt x="81" y="11"/>
                    <a:pt x="79" y="23"/>
                  </a:cubicBezTo>
                  <a:cubicBezTo>
                    <a:pt x="77" y="47"/>
                    <a:pt x="77" y="47"/>
                    <a:pt x="77" y="47"/>
                  </a:cubicBezTo>
                  <a:cubicBezTo>
                    <a:pt x="74" y="59"/>
                    <a:pt x="67" y="70"/>
                    <a:pt x="56" y="70"/>
                  </a:cubicBezTo>
                  <a:cubicBezTo>
                    <a:pt x="25" y="70"/>
                    <a:pt x="25" y="70"/>
                    <a:pt x="25" y="70"/>
                  </a:cubicBezTo>
                  <a:cubicBezTo>
                    <a:pt x="13" y="70"/>
                    <a:pt x="7" y="59"/>
                    <a:pt x="4" y="47"/>
                  </a:cubicBezTo>
                  <a:cubicBezTo>
                    <a:pt x="1" y="23"/>
                    <a:pt x="1" y="23"/>
                    <a:pt x="1" y="23"/>
                  </a:cubicBezTo>
                  <a:cubicBezTo>
                    <a:pt x="0" y="10"/>
                    <a:pt x="11" y="0"/>
                    <a:pt x="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4" name="Oval 26"/>
            <p:cNvSpPr>
              <a:spLocks noChangeArrowheads="1"/>
            </p:cNvSpPr>
            <p:nvPr/>
          </p:nvSpPr>
          <p:spPr bwMode="auto">
            <a:xfrm>
              <a:off x="9280526" y="3648075"/>
              <a:ext cx="153988" cy="153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5" name="Freeform 27"/>
            <p:cNvSpPr>
              <a:spLocks noEditPoints="1"/>
            </p:cNvSpPr>
            <p:nvPr/>
          </p:nvSpPr>
          <p:spPr bwMode="auto">
            <a:xfrm>
              <a:off x="9399588" y="3730625"/>
              <a:ext cx="304800" cy="109538"/>
            </a:xfrm>
            <a:custGeom>
              <a:avLst/>
              <a:gdLst>
                <a:gd name="T0" fmla="*/ 81 w 81"/>
                <a:gd name="T1" fmla="*/ 27 h 29"/>
                <a:gd name="T2" fmla="*/ 64 w 81"/>
                <a:gd name="T3" fmla="*/ 10 h 29"/>
                <a:gd name="T4" fmla="*/ 62 w 81"/>
                <a:gd name="T5" fmla="*/ 10 h 29"/>
                <a:gd name="T6" fmla="*/ 62 w 81"/>
                <a:gd name="T7" fmla="*/ 6 h 29"/>
                <a:gd name="T8" fmla="*/ 55 w 81"/>
                <a:gd name="T9" fmla="*/ 0 h 29"/>
                <a:gd name="T10" fmla="*/ 49 w 81"/>
                <a:gd name="T11" fmla="*/ 6 h 29"/>
                <a:gd name="T12" fmla="*/ 49 w 81"/>
                <a:gd name="T13" fmla="*/ 10 h 29"/>
                <a:gd name="T14" fmla="*/ 24 w 81"/>
                <a:gd name="T15" fmla="*/ 10 h 29"/>
                <a:gd name="T16" fmla="*/ 24 w 81"/>
                <a:gd name="T17" fmla="*/ 6 h 29"/>
                <a:gd name="T18" fmla="*/ 17 w 81"/>
                <a:gd name="T19" fmla="*/ 0 h 29"/>
                <a:gd name="T20" fmla="*/ 15 w 81"/>
                <a:gd name="T21" fmla="*/ 0 h 29"/>
                <a:gd name="T22" fmla="*/ 0 w 81"/>
                <a:gd name="T23" fmla="*/ 23 h 29"/>
                <a:gd name="T24" fmla="*/ 1 w 81"/>
                <a:gd name="T25" fmla="*/ 23 h 29"/>
                <a:gd name="T26" fmla="*/ 1 w 81"/>
                <a:gd name="T27" fmla="*/ 23 h 29"/>
                <a:gd name="T28" fmla="*/ 7 w 81"/>
                <a:gd name="T29" fmla="*/ 23 h 29"/>
                <a:gd name="T30" fmla="*/ 24 w 81"/>
                <a:gd name="T31" fmla="*/ 29 h 29"/>
                <a:gd name="T32" fmla="*/ 81 w 81"/>
                <a:gd name="T33" fmla="*/ 29 h 29"/>
                <a:gd name="T34" fmla="*/ 81 w 81"/>
                <a:gd name="T35" fmla="*/ 27 h 29"/>
                <a:gd name="T36" fmla="*/ 17 w 81"/>
                <a:gd name="T37" fmla="*/ 22 h 29"/>
                <a:gd name="T38" fmla="*/ 11 w 81"/>
                <a:gd name="T39" fmla="*/ 16 h 29"/>
                <a:gd name="T40" fmla="*/ 11 w 81"/>
                <a:gd name="T41" fmla="*/ 15 h 29"/>
                <a:gd name="T42" fmla="*/ 17 w 81"/>
                <a:gd name="T43" fmla="*/ 19 h 29"/>
                <a:gd name="T44" fmla="*/ 23 w 81"/>
                <a:gd name="T45" fmla="*/ 15 h 29"/>
                <a:gd name="T46" fmla="*/ 24 w 81"/>
                <a:gd name="T47" fmla="*/ 16 h 29"/>
                <a:gd name="T48" fmla="*/ 17 w 81"/>
                <a:gd name="T49" fmla="*/ 22 h 29"/>
                <a:gd name="T50" fmla="*/ 55 w 81"/>
                <a:gd name="T51" fmla="*/ 22 h 29"/>
                <a:gd name="T52" fmla="*/ 49 w 81"/>
                <a:gd name="T53" fmla="*/ 16 h 29"/>
                <a:gd name="T54" fmla="*/ 49 w 81"/>
                <a:gd name="T55" fmla="*/ 15 h 29"/>
                <a:gd name="T56" fmla="*/ 55 w 81"/>
                <a:gd name="T57" fmla="*/ 19 h 29"/>
                <a:gd name="T58" fmla="*/ 62 w 81"/>
                <a:gd name="T59" fmla="*/ 15 h 29"/>
                <a:gd name="T60" fmla="*/ 62 w 81"/>
                <a:gd name="T61" fmla="*/ 16 h 29"/>
                <a:gd name="T62" fmla="*/ 55 w 81"/>
                <a:gd name="T63" fmla="*/ 2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1" h="29">
                  <a:moveTo>
                    <a:pt x="81" y="27"/>
                  </a:moveTo>
                  <a:cubicBezTo>
                    <a:pt x="81" y="17"/>
                    <a:pt x="73" y="10"/>
                    <a:pt x="64" y="10"/>
                  </a:cubicBezTo>
                  <a:cubicBezTo>
                    <a:pt x="62" y="10"/>
                    <a:pt x="62" y="10"/>
                    <a:pt x="62" y="10"/>
                  </a:cubicBezTo>
                  <a:cubicBezTo>
                    <a:pt x="62" y="6"/>
                    <a:pt x="62" y="6"/>
                    <a:pt x="62" y="6"/>
                  </a:cubicBezTo>
                  <a:cubicBezTo>
                    <a:pt x="62" y="3"/>
                    <a:pt x="59" y="0"/>
                    <a:pt x="55" y="0"/>
                  </a:cubicBezTo>
                  <a:cubicBezTo>
                    <a:pt x="52" y="0"/>
                    <a:pt x="49" y="3"/>
                    <a:pt x="49" y="6"/>
                  </a:cubicBezTo>
                  <a:cubicBezTo>
                    <a:pt x="49" y="10"/>
                    <a:pt x="49" y="10"/>
                    <a:pt x="49" y="10"/>
                  </a:cubicBezTo>
                  <a:cubicBezTo>
                    <a:pt x="24" y="10"/>
                    <a:pt x="24" y="10"/>
                    <a:pt x="24" y="10"/>
                  </a:cubicBezTo>
                  <a:cubicBezTo>
                    <a:pt x="24" y="6"/>
                    <a:pt x="24" y="6"/>
                    <a:pt x="24" y="6"/>
                  </a:cubicBezTo>
                  <a:cubicBezTo>
                    <a:pt x="24" y="3"/>
                    <a:pt x="21" y="0"/>
                    <a:pt x="17" y="0"/>
                  </a:cubicBezTo>
                  <a:cubicBezTo>
                    <a:pt x="17" y="0"/>
                    <a:pt x="16" y="0"/>
                    <a:pt x="15" y="0"/>
                  </a:cubicBezTo>
                  <a:cubicBezTo>
                    <a:pt x="14" y="10"/>
                    <a:pt x="8" y="19"/>
                    <a:pt x="0" y="23"/>
                  </a:cubicBezTo>
                  <a:cubicBezTo>
                    <a:pt x="1" y="23"/>
                    <a:pt x="1" y="23"/>
                    <a:pt x="1" y="23"/>
                  </a:cubicBezTo>
                  <a:cubicBezTo>
                    <a:pt x="1" y="23"/>
                    <a:pt x="1" y="23"/>
                    <a:pt x="1" y="23"/>
                  </a:cubicBezTo>
                  <a:cubicBezTo>
                    <a:pt x="7" y="23"/>
                    <a:pt x="7" y="23"/>
                    <a:pt x="7" y="23"/>
                  </a:cubicBezTo>
                  <a:cubicBezTo>
                    <a:pt x="13" y="23"/>
                    <a:pt x="19" y="25"/>
                    <a:pt x="24" y="29"/>
                  </a:cubicBezTo>
                  <a:cubicBezTo>
                    <a:pt x="81" y="29"/>
                    <a:pt x="81" y="29"/>
                    <a:pt x="81" y="29"/>
                  </a:cubicBezTo>
                  <a:lnTo>
                    <a:pt x="81" y="27"/>
                  </a:lnTo>
                  <a:close/>
                  <a:moveTo>
                    <a:pt x="17" y="22"/>
                  </a:moveTo>
                  <a:cubicBezTo>
                    <a:pt x="14" y="22"/>
                    <a:pt x="11" y="19"/>
                    <a:pt x="11" y="16"/>
                  </a:cubicBezTo>
                  <a:cubicBezTo>
                    <a:pt x="11" y="15"/>
                    <a:pt x="11" y="15"/>
                    <a:pt x="11" y="15"/>
                  </a:cubicBezTo>
                  <a:cubicBezTo>
                    <a:pt x="12" y="17"/>
                    <a:pt x="15" y="19"/>
                    <a:pt x="17" y="19"/>
                  </a:cubicBezTo>
                  <a:cubicBezTo>
                    <a:pt x="20" y="19"/>
                    <a:pt x="22" y="17"/>
                    <a:pt x="23" y="15"/>
                  </a:cubicBezTo>
                  <a:cubicBezTo>
                    <a:pt x="24" y="15"/>
                    <a:pt x="24" y="15"/>
                    <a:pt x="24" y="16"/>
                  </a:cubicBezTo>
                  <a:cubicBezTo>
                    <a:pt x="24" y="19"/>
                    <a:pt x="21" y="22"/>
                    <a:pt x="17" y="22"/>
                  </a:cubicBezTo>
                  <a:close/>
                  <a:moveTo>
                    <a:pt x="55" y="22"/>
                  </a:moveTo>
                  <a:cubicBezTo>
                    <a:pt x="52" y="22"/>
                    <a:pt x="49" y="19"/>
                    <a:pt x="49" y="16"/>
                  </a:cubicBezTo>
                  <a:cubicBezTo>
                    <a:pt x="49" y="15"/>
                    <a:pt x="49" y="15"/>
                    <a:pt x="49" y="15"/>
                  </a:cubicBezTo>
                  <a:cubicBezTo>
                    <a:pt x="50" y="17"/>
                    <a:pt x="53" y="19"/>
                    <a:pt x="55" y="19"/>
                  </a:cubicBezTo>
                  <a:cubicBezTo>
                    <a:pt x="58" y="19"/>
                    <a:pt x="61" y="17"/>
                    <a:pt x="62" y="15"/>
                  </a:cubicBezTo>
                  <a:cubicBezTo>
                    <a:pt x="62" y="15"/>
                    <a:pt x="62" y="15"/>
                    <a:pt x="62" y="16"/>
                  </a:cubicBezTo>
                  <a:cubicBezTo>
                    <a:pt x="62" y="19"/>
                    <a:pt x="59" y="22"/>
                    <a:pt x="5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6" name="Freeform 28"/>
            <p:cNvSpPr/>
            <p:nvPr/>
          </p:nvSpPr>
          <p:spPr bwMode="auto">
            <a:xfrm>
              <a:off x="9475788" y="3862388"/>
              <a:ext cx="228600" cy="239713"/>
            </a:xfrm>
            <a:custGeom>
              <a:avLst/>
              <a:gdLst>
                <a:gd name="T0" fmla="*/ 47 w 61"/>
                <a:gd name="T1" fmla="*/ 5 h 64"/>
                <a:gd name="T2" fmla="*/ 55 w 61"/>
                <a:gd name="T3" fmla="*/ 5 h 64"/>
                <a:gd name="T4" fmla="*/ 55 w 61"/>
                <a:gd name="T5" fmla="*/ 48 h 64"/>
                <a:gd name="T6" fmla="*/ 46 w 61"/>
                <a:gd name="T7" fmla="*/ 58 h 64"/>
                <a:gd name="T8" fmla="*/ 5 w 61"/>
                <a:gd name="T9" fmla="*/ 58 h 64"/>
                <a:gd name="T10" fmla="*/ 0 w 61"/>
                <a:gd name="T11" fmla="*/ 64 h 64"/>
                <a:gd name="T12" fmla="*/ 44 w 61"/>
                <a:gd name="T13" fmla="*/ 64 h 64"/>
                <a:gd name="T14" fmla="*/ 61 w 61"/>
                <a:gd name="T15" fmla="*/ 47 h 64"/>
                <a:gd name="T16" fmla="*/ 61 w 61"/>
                <a:gd name="T17" fmla="*/ 0 h 64"/>
                <a:gd name="T18" fmla="*/ 45 w 61"/>
                <a:gd name="T19" fmla="*/ 0 h 64"/>
                <a:gd name="T20" fmla="*/ 9 w 61"/>
                <a:gd name="T21" fmla="*/ 0 h 64"/>
                <a:gd name="T22" fmla="*/ 12 w 61"/>
                <a:gd name="T23" fmla="*/ 5 h 64"/>
                <a:gd name="T24" fmla="*/ 47 w 61"/>
                <a:gd name="T25"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1" h="64">
                  <a:moveTo>
                    <a:pt x="47" y="5"/>
                  </a:moveTo>
                  <a:cubicBezTo>
                    <a:pt x="55" y="5"/>
                    <a:pt x="55" y="5"/>
                    <a:pt x="55" y="5"/>
                  </a:cubicBezTo>
                  <a:cubicBezTo>
                    <a:pt x="55" y="48"/>
                    <a:pt x="55" y="48"/>
                    <a:pt x="55" y="48"/>
                  </a:cubicBezTo>
                  <a:cubicBezTo>
                    <a:pt x="55" y="53"/>
                    <a:pt x="51" y="58"/>
                    <a:pt x="46" y="58"/>
                  </a:cubicBezTo>
                  <a:cubicBezTo>
                    <a:pt x="5" y="58"/>
                    <a:pt x="5" y="58"/>
                    <a:pt x="5" y="58"/>
                  </a:cubicBezTo>
                  <a:cubicBezTo>
                    <a:pt x="3" y="60"/>
                    <a:pt x="2" y="62"/>
                    <a:pt x="0" y="64"/>
                  </a:cubicBezTo>
                  <a:cubicBezTo>
                    <a:pt x="44" y="64"/>
                    <a:pt x="44" y="64"/>
                    <a:pt x="44" y="64"/>
                  </a:cubicBezTo>
                  <a:cubicBezTo>
                    <a:pt x="53" y="64"/>
                    <a:pt x="61" y="56"/>
                    <a:pt x="61" y="47"/>
                  </a:cubicBezTo>
                  <a:cubicBezTo>
                    <a:pt x="61" y="0"/>
                    <a:pt x="61" y="0"/>
                    <a:pt x="61" y="0"/>
                  </a:cubicBezTo>
                  <a:cubicBezTo>
                    <a:pt x="45" y="0"/>
                    <a:pt x="45" y="0"/>
                    <a:pt x="45" y="0"/>
                  </a:cubicBezTo>
                  <a:cubicBezTo>
                    <a:pt x="9" y="0"/>
                    <a:pt x="9" y="0"/>
                    <a:pt x="9" y="0"/>
                  </a:cubicBezTo>
                  <a:cubicBezTo>
                    <a:pt x="10" y="2"/>
                    <a:pt x="11" y="4"/>
                    <a:pt x="12" y="5"/>
                  </a:cubicBezTo>
                  <a:lnTo>
                    <a:pt x="47"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7" name="Freeform 29"/>
            <p:cNvSpPr/>
            <p:nvPr/>
          </p:nvSpPr>
          <p:spPr bwMode="auto">
            <a:xfrm>
              <a:off x="9520238" y="3929063"/>
              <a:ext cx="49213" cy="41275"/>
            </a:xfrm>
            <a:custGeom>
              <a:avLst/>
              <a:gdLst>
                <a:gd name="T0" fmla="*/ 11 w 13"/>
                <a:gd name="T1" fmla="*/ 11 h 11"/>
                <a:gd name="T2" fmla="*/ 13 w 13"/>
                <a:gd name="T3" fmla="*/ 10 h 11"/>
                <a:gd name="T4" fmla="*/ 13 w 13"/>
                <a:gd name="T5" fmla="*/ 1 h 11"/>
                <a:gd name="T6" fmla="*/ 11 w 13"/>
                <a:gd name="T7" fmla="*/ 0 h 11"/>
                <a:gd name="T8" fmla="*/ 2 w 13"/>
                <a:gd name="T9" fmla="*/ 0 h 11"/>
                <a:gd name="T10" fmla="*/ 0 w 13"/>
                <a:gd name="T11" fmla="*/ 11 h 11"/>
                <a:gd name="T12" fmla="*/ 11 w 13"/>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3" h="11">
                  <a:moveTo>
                    <a:pt x="11" y="11"/>
                  </a:moveTo>
                  <a:cubicBezTo>
                    <a:pt x="12" y="11"/>
                    <a:pt x="13" y="11"/>
                    <a:pt x="13" y="10"/>
                  </a:cubicBezTo>
                  <a:cubicBezTo>
                    <a:pt x="13" y="1"/>
                    <a:pt x="13" y="1"/>
                    <a:pt x="13" y="1"/>
                  </a:cubicBezTo>
                  <a:cubicBezTo>
                    <a:pt x="13" y="1"/>
                    <a:pt x="12" y="0"/>
                    <a:pt x="11" y="0"/>
                  </a:cubicBezTo>
                  <a:cubicBezTo>
                    <a:pt x="2" y="0"/>
                    <a:pt x="2" y="0"/>
                    <a:pt x="2" y="0"/>
                  </a:cubicBezTo>
                  <a:cubicBezTo>
                    <a:pt x="0" y="11"/>
                    <a:pt x="0" y="11"/>
                    <a:pt x="0" y="11"/>
                  </a:cubicBezTo>
                  <a:lnTo>
                    <a:pt x="11"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8" name="Freeform 30"/>
            <p:cNvSpPr/>
            <p:nvPr/>
          </p:nvSpPr>
          <p:spPr bwMode="auto">
            <a:xfrm>
              <a:off x="9586913" y="3929063"/>
              <a:ext cx="65088" cy="41275"/>
            </a:xfrm>
            <a:custGeom>
              <a:avLst/>
              <a:gdLst>
                <a:gd name="T0" fmla="*/ 1 w 17"/>
                <a:gd name="T1" fmla="*/ 11 h 11"/>
                <a:gd name="T2" fmla="*/ 15 w 17"/>
                <a:gd name="T3" fmla="*/ 11 h 11"/>
                <a:gd name="T4" fmla="*/ 17 w 17"/>
                <a:gd name="T5" fmla="*/ 10 h 11"/>
                <a:gd name="T6" fmla="*/ 17 w 17"/>
                <a:gd name="T7" fmla="*/ 1 h 11"/>
                <a:gd name="T8" fmla="*/ 15 w 17"/>
                <a:gd name="T9" fmla="*/ 0 h 11"/>
                <a:gd name="T10" fmla="*/ 1 w 17"/>
                <a:gd name="T11" fmla="*/ 0 h 11"/>
                <a:gd name="T12" fmla="*/ 0 w 17"/>
                <a:gd name="T13" fmla="*/ 1 h 11"/>
                <a:gd name="T14" fmla="*/ 0 w 17"/>
                <a:gd name="T15" fmla="*/ 10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1"/>
                    <a:pt x="17" y="10"/>
                  </a:cubicBezTo>
                  <a:cubicBezTo>
                    <a:pt x="17" y="1"/>
                    <a:pt x="17" y="1"/>
                    <a:pt x="17" y="1"/>
                  </a:cubicBezTo>
                  <a:cubicBezTo>
                    <a:pt x="17" y="1"/>
                    <a:pt x="16" y="0"/>
                    <a:pt x="15" y="0"/>
                  </a:cubicBezTo>
                  <a:cubicBezTo>
                    <a:pt x="1" y="0"/>
                    <a:pt x="1" y="0"/>
                    <a:pt x="1" y="0"/>
                  </a:cubicBezTo>
                  <a:cubicBezTo>
                    <a:pt x="1" y="0"/>
                    <a:pt x="0" y="1"/>
                    <a:pt x="0" y="1"/>
                  </a:cubicBezTo>
                  <a:cubicBezTo>
                    <a:pt x="0" y="10"/>
                    <a:pt x="0" y="10"/>
                    <a:pt x="0" y="10"/>
                  </a:cubicBezTo>
                  <a:cubicBezTo>
                    <a:pt x="0" y="11"/>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29" name="Freeform 31"/>
            <p:cNvSpPr/>
            <p:nvPr/>
          </p:nvSpPr>
          <p:spPr bwMode="auto">
            <a:xfrm>
              <a:off x="9586913" y="3992563"/>
              <a:ext cx="65088" cy="41275"/>
            </a:xfrm>
            <a:custGeom>
              <a:avLst/>
              <a:gdLst>
                <a:gd name="T0" fmla="*/ 1 w 17"/>
                <a:gd name="T1" fmla="*/ 11 h 11"/>
                <a:gd name="T2" fmla="*/ 15 w 17"/>
                <a:gd name="T3" fmla="*/ 11 h 11"/>
                <a:gd name="T4" fmla="*/ 17 w 17"/>
                <a:gd name="T5" fmla="*/ 9 h 11"/>
                <a:gd name="T6" fmla="*/ 17 w 17"/>
                <a:gd name="T7" fmla="*/ 1 h 11"/>
                <a:gd name="T8" fmla="*/ 15 w 17"/>
                <a:gd name="T9" fmla="*/ 0 h 11"/>
                <a:gd name="T10" fmla="*/ 1 w 17"/>
                <a:gd name="T11" fmla="*/ 0 h 11"/>
                <a:gd name="T12" fmla="*/ 0 w 17"/>
                <a:gd name="T13" fmla="*/ 1 h 11"/>
                <a:gd name="T14" fmla="*/ 0 w 17"/>
                <a:gd name="T15" fmla="*/ 9 h 11"/>
                <a:gd name="T16" fmla="*/ 1 w 17"/>
                <a:gd name="T1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1">
                  <a:moveTo>
                    <a:pt x="1" y="11"/>
                  </a:moveTo>
                  <a:cubicBezTo>
                    <a:pt x="15" y="11"/>
                    <a:pt x="15" y="11"/>
                    <a:pt x="15" y="11"/>
                  </a:cubicBezTo>
                  <a:cubicBezTo>
                    <a:pt x="16" y="11"/>
                    <a:pt x="17" y="10"/>
                    <a:pt x="17" y="9"/>
                  </a:cubicBezTo>
                  <a:cubicBezTo>
                    <a:pt x="17" y="1"/>
                    <a:pt x="17" y="1"/>
                    <a:pt x="17" y="1"/>
                  </a:cubicBezTo>
                  <a:cubicBezTo>
                    <a:pt x="17" y="0"/>
                    <a:pt x="16" y="0"/>
                    <a:pt x="15" y="0"/>
                  </a:cubicBezTo>
                  <a:cubicBezTo>
                    <a:pt x="1" y="0"/>
                    <a:pt x="1" y="0"/>
                    <a:pt x="1" y="0"/>
                  </a:cubicBezTo>
                  <a:cubicBezTo>
                    <a:pt x="1" y="0"/>
                    <a:pt x="0" y="0"/>
                    <a:pt x="0" y="1"/>
                  </a:cubicBezTo>
                  <a:cubicBezTo>
                    <a:pt x="0" y="9"/>
                    <a:pt x="0" y="9"/>
                    <a:pt x="0" y="9"/>
                  </a:cubicBezTo>
                  <a:cubicBezTo>
                    <a:pt x="0" y="10"/>
                    <a:pt x="1" y="11"/>
                    <a:pt x="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0" name="Freeform 32"/>
            <p:cNvSpPr/>
            <p:nvPr/>
          </p:nvSpPr>
          <p:spPr bwMode="auto">
            <a:xfrm>
              <a:off x="9512301" y="3992563"/>
              <a:ext cx="57150" cy="41275"/>
            </a:xfrm>
            <a:custGeom>
              <a:avLst/>
              <a:gdLst>
                <a:gd name="T0" fmla="*/ 1 w 15"/>
                <a:gd name="T1" fmla="*/ 7 h 11"/>
                <a:gd name="T2" fmla="*/ 1 w 15"/>
                <a:gd name="T3" fmla="*/ 7 h 11"/>
                <a:gd name="T4" fmla="*/ 0 w 15"/>
                <a:gd name="T5" fmla="*/ 11 h 11"/>
                <a:gd name="T6" fmla="*/ 13 w 15"/>
                <a:gd name="T7" fmla="*/ 11 h 11"/>
                <a:gd name="T8" fmla="*/ 15 w 15"/>
                <a:gd name="T9" fmla="*/ 9 h 11"/>
                <a:gd name="T10" fmla="*/ 15 w 15"/>
                <a:gd name="T11" fmla="*/ 1 h 11"/>
                <a:gd name="T12" fmla="*/ 13 w 15"/>
                <a:gd name="T13" fmla="*/ 0 h 11"/>
                <a:gd name="T14" fmla="*/ 2 w 15"/>
                <a:gd name="T15" fmla="*/ 0 h 11"/>
                <a:gd name="T16" fmla="*/ 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 y="7"/>
                  </a:moveTo>
                  <a:cubicBezTo>
                    <a:pt x="1" y="7"/>
                    <a:pt x="1" y="7"/>
                    <a:pt x="1" y="7"/>
                  </a:cubicBezTo>
                  <a:cubicBezTo>
                    <a:pt x="0" y="8"/>
                    <a:pt x="0" y="10"/>
                    <a:pt x="0" y="11"/>
                  </a:cubicBezTo>
                  <a:cubicBezTo>
                    <a:pt x="13" y="11"/>
                    <a:pt x="13" y="11"/>
                    <a:pt x="13" y="11"/>
                  </a:cubicBezTo>
                  <a:cubicBezTo>
                    <a:pt x="14" y="11"/>
                    <a:pt x="15" y="10"/>
                    <a:pt x="15" y="9"/>
                  </a:cubicBezTo>
                  <a:cubicBezTo>
                    <a:pt x="15" y="1"/>
                    <a:pt x="15" y="1"/>
                    <a:pt x="15" y="1"/>
                  </a:cubicBezTo>
                  <a:cubicBezTo>
                    <a:pt x="15" y="0"/>
                    <a:pt x="14" y="0"/>
                    <a:pt x="13" y="0"/>
                  </a:cubicBezTo>
                  <a:cubicBezTo>
                    <a:pt x="2" y="0"/>
                    <a:pt x="2" y="0"/>
                    <a:pt x="2" y="0"/>
                  </a:cubicBezTo>
                  <a:cubicBezTo>
                    <a:pt x="1" y="7"/>
                    <a:pt x="1" y="7"/>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31" name="Group 33"/>
          <p:cNvGrpSpPr/>
          <p:nvPr/>
        </p:nvGrpSpPr>
        <p:grpSpPr>
          <a:xfrm>
            <a:off x="5257353" y="2695511"/>
            <a:ext cx="362014" cy="437940"/>
            <a:chOff x="9532938" y="3521075"/>
            <a:chExt cx="423862" cy="512763"/>
          </a:xfrm>
          <a:solidFill>
            <a:schemeClr val="bg1"/>
          </a:solidFill>
        </p:grpSpPr>
        <p:sp>
          <p:nvSpPr>
            <p:cNvPr id="32" name="Freeform 34"/>
            <p:cNvSpPr/>
            <p:nvPr/>
          </p:nvSpPr>
          <p:spPr bwMode="auto">
            <a:xfrm>
              <a:off x="9667875" y="3640138"/>
              <a:ext cx="150812" cy="30163"/>
            </a:xfrm>
            <a:custGeom>
              <a:avLst/>
              <a:gdLst>
                <a:gd name="T0" fmla="*/ 40 w 40"/>
                <a:gd name="T1" fmla="*/ 4 h 8"/>
                <a:gd name="T2" fmla="*/ 36 w 40"/>
                <a:gd name="T3" fmla="*/ 8 h 8"/>
                <a:gd name="T4" fmla="*/ 4 w 40"/>
                <a:gd name="T5" fmla="*/ 8 h 8"/>
                <a:gd name="T6" fmla="*/ 0 w 40"/>
                <a:gd name="T7" fmla="*/ 4 h 8"/>
                <a:gd name="T8" fmla="*/ 0 w 40"/>
                <a:gd name="T9" fmla="*/ 4 h 8"/>
                <a:gd name="T10" fmla="*/ 4 w 40"/>
                <a:gd name="T11" fmla="*/ 0 h 8"/>
                <a:gd name="T12" fmla="*/ 36 w 40"/>
                <a:gd name="T13" fmla="*/ 0 h 8"/>
                <a:gd name="T14" fmla="*/ 40 w 40"/>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8">
                  <a:moveTo>
                    <a:pt x="40" y="4"/>
                  </a:moveTo>
                  <a:cubicBezTo>
                    <a:pt x="40" y="6"/>
                    <a:pt x="39" y="8"/>
                    <a:pt x="36" y="8"/>
                  </a:cubicBezTo>
                  <a:cubicBezTo>
                    <a:pt x="4" y="8"/>
                    <a:pt x="4" y="8"/>
                    <a:pt x="4" y="8"/>
                  </a:cubicBezTo>
                  <a:cubicBezTo>
                    <a:pt x="2" y="8"/>
                    <a:pt x="0" y="6"/>
                    <a:pt x="0" y="4"/>
                  </a:cubicBezTo>
                  <a:cubicBezTo>
                    <a:pt x="0" y="4"/>
                    <a:pt x="0" y="4"/>
                    <a:pt x="0" y="4"/>
                  </a:cubicBezTo>
                  <a:cubicBezTo>
                    <a:pt x="0" y="1"/>
                    <a:pt x="2" y="0"/>
                    <a:pt x="4" y="0"/>
                  </a:cubicBezTo>
                  <a:cubicBezTo>
                    <a:pt x="36" y="0"/>
                    <a:pt x="36" y="0"/>
                    <a:pt x="36" y="0"/>
                  </a:cubicBezTo>
                  <a:cubicBezTo>
                    <a:pt x="39" y="0"/>
                    <a:pt x="40" y="1"/>
                    <a:pt x="4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3" name="Freeform 35"/>
            <p:cNvSpPr/>
            <p:nvPr/>
          </p:nvSpPr>
          <p:spPr bwMode="auto">
            <a:xfrm>
              <a:off x="9656763" y="3521075"/>
              <a:ext cx="173037" cy="100013"/>
            </a:xfrm>
            <a:custGeom>
              <a:avLst/>
              <a:gdLst>
                <a:gd name="T0" fmla="*/ 46 w 46"/>
                <a:gd name="T1" fmla="*/ 14 h 27"/>
                <a:gd name="T2" fmla="*/ 36 w 46"/>
                <a:gd name="T3" fmla="*/ 27 h 27"/>
                <a:gd name="T4" fmla="*/ 10 w 46"/>
                <a:gd name="T5" fmla="*/ 27 h 27"/>
                <a:gd name="T6" fmla="*/ 0 w 46"/>
                <a:gd name="T7" fmla="*/ 14 h 27"/>
                <a:gd name="T8" fmla="*/ 0 w 46"/>
                <a:gd name="T9" fmla="*/ 14 h 27"/>
                <a:gd name="T10" fmla="*/ 10 w 46"/>
                <a:gd name="T11" fmla="*/ 0 h 27"/>
                <a:gd name="T12" fmla="*/ 20 w 46"/>
                <a:gd name="T13" fmla="*/ 7 h 27"/>
                <a:gd name="T14" fmla="*/ 27 w 46"/>
                <a:gd name="T15" fmla="*/ 0 h 27"/>
                <a:gd name="T16" fmla="*/ 33 w 46"/>
                <a:gd name="T17" fmla="*/ 7 h 27"/>
                <a:gd name="T18" fmla="*/ 36 w 46"/>
                <a:gd name="T19" fmla="*/ 0 h 27"/>
                <a:gd name="T20" fmla="*/ 46 w 46"/>
                <a:gd name="T21"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 h="27">
                  <a:moveTo>
                    <a:pt x="46" y="14"/>
                  </a:moveTo>
                  <a:cubicBezTo>
                    <a:pt x="46" y="21"/>
                    <a:pt x="42" y="27"/>
                    <a:pt x="36" y="27"/>
                  </a:cubicBezTo>
                  <a:cubicBezTo>
                    <a:pt x="10" y="27"/>
                    <a:pt x="10" y="27"/>
                    <a:pt x="10" y="27"/>
                  </a:cubicBezTo>
                  <a:cubicBezTo>
                    <a:pt x="5" y="27"/>
                    <a:pt x="0" y="21"/>
                    <a:pt x="0" y="14"/>
                  </a:cubicBezTo>
                  <a:cubicBezTo>
                    <a:pt x="0" y="14"/>
                    <a:pt x="0" y="14"/>
                    <a:pt x="0" y="14"/>
                  </a:cubicBezTo>
                  <a:cubicBezTo>
                    <a:pt x="0" y="6"/>
                    <a:pt x="5" y="0"/>
                    <a:pt x="10" y="0"/>
                  </a:cubicBezTo>
                  <a:cubicBezTo>
                    <a:pt x="10" y="0"/>
                    <a:pt x="17" y="8"/>
                    <a:pt x="20" y="7"/>
                  </a:cubicBezTo>
                  <a:cubicBezTo>
                    <a:pt x="22" y="7"/>
                    <a:pt x="24" y="0"/>
                    <a:pt x="27" y="0"/>
                  </a:cubicBezTo>
                  <a:cubicBezTo>
                    <a:pt x="29" y="1"/>
                    <a:pt x="31" y="7"/>
                    <a:pt x="33" y="7"/>
                  </a:cubicBezTo>
                  <a:cubicBezTo>
                    <a:pt x="35" y="7"/>
                    <a:pt x="36" y="0"/>
                    <a:pt x="36" y="0"/>
                  </a:cubicBezTo>
                  <a:cubicBezTo>
                    <a:pt x="42" y="0"/>
                    <a:pt x="46" y="6"/>
                    <a:pt x="46"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4" name="Freeform 36"/>
            <p:cNvSpPr>
              <a:spLocks noEditPoints="1"/>
            </p:cNvSpPr>
            <p:nvPr/>
          </p:nvSpPr>
          <p:spPr bwMode="auto">
            <a:xfrm>
              <a:off x="9532938" y="3689350"/>
              <a:ext cx="423862" cy="344488"/>
            </a:xfrm>
            <a:custGeom>
              <a:avLst/>
              <a:gdLst>
                <a:gd name="T0" fmla="*/ 113 w 113"/>
                <a:gd name="T1" fmla="*/ 82 h 92"/>
                <a:gd name="T2" fmla="*/ 102 w 113"/>
                <a:gd name="T3" fmla="*/ 92 h 92"/>
                <a:gd name="T4" fmla="*/ 10 w 113"/>
                <a:gd name="T5" fmla="*/ 92 h 92"/>
                <a:gd name="T6" fmla="*/ 0 w 113"/>
                <a:gd name="T7" fmla="*/ 82 h 92"/>
                <a:gd name="T8" fmla="*/ 10 w 113"/>
                <a:gd name="T9" fmla="*/ 71 h 92"/>
                <a:gd name="T10" fmla="*/ 10 w 113"/>
                <a:gd name="T11" fmla="*/ 33 h 92"/>
                <a:gd name="T12" fmla="*/ 43 w 113"/>
                <a:gd name="T13" fmla="*/ 0 h 92"/>
                <a:gd name="T14" fmla="*/ 69 w 113"/>
                <a:gd name="T15" fmla="*/ 0 h 92"/>
                <a:gd name="T16" fmla="*/ 102 w 113"/>
                <a:gd name="T17" fmla="*/ 33 h 92"/>
                <a:gd name="T18" fmla="*/ 102 w 113"/>
                <a:gd name="T19" fmla="*/ 71 h 92"/>
                <a:gd name="T20" fmla="*/ 113 w 113"/>
                <a:gd name="T21" fmla="*/ 82 h 92"/>
                <a:gd name="T22" fmla="*/ 75 w 113"/>
                <a:gd name="T23" fmla="*/ 54 h 92"/>
                <a:gd name="T24" fmla="*/ 62 w 113"/>
                <a:gd name="T25" fmla="*/ 39 h 92"/>
                <a:gd name="T26" fmla="*/ 53 w 113"/>
                <a:gd name="T27" fmla="*/ 32 h 92"/>
                <a:gd name="T28" fmla="*/ 59 w 113"/>
                <a:gd name="T29" fmla="*/ 28 h 92"/>
                <a:gd name="T30" fmla="*/ 70 w 113"/>
                <a:gd name="T31" fmla="*/ 31 h 92"/>
                <a:gd name="T32" fmla="*/ 73 w 113"/>
                <a:gd name="T33" fmla="*/ 22 h 92"/>
                <a:gd name="T34" fmla="*/ 61 w 113"/>
                <a:gd name="T35" fmla="*/ 19 h 92"/>
                <a:gd name="T36" fmla="*/ 61 w 113"/>
                <a:gd name="T37" fmla="*/ 18 h 92"/>
                <a:gd name="T38" fmla="*/ 61 w 113"/>
                <a:gd name="T39" fmla="*/ 18 h 92"/>
                <a:gd name="T40" fmla="*/ 61 w 113"/>
                <a:gd name="T41" fmla="*/ 17 h 92"/>
                <a:gd name="T42" fmla="*/ 57 w 113"/>
                <a:gd name="T43" fmla="*/ 14 h 92"/>
                <a:gd name="T44" fmla="*/ 54 w 113"/>
                <a:gd name="T45" fmla="*/ 17 h 92"/>
                <a:gd name="T46" fmla="*/ 54 w 113"/>
                <a:gd name="T47" fmla="*/ 19 h 92"/>
                <a:gd name="T48" fmla="*/ 54 w 113"/>
                <a:gd name="T49" fmla="*/ 19 h 92"/>
                <a:gd name="T50" fmla="*/ 54 w 113"/>
                <a:gd name="T51" fmla="*/ 20 h 92"/>
                <a:gd name="T52" fmla="*/ 41 w 113"/>
                <a:gd name="T53" fmla="*/ 34 h 92"/>
                <a:gd name="T54" fmla="*/ 55 w 113"/>
                <a:gd name="T55" fmla="*/ 48 h 92"/>
                <a:gd name="T56" fmla="*/ 63 w 113"/>
                <a:gd name="T57" fmla="*/ 55 h 92"/>
                <a:gd name="T58" fmla="*/ 55 w 113"/>
                <a:gd name="T59" fmla="*/ 60 h 92"/>
                <a:gd name="T60" fmla="*/ 43 w 113"/>
                <a:gd name="T61" fmla="*/ 56 h 92"/>
                <a:gd name="T62" fmla="*/ 40 w 113"/>
                <a:gd name="T63" fmla="*/ 65 h 92"/>
                <a:gd name="T64" fmla="*/ 53 w 113"/>
                <a:gd name="T65" fmla="*/ 69 h 92"/>
                <a:gd name="T66" fmla="*/ 53 w 113"/>
                <a:gd name="T67" fmla="*/ 70 h 92"/>
                <a:gd name="T68" fmla="*/ 53 w 113"/>
                <a:gd name="T69" fmla="*/ 70 h 92"/>
                <a:gd name="T70" fmla="*/ 53 w 113"/>
                <a:gd name="T71" fmla="*/ 70 h 92"/>
                <a:gd name="T72" fmla="*/ 57 w 113"/>
                <a:gd name="T73" fmla="*/ 74 h 92"/>
                <a:gd name="T74" fmla="*/ 61 w 113"/>
                <a:gd name="T75" fmla="*/ 70 h 92"/>
                <a:gd name="T76" fmla="*/ 61 w 113"/>
                <a:gd name="T77" fmla="*/ 70 h 92"/>
                <a:gd name="T78" fmla="*/ 61 w 113"/>
                <a:gd name="T79" fmla="*/ 70 h 92"/>
                <a:gd name="T80" fmla="*/ 61 w 113"/>
                <a:gd name="T81" fmla="*/ 68 h 92"/>
                <a:gd name="T82" fmla="*/ 75 w 113"/>
                <a:gd name="T83" fmla="*/ 5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3" h="92">
                  <a:moveTo>
                    <a:pt x="113" y="82"/>
                  </a:moveTo>
                  <a:cubicBezTo>
                    <a:pt x="113" y="87"/>
                    <a:pt x="108" y="92"/>
                    <a:pt x="102" y="92"/>
                  </a:cubicBezTo>
                  <a:cubicBezTo>
                    <a:pt x="10" y="92"/>
                    <a:pt x="10" y="92"/>
                    <a:pt x="10" y="92"/>
                  </a:cubicBezTo>
                  <a:cubicBezTo>
                    <a:pt x="5" y="92"/>
                    <a:pt x="0" y="87"/>
                    <a:pt x="0" y="82"/>
                  </a:cubicBezTo>
                  <a:cubicBezTo>
                    <a:pt x="0" y="76"/>
                    <a:pt x="5" y="71"/>
                    <a:pt x="10" y="71"/>
                  </a:cubicBezTo>
                  <a:cubicBezTo>
                    <a:pt x="10" y="33"/>
                    <a:pt x="10" y="33"/>
                    <a:pt x="10" y="33"/>
                  </a:cubicBezTo>
                  <a:cubicBezTo>
                    <a:pt x="10" y="15"/>
                    <a:pt x="25" y="0"/>
                    <a:pt x="43" y="0"/>
                  </a:cubicBezTo>
                  <a:cubicBezTo>
                    <a:pt x="69" y="0"/>
                    <a:pt x="69" y="0"/>
                    <a:pt x="69" y="0"/>
                  </a:cubicBezTo>
                  <a:cubicBezTo>
                    <a:pt x="87" y="0"/>
                    <a:pt x="102" y="15"/>
                    <a:pt x="102" y="33"/>
                  </a:cubicBezTo>
                  <a:cubicBezTo>
                    <a:pt x="102" y="71"/>
                    <a:pt x="102" y="71"/>
                    <a:pt x="102" y="71"/>
                  </a:cubicBezTo>
                  <a:cubicBezTo>
                    <a:pt x="108" y="71"/>
                    <a:pt x="113" y="76"/>
                    <a:pt x="113" y="82"/>
                  </a:cubicBezTo>
                  <a:close/>
                  <a:moveTo>
                    <a:pt x="75" y="54"/>
                  </a:moveTo>
                  <a:cubicBezTo>
                    <a:pt x="75" y="47"/>
                    <a:pt x="71" y="42"/>
                    <a:pt x="62" y="39"/>
                  </a:cubicBezTo>
                  <a:cubicBezTo>
                    <a:pt x="55" y="37"/>
                    <a:pt x="53" y="35"/>
                    <a:pt x="53" y="32"/>
                  </a:cubicBezTo>
                  <a:cubicBezTo>
                    <a:pt x="52" y="30"/>
                    <a:pt x="54" y="28"/>
                    <a:pt x="59" y="28"/>
                  </a:cubicBezTo>
                  <a:cubicBezTo>
                    <a:pt x="65" y="28"/>
                    <a:pt x="68" y="30"/>
                    <a:pt x="70" y="31"/>
                  </a:cubicBezTo>
                  <a:cubicBezTo>
                    <a:pt x="73" y="22"/>
                    <a:pt x="73" y="22"/>
                    <a:pt x="73" y="22"/>
                  </a:cubicBezTo>
                  <a:cubicBezTo>
                    <a:pt x="70" y="21"/>
                    <a:pt x="66" y="20"/>
                    <a:pt x="61" y="19"/>
                  </a:cubicBezTo>
                  <a:cubicBezTo>
                    <a:pt x="61" y="18"/>
                    <a:pt x="61" y="18"/>
                    <a:pt x="61" y="18"/>
                  </a:cubicBezTo>
                  <a:cubicBezTo>
                    <a:pt x="61" y="18"/>
                    <a:pt x="61" y="18"/>
                    <a:pt x="61" y="18"/>
                  </a:cubicBezTo>
                  <a:cubicBezTo>
                    <a:pt x="61" y="17"/>
                    <a:pt x="61" y="17"/>
                    <a:pt x="61" y="17"/>
                  </a:cubicBezTo>
                  <a:cubicBezTo>
                    <a:pt x="61" y="15"/>
                    <a:pt x="60" y="14"/>
                    <a:pt x="57" y="14"/>
                  </a:cubicBezTo>
                  <a:cubicBezTo>
                    <a:pt x="55" y="14"/>
                    <a:pt x="54" y="15"/>
                    <a:pt x="54" y="17"/>
                  </a:cubicBezTo>
                  <a:cubicBezTo>
                    <a:pt x="54" y="19"/>
                    <a:pt x="54" y="19"/>
                    <a:pt x="54" y="19"/>
                  </a:cubicBezTo>
                  <a:cubicBezTo>
                    <a:pt x="54" y="19"/>
                    <a:pt x="54" y="19"/>
                    <a:pt x="54" y="19"/>
                  </a:cubicBezTo>
                  <a:cubicBezTo>
                    <a:pt x="54" y="20"/>
                    <a:pt x="54" y="20"/>
                    <a:pt x="54" y="20"/>
                  </a:cubicBezTo>
                  <a:cubicBezTo>
                    <a:pt x="45" y="22"/>
                    <a:pt x="41" y="27"/>
                    <a:pt x="41" y="34"/>
                  </a:cubicBezTo>
                  <a:cubicBezTo>
                    <a:pt x="41" y="41"/>
                    <a:pt x="46" y="45"/>
                    <a:pt x="55" y="48"/>
                  </a:cubicBezTo>
                  <a:cubicBezTo>
                    <a:pt x="60" y="50"/>
                    <a:pt x="63" y="52"/>
                    <a:pt x="63" y="55"/>
                  </a:cubicBezTo>
                  <a:cubicBezTo>
                    <a:pt x="63" y="58"/>
                    <a:pt x="60" y="60"/>
                    <a:pt x="55" y="60"/>
                  </a:cubicBezTo>
                  <a:cubicBezTo>
                    <a:pt x="50" y="60"/>
                    <a:pt x="46" y="58"/>
                    <a:pt x="43" y="56"/>
                  </a:cubicBezTo>
                  <a:cubicBezTo>
                    <a:pt x="40" y="65"/>
                    <a:pt x="40" y="65"/>
                    <a:pt x="40" y="65"/>
                  </a:cubicBezTo>
                  <a:cubicBezTo>
                    <a:pt x="43" y="67"/>
                    <a:pt x="48" y="68"/>
                    <a:pt x="53" y="69"/>
                  </a:cubicBezTo>
                  <a:cubicBezTo>
                    <a:pt x="53" y="70"/>
                    <a:pt x="53" y="70"/>
                    <a:pt x="53" y="70"/>
                  </a:cubicBezTo>
                  <a:cubicBezTo>
                    <a:pt x="53" y="70"/>
                    <a:pt x="53" y="70"/>
                    <a:pt x="53" y="70"/>
                  </a:cubicBezTo>
                  <a:cubicBezTo>
                    <a:pt x="53" y="70"/>
                    <a:pt x="53" y="70"/>
                    <a:pt x="53" y="70"/>
                  </a:cubicBezTo>
                  <a:cubicBezTo>
                    <a:pt x="53" y="73"/>
                    <a:pt x="55" y="74"/>
                    <a:pt x="57" y="74"/>
                  </a:cubicBezTo>
                  <a:cubicBezTo>
                    <a:pt x="59" y="74"/>
                    <a:pt x="61" y="73"/>
                    <a:pt x="61" y="70"/>
                  </a:cubicBezTo>
                  <a:cubicBezTo>
                    <a:pt x="61" y="70"/>
                    <a:pt x="61" y="70"/>
                    <a:pt x="61" y="70"/>
                  </a:cubicBezTo>
                  <a:cubicBezTo>
                    <a:pt x="61" y="70"/>
                    <a:pt x="61" y="70"/>
                    <a:pt x="61" y="70"/>
                  </a:cubicBezTo>
                  <a:cubicBezTo>
                    <a:pt x="61" y="68"/>
                    <a:pt x="61" y="68"/>
                    <a:pt x="61" y="68"/>
                  </a:cubicBezTo>
                  <a:cubicBezTo>
                    <a:pt x="70" y="66"/>
                    <a:pt x="75" y="60"/>
                    <a:pt x="75" y="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grpSp>
        <p:nvGrpSpPr>
          <p:cNvPr id="35" name="Group 37"/>
          <p:cNvGrpSpPr/>
          <p:nvPr/>
        </p:nvGrpSpPr>
        <p:grpSpPr>
          <a:xfrm>
            <a:off x="3495228" y="3320216"/>
            <a:ext cx="364900" cy="381711"/>
            <a:chOff x="8385175" y="3870325"/>
            <a:chExt cx="473075" cy="473075"/>
          </a:xfrm>
          <a:solidFill>
            <a:schemeClr val="bg1"/>
          </a:solidFill>
        </p:grpSpPr>
        <p:sp>
          <p:nvSpPr>
            <p:cNvPr id="36" name="Freeform 38"/>
            <p:cNvSpPr/>
            <p:nvPr/>
          </p:nvSpPr>
          <p:spPr bwMode="auto">
            <a:xfrm>
              <a:off x="8561388" y="3870325"/>
              <a:ext cx="288925" cy="241300"/>
            </a:xfrm>
            <a:custGeom>
              <a:avLst/>
              <a:gdLst>
                <a:gd name="T0" fmla="*/ 12 w 77"/>
                <a:gd name="T1" fmla="*/ 0 h 64"/>
                <a:gd name="T2" fmla="*/ 19 w 77"/>
                <a:gd name="T3" fmla="*/ 0 h 64"/>
                <a:gd name="T4" fmla="*/ 58 w 77"/>
                <a:gd name="T5" fmla="*/ 0 h 64"/>
                <a:gd name="T6" fmla="*/ 65 w 77"/>
                <a:gd name="T7" fmla="*/ 0 h 64"/>
                <a:gd name="T8" fmla="*/ 77 w 77"/>
                <a:gd name="T9" fmla="*/ 11 h 64"/>
                <a:gd name="T10" fmla="*/ 77 w 77"/>
                <a:gd name="T11" fmla="*/ 25 h 64"/>
                <a:gd name="T12" fmla="*/ 77 w 77"/>
                <a:gd name="T13" fmla="*/ 39 h 64"/>
                <a:gd name="T14" fmla="*/ 65 w 77"/>
                <a:gd name="T15" fmla="*/ 51 h 64"/>
                <a:gd name="T16" fmla="*/ 55 w 77"/>
                <a:gd name="T17" fmla="*/ 51 h 64"/>
                <a:gd name="T18" fmla="*/ 55 w 77"/>
                <a:gd name="T19" fmla="*/ 60 h 64"/>
                <a:gd name="T20" fmla="*/ 52 w 77"/>
                <a:gd name="T21" fmla="*/ 64 h 64"/>
                <a:gd name="T22" fmla="*/ 51 w 77"/>
                <a:gd name="T23" fmla="*/ 64 h 64"/>
                <a:gd name="T24" fmla="*/ 47 w 77"/>
                <a:gd name="T25" fmla="*/ 63 h 64"/>
                <a:gd name="T26" fmla="*/ 35 w 77"/>
                <a:gd name="T27" fmla="*/ 51 h 64"/>
                <a:gd name="T28" fmla="*/ 12 w 77"/>
                <a:gd name="T29" fmla="*/ 51 h 64"/>
                <a:gd name="T30" fmla="*/ 0 w 77"/>
                <a:gd name="T31" fmla="*/ 39 h 64"/>
                <a:gd name="T32" fmla="*/ 0 w 77"/>
                <a:gd name="T33" fmla="*/ 25 h 64"/>
                <a:gd name="T34" fmla="*/ 0 w 77"/>
                <a:gd name="T35" fmla="*/ 11 h 64"/>
                <a:gd name="T36" fmla="*/ 12 w 77"/>
                <a:gd name="T3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7" h="64">
                  <a:moveTo>
                    <a:pt x="12" y="0"/>
                  </a:moveTo>
                  <a:cubicBezTo>
                    <a:pt x="19" y="0"/>
                    <a:pt x="19" y="0"/>
                    <a:pt x="19" y="0"/>
                  </a:cubicBezTo>
                  <a:cubicBezTo>
                    <a:pt x="58" y="0"/>
                    <a:pt x="58" y="0"/>
                    <a:pt x="58" y="0"/>
                  </a:cubicBezTo>
                  <a:cubicBezTo>
                    <a:pt x="65" y="0"/>
                    <a:pt x="65" y="0"/>
                    <a:pt x="65" y="0"/>
                  </a:cubicBezTo>
                  <a:cubicBezTo>
                    <a:pt x="72" y="0"/>
                    <a:pt x="77" y="5"/>
                    <a:pt x="77" y="11"/>
                  </a:cubicBezTo>
                  <a:cubicBezTo>
                    <a:pt x="77" y="25"/>
                    <a:pt x="77" y="25"/>
                    <a:pt x="77" y="25"/>
                  </a:cubicBezTo>
                  <a:cubicBezTo>
                    <a:pt x="77" y="39"/>
                    <a:pt x="77" y="39"/>
                    <a:pt x="77" y="39"/>
                  </a:cubicBezTo>
                  <a:cubicBezTo>
                    <a:pt x="77" y="46"/>
                    <a:pt x="72" y="51"/>
                    <a:pt x="65" y="51"/>
                  </a:cubicBezTo>
                  <a:cubicBezTo>
                    <a:pt x="55" y="51"/>
                    <a:pt x="55" y="51"/>
                    <a:pt x="55" y="51"/>
                  </a:cubicBezTo>
                  <a:cubicBezTo>
                    <a:pt x="55" y="60"/>
                    <a:pt x="55" y="60"/>
                    <a:pt x="55" y="60"/>
                  </a:cubicBezTo>
                  <a:cubicBezTo>
                    <a:pt x="55" y="62"/>
                    <a:pt x="54" y="63"/>
                    <a:pt x="52" y="64"/>
                  </a:cubicBezTo>
                  <a:cubicBezTo>
                    <a:pt x="52" y="64"/>
                    <a:pt x="51" y="64"/>
                    <a:pt x="51" y="64"/>
                  </a:cubicBezTo>
                  <a:cubicBezTo>
                    <a:pt x="49" y="64"/>
                    <a:pt x="48" y="64"/>
                    <a:pt x="47" y="63"/>
                  </a:cubicBezTo>
                  <a:cubicBezTo>
                    <a:pt x="35" y="51"/>
                    <a:pt x="35" y="51"/>
                    <a:pt x="35" y="51"/>
                  </a:cubicBezTo>
                  <a:cubicBezTo>
                    <a:pt x="12" y="51"/>
                    <a:pt x="12" y="51"/>
                    <a:pt x="12" y="51"/>
                  </a:cubicBezTo>
                  <a:cubicBezTo>
                    <a:pt x="5" y="51"/>
                    <a:pt x="0" y="46"/>
                    <a:pt x="0" y="39"/>
                  </a:cubicBezTo>
                  <a:cubicBezTo>
                    <a:pt x="0" y="25"/>
                    <a:pt x="0" y="25"/>
                    <a:pt x="0" y="25"/>
                  </a:cubicBezTo>
                  <a:cubicBezTo>
                    <a:pt x="0" y="11"/>
                    <a:pt x="0" y="11"/>
                    <a:pt x="0" y="11"/>
                  </a:cubicBezTo>
                  <a:cubicBezTo>
                    <a:pt x="0" y="5"/>
                    <a:pt x="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sp>
          <p:nvSpPr>
            <p:cNvPr id="37" name="Freeform 39"/>
            <p:cNvSpPr/>
            <p:nvPr/>
          </p:nvSpPr>
          <p:spPr bwMode="auto">
            <a:xfrm>
              <a:off x="8385175" y="4010025"/>
              <a:ext cx="473075" cy="333375"/>
            </a:xfrm>
            <a:custGeom>
              <a:avLst/>
              <a:gdLst>
                <a:gd name="T0" fmla="*/ 107 w 126"/>
                <a:gd name="T1" fmla="*/ 25 h 89"/>
                <a:gd name="T2" fmla="*/ 107 w 126"/>
                <a:gd name="T3" fmla="*/ 35 h 89"/>
                <a:gd name="T4" fmla="*/ 104 w 126"/>
                <a:gd name="T5" fmla="*/ 40 h 89"/>
                <a:gd name="T6" fmla="*/ 102 w 126"/>
                <a:gd name="T7" fmla="*/ 41 h 89"/>
                <a:gd name="T8" fmla="*/ 97 w 126"/>
                <a:gd name="T9" fmla="*/ 39 h 89"/>
                <a:gd name="T10" fmla="*/ 82 w 126"/>
                <a:gd name="T11" fmla="*/ 25 h 89"/>
                <a:gd name="T12" fmla="*/ 47 w 126"/>
                <a:gd name="T13" fmla="*/ 25 h 89"/>
                <a:gd name="T14" fmla="*/ 33 w 126"/>
                <a:gd name="T15" fmla="*/ 11 h 89"/>
                <a:gd name="T16" fmla="*/ 33 w 126"/>
                <a:gd name="T17" fmla="*/ 0 h 89"/>
                <a:gd name="T18" fmla="*/ 25 w 126"/>
                <a:gd name="T19" fmla="*/ 0 h 89"/>
                <a:gd name="T20" fmla="*/ 16 w 126"/>
                <a:gd name="T21" fmla="*/ 0 h 89"/>
                <a:gd name="T22" fmla="*/ 0 w 126"/>
                <a:gd name="T23" fmla="*/ 16 h 89"/>
                <a:gd name="T24" fmla="*/ 0 w 126"/>
                <a:gd name="T25" fmla="*/ 34 h 89"/>
                <a:gd name="T26" fmla="*/ 0 w 126"/>
                <a:gd name="T27" fmla="*/ 55 h 89"/>
                <a:gd name="T28" fmla="*/ 16 w 126"/>
                <a:gd name="T29" fmla="*/ 71 h 89"/>
                <a:gd name="T30" fmla="*/ 28 w 126"/>
                <a:gd name="T31" fmla="*/ 71 h 89"/>
                <a:gd name="T32" fmla="*/ 28 w 126"/>
                <a:gd name="T33" fmla="*/ 82 h 89"/>
                <a:gd name="T34" fmla="*/ 32 w 126"/>
                <a:gd name="T35" fmla="*/ 88 h 89"/>
                <a:gd name="T36" fmla="*/ 35 w 126"/>
                <a:gd name="T37" fmla="*/ 89 h 89"/>
                <a:gd name="T38" fmla="*/ 39 w 126"/>
                <a:gd name="T39" fmla="*/ 87 h 89"/>
                <a:gd name="T40" fmla="*/ 56 w 126"/>
                <a:gd name="T41" fmla="*/ 71 h 89"/>
                <a:gd name="T42" fmla="*/ 110 w 126"/>
                <a:gd name="T43" fmla="*/ 71 h 89"/>
                <a:gd name="T44" fmla="*/ 126 w 126"/>
                <a:gd name="T45" fmla="*/ 55 h 89"/>
                <a:gd name="T46" fmla="*/ 126 w 126"/>
                <a:gd name="T47" fmla="*/ 34 h 89"/>
                <a:gd name="T48" fmla="*/ 126 w 126"/>
                <a:gd name="T49" fmla="*/ 23 h 89"/>
                <a:gd name="T50" fmla="*/ 119 w 126"/>
                <a:gd name="T51" fmla="*/ 25 h 89"/>
                <a:gd name="T52" fmla="*/ 107 w 126"/>
                <a:gd name="T53" fmla="*/ 2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6" h="89">
                  <a:moveTo>
                    <a:pt x="107" y="25"/>
                  </a:moveTo>
                  <a:cubicBezTo>
                    <a:pt x="107" y="35"/>
                    <a:pt x="107" y="35"/>
                    <a:pt x="107" y="35"/>
                  </a:cubicBezTo>
                  <a:cubicBezTo>
                    <a:pt x="107" y="37"/>
                    <a:pt x="106" y="39"/>
                    <a:pt x="104" y="40"/>
                  </a:cubicBezTo>
                  <a:cubicBezTo>
                    <a:pt x="103" y="40"/>
                    <a:pt x="102" y="41"/>
                    <a:pt x="102" y="41"/>
                  </a:cubicBezTo>
                  <a:cubicBezTo>
                    <a:pt x="100" y="41"/>
                    <a:pt x="99" y="40"/>
                    <a:pt x="97" y="39"/>
                  </a:cubicBezTo>
                  <a:cubicBezTo>
                    <a:pt x="82" y="25"/>
                    <a:pt x="82" y="25"/>
                    <a:pt x="82" y="25"/>
                  </a:cubicBezTo>
                  <a:cubicBezTo>
                    <a:pt x="47" y="25"/>
                    <a:pt x="47" y="25"/>
                    <a:pt x="47" y="25"/>
                  </a:cubicBezTo>
                  <a:cubicBezTo>
                    <a:pt x="39" y="25"/>
                    <a:pt x="33" y="18"/>
                    <a:pt x="33" y="11"/>
                  </a:cubicBezTo>
                  <a:cubicBezTo>
                    <a:pt x="33" y="0"/>
                    <a:pt x="33" y="0"/>
                    <a:pt x="33" y="0"/>
                  </a:cubicBezTo>
                  <a:cubicBezTo>
                    <a:pt x="25" y="0"/>
                    <a:pt x="25" y="0"/>
                    <a:pt x="25" y="0"/>
                  </a:cubicBezTo>
                  <a:cubicBezTo>
                    <a:pt x="16" y="0"/>
                    <a:pt x="16" y="0"/>
                    <a:pt x="16" y="0"/>
                  </a:cubicBezTo>
                  <a:cubicBezTo>
                    <a:pt x="7" y="0"/>
                    <a:pt x="0" y="8"/>
                    <a:pt x="0" y="16"/>
                  </a:cubicBezTo>
                  <a:cubicBezTo>
                    <a:pt x="0" y="34"/>
                    <a:pt x="0" y="34"/>
                    <a:pt x="0" y="34"/>
                  </a:cubicBezTo>
                  <a:cubicBezTo>
                    <a:pt x="0" y="55"/>
                    <a:pt x="0" y="55"/>
                    <a:pt x="0" y="55"/>
                  </a:cubicBezTo>
                  <a:cubicBezTo>
                    <a:pt x="0" y="64"/>
                    <a:pt x="7" y="71"/>
                    <a:pt x="16" y="71"/>
                  </a:cubicBezTo>
                  <a:cubicBezTo>
                    <a:pt x="28" y="71"/>
                    <a:pt x="28" y="71"/>
                    <a:pt x="28" y="71"/>
                  </a:cubicBezTo>
                  <a:cubicBezTo>
                    <a:pt x="28" y="82"/>
                    <a:pt x="28" y="82"/>
                    <a:pt x="28" y="82"/>
                  </a:cubicBezTo>
                  <a:cubicBezTo>
                    <a:pt x="28" y="85"/>
                    <a:pt x="30" y="87"/>
                    <a:pt x="32" y="88"/>
                  </a:cubicBezTo>
                  <a:cubicBezTo>
                    <a:pt x="33" y="89"/>
                    <a:pt x="34" y="89"/>
                    <a:pt x="35" y="89"/>
                  </a:cubicBezTo>
                  <a:cubicBezTo>
                    <a:pt x="36" y="89"/>
                    <a:pt x="38" y="88"/>
                    <a:pt x="39" y="87"/>
                  </a:cubicBezTo>
                  <a:cubicBezTo>
                    <a:pt x="56" y="71"/>
                    <a:pt x="56" y="71"/>
                    <a:pt x="56" y="71"/>
                  </a:cubicBezTo>
                  <a:cubicBezTo>
                    <a:pt x="110" y="71"/>
                    <a:pt x="110" y="71"/>
                    <a:pt x="110" y="71"/>
                  </a:cubicBezTo>
                  <a:cubicBezTo>
                    <a:pt x="119" y="71"/>
                    <a:pt x="126" y="64"/>
                    <a:pt x="126" y="55"/>
                  </a:cubicBezTo>
                  <a:cubicBezTo>
                    <a:pt x="126" y="34"/>
                    <a:pt x="126" y="34"/>
                    <a:pt x="126" y="34"/>
                  </a:cubicBezTo>
                  <a:cubicBezTo>
                    <a:pt x="126" y="23"/>
                    <a:pt x="126" y="23"/>
                    <a:pt x="126" y="23"/>
                  </a:cubicBezTo>
                  <a:cubicBezTo>
                    <a:pt x="124" y="24"/>
                    <a:pt x="121" y="25"/>
                    <a:pt x="119" y="25"/>
                  </a:cubicBezTo>
                  <a:lnTo>
                    <a:pt x="10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solidFill>
                  <a:srgbClr val="3A3A3A"/>
                </a:solidFill>
              </a:endParaRPr>
            </a:p>
          </p:txBody>
        </p:sp>
      </p:grpSp>
      <p:sp>
        <p:nvSpPr>
          <p:cNvPr id="38" name="TextBox 76"/>
          <p:cNvSpPr txBox="1"/>
          <p:nvPr/>
        </p:nvSpPr>
        <p:spPr>
          <a:xfrm>
            <a:off x="6093590" y="1498933"/>
            <a:ext cx="1882009" cy="369332"/>
          </a:xfrm>
          <a:prstGeom prst="rect">
            <a:avLst/>
          </a:prstGeom>
          <a:noFill/>
        </p:spPr>
        <p:txBody>
          <a:bodyPr wrap="square" rtlCol="0">
            <a:spAutoFit/>
          </a:bodyPr>
          <a:lstStyle/>
          <a:p>
            <a:pPr marL="213995" indent="-213995">
              <a:buFont typeface="Wingdings" panose="05000000000000000000" pitchFamily="2" charset="2"/>
              <a:buChar char="u"/>
            </a:pPr>
            <a:r>
              <a:rPr lang="zh-CN" altLang="en-US" b="1" dirty="0">
                <a:solidFill>
                  <a:schemeClr val="bg2">
                    <a:lumMod val="25000"/>
                  </a:schemeClr>
                </a:solidFill>
                <a:latin typeface="微软雅黑" panose="020B0503020204020204" pitchFamily="34" charset="-122"/>
                <a:ea typeface="微软雅黑" panose="020B0503020204020204" pitchFamily="34" charset="-122"/>
              </a:rPr>
              <a:t>添加标题</a:t>
            </a:r>
            <a:endParaRPr lang="zh-CN" altLang="en-US"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6093591" y="1775932"/>
            <a:ext cx="2288508" cy="932401"/>
          </a:xfrm>
          <a:prstGeom prst="rect">
            <a:avLst/>
          </a:prstGeom>
          <a:noFill/>
        </p:spPr>
        <p:txBody>
          <a:bodyPr wrap="square" rtlCol="0">
            <a:spAutoFit/>
          </a:bodyPr>
          <a:lstStyle/>
          <a:p>
            <a:pPr algn="l">
              <a:lnSpc>
                <a:spcPct val="13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sym typeface="+mn-ea"/>
              </a:rPr>
              <a:t>请在此添加您的文字内容，请在此添加您的文字内容。请在此添加您的文字内容，请在此添加您的文字内容。</a:t>
            </a:r>
            <a:endParaRPr lang="zh-CN" altLang="zh-CN" sz="105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40" name="TextBox 76"/>
          <p:cNvSpPr txBox="1"/>
          <p:nvPr/>
        </p:nvSpPr>
        <p:spPr>
          <a:xfrm>
            <a:off x="6093590" y="3203109"/>
            <a:ext cx="1882009" cy="369332"/>
          </a:xfrm>
          <a:prstGeom prst="rect">
            <a:avLst/>
          </a:prstGeom>
          <a:noFill/>
        </p:spPr>
        <p:txBody>
          <a:bodyPr wrap="square" rtlCol="0">
            <a:spAutoFit/>
          </a:bodyPr>
          <a:lstStyle/>
          <a:p>
            <a:pPr marL="213995" indent="-213995">
              <a:buFont typeface="Wingdings" panose="05000000000000000000" pitchFamily="2" charset="2"/>
              <a:buChar char="u"/>
            </a:pPr>
            <a:r>
              <a:rPr lang="zh-CN" altLang="en-US" b="1" dirty="0">
                <a:solidFill>
                  <a:schemeClr val="bg2">
                    <a:lumMod val="25000"/>
                  </a:schemeClr>
                </a:solidFill>
                <a:latin typeface="微软雅黑" panose="020B0503020204020204" pitchFamily="34" charset="-122"/>
                <a:ea typeface="微软雅黑" panose="020B0503020204020204" pitchFamily="34" charset="-122"/>
              </a:rPr>
              <a:t>添加标题</a:t>
            </a:r>
            <a:endParaRPr lang="zh-CN" altLang="en-US"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6093591" y="3480109"/>
            <a:ext cx="2288508" cy="932401"/>
          </a:xfrm>
          <a:prstGeom prst="rect">
            <a:avLst/>
          </a:prstGeom>
          <a:noFill/>
        </p:spPr>
        <p:txBody>
          <a:bodyPr wrap="square" rtlCol="0">
            <a:spAutoFit/>
          </a:bodyPr>
          <a:lstStyle/>
          <a:p>
            <a:pPr algn="l">
              <a:lnSpc>
                <a:spcPct val="13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sym typeface="+mn-ea"/>
              </a:rPr>
              <a:t>请在此添加您的文字内容，请在此添加您的文字内容。请在此添加您的文字内容，请在此添加您的文字内容。</a:t>
            </a:r>
            <a:endParaRPr lang="zh-CN" altLang="zh-CN" sz="105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42" name="TextBox 76"/>
          <p:cNvSpPr txBox="1"/>
          <p:nvPr/>
        </p:nvSpPr>
        <p:spPr>
          <a:xfrm>
            <a:off x="762851" y="1498933"/>
            <a:ext cx="1882009" cy="369332"/>
          </a:xfrm>
          <a:prstGeom prst="rect">
            <a:avLst/>
          </a:prstGeom>
          <a:noFill/>
        </p:spPr>
        <p:txBody>
          <a:bodyPr wrap="square" rtlCol="0">
            <a:spAutoFit/>
          </a:bodyPr>
          <a:lstStyle/>
          <a:p>
            <a:pPr marL="213995" indent="-213995">
              <a:buFont typeface="Wingdings" panose="05000000000000000000" pitchFamily="2" charset="2"/>
              <a:buChar char="u"/>
            </a:pPr>
            <a:r>
              <a:rPr lang="zh-CN" altLang="en-US" b="1" dirty="0">
                <a:solidFill>
                  <a:schemeClr val="bg2">
                    <a:lumMod val="25000"/>
                  </a:schemeClr>
                </a:solidFill>
                <a:latin typeface="微软雅黑" panose="020B0503020204020204" pitchFamily="34" charset="-122"/>
                <a:ea typeface="微软雅黑" panose="020B0503020204020204" pitchFamily="34" charset="-122"/>
              </a:rPr>
              <a:t>添加标题</a:t>
            </a:r>
            <a:endParaRPr lang="zh-CN" altLang="en-US"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762853" y="1775932"/>
            <a:ext cx="2288508" cy="932401"/>
          </a:xfrm>
          <a:prstGeom prst="rect">
            <a:avLst/>
          </a:prstGeom>
          <a:noFill/>
        </p:spPr>
        <p:txBody>
          <a:bodyPr wrap="square" rtlCol="0">
            <a:spAutoFit/>
          </a:bodyPr>
          <a:lstStyle/>
          <a:p>
            <a:pPr algn="l">
              <a:lnSpc>
                <a:spcPct val="13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sym typeface="+mn-ea"/>
              </a:rPr>
              <a:t>请在此添加您的文字内容，请在此添加您的文字内容。请在此添加您的文字内容，请在此添加您的文字内容。</a:t>
            </a:r>
            <a:endParaRPr lang="zh-CN" altLang="zh-CN" sz="105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
        <p:nvSpPr>
          <p:cNvPr id="44" name="TextBox 76"/>
          <p:cNvSpPr txBox="1"/>
          <p:nvPr/>
        </p:nvSpPr>
        <p:spPr>
          <a:xfrm>
            <a:off x="762851" y="3203109"/>
            <a:ext cx="1882009" cy="369332"/>
          </a:xfrm>
          <a:prstGeom prst="rect">
            <a:avLst/>
          </a:prstGeom>
          <a:noFill/>
        </p:spPr>
        <p:txBody>
          <a:bodyPr wrap="square" rtlCol="0">
            <a:spAutoFit/>
          </a:bodyPr>
          <a:lstStyle/>
          <a:p>
            <a:pPr marL="213995" indent="-213995">
              <a:buFont typeface="Wingdings" panose="05000000000000000000" pitchFamily="2" charset="2"/>
              <a:buChar char="u"/>
            </a:pPr>
            <a:r>
              <a:rPr lang="zh-CN" altLang="en-US" b="1" dirty="0">
                <a:solidFill>
                  <a:schemeClr val="bg2">
                    <a:lumMod val="25000"/>
                  </a:schemeClr>
                </a:solidFill>
                <a:latin typeface="微软雅黑" panose="020B0503020204020204" pitchFamily="34" charset="-122"/>
                <a:ea typeface="微软雅黑" panose="020B0503020204020204" pitchFamily="34" charset="-122"/>
              </a:rPr>
              <a:t>添加标题</a:t>
            </a:r>
            <a:endParaRPr lang="zh-CN" altLang="en-US" b="1"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762853" y="3480109"/>
            <a:ext cx="2288508" cy="932401"/>
          </a:xfrm>
          <a:prstGeom prst="rect">
            <a:avLst/>
          </a:prstGeom>
          <a:noFill/>
        </p:spPr>
        <p:txBody>
          <a:bodyPr wrap="square" rtlCol="0">
            <a:spAutoFit/>
          </a:bodyPr>
          <a:lstStyle/>
          <a:p>
            <a:pPr algn="l">
              <a:lnSpc>
                <a:spcPct val="130000"/>
              </a:lnSpc>
            </a:pPr>
            <a:r>
              <a:rPr lang="zh-CN" altLang="en-US" sz="1050" dirty="0">
                <a:solidFill>
                  <a:schemeClr val="bg2">
                    <a:lumMod val="25000"/>
                  </a:schemeClr>
                </a:solidFill>
                <a:latin typeface="微软雅黑" panose="020B0503020204020204" pitchFamily="34" charset="-122"/>
                <a:ea typeface="微软雅黑" panose="020B0503020204020204" pitchFamily="34" charset="-122"/>
                <a:sym typeface="+mn-ea"/>
              </a:rPr>
              <a:t>请在此添加您的文字内容，请在此添加您的文字内容。请在此添加您的文字内容，请在此添加您的文字内容。</a:t>
            </a:r>
            <a:endParaRPr lang="zh-CN" altLang="zh-CN" sz="1050" dirty="0">
              <a:solidFill>
                <a:schemeClr val="bg2">
                  <a:lumMod val="2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576249" y="2012608"/>
            <a:ext cx="4219104" cy="2576434"/>
          </a:xfrm>
          <a:prstGeom prst="rect">
            <a:avLst/>
          </a:prstGeom>
          <a:blipFill dpi="0" rotWithShape="1">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blipFill dpi="0" rotWithShape="1">
                <a:blip r:embed="rId2">
                  <a:extLst>
                    <a:ext uri="{28A0092B-C50C-407E-A947-70E740481C1C}">
                      <a14:useLocalDpi xmlns:a14="http://schemas.microsoft.com/office/drawing/2010/main" val="0"/>
                    </a:ext>
                  </a:extLst>
                </a:blip>
                <a:srcRect/>
                <a:stretch>
                  <a:fillRect/>
                </a:stretch>
              </a:blipFill>
            </a:endParaRPr>
          </a:p>
        </p:txBody>
      </p:sp>
      <p:sp>
        <p:nvSpPr>
          <p:cNvPr id="26" name="矩形 25"/>
          <p:cNvSpPr/>
          <p:nvPr/>
        </p:nvSpPr>
        <p:spPr>
          <a:xfrm>
            <a:off x="4906074" y="1854061"/>
            <a:ext cx="107993" cy="165640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ctr"/>
            <a:endParaRPr lang="zh-CN" altLang="en-US"/>
          </a:p>
        </p:txBody>
      </p:sp>
      <p:sp>
        <p:nvSpPr>
          <p:cNvPr id="27" name="矩形 26"/>
          <p:cNvSpPr/>
          <p:nvPr/>
        </p:nvSpPr>
        <p:spPr>
          <a:xfrm rot="5400000">
            <a:off x="4132111" y="1008107"/>
            <a:ext cx="108026" cy="16558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ctr"/>
            <a:endParaRPr lang="zh-CN" altLang="en-US"/>
          </a:p>
        </p:txBody>
      </p:sp>
      <p:sp>
        <p:nvSpPr>
          <p:cNvPr id="28" name="矩形 27"/>
          <p:cNvSpPr/>
          <p:nvPr/>
        </p:nvSpPr>
        <p:spPr>
          <a:xfrm>
            <a:off x="489659" y="979914"/>
            <a:ext cx="5846231" cy="476971"/>
          </a:xfrm>
          <a:prstGeom prst="rect">
            <a:avLst/>
          </a:prstGeom>
        </p:spPr>
        <p:txBody>
          <a:bodyPr wrap="square">
            <a:spAutoFit/>
          </a:bodyPr>
          <a:lstStyle/>
          <a:p>
            <a:pPr marL="285750" indent="-285750" algn="just">
              <a:spcAft>
                <a:spcPts val="600"/>
              </a:spcAft>
              <a:buClr>
                <a:srgbClr val="00544A"/>
              </a:buClr>
              <a:buFont typeface="Wingdings" panose="05000000000000000000" pitchFamily="2" charset="2"/>
              <a:buChar char="Ø"/>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pPr marL="285750" indent="-285750" algn="just">
              <a:spcAft>
                <a:spcPts val="600"/>
              </a:spcAft>
              <a:buClr>
                <a:srgbClr val="00544A"/>
              </a:buClr>
              <a:buFont typeface="Wingdings" panose="05000000000000000000" pitchFamily="2" charset="2"/>
              <a:buChar char="Ø"/>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5209035" y="1782043"/>
            <a:ext cx="3354815" cy="13417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just">
              <a:buClr>
                <a:srgbClr val="13CADD"/>
              </a:buClr>
            </a:pPr>
            <a:r>
              <a:rPr lang="zh-CN" altLang="en-US" sz="90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dirty="0">
              <a:latin typeface="微软雅黑" panose="020B0503020204020204" pitchFamily="34" charset="-122"/>
              <a:ea typeface="微软雅黑" panose="020B0503020204020204" pitchFamily="34" charset="-122"/>
            </a:endParaRPr>
          </a:p>
        </p:txBody>
      </p:sp>
      <p:sp>
        <p:nvSpPr>
          <p:cNvPr id="30" name="矩形 29"/>
          <p:cNvSpPr/>
          <p:nvPr/>
        </p:nvSpPr>
        <p:spPr>
          <a:xfrm>
            <a:off x="5209035" y="3330274"/>
            <a:ext cx="3354815" cy="12587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24" tIns="45712" rIns="91424" bIns="45712" numCol="1" spcCol="0" rtlCol="0" fromWordArt="0" anchor="ctr" anchorCtr="0" forceAA="0" compatLnSpc="1">
            <a:noAutofit/>
          </a:bodyPr>
          <a:lstStyle/>
          <a:p>
            <a:pPr algn="just">
              <a:buClr>
                <a:srgbClr val="13CADD"/>
              </a:buClr>
            </a:pPr>
            <a:r>
              <a:rPr lang="zh-CN" altLang="en-US" sz="900" dirty="0">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9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animEffect transition="in" filter="wipe(left)">
                                      <p:cBhvr>
                                        <p:cTn id="7" dur="500"/>
                                        <p:tgtEl>
                                          <p:spTgt spid="28">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xEl>
                                              <p:pRg st="1" end="1"/>
                                            </p:txEl>
                                          </p:spTgt>
                                        </p:tgtEl>
                                        <p:attrNameLst>
                                          <p:attrName>style.visibility</p:attrName>
                                        </p:attrNameLst>
                                      </p:cBhvr>
                                      <p:to>
                                        <p:strVal val="visible"/>
                                      </p:to>
                                    </p:set>
                                    <p:animEffect transition="in" filter="wipe(left)">
                                      <p:cBhvr>
                                        <p:cTn id="11" dur="500"/>
                                        <p:tgtEl>
                                          <p:spTgt spid="28">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500"/>
                            </p:stCondLst>
                            <p:childTnLst>
                              <p:par>
                                <p:cTn id="25" presetID="16" presetClass="entr" presetSubtype="21"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barn(inVertical)">
                                      <p:cBhvr>
                                        <p:cTn id="27" dur="500"/>
                                        <p:tgtEl>
                                          <p:spTgt spid="29"/>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inVertical)">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build="p"/>
      <p:bldP spid="29" grpId="0" animBg="1"/>
      <p:bldP spid="3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18"/>
          <p:cNvGrpSpPr/>
          <p:nvPr/>
        </p:nvGrpSpPr>
        <p:grpSpPr>
          <a:xfrm>
            <a:off x="2857034" y="1976863"/>
            <a:ext cx="3429934" cy="1803071"/>
            <a:chOff x="3676269" y="2136032"/>
            <a:chExt cx="4839464" cy="2544042"/>
          </a:xfrm>
        </p:grpSpPr>
        <p:sp>
          <p:nvSpPr>
            <p:cNvPr id="32" name="Freeform: Shape 1"/>
            <p:cNvSpPr/>
            <p:nvPr/>
          </p:nvSpPr>
          <p:spPr>
            <a:xfrm>
              <a:off x="3855000" y="2356008"/>
              <a:ext cx="1201560" cy="810318"/>
            </a:xfrm>
            <a:custGeom>
              <a:avLst/>
              <a:gdLst/>
              <a:ahLst/>
              <a:cxnLst>
                <a:cxn ang="0">
                  <a:pos x="wd2" y="hd2"/>
                </a:cxn>
                <a:cxn ang="5400000">
                  <a:pos x="wd2" y="hd2"/>
                </a:cxn>
                <a:cxn ang="10800000">
                  <a:pos x="wd2" y="hd2"/>
                </a:cxn>
                <a:cxn ang="16200000">
                  <a:pos x="wd2" y="hd2"/>
                </a:cxn>
              </a:cxnLst>
              <a:rect l="0" t="0" r="r" b="b"/>
              <a:pathLst>
                <a:path w="21600" h="21600" extrusionOk="0">
                  <a:moveTo>
                    <a:pt x="14208" y="21600"/>
                  </a:moveTo>
                  <a:lnTo>
                    <a:pt x="21600" y="18493"/>
                  </a:lnTo>
                  <a:lnTo>
                    <a:pt x="0" y="0"/>
                  </a:lnTo>
                  <a:cubicBezTo>
                    <a:pt x="0" y="0"/>
                    <a:pt x="14208" y="21600"/>
                    <a:pt x="14208" y="21600"/>
                  </a:cubicBezTo>
                  <a:close/>
                </a:path>
              </a:pathLst>
            </a:custGeom>
            <a:solidFill>
              <a:schemeClr val="accent2"/>
            </a:solidFill>
            <a:ln w="12700">
              <a:miter lim="400000"/>
            </a:ln>
          </p:spPr>
          <p:txBody>
            <a:bodyPr anchor="ctr"/>
            <a:lstStyle/>
            <a:p>
              <a:pPr algn="ctr"/>
              <a:endParaRPr>
                <a:cs typeface="+mn-ea"/>
                <a:sym typeface="+mn-lt"/>
              </a:endParaRPr>
            </a:p>
          </p:txBody>
        </p:sp>
        <p:sp>
          <p:nvSpPr>
            <p:cNvPr id="33" name="Freeform: Shape 2"/>
            <p:cNvSpPr/>
            <p:nvPr/>
          </p:nvSpPr>
          <p:spPr>
            <a:xfrm>
              <a:off x="7140897" y="2356008"/>
              <a:ext cx="1201574" cy="810318"/>
            </a:xfrm>
            <a:custGeom>
              <a:avLst/>
              <a:gdLst/>
              <a:ahLst/>
              <a:cxnLst>
                <a:cxn ang="0">
                  <a:pos x="wd2" y="hd2"/>
                </a:cxn>
                <a:cxn ang="5400000">
                  <a:pos x="wd2" y="hd2"/>
                </a:cxn>
                <a:cxn ang="10800000">
                  <a:pos x="wd2" y="hd2"/>
                </a:cxn>
                <a:cxn ang="16200000">
                  <a:pos x="wd2" y="hd2"/>
                </a:cxn>
              </a:cxnLst>
              <a:rect l="0" t="0" r="r" b="b"/>
              <a:pathLst>
                <a:path w="21600" h="21600" extrusionOk="0">
                  <a:moveTo>
                    <a:pt x="7393" y="21600"/>
                  </a:moveTo>
                  <a:lnTo>
                    <a:pt x="0" y="18493"/>
                  </a:lnTo>
                  <a:lnTo>
                    <a:pt x="21600" y="0"/>
                  </a:lnTo>
                  <a:cubicBezTo>
                    <a:pt x="21600" y="0"/>
                    <a:pt x="7393" y="21600"/>
                    <a:pt x="7393" y="21600"/>
                  </a:cubicBezTo>
                  <a:close/>
                </a:path>
              </a:pathLst>
            </a:custGeom>
            <a:solidFill>
              <a:schemeClr val="accent2"/>
            </a:solidFill>
            <a:ln w="12700">
              <a:miter lim="400000"/>
            </a:ln>
          </p:spPr>
          <p:txBody>
            <a:bodyPr anchor="ctr"/>
            <a:lstStyle/>
            <a:p>
              <a:pPr algn="ctr"/>
              <a:endParaRPr>
                <a:cs typeface="+mn-ea"/>
                <a:sym typeface="+mn-lt"/>
              </a:endParaRPr>
            </a:p>
          </p:txBody>
        </p:sp>
        <p:grpSp>
          <p:nvGrpSpPr>
            <p:cNvPr id="34" name="Group 3"/>
            <p:cNvGrpSpPr/>
            <p:nvPr/>
          </p:nvGrpSpPr>
          <p:grpSpPr>
            <a:xfrm>
              <a:off x="3676269" y="2163529"/>
              <a:ext cx="439935" cy="439920"/>
              <a:chOff x="0" y="0"/>
              <a:chExt cx="879867" cy="879838"/>
            </a:xfrm>
            <a:solidFill>
              <a:schemeClr val="bg1"/>
            </a:solidFill>
          </p:grpSpPr>
          <p:sp>
            <p:nvSpPr>
              <p:cNvPr id="47" name="Oval 4"/>
              <p:cNvSpPr/>
              <p:nvPr/>
            </p:nvSpPr>
            <p:spPr>
              <a:xfrm>
                <a:off x="0" y="0"/>
                <a:ext cx="879867" cy="879838"/>
              </a:xfrm>
              <a:prstGeom prst="ellipse">
                <a:avLst/>
              </a:prstGeom>
              <a:solidFill>
                <a:schemeClr val="accent1"/>
              </a:solidFill>
              <a:ln w="12700" cap="flat">
                <a:solidFill>
                  <a:srgbClr val="DCDEE0"/>
                </a:solidFill>
                <a:prstDash val="solid"/>
                <a:round/>
              </a:ln>
              <a:effectLst/>
            </p:spPr>
            <p:txBody>
              <a:bodyPr anchor="ctr"/>
              <a:lstStyle/>
              <a:p>
                <a:pPr algn="ctr"/>
                <a:endParaRPr>
                  <a:cs typeface="+mn-ea"/>
                  <a:sym typeface="+mn-lt"/>
                </a:endParaRPr>
              </a:p>
            </p:txBody>
          </p:sp>
          <p:sp>
            <p:nvSpPr>
              <p:cNvPr id="48" name="Freeform: Shape 5"/>
              <p:cNvSpPr/>
              <p:nvPr/>
            </p:nvSpPr>
            <p:spPr>
              <a:xfrm>
                <a:off x="230842" y="230829"/>
                <a:ext cx="418182" cy="418179"/>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1795"/>
                      <a:pt x="21514" y="12600"/>
                      <a:pt x="20518" y="12600"/>
                    </a:cubicBezTo>
                    <a:lnTo>
                      <a:pt x="12600" y="12600"/>
                    </a:lnTo>
                    <a:lnTo>
                      <a:pt x="12600" y="20518"/>
                    </a:lnTo>
                    <a:cubicBezTo>
                      <a:pt x="12600" y="21512"/>
                      <a:pt x="11795" y="21600"/>
                      <a:pt x="10800" y="21600"/>
                    </a:cubicBezTo>
                    <a:cubicBezTo>
                      <a:pt x="9805" y="21600"/>
                      <a:pt x="9000" y="21512"/>
                      <a:pt x="9000" y="20518"/>
                    </a:cubicBezTo>
                    <a:lnTo>
                      <a:pt x="9000" y="12600"/>
                    </a:lnTo>
                    <a:lnTo>
                      <a:pt x="1082" y="12600"/>
                    </a:lnTo>
                    <a:cubicBezTo>
                      <a:pt x="88" y="12600"/>
                      <a:pt x="0" y="11796"/>
                      <a:pt x="0" y="10800"/>
                    </a:cubicBezTo>
                    <a:cubicBezTo>
                      <a:pt x="0" y="9805"/>
                      <a:pt x="88" y="9000"/>
                      <a:pt x="1082" y="9000"/>
                    </a:cubicBezTo>
                    <a:lnTo>
                      <a:pt x="9000" y="9000"/>
                    </a:lnTo>
                    <a:lnTo>
                      <a:pt x="9000" y="1082"/>
                    </a:lnTo>
                    <a:cubicBezTo>
                      <a:pt x="9000" y="86"/>
                      <a:pt x="9805" y="0"/>
                      <a:pt x="10800" y="0"/>
                    </a:cubicBezTo>
                    <a:cubicBezTo>
                      <a:pt x="11795" y="0"/>
                      <a:pt x="12600" y="86"/>
                      <a:pt x="12600" y="1082"/>
                    </a:cubicBezTo>
                    <a:lnTo>
                      <a:pt x="12600" y="9000"/>
                    </a:lnTo>
                    <a:lnTo>
                      <a:pt x="20518" y="9000"/>
                    </a:lnTo>
                    <a:cubicBezTo>
                      <a:pt x="21514" y="9000"/>
                      <a:pt x="21600" y="9805"/>
                      <a:pt x="21600" y="10800"/>
                    </a:cubicBezTo>
                    <a:close/>
                  </a:path>
                </a:pathLst>
              </a:custGeom>
              <a:grpFill/>
              <a:ln w="12700" cap="flat">
                <a:noFill/>
                <a:miter lim="400000"/>
              </a:ln>
              <a:effectLst/>
            </p:spPr>
            <p:txBody>
              <a:bodyPr anchor="ctr"/>
              <a:lstStyle/>
              <a:p>
                <a:pPr algn="ctr"/>
                <a:endParaRPr>
                  <a:cs typeface="+mn-ea"/>
                  <a:sym typeface="+mn-lt"/>
                </a:endParaRPr>
              </a:p>
            </p:txBody>
          </p:sp>
        </p:grpSp>
        <p:grpSp>
          <p:nvGrpSpPr>
            <p:cNvPr id="35" name="Group 6"/>
            <p:cNvGrpSpPr/>
            <p:nvPr/>
          </p:nvGrpSpPr>
          <p:grpSpPr>
            <a:xfrm>
              <a:off x="8075798" y="2136032"/>
              <a:ext cx="439935" cy="439934"/>
              <a:chOff x="0" y="0"/>
              <a:chExt cx="879867" cy="879866"/>
            </a:xfrm>
          </p:grpSpPr>
          <p:sp>
            <p:nvSpPr>
              <p:cNvPr id="45" name="Oval 7"/>
              <p:cNvSpPr/>
              <p:nvPr/>
            </p:nvSpPr>
            <p:spPr>
              <a:xfrm>
                <a:off x="0" y="0"/>
                <a:ext cx="879867" cy="879866"/>
              </a:xfrm>
              <a:prstGeom prst="ellipse">
                <a:avLst/>
              </a:prstGeom>
              <a:solidFill>
                <a:schemeClr val="accent1"/>
              </a:solidFill>
              <a:ln w="12700" cap="flat">
                <a:solidFill>
                  <a:srgbClr val="DCDEE0"/>
                </a:solidFill>
                <a:prstDash val="solid"/>
                <a:round/>
              </a:ln>
              <a:effectLst/>
            </p:spPr>
            <p:txBody>
              <a:bodyPr anchor="ctr"/>
              <a:lstStyle/>
              <a:p>
                <a:pPr algn="ctr"/>
                <a:endParaRPr>
                  <a:cs typeface="+mn-ea"/>
                  <a:sym typeface="+mn-lt"/>
                </a:endParaRPr>
              </a:p>
            </p:txBody>
          </p:sp>
          <p:sp>
            <p:nvSpPr>
              <p:cNvPr id="46" name="Freeform: Shape 8"/>
              <p:cNvSpPr/>
              <p:nvPr/>
            </p:nvSpPr>
            <p:spPr>
              <a:xfrm>
                <a:off x="245534" y="214775"/>
                <a:ext cx="388799" cy="399556"/>
              </a:xfrm>
              <a:custGeom>
                <a:avLst/>
                <a:gdLst/>
                <a:ahLst/>
                <a:cxnLst>
                  <a:cxn ang="0">
                    <a:pos x="wd2" y="hd2"/>
                  </a:cxn>
                  <a:cxn ang="5400000">
                    <a:pos x="wd2" y="hd2"/>
                  </a:cxn>
                  <a:cxn ang="10800000">
                    <a:pos x="wd2" y="hd2"/>
                  </a:cxn>
                  <a:cxn ang="16200000">
                    <a:pos x="wd2" y="hd2"/>
                  </a:cxn>
                </a:cxnLst>
                <a:rect l="0" t="0" r="r" b="b"/>
                <a:pathLst>
                  <a:path w="21600" h="21494" extrusionOk="0">
                    <a:moveTo>
                      <a:pt x="17852" y="10732"/>
                    </a:moveTo>
                    <a:lnTo>
                      <a:pt x="15287" y="8141"/>
                    </a:lnTo>
                    <a:lnTo>
                      <a:pt x="14103" y="9287"/>
                    </a:lnTo>
                    <a:lnTo>
                      <a:pt x="16780" y="11770"/>
                    </a:lnTo>
                    <a:lnTo>
                      <a:pt x="14104" y="14253"/>
                    </a:lnTo>
                    <a:lnTo>
                      <a:pt x="15288" y="15399"/>
                    </a:lnTo>
                    <a:lnTo>
                      <a:pt x="17852" y="12808"/>
                    </a:lnTo>
                    <a:lnTo>
                      <a:pt x="20416" y="15399"/>
                    </a:lnTo>
                    <a:lnTo>
                      <a:pt x="21600" y="14253"/>
                    </a:lnTo>
                    <a:lnTo>
                      <a:pt x="18924" y="11770"/>
                    </a:lnTo>
                    <a:lnTo>
                      <a:pt x="21599" y="9287"/>
                    </a:lnTo>
                    <a:lnTo>
                      <a:pt x="20415" y="8141"/>
                    </a:lnTo>
                    <a:cubicBezTo>
                      <a:pt x="20415" y="8141"/>
                      <a:pt x="17852" y="10732"/>
                      <a:pt x="17852" y="10732"/>
                    </a:cubicBezTo>
                    <a:close/>
                    <a:moveTo>
                      <a:pt x="17840" y="20553"/>
                    </a:moveTo>
                    <a:cubicBezTo>
                      <a:pt x="17840" y="18126"/>
                      <a:pt x="15400" y="16891"/>
                      <a:pt x="13023" y="15899"/>
                    </a:cubicBezTo>
                    <a:cubicBezTo>
                      <a:pt x="10654" y="14912"/>
                      <a:pt x="9898" y="14080"/>
                      <a:pt x="9898" y="12297"/>
                    </a:cubicBezTo>
                    <a:cubicBezTo>
                      <a:pt x="9898" y="11229"/>
                      <a:pt x="10621" y="11577"/>
                      <a:pt x="10938" y="9617"/>
                    </a:cubicBezTo>
                    <a:cubicBezTo>
                      <a:pt x="11072" y="8804"/>
                      <a:pt x="11710" y="9604"/>
                      <a:pt x="11833" y="7749"/>
                    </a:cubicBezTo>
                    <a:cubicBezTo>
                      <a:pt x="11833" y="7010"/>
                      <a:pt x="11483" y="6826"/>
                      <a:pt x="11483" y="6826"/>
                    </a:cubicBezTo>
                    <a:cubicBezTo>
                      <a:pt x="11483" y="6826"/>
                      <a:pt x="11661" y="5732"/>
                      <a:pt x="11730" y="4889"/>
                    </a:cubicBezTo>
                    <a:cubicBezTo>
                      <a:pt x="11801" y="4006"/>
                      <a:pt x="11286" y="2123"/>
                      <a:pt x="9163" y="1545"/>
                    </a:cubicBezTo>
                    <a:cubicBezTo>
                      <a:pt x="8792" y="1177"/>
                      <a:pt x="8541" y="592"/>
                      <a:pt x="9684" y="7"/>
                    </a:cubicBezTo>
                    <a:cubicBezTo>
                      <a:pt x="7184" y="-106"/>
                      <a:pt x="6603" y="1160"/>
                      <a:pt x="5272" y="2092"/>
                    </a:cubicBezTo>
                    <a:cubicBezTo>
                      <a:pt x="4139" y="2909"/>
                      <a:pt x="3834" y="4202"/>
                      <a:pt x="3888" y="4890"/>
                    </a:cubicBezTo>
                    <a:cubicBezTo>
                      <a:pt x="3961" y="5733"/>
                      <a:pt x="4137" y="6827"/>
                      <a:pt x="4137" y="6827"/>
                    </a:cubicBezTo>
                    <a:cubicBezTo>
                      <a:pt x="4137" y="6827"/>
                      <a:pt x="3787" y="7011"/>
                      <a:pt x="3787" y="7750"/>
                    </a:cubicBezTo>
                    <a:cubicBezTo>
                      <a:pt x="3910" y="9606"/>
                      <a:pt x="4550" y="8805"/>
                      <a:pt x="4683" y="9618"/>
                    </a:cubicBezTo>
                    <a:cubicBezTo>
                      <a:pt x="5000" y="11578"/>
                      <a:pt x="5724" y="11230"/>
                      <a:pt x="5724" y="12298"/>
                    </a:cubicBezTo>
                    <a:cubicBezTo>
                      <a:pt x="5724" y="14081"/>
                      <a:pt x="5487" y="14686"/>
                      <a:pt x="3118" y="15674"/>
                    </a:cubicBezTo>
                    <a:cubicBezTo>
                      <a:pt x="740" y="16664"/>
                      <a:pt x="0" y="18253"/>
                      <a:pt x="12" y="20553"/>
                    </a:cubicBezTo>
                    <a:cubicBezTo>
                      <a:pt x="16" y="21241"/>
                      <a:pt x="0" y="21494"/>
                      <a:pt x="0" y="21494"/>
                    </a:cubicBezTo>
                    <a:lnTo>
                      <a:pt x="17852" y="21494"/>
                    </a:lnTo>
                    <a:cubicBezTo>
                      <a:pt x="17852" y="21494"/>
                      <a:pt x="17840" y="21241"/>
                      <a:pt x="17840" y="20553"/>
                    </a:cubicBezTo>
                    <a:close/>
                  </a:path>
                </a:pathLst>
              </a:custGeom>
              <a:solidFill>
                <a:schemeClr val="bg1"/>
              </a:solidFill>
              <a:ln w="12700" cap="flat">
                <a:noFill/>
                <a:miter lim="400000"/>
              </a:ln>
              <a:effectLst/>
            </p:spPr>
            <p:txBody>
              <a:bodyPr anchor="ctr"/>
              <a:lstStyle/>
              <a:p>
                <a:pPr algn="ctr"/>
                <a:endParaRPr>
                  <a:cs typeface="+mn-ea"/>
                  <a:sym typeface="+mn-lt"/>
                </a:endParaRPr>
              </a:p>
            </p:txBody>
          </p:sp>
        </p:grpSp>
        <p:grpSp>
          <p:nvGrpSpPr>
            <p:cNvPr id="36" name="Group 9"/>
            <p:cNvGrpSpPr/>
            <p:nvPr/>
          </p:nvGrpSpPr>
          <p:grpSpPr>
            <a:xfrm>
              <a:off x="4693660" y="3084680"/>
              <a:ext cx="1348437" cy="911351"/>
              <a:chOff x="4693660" y="3084680"/>
              <a:chExt cx="1348437" cy="911351"/>
            </a:xfrm>
          </p:grpSpPr>
          <p:sp>
            <p:nvSpPr>
              <p:cNvPr id="43" name="Freeform: Shape 10"/>
              <p:cNvSpPr/>
              <p:nvPr/>
            </p:nvSpPr>
            <p:spPr>
              <a:xfrm>
                <a:off x="4693660" y="3084680"/>
                <a:ext cx="1348437" cy="911351"/>
              </a:xfrm>
              <a:custGeom>
                <a:avLst/>
                <a:gdLst/>
                <a:ahLst/>
                <a:cxnLst>
                  <a:cxn ang="0">
                    <a:pos x="wd2" y="hd2"/>
                  </a:cxn>
                  <a:cxn ang="5400000">
                    <a:pos x="wd2" y="hd2"/>
                  </a:cxn>
                  <a:cxn ang="10800000">
                    <a:pos x="wd2" y="hd2"/>
                  </a:cxn>
                  <a:cxn ang="16200000">
                    <a:pos x="wd2" y="hd2"/>
                  </a:cxn>
                </a:cxnLst>
                <a:rect l="0" t="0" r="r" b="b"/>
                <a:pathLst>
                  <a:path w="21600" h="21600" extrusionOk="0">
                    <a:moveTo>
                      <a:pt x="6997" y="0"/>
                    </a:moveTo>
                    <a:lnTo>
                      <a:pt x="0" y="2934"/>
                    </a:lnTo>
                    <a:lnTo>
                      <a:pt x="12305" y="21600"/>
                    </a:lnTo>
                    <a:lnTo>
                      <a:pt x="12322" y="21583"/>
                    </a:lnTo>
                    <a:lnTo>
                      <a:pt x="21600" y="12476"/>
                    </a:lnTo>
                    <a:cubicBezTo>
                      <a:pt x="21600" y="12476"/>
                      <a:pt x="6997" y="0"/>
                      <a:pt x="6997" y="0"/>
                    </a:cubicBezTo>
                    <a:close/>
                  </a:path>
                </a:pathLst>
              </a:custGeom>
              <a:solidFill>
                <a:schemeClr val="accent3"/>
              </a:solidFill>
              <a:ln w="12700">
                <a:miter lim="400000"/>
              </a:ln>
            </p:spPr>
            <p:txBody>
              <a:bodyPr anchor="ctr"/>
              <a:lstStyle/>
              <a:p>
                <a:pPr algn="ctr"/>
                <a:endParaRPr>
                  <a:cs typeface="+mn-ea"/>
                  <a:sym typeface="+mn-lt"/>
                </a:endParaRPr>
              </a:p>
            </p:txBody>
          </p:sp>
          <p:sp>
            <p:nvSpPr>
              <p:cNvPr id="44" name="Freeform: Shape 11"/>
              <p:cNvSpPr/>
              <p:nvPr/>
            </p:nvSpPr>
            <p:spPr>
              <a:xfrm>
                <a:off x="5342468" y="3446892"/>
                <a:ext cx="249236" cy="186927"/>
              </a:xfrm>
              <a:custGeom>
                <a:avLst/>
                <a:gdLst/>
                <a:ahLst/>
                <a:cxnLst>
                  <a:cxn ang="0">
                    <a:pos x="wd2" y="hd2"/>
                  </a:cxn>
                  <a:cxn ang="5400000">
                    <a:pos x="wd2" y="hd2"/>
                  </a:cxn>
                  <a:cxn ang="10800000">
                    <a:pos x="wd2" y="hd2"/>
                  </a:cxn>
                  <a:cxn ang="16200000">
                    <a:pos x="wd2" y="hd2"/>
                  </a:cxn>
                </a:cxnLst>
                <a:rect l="0" t="0" r="r" b="b"/>
                <a:pathLst>
                  <a:path w="21600" h="21600" extrusionOk="0">
                    <a:moveTo>
                      <a:pt x="21262" y="12600"/>
                    </a:moveTo>
                    <a:cubicBezTo>
                      <a:pt x="21442" y="12600"/>
                      <a:pt x="21600" y="12811"/>
                      <a:pt x="21600" y="13050"/>
                    </a:cubicBezTo>
                    <a:lnTo>
                      <a:pt x="21600" y="15750"/>
                    </a:lnTo>
                    <a:cubicBezTo>
                      <a:pt x="21600" y="15989"/>
                      <a:pt x="21442" y="16200"/>
                      <a:pt x="21262" y="16200"/>
                    </a:cubicBezTo>
                    <a:lnTo>
                      <a:pt x="17550" y="16200"/>
                    </a:lnTo>
                    <a:lnTo>
                      <a:pt x="17550" y="21150"/>
                    </a:lnTo>
                    <a:cubicBezTo>
                      <a:pt x="17550" y="21389"/>
                      <a:pt x="17392" y="21600"/>
                      <a:pt x="17212" y="21600"/>
                    </a:cubicBezTo>
                    <a:lnTo>
                      <a:pt x="15187" y="21600"/>
                    </a:lnTo>
                    <a:cubicBezTo>
                      <a:pt x="15008" y="21600"/>
                      <a:pt x="14850" y="21389"/>
                      <a:pt x="14850" y="21150"/>
                    </a:cubicBezTo>
                    <a:lnTo>
                      <a:pt x="14850" y="16200"/>
                    </a:lnTo>
                    <a:lnTo>
                      <a:pt x="11137" y="16200"/>
                    </a:lnTo>
                    <a:cubicBezTo>
                      <a:pt x="10958" y="16200"/>
                      <a:pt x="10800" y="15989"/>
                      <a:pt x="10800" y="15750"/>
                    </a:cubicBezTo>
                    <a:lnTo>
                      <a:pt x="10800" y="13050"/>
                    </a:lnTo>
                    <a:cubicBezTo>
                      <a:pt x="10800" y="12811"/>
                      <a:pt x="10958" y="12600"/>
                      <a:pt x="11137" y="12600"/>
                    </a:cubicBezTo>
                    <a:lnTo>
                      <a:pt x="14850" y="12600"/>
                    </a:lnTo>
                    <a:lnTo>
                      <a:pt x="14850" y="7650"/>
                    </a:lnTo>
                    <a:cubicBezTo>
                      <a:pt x="14850" y="7411"/>
                      <a:pt x="15008" y="7200"/>
                      <a:pt x="15187" y="7200"/>
                    </a:cubicBezTo>
                    <a:lnTo>
                      <a:pt x="17212" y="7200"/>
                    </a:lnTo>
                    <a:cubicBezTo>
                      <a:pt x="17392" y="7200"/>
                      <a:pt x="17550" y="7411"/>
                      <a:pt x="17550" y="7650"/>
                    </a:cubicBezTo>
                    <a:lnTo>
                      <a:pt x="17550" y="12600"/>
                    </a:lnTo>
                    <a:cubicBezTo>
                      <a:pt x="17550" y="12600"/>
                      <a:pt x="21262" y="12600"/>
                      <a:pt x="21262" y="12600"/>
                    </a:cubicBezTo>
                    <a:close/>
                    <a:moveTo>
                      <a:pt x="3375" y="5400"/>
                    </a:moveTo>
                    <a:cubicBezTo>
                      <a:pt x="3375" y="2419"/>
                      <a:pt x="5189" y="0"/>
                      <a:pt x="7425" y="0"/>
                    </a:cubicBezTo>
                    <a:cubicBezTo>
                      <a:pt x="9661" y="0"/>
                      <a:pt x="11475" y="2419"/>
                      <a:pt x="11475" y="5400"/>
                    </a:cubicBezTo>
                    <a:cubicBezTo>
                      <a:pt x="11475" y="8381"/>
                      <a:pt x="9661" y="10800"/>
                      <a:pt x="7425" y="10800"/>
                    </a:cubicBezTo>
                    <a:cubicBezTo>
                      <a:pt x="5189" y="10800"/>
                      <a:pt x="3375" y="8381"/>
                      <a:pt x="3375" y="5400"/>
                    </a:cubicBezTo>
                    <a:close/>
                    <a:moveTo>
                      <a:pt x="11137" y="17550"/>
                    </a:moveTo>
                    <a:lnTo>
                      <a:pt x="13837" y="17550"/>
                    </a:lnTo>
                    <a:lnTo>
                      <a:pt x="13837" y="20897"/>
                    </a:lnTo>
                    <a:cubicBezTo>
                      <a:pt x="13321" y="21403"/>
                      <a:pt x="12667" y="21600"/>
                      <a:pt x="12034" y="21600"/>
                    </a:cubicBezTo>
                    <a:lnTo>
                      <a:pt x="2816" y="21600"/>
                    </a:lnTo>
                    <a:cubicBezTo>
                      <a:pt x="1129" y="21600"/>
                      <a:pt x="0" y="20250"/>
                      <a:pt x="0" y="17958"/>
                    </a:cubicBezTo>
                    <a:cubicBezTo>
                      <a:pt x="0" y="14780"/>
                      <a:pt x="559" y="9900"/>
                      <a:pt x="3649" y="9900"/>
                    </a:cubicBezTo>
                    <a:cubicBezTo>
                      <a:pt x="3818" y="9900"/>
                      <a:pt x="3934" y="9998"/>
                      <a:pt x="4061" y="10139"/>
                    </a:cubicBezTo>
                    <a:cubicBezTo>
                      <a:pt x="5094" y="11194"/>
                      <a:pt x="6096" y="11855"/>
                      <a:pt x="7425" y="11855"/>
                    </a:cubicBezTo>
                    <a:cubicBezTo>
                      <a:pt x="8754" y="11855"/>
                      <a:pt x="9756" y="11194"/>
                      <a:pt x="10789" y="10139"/>
                    </a:cubicBezTo>
                    <a:cubicBezTo>
                      <a:pt x="10916" y="9998"/>
                      <a:pt x="11032" y="9900"/>
                      <a:pt x="11201" y="9900"/>
                    </a:cubicBezTo>
                    <a:cubicBezTo>
                      <a:pt x="12097" y="9900"/>
                      <a:pt x="12888" y="10350"/>
                      <a:pt x="13489" y="11250"/>
                    </a:cubicBezTo>
                    <a:lnTo>
                      <a:pt x="11137" y="11250"/>
                    </a:lnTo>
                    <a:cubicBezTo>
                      <a:pt x="10399" y="11250"/>
                      <a:pt x="9788" y="12066"/>
                      <a:pt x="9788" y="13050"/>
                    </a:cubicBezTo>
                    <a:lnTo>
                      <a:pt x="9788" y="15750"/>
                    </a:lnTo>
                    <a:cubicBezTo>
                      <a:pt x="9788" y="16734"/>
                      <a:pt x="10399" y="17550"/>
                      <a:pt x="11137" y="17550"/>
                    </a:cubicBezTo>
                    <a:close/>
                  </a:path>
                </a:pathLst>
              </a:custGeom>
              <a:solidFill>
                <a:srgbClr val="FFFFFF"/>
              </a:solidFill>
              <a:ln w="12700">
                <a:miter lim="400000"/>
              </a:ln>
            </p:spPr>
            <p:txBody>
              <a:bodyPr anchor="ctr"/>
              <a:lstStyle/>
              <a:p>
                <a:pPr algn="ctr"/>
                <a:endParaRPr>
                  <a:cs typeface="+mn-ea"/>
                  <a:sym typeface="+mn-lt"/>
                </a:endParaRPr>
              </a:p>
            </p:txBody>
          </p:sp>
        </p:grpSp>
        <p:grpSp>
          <p:nvGrpSpPr>
            <p:cNvPr id="37" name="Group 12"/>
            <p:cNvGrpSpPr/>
            <p:nvPr/>
          </p:nvGrpSpPr>
          <p:grpSpPr>
            <a:xfrm>
              <a:off x="6151004" y="3084680"/>
              <a:ext cx="1348430" cy="911351"/>
              <a:chOff x="6151004" y="3084680"/>
              <a:chExt cx="1348430" cy="911351"/>
            </a:xfrm>
          </p:grpSpPr>
          <p:sp>
            <p:nvSpPr>
              <p:cNvPr id="41" name="Freeform: Shape 13"/>
              <p:cNvSpPr/>
              <p:nvPr/>
            </p:nvSpPr>
            <p:spPr>
              <a:xfrm>
                <a:off x="6151004" y="3084680"/>
                <a:ext cx="1348430" cy="911351"/>
              </a:xfrm>
              <a:custGeom>
                <a:avLst/>
                <a:gdLst/>
                <a:ahLst/>
                <a:cxnLst>
                  <a:cxn ang="0">
                    <a:pos x="wd2" y="hd2"/>
                  </a:cxn>
                  <a:cxn ang="5400000">
                    <a:pos x="wd2" y="hd2"/>
                  </a:cxn>
                  <a:cxn ang="10800000">
                    <a:pos x="wd2" y="hd2"/>
                  </a:cxn>
                  <a:cxn ang="16200000">
                    <a:pos x="wd2" y="hd2"/>
                  </a:cxn>
                </a:cxnLst>
                <a:rect l="0" t="0" r="r" b="b"/>
                <a:pathLst>
                  <a:path w="21600" h="21600" extrusionOk="0">
                    <a:moveTo>
                      <a:pt x="14603" y="0"/>
                    </a:moveTo>
                    <a:lnTo>
                      <a:pt x="21600" y="2934"/>
                    </a:lnTo>
                    <a:lnTo>
                      <a:pt x="9295" y="21600"/>
                    </a:lnTo>
                    <a:lnTo>
                      <a:pt x="9278" y="21583"/>
                    </a:lnTo>
                    <a:lnTo>
                      <a:pt x="0" y="12476"/>
                    </a:lnTo>
                    <a:cubicBezTo>
                      <a:pt x="0" y="12476"/>
                      <a:pt x="14603" y="0"/>
                      <a:pt x="14603" y="0"/>
                    </a:cubicBezTo>
                    <a:close/>
                  </a:path>
                </a:pathLst>
              </a:custGeom>
              <a:solidFill>
                <a:schemeClr val="accent3"/>
              </a:solidFill>
              <a:ln w="12700">
                <a:miter lim="400000"/>
              </a:ln>
            </p:spPr>
            <p:txBody>
              <a:bodyPr anchor="ctr"/>
              <a:lstStyle/>
              <a:p>
                <a:pPr algn="ctr"/>
                <a:endParaRPr>
                  <a:cs typeface="+mn-ea"/>
                  <a:sym typeface="+mn-lt"/>
                </a:endParaRPr>
              </a:p>
            </p:txBody>
          </p:sp>
          <p:sp>
            <p:nvSpPr>
              <p:cNvPr id="42" name="Freeform: Shape 14"/>
              <p:cNvSpPr/>
              <p:nvPr/>
            </p:nvSpPr>
            <p:spPr>
              <a:xfrm>
                <a:off x="6705517" y="3460119"/>
                <a:ext cx="182356" cy="160473"/>
              </a:xfrm>
              <a:custGeom>
                <a:avLst/>
                <a:gdLst/>
                <a:ahLst/>
                <a:cxnLst>
                  <a:cxn ang="0">
                    <a:pos x="wd2" y="hd2"/>
                  </a:cxn>
                  <a:cxn ang="5400000">
                    <a:pos x="wd2" y="hd2"/>
                  </a:cxn>
                  <a:cxn ang="10800000">
                    <a:pos x="wd2" y="hd2"/>
                  </a:cxn>
                  <a:cxn ang="16200000">
                    <a:pos x="wd2" y="hd2"/>
                  </a:cxn>
                </a:cxnLst>
                <a:rect l="0" t="0" r="r" b="b"/>
                <a:pathLst>
                  <a:path w="21600" h="21600" extrusionOk="0">
                    <a:moveTo>
                      <a:pt x="7776" y="5891"/>
                    </a:moveTo>
                    <a:lnTo>
                      <a:pt x="4320" y="5891"/>
                    </a:lnTo>
                    <a:cubicBezTo>
                      <a:pt x="4320" y="7855"/>
                      <a:pt x="4320" y="9818"/>
                      <a:pt x="4320" y="9818"/>
                    </a:cubicBezTo>
                    <a:cubicBezTo>
                      <a:pt x="4320" y="10907"/>
                      <a:pt x="5090" y="11782"/>
                      <a:pt x="6048" y="11782"/>
                    </a:cubicBezTo>
                    <a:cubicBezTo>
                      <a:pt x="7088" y="11782"/>
                      <a:pt x="7574" y="11782"/>
                      <a:pt x="7776" y="11782"/>
                    </a:cubicBezTo>
                    <a:cubicBezTo>
                      <a:pt x="7776" y="11782"/>
                      <a:pt x="7776" y="5891"/>
                      <a:pt x="7776" y="5891"/>
                    </a:cubicBezTo>
                    <a:close/>
                    <a:moveTo>
                      <a:pt x="21600" y="21600"/>
                    </a:moveTo>
                    <a:lnTo>
                      <a:pt x="6048" y="21600"/>
                    </a:lnTo>
                    <a:lnTo>
                      <a:pt x="6048" y="18655"/>
                    </a:lnTo>
                    <a:lnTo>
                      <a:pt x="7776" y="15709"/>
                    </a:lnTo>
                    <a:cubicBezTo>
                      <a:pt x="7628" y="15709"/>
                      <a:pt x="6197" y="15709"/>
                      <a:pt x="6048" y="15709"/>
                    </a:cubicBezTo>
                    <a:cubicBezTo>
                      <a:pt x="3186" y="15709"/>
                      <a:pt x="864" y="13070"/>
                      <a:pt x="864" y="9818"/>
                    </a:cubicBezTo>
                    <a:lnTo>
                      <a:pt x="864" y="4909"/>
                    </a:lnTo>
                    <a:lnTo>
                      <a:pt x="0" y="3927"/>
                    </a:lnTo>
                    <a:lnTo>
                      <a:pt x="432" y="1964"/>
                    </a:lnTo>
                    <a:lnTo>
                      <a:pt x="6912" y="1964"/>
                    </a:lnTo>
                    <a:lnTo>
                      <a:pt x="7344" y="0"/>
                    </a:lnTo>
                    <a:lnTo>
                      <a:pt x="20304" y="0"/>
                    </a:lnTo>
                    <a:lnTo>
                      <a:pt x="20736" y="2945"/>
                    </a:lnTo>
                    <a:lnTo>
                      <a:pt x="19872" y="3436"/>
                    </a:lnTo>
                    <a:lnTo>
                      <a:pt x="19872" y="15709"/>
                    </a:lnTo>
                    <a:lnTo>
                      <a:pt x="21600" y="18655"/>
                    </a:lnTo>
                    <a:cubicBezTo>
                      <a:pt x="21600" y="18655"/>
                      <a:pt x="21600" y="21600"/>
                      <a:pt x="21600" y="21600"/>
                    </a:cubicBezTo>
                    <a:close/>
                  </a:path>
                </a:pathLst>
              </a:custGeom>
              <a:solidFill>
                <a:srgbClr val="FFFFFF"/>
              </a:solidFill>
              <a:ln w="12700">
                <a:miter lim="400000"/>
              </a:ln>
            </p:spPr>
            <p:txBody>
              <a:bodyPr anchor="ctr"/>
              <a:lstStyle/>
              <a:p>
                <a:pPr algn="ctr"/>
                <a:endParaRPr>
                  <a:cs typeface="+mn-ea"/>
                  <a:sym typeface="+mn-lt"/>
                </a:endParaRPr>
              </a:p>
            </p:txBody>
          </p:sp>
        </p:grpSp>
        <p:grpSp>
          <p:nvGrpSpPr>
            <p:cNvPr id="38" name="Group 15"/>
            <p:cNvGrpSpPr/>
            <p:nvPr/>
          </p:nvGrpSpPr>
          <p:grpSpPr>
            <a:xfrm>
              <a:off x="5504823" y="3648370"/>
              <a:ext cx="1197217" cy="1031704"/>
              <a:chOff x="5504823" y="3648370"/>
              <a:chExt cx="1197217" cy="1031704"/>
            </a:xfrm>
          </p:grpSpPr>
          <p:sp>
            <p:nvSpPr>
              <p:cNvPr id="39" name="Freeform: Shape 16"/>
              <p:cNvSpPr/>
              <p:nvPr/>
            </p:nvSpPr>
            <p:spPr>
              <a:xfrm>
                <a:off x="5504823" y="3648370"/>
                <a:ext cx="1197217" cy="1031704"/>
              </a:xfrm>
              <a:custGeom>
                <a:avLst/>
                <a:gdLst/>
                <a:ahLst/>
                <a:cxnLst>
                  <a:cxn ang="0">
                    <a:pos x="wd2" y="hd2"/>
                  </a:cxn>
                  <a:cxn ang="5400000">
                    <a:pos x="wd2" y="hd2"/>
                  </a:cxn>
                  <a:cxn ang="10800000">
                    <a:pos x="wd2" y="hd2"/>
                  </a:cxn>
                  <a:cxn ang="16200000">
                    <a:pos x="wd2" y="hd2"/>
                  </a:cxn>
                </a:cxnLst>
                <a:rect l="0" t="0" r="r" b="b"/>
                <a:pathLst>
                  <a:path w="21600" h="21600" extrusionOk="0">
                    <a:moveTo>
                      <a:pt x="10756" y="0"/>
                    </a:moveTo>
                    <a:lnTo>
                      <a:pt x="917" y="7575"/>
                    </a:lnTo>
                    <a:lnTo>
                      <a:pt x="0" y="8280"/>
                    </a:lnTo>
                    <a:lnTo>
                      <a:pt x="10685" y="21600"/>
                    </a:lnTo>
                    <a:lnTo>
                      <a:pt x="21600" y="8349"/>
                    </a:lnTo>
                  </a:path>
                </a:pathLst>
              </a:custGeom>
              <a:solidFill>
                <a:schemeClr val="accent4"/>
              </a:solidFill>
              <a:ln w="12700">
                <a:miter lim="400000"/>
              </a:ln>
            </p:spPr>
            <p:txBody>
              <a:bodyPr anchor="ctr"/>
              <a:lstStyle/>
              <a:p>
                <a:pPr algn="ctr"/>
                <a:endParaRPr>
                  <a:cs typeface="+mn-ea"/>
                  <a:sym typeface="+mn-lt"/>
                </a:endParaRPr>
              </a:p>
            </p:txBody>
          </p:sp>
          <p:sp>
            <p:nvSpPr>
              <p:cNvPr id="40" name="Freeform: Shape 17"/>
              <p:cNvSpPr/>
              <p:nvPr/>
            </p:nvSpPr>
            <p:spPr>
              <a:xfrm>
                <a:off x="5999252" y="4058203"/>
                <a:ext cx="212038" cy="212037"/>
              </a:xfrm>
              <a:custGeom>
                <a:avLst/>
                <a:gdLst/>
                <a:ahLst/>
                <a:cxnLst>
                  <a:cxn ang="0">
                    <a:pos x="wd2" y="hd2"/>
                  </a:cxn>
                  <a:cxn ang="5400000">
                    <a:pos x="wd2" y="hd2"/>
                  </a:cxn>
                  <a:cxn ang="10800000">
                    <a:pos x="wd2" y="hd2"/>
                  </a:cxn>
                  <a:cxn ang="16200000">
                    <a:pos x="wd2" y="hd2"/>
                  </a:cxn>
                </a:cxnLst>
                <a:rect l="0" t="0" r="r" b="b"/>
                <a:pathLst>
                  <a:path w="21600" h="21600" extrusionOk="0">
                    <a:moveTo>
                      <a:pt x="21138" y="19791"/>
                    </a:moveTo>
                    <a:lnTo>
                      <a:pt x="19803" y="21138"/>
                    </a:lnTo>
                    <a:cubicBezTo>
                      <a:pt x="19504" y="21425"/>
                      <a:pt x="19092" y="21600"/>
                      <a:pt x="18668" y="21600"/>
                    </a:cubicBezTo>
                    <a:cubicBezTo>
                      <a:pt x="18243" y="21600"/>
                      <a:pt x="17832" y="21425"/>
                      <a:pt x="17545" y="21138"/>
                    </a:cubicBezTo>
                    <a:lnTo>
                      <a:pt x="13015" y="16596"/>
                    </a:lnTo>
                    <a:cubicBezTo>
                      <a:pt x="12715" y="16309"/>
                      <a:pt x="12541" y="15897"/>
                      <a:pt x="12541" y="15473"/>
                    </a:cubicBezTo>
                    <a:cubicBezTo>
                      <a:pt x="12541" y="14999"/>
                      <a:pt x="12740" y="14612"/>
                      <a:pt x="13077" y="14275"/>
                    </a:cubicBezTo>
                    <a:lnTo>
                      <a:pt x="9883" y="11081"/>
                    </a:lnTo>
                    <a:lnTo>
                      <a:pt x="8311" y="12653"/>
                    </a:lnTo>
                    <a:cubicBezTo>
                      <a:pt x="8198" y="12765"/>
                      <a:pt x="8049" y="12828"/>
                      <a:pt x="7886" y="12828"/>
                    </a:cubicBezTo>
                    <a:cubicBezTo>
                      <a:pt x="7724" y="12828"/>
                      <a:pt x="7574" y="12765"/>
                      <a:pt x="7462" y="12653"/>
                    </a:cubicBezTo>
                    <a:cubicBezTo>
                      <a:pt x="7836" y="13027"/>
                      <a:pt x="8186" y="13302"/>
                      <a:pt x="8186" y="13876"/>
                    </a:cubicBezTo>
                    <a:cubicBezTo>
                      <a:pt x="8186" y="14200"/>
                      <a:pt x="8061" y="14487"/>
                      <a:pt x="7836" y="14724"/>
                    </a:cubicBezTo>
                    <a:cubicBezTo>
                      <a:pt x="7412" y="15174"/>
                      <a:pt x="6963" y="15773"/>
                      <a:pt x="6289" y="15773"/>
                    </a:cubicBezTo>
                    <a:cubicBezTo>
                      <a:pt x="5977" y="15773"/>
                      <a:pt x="5665" y="15648"/>
                      <a:pt x="5441" y="15423"/>
                    </a:cubicBezTo>
                    <a:lnTo>
                      <a:pt x="349" y="10332"/>
                    </a:lnTo>
                    <a:cubicBezTo>
                      <a:pt x="125" y="10107"/>
                      <a:pt x="0" y="9795"/>
                      <a:pt x="0" y="9484"/>
                    </a:cubicBezTo>
                    <a:cubicBezTo>
                      <a:pt x="0" y="8810"/>
                      <a:pt x="599" y="8360"/>
                      <a:pt x="1048" y="7936"/>
                    </a:cubicBezTo>
                    <a:cubicBezTo>
                      <a:pt x="1285" y="7712"/>
                      <a:pt x="1572" y="7587"/>
                      <a:pt x="1897" y="7587"/>
                    </a:cubicBezTo>
                    <a:cubicBezTo>
                      <a:pt x="2471" y="7587"/>
                      <a:pt x="2745" y="7936"/>
                      <a:pt x="3120" y="8311"/>
                    </a:cubicBezTo>
                    <a:cubicBezTo>
                      <a:pt x="3007" y="8198"/>
                      <a:pt x="2945" y="8049"/>
                      <a:pt x="2945" y="7886"/>
                    </a:cubicBezTo>
                    <a:cubicBezTo>
                      <a:pt x="2945" y="7724"/>
                      <a:pt x="3007" y="7574"/>
                      <a:pt x="3120" y="7462"/>
                    </a:cubicBezTo>
                    <a:lnTo>
                      <a:pt x="7462" y="3120"/>
                    </a:lnTo>
                    <a:cubicBezTo>
                      <a:pt x="7574" y="3007"/>
                      <a:pt x="7724" y="2945"/>
                      <a:pt x="7886" y="2945"/>
                    </a:cubicBezTo>
                    <a:cubicBezTo>
                      <a:pt x="8049" y="2945"/>
                      <a:pt x="8198" y="3007"/>
                      <a:pt x="8311" y="3120"/>
                    </a:cubicBezTo>
                    <a:cubicBezTo>
                      <a:pt x="7936" y="2745"/>
                      <a:pt x="7587" y="2471"/>
                      <a:pt x="7587" y="1897"/>
                    </a:cubicBezTo>
                    <a:cubicBezTo>
                      <a:pt x="7587" y="1572"/>
                      <a:pt x="7712" y="1285"/>
                      <a:pt x="7936" y="1048"/>
                    </a:cubicBezTo>
                    <a:cubicBezTo>
                      <a:pt x="8360" y="599"/>
                      <a:pt x="8810" y="0"/>
                      <a:pt x="9484" y="0"/>
                    </a:cubicBezTo>
                    <a:cubicBezTo>
                      <a:pt x="9795" y="0"/>
                      <a:pt x="10107" y="125"/>
                      <a:pt x="10332" y="349"/>
                    </a:cubicBezTo>
                    <a:lnTo>
                      <a:pt x="15423" y="5441"/>
                    </a:lnTo>
                    <a:cubicBezTo>
                      <a:pt x="15648" y="5665"/>
                      <a:pt x="15773" y="5977"/>
                      <a:pt x="15773" y="6289"/>
                    </a:cubicBezTo>
                    <a:cubicBezTo>
                      <a:pt x="15773" y="6963"/>
                      <a:pt x="15174" y="7412"/>
                      <a:pt x="14724" y="7836"/>
                    </a:cubicBezTo>
                    <a:cubicBezTo>
                      <a:pt x="14487" y="8061"/>
                      <a:pt x="14200" y="8186"/>
                      <a:pt x="13876" y="8186"/>
                    </a:cubicBezTo>
                    <a:cubicBezTo>
                      <a:pt x="13302" y="8186"/>
                      <a:pt x="13027" y="7836"/>
                      <a:pt x="12653" y="7462"/>
                    </a:cubicBezTo>
                    <a:cubicBezTo>
                      <a:pt x="12765" y="7574"/>
                      <a:pt x="12828" y="7724"/>
                      <a:pt x="12828" y="7886"/>
                    </a:cubicBezTo>
                    <a:cubicBezTo>
                      <a:pt x="12828" y="8049"/>
                      <a:pt x="12765" y="8198"/>
                      <a:pt x="12653" y="8311"/>
                    </a:cubicBezTo>
                    <a:lnTo>
                      <a:pt x="11081" y="9883"/>
                    </a:lnTo>
                    <a:lnTo>
                      <a:pt x="14275" y="13077"/>
                    </a:lnTo>
                    <a:cubicBezTo>
                      <a:pt x="14612" y="12740"/>
                      <a:pt x="14999" y="12541"/>
                      <a:pt x="15473" y="12541"/>
                    </a:cubicBezTo>
                    <a:cubicBezTo>
                      <a:pt x="15897" y="12541"/>
                      <a:pt x="16309" y="12715"/>
                      <a:pt x="16609" y="13002"/>
                    </a:cubicBezTo>
                    <a:lnTo>
                      <a:pt x="21138" y="17532"/>
                    </a:lnTo>
                    <a:cubicBezTo>
                      <a:pt x="21425" y="17832"/>
                      <a:pt x="21600" y="18243"/>
                      <a:pt x="21600" y="18668"/>
                    </a:cubicBezTo>
                    <a:cubicBezTo>
                      <a:pt x="21600" y="19092"/>
                      <a:pt x="21425" y="19504"/>
                      <a:pt x="21138" y="19791"/>
                    </a:cubicBezTo>
                    <a:close/>
                  </a:path>
                </a:pathLst>
              </a:custGeom>
              <a:solidFill>
                <a:srgbClr val="FFFFFF"/>
              </a:solidFill>
              <a:ln w="12700">
                <a:miter lim="400000"/>
              </a:ln>
            </p:spPr>
            <p:txBody>
              <a:bodyPr anchor="ctr"/>
              <a:lstStyle/>
              <a:p>
                <a:pPr algn="ctr"/>
                <a:endParaRPr>
                  <a:cs typeface="+mn-ea"/>
                  <a:sym typeface="+mn-lt"/>
                </a:endParaRPr>
              </a:p>
            </p:txBody>
          </p:sp>
        </p:grpSp>
      </p:grpSp>
      <p:grpSp>
        <p:nvGrpSpPr>
          <p:cNvPr id="5" name="Group 68"/>
          <p:cNvGrpSpPr/>
          <p:nvPr/>
        </p:nvGrpSpPr>
        <p:grpSpPr>
          <a:xfrm>
            <a:off x="6128111" y="1273760"/>
            <a:ext cx="2062292" cy="2597568"/>
            <a:chOff x="8170814" y="1912116"/>
            <a:chExt cx="2749722" cy="3463424"/>
          </a:xfrm>
        </p:grpSpPr>
        <p:grpSp>
          <p:nvGrpSpPr>
            <p:cNvPr id="20" name="Group 69"/>
            <p:cNvGrpSpPr/>
            <p:nvPr/>
          </p:nvGrpSpPr>
          <p:grpSpPr>
            <a:xfrm>
              <a:off x="8170814" y="1912116"/>
              <a:ext cx="2611177" cy="3463424"/>
              <a:chOff x="1193500" y="1491637"/>
              <a:chExt cx="3761195" cy="3463424"/>
            </a:xfrm>
          </p:grpSpPr>
          <p:grpSp>
            <p:nvGrpSpPr>
              <p:cNvPr id="23" name="Group 72"/>
              <p:cNvGrpSpPr/>
              <p:nvPr/>
            </p:nvGrpSpPr>
            <p:grpSpPr>
              <a:xfrm>
                <a:off x="1193500" y="1491637"/>
                <a:ext cx="3761195" cy="815608"/>
                <a:chOff x="1317257" y="1824875"/>
                <a:chExt cx="3761195" cy="815608"/>
              </a:xfrm>
            </p:grpSpPr>
            <p:sp>
              <p:nvSpPr>
                <p:cNvPr id="30" name="TextBox 79"/>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endParaRPr lang="zh-CN" altLang="en-US" sz="1000">
                    <a:cs typeface="+mn-ea"/>
                    <a:sym typeface="+mn-lt"/>
                  </a:endParaRPr>
                </a:p>
              </p:txBody>
            </p:sp>
            <p:sp>
              <p:nvSpPr>
                <p:cNvPr id="31" name="Rectangle 80"/>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1"/>
                      </a:solidFill>
                      <a:cs typeface="+mn-ea"/>
                      <a:sym typeface="+mn-lt"/>
                    </a:rPr>
                    <a:t>标题文本预设</a:t>
                  </a:r>
                  <a:endParaRPr lang="zh-CN" altLang="en-US" sz="1600" b="1">
                    <a:solidFill>
                      <a:schemeClr val="accent1"/>
                    </a:solidFill>
                    <a:cs typeface="+mn-ea"/>
                    <a:sym typeface="+mn-lt"/>
                  </a:endParaRPr>
                </a:p>
              </p:txBody>
            </p:sp>
          </p:grpSp>
          <p:grpSp>
            <p:nvGrpSpPr>
              <p:cNvPr id="24" name="Group 73"/>
              <p:cNvGrpSpPr/>
              <p:nvPr/>
            </p:nvGrpSpPr>
            <p:grpSpPr>
              <a:xfrm>
                <a:off x="1193500" y="2815545"/>
                <a:ext cx="3761195" cy="815608"/>
                <a:chOff x="1317257" y="1824875"/>
                <a:chExt cx="3761195" cy="815608"/>
              </a:xfrm>
            </p:grpSpPr>
            <p:sp>
              <p:nvSpPr>
                <p:cNvPr id="28" name="TextBox 77"/>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endParaRPr lang="zh-CN" altLang="en-US" sz="1000">
                    <a:cs typeface="+mn-ea"/>
                    <a:sym typeface="+mn-lt"/>
                  </a:endParaRPr>
                </a:p>
              </p:txBody>
            </p:sp>
            <p:sp>
              <p:nvSpPr>
                <p:cNvPr id="29" name="Rectangle 78"/>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2"/>
                      </a:solidFill>
                      <a:cs typeface="+mn-ea"/>
                      <a:sym typeface="+mn-lt"/>
                    </a:rPr>
                    <a:t>标题文本预设</a:t>
                  </a:r>
                  <a:endParaRPr lang="zh-CN" altLang="en-US" sz="1600" b="1">
                    <a:solidFill>
                      <a:schemeClr val="accent2"/>
                    </a:solidFill>
                    <a:cs typeface="+mn-ea"/>
                    <a:sym typeface="+mn-lt"/>
                  </a:endParaRPr>
                </a:p>
              </p:txBody>
            </p:sp>
          </p:grpSp>
          <p:grpSp>
            <p:nvGrpSpPr>
              <p:cNvPr id="25" name="Group 74"/>
              <p:cNvGrpSpPr/>
              <p:nvPr/>
            </p:nvGrpSpPr>
            <p:grpSpPr>
              <a:xfrm>
                <a:off x="1193500" y="4139453"/>
                <a:ext cx="3761195" cy="815608"/>
                <a:chOff x="1317257" y="1824875"/>
                <a:chExt cx="3761195" cy="815608"/>
              </a:xfrm>
            </p:grpSpPr>
            <p:sp>
              <p:nvSpPr>
                <p:cNvPr id="26" name="TextBox 75"/>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endParaRPr lang="zh-CN" altLang="en-US" sz="1000">
                    <a:cs typeface="+mn-ea"/>
                    <a:sym typeface="+mn-lt"/>
                  </a:endParaRPr>
                </a:p>
              </p:txBody>
            </p:sp>
            <p:sp>
              <p:nvSpPr>
                <p:cNvPr id="27" name="Rectangle 76"/>
                <p:cNvSpPr/>
                <p:nvPr/>
              </p:nvSpPr>
              <p:spPr>
                <a:xfrm>
                  <a:off x="1317257" y="1824875"/>
                  <a:ext cx="3761195" cy="307777"/>
                </a:xfrm>
                <a:prstGeom prst="rect">
                  <a:avLst/>
                </a:prstGeom>
              </p:spPr>
              <p:txBody>
                <a:bodyPr wrap="none" lIns="0" tIns="0" rIns="0" bIns="0">
                  <a:normAutofit lnSpcReduction="10000"/>
                </a:bodyPr>
                <a:lstStyle/>
                <a:p>
                  <a:pPr algn="r"/>
                  <a:r>
                    <a:rPr lang="zh-CN" altLang="en-US" sz="1600" b="1">
                      <a:solidFill>
                        <a:schemeClr val="accent5"/>
                      </a:solidFill>
                      <a:cs typeface="+mn-ea"/>
                      <a:sym typeface="+mn-lt"/>
                    </a:rPr>
                    <a:t>标题文本预设</a:t>
                  </a:r>
                  <a:endParaRPr lang="zh-CN" altLang="en-US" sz="1600" b="1">
                    <a:solidFill>
                      <a:schemeClr val="accent5"/>
                    </a:solidFill>
                    <a:cs typeface="+mn-ea"/>
                    <a:sym typeface="+mn-lt"/>
                  </a:endParaRPr>
                </a:p>
              </p:txBody>
            </p:sp>
          </p:grpSp>
        </p:grpSp>
        <p:cxnSp>
          <p:nvCxnSpPr>
            <p:cNvPr id="21" name="Straight Connector 70"/>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71"/>
            <p:cNvCxnSpPr/>
            <p:nvPr/>
          </p:nvCxnSpPr>
          <p:spPr>
            <a:xfrm>
              <a:off x="8472264"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6" name="Group 81"/>
          <p:cNvGrpSpPr/>
          <p:nvPr/>
        </p:nvGrpSpPr>
        <p:grpSpPr>
          <a:xfrm>
            <a:off x="980602" y="1273760"/>
            <a:ext cx="2035289" cy="2597568"/>
            <a:chOff x="1307468" y="1697288"/>
            <a:chExt cx="2713719" cy="3463424"/>
          </a:xfrm>
        </p:grpSpPr>
        <p:grpSp>
          <p:nvGrpSpPr>
            <p:cNvPr id="7" name="Group 82"/>
            <p:cNvGrpSpPr/>
            <p:nvPr/>
          </p:nvGrpSpPr>
          <p:grpSpPr>
            <a:xfrm>
              <a:off x="1410010" y="1697288"/>
              <a:ext cx="2611177" cy="3463424"/>
              <a:chOff x="1193500" y="1491637"/>
              <a:chExt cx="3761195" cy="3463424"/>
            </a:xfrm>
          </p:grpSpPr>
          <p:grpSp>
            <p:nvGrpSpPr>
              <p:cNvPr id="11" name="Group 86"/>
              <p:cNvGrpSpPr/>
              <p:nvPr/>
            </p:nvGrpSpPr>
            <p:grpSpPr>
              <a:xfrm>
                <a:off x="1193500" y="1491637"/>
                <a:ext cx="3761195" cy="815608"/>
                <a:chOff x="1317257" y="1824875"/>
                <a:chExt cx="3761195" cy="815608"/>
              </a:xfrm>
            </p:grpSpPr>
            <p:sp>
              <p:nvSpPr>
                <p:cNvPr id="18" name="TextBox 93"/>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cs typeface="+mn-ea"/>
                      <a:sym typeface="+mn-lt"/>
                    </a:rPr>
                    <a:t>此部分内容作为文字排版占位显示</a:t>
                  </a:r>
                  <a:br>
                    <a:rPr lang="zh-CN" altLang="en-US" sz="1000" dirty="0">
                      <a:cs typeface="+mn-ea"/>
                      <a:sym typeface="+mn-lt"/>
                    </a:rPr>
                  </a:br>
                  <a:r>
                    <a:rPr lang="zh-CN" altLang="en-US" sz="1000" dirty="0">
                      <a:cs typeface="+mn-ea"/>
                      <a:sym typeface="+mn-lt"/>
                    </a:rPr>
                    <a:t>（建议使用主题字体）</a:t>
                  </a:r>
                  <a:endParaRPr lang="zh-CN" altLang="en-US" sz="1000" dirty="0">
                    <a:cs typeface="+mn-ea"/>
                    <a:sym typeface="+mn-lt"/>
                  </a:endParaRPr>
                </a:p>
              </p:txBody>
            </p:sp>
            <p:sp>
              <p:nvSpPr>
                <p:cNvPr id="19" name="Rectangle 94"/>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1"/>
                      </a:solidFill>
                      <a:cs typeface="+mn-ea"/>
                      <a:sym typeface="+mn-lt"/>
                    </a:rPr>
                    <a:t>标题文本预设</a:t>
                  </a:r>
                  <a:endParaRPr lang="zh-CN" altLang="en-US" sz="1600" b="1">
                    <a:solidFill>
                      <a:schemeClr val="accent1"/>
                    </a:solidFill>
                    <a:cs typeface="+mn-ea"/>
                    <a:sym typeface="+mn-lt"/>
                  </a:endParaRPr>
                </a:p>
              </p:txBody>
            </p:sp>
          </p:grpSp>
          <p:grpSp>
            <p:nvGrpSpPr>
              <p:cNvPr id="12" name="Group 87"/>
              <p:cNvGrpSpPr/>
              <p:nvPr/>
            </p:nvGrpSpPr>
            <p:grpSpPr>
              <a:xfrm>
                <a:off x="1193500" y="2815545"/>
                <a:ext cx="3761195" cy="815608"/>
                <a:chOff x="1317257" y="1824875"/>
                <a:chExt cx="3761195" cy="815608"/>
              </a:xfrm>
            </p:grpSpPr>
            <p:sp>
              <p:nvSpPr>
                <p:cNvPr id="16" name="TextBox 91"/>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endParaRPr lang="zh-CN" altLang="en-US" sz="1000">
                    <a:cs typeface="+mn-ea"/>
                    <a:sym typeface="+mn-lt"/>
                  </a:endParaRPr>
                </a:p>
              </p:txBody>
            </p:sp>
            <p:sp>
              <p:nvSpPr>
                <p:cNvPr id="17" name="Rectangle 92"/>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2"/>
                      </a:solidFill>
                      <a:cs typeface="+mn-ea"/>
                      <a:sym typeface="+mn-lt"/>
                    </a:rPr>
                    <a:t>标题文本预设</a:t>
                  </a:r>
                  <a:endParaRPr lang="zh-CN" altLang="en-US" sz="1600" b="1">
                    <a:solidFill>
                      <a:schemeClr val="accent2"/>
                    </a:solidFill>
                    <a:cs typeface="+mn-ea"/>
                    <a:sym typeface="+mn-lt"/>
                  </a:endParaRPr>
                </a:p>
              </p:txBody>
            </p:sp>
          </p:grpSp>
          <p:grpSp>
            <p:nvGrpSpPr>
              <p:cNvPr id="13" name="Group 88"/>
              <p:cNvGrpSpPr/>
              <p:nvPr/>
            </p:nvGrpSpPr>
            <p:grpSpPr>
              <a:xfrm>
                <a:off x="1193500" y="4139453"/>
                <a:ext cx="3761195" cy="815608"/>
                <a:chOff x="1317257" y="1824875"/>
                <a:chExt cx="3761195" cy="815608"/>
              </a:xfrm>
            </p:grpSpPr>
            <p:sp>
              <p:nvSpPr>
                <p:cNvPr id="14" name="TextBox 89"/>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a:cs typeface="+mn-ea"/>
                      <a:sym typeface="+mn-lt"/>
                    </a:rPr>
                    <a:t>此部分内容作为文字排版占位显示</a:t>
                  </a:r>
                  <a:br>
                    <a:rPr lang="zh-CN" altLang="en-US" sz="1000">
                      <a:cs typeface="+mn-ea"/>
                      <a:sym typeface="+mn-lt"/>
                    </a:rPr>
                  </a:br>
                  <a:r>
                    <a:rPr lang="zh-CN" altLang="en-US" sz="1000">
                      <a:cs typeface="+mn-ea"/>
                      <a:sym typeface="+mn-lt"/>
                    </a:rPr>
                    <a:t>（建议使用主题字体）</a:t>
                  </a:r>
                  <a:endParaRPr lang="zh-CN" altLang="en-US" sz="1000">
                    <a:cs typeface="+mn-ea"/>
                    <a:sym typeface="+mn-lt"/>
                  </a:endParaRPr>
                </a:p>
              </p:txBody>
            </p:sp>
            <p:sp>
              <p:nvSpPr>
                <p:cNvPr id="15" name="Rectangle 90"/>
                <p:cNvSpPr/>
                <p:nvPr/>
              </p:nvSpPr>
              <p:spPr>
                <a:xfrm>
                  <a:off x="1317257" y="1824875"/>
                  <a:ext cx="3761195" cy="307777"/>
                </a:xfrm>
                <a:prstGeom prst="rect">
                  <a:avLst/>
                </a:prstGeom>
              </p:spPr>
              <p:txBody>
                <a:bodyPr wrap="none" lIns="0" tIns="0" rIns="0" bIns="0">
                  <a:normAutofit lnSpcReduction="10000"/>
                </a:bodyPr>
                <a:lstStyle/>
                <a:p>
                  <a:r>
                    <a:rPr lang="zh-CN" altLang="en-US" sz="1600" b="1">
                      <a:solidFill>
                        <a:schemeClr val="accent5"/>
                      </a:solidFill>
                      <a:cs typeface="+mn-ea"/>
                      <a:sym typeface="+mn-lt"/>
                    </a:rPr>
                    <a:t>标题文本预设</a:t>
                  </a:r>
                  <a:endParaRPr lang="zh-CN" altLang="en-US" sz="1600" b="1">
                    <a:solidFill>
                      <a:schemeClr val="accent5"/>
                    </a:solidFill>
                    <a:cs typeface="+mn-ea"/>
                    <a:sym typeface="+mn-lt"/>
                  </a:endParaRPr>
                </a:p>
              </p:txBody>
            </p:sp>
          </p:grpSp>
        </p:grpSp>
        <p:grpSp>
          <p:nvGrpSpPr>
            <p:cNvPr id="8" name="Group 83"/>
            <p:cNvGrpSpPr/>
            <p:nvPr/>
          </p:nvGrpSpPr>
          <p:grpSpPr>
            <a:xfrm>
              <a:off x="1307468" y="2710116"/>
              <a:ext cx="2448272" cy="1338747"/>
              <a:chOff x="1307468" y="2924944"/>
              <a:chExt cx="2448272" cy="1338747"/>
            </a:xfrm>
          </p:grpSpPr>
          <p:cxnSp>
            <p:nvCxnSpPr>
              <p:cNvPr id="9" name="Straight Connector 84"/>
              <p:cNvCxnSpPr/>
              <p:nvPr/>
            </p:nvCxnSpPr>
            <p:spPr>
              <a:xfrm>
                <a:off x="1307468"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85"/>
              <p:cNvCxnSpPr/>
              <p:nvPr/>
            </p:nvCxnSpPr>
            <p:spPr>
              <a:xfrm>
                <a:off x="1307468" y="4263691"/>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99592" y="2582449"/>
            <a:ext cx="2049500" cy="626833"/>
            <a:chOff x="284549" y="3139323"/>
            <a:chExt cx="2732666" cy="835777"/>
          </a:xfrm>
        </p:grpSpPr>
        <p:sp>
          <p:nvSpPr>
            <p:cNvPr id="25" name="文本框 12"/>
            <p:cNvSpPr txBox="1"/>
            <p:nvPr/>
          </p:nvSpPr>
          <p:spPr>
            <a:xfrm>
              <a:off x="284549" y="3385544"/>
              <a:ext cx="2732666" cy="589556"/>
            </a:xfrm>
            <a:prstGeom prst="rect">
              <a:avLst/>
            </a:prstGeom>
            <a:noFill/>
          </p:spPr>
          <p:txBody>
            <a:bodyPr wrap="square" lIns="72000" tIns="0" rIns="72000" bIns="0" anchor="ctr" anchorCtr="0">
              <a:normAutofit fontScale="85000" lnSpcReduction="10000"/>
            </a:bodyPr>
            <a:lstStyle/>
            <a:p>
              <a:pPr algn="r" defTabSz="913765">
                <a:lnSpc>
                  <a:spcPct val="120000"/>
                </a:lnSpc>
                <a:defRPr/>
              </a:pPr>
              <a:r>
                <a:rPr lang="zh-CN" altLang="en-US" sz="1200" dirty="0">
                  <a:cs typeface="+mn-ea"/>
                  <a:sym typeface="+mn-lt"/>
                </a:rPr>
                <a:t>此部分内容作为文字排版占位显示</a:t>
              </a:r>
              <a:br>
                <a:rPr lang="zh-CN" altLang="en-US" sz="1200" dirty="0">
                  <a:cs typeface="+mn-ea"/>
                  <a:sym typeface="+mn-lt"/>
                </a:rPr>
              </a:br>
              <a:r>
                <a:rPr lang="zh-CN" altLang="en-US" sz="1200" dirty="0">
                  <a:cs typeface="+mn-ea"/>
                  <a:sym typeface="+mn-lt"/>
                </a:rPr>
                <a:t>（建议使用主题字体）</a:t>
              </a:r>
              <a:endParaRPr lang="zh-CN" altLang="en-US" sz="1200" dirty="0">
                <a:cs typeface="+mn-ea"/>
                <a:sym typeface="+mn-lt"/>
              </a:endParaRPr>
            </a:p>
          </p:txBody>
        </p:sp>
        <p:sp>
          <p:nvSpPr>
            <p:cNvPr id="26" name="矩形 25"/>
            <p:cNvSpPr/>
            <p:nvPr/>
          </p:nvSpPr>
          <p:spPr>
            <a:xfrm>
              <a:off x="609599" y="3139323"/>
              <a:ext cx="2407615" cy="246221"/>
            </a:xfrm>
            <a:prstGeom prst="rect">
              <a:avLst/>
            </a:prstGeom>
          </p:spPr>
          <p:txBody>
            <a:bodyPr wrap="none" lIns="72000" tIns="0" rIns="72000" bIns="0">
              <a:normAutofit fontScale="85000" lnSpcReduction="20000"/>
            </a:bodyPr>
            <a:lstStyle/>
            <a:p>
              <a:pPr algn="r" defTabSz="913765">
                <a:defRPr/>
              </a:pPr>
              <a:r>
                <a:rPr lang="zh-CN" altLang="en-US" b="1">
                  <a:solidFill>
                    <a:schemeClr val="accent2"/>
                  </a:solidFill>
                  <a:cs typeface="+mn-ea"/>
                  <a:sym typeface="+mn-lt"/>
                </a:rPr>
                <a:t>标题文本预设</a:t>
              </a:r>
              <a:endParaRPr lang="zh-CN" altLang="en-US" b="1">
                <a:solidFill>
                  <a:schemeClr val="accent2"/>
                </a:solidFill>
                <a:cs typeface="+mn-ea"/>
                <a:sym typeface="+mn-lt"/>
              </a:endParaRPr>
            </a:p>
          </p:txBody>
        </p:sp>
      </p:grpSp>
      <p:grpSp>
        <p:nvGrpSpPr>
          <p:cNvPr id="5" name="组合 4"/>
          <p:cNvGrpSpPr/>
          <p:nvPr/>
        </p:nvGrpSpPr>
        <p:grpSpPr>
          <a:xfrm>
            <a:off x="6177330" y="3549466"/>
            <a:ext cx="1842997" cy="626833"/>
            <a:chOff x="9029821" y="3139323"/>
            <a:chExt cx="2457329" cy="835777"/>
          </a:xfrm>
        </p:grpSpPr>
        <p:sp>
          <p:nvSpPr>
            <p:cNvPr id="23" name="文本框 15"/>
            <p:cNvSpPr txBox="1"/>
            <p:nvPr/>
          </p:nvSpPr>
          <p:spPr>
            <a:xfrm>
              <a:off x="9029821" y="3385544"/>
              <a:ext cx="2457329" cy="589556"/>
            </a:xfrm>
            <a:prstGeom prst="rect">
              <a:avLst/>
            </a:prstGeom>
            <a:noFill/>
          </p:spPr>
          <p:txBody>
            <a:bodyPr wrap="square" lIns="72000" tIns="0" rIns="72000" bIns="0" anchor="ctr" anchorCtr="0">
              <a:normAutofit fontScale="77500" lnSpcReduction="20000"/>
            </a:bodyPr>
            <a:lstStyle/>
            <a:p>
              <a:pPr defTabSz="913765">
                <a:lnSpc>
                  <a:spcPct val="120000"/>
                </a:lnSpc>
                <a:defRPr/>
              </a:pPr>
              <a:r>
                <a:rPr lang="zh-CN" altLang="en-US" sz="1200">
                  <a:cs typeface="+mn-ea"/>
                  <a:sym typeface="+mn-lt"/>
                </a:rPr>
                <a:t>此部分内容作为文字排版占位显示</a:t>
              </a:r>
              <a:br>
                <a:rPr lang="zh-CN" altLang="en-US" sz="1200">
                  <a:cs typeface="+mn-ea"/>
                  <a:sym typeface="+mn-lt"/>
                </a:rPr>
              </a:br>
              <a:r>
                <a:rPr lang="zh-CN" altLang="en-US" sz="1200">
                  <a:cs typeface="+mn-ea"/>
                  <a:sym typeface="+mn-lt"/>
                </a:rPr>
                <a:t>（建议使用主题字体）</a:t>
              </a:r>
              <a:endParaRPr lang="zh-CN" altLang="en-US" sz="1200">
                <a:cs typeface="+mn-ea"/>
                <a:sym typeface="+mn-lt"/>
              </a:endParaRPr>
            </a:p>
          </p:txBody>
        </p:sp>
        <p:sp>
          <p:nvSpPr>
            <p:cNvPr id="24" name="矩形 23"/>
            <p:cNvSpPr/>
            <p:nvPr/>
          </p:nvSpPr>
          <p:spPr>
            <a:xfrm>
              <a:off x="9029821" y="3139323"/>
              <a:ext cx="2457329" cy="246221"/>
            </a:xfrm>
            <a:prstGeom prst="rect">
              <a:avLst/>
            </a:prstGeom>
          </p:spPr>
          <p:txBody>
            <a:bodyPr wrap="none" lIns="72000" tIns="0" rIns="72000" bIns="0">
              <a:normAutofit fontScale="85000" lnSpcReduction="20000"/>
            </a:bodyPr>
            <a:lstStyle/>
            <a:p>
              <a:pPr defTabSz="913765">
                <a:defRPr/>
              </a:pPr>
              <a:r>
                <a:rPr lang="zh-CN" altLang="en-US" b="1">
                  <a:solidFill>
                    <a:schemeClr val="accent1"/>
                  </a:solidFill>
                  <a:cs typeface="+mn-ea"/>
                  <a:sym typeface="+mn-lt"/>
                </a:rPr>
                <a:t>标题文本预设</a:t>
              </a:r>
              <a:endParaRPr lang="zh-CN" altLang="en-US" b="1">
                <a:solidFill>
                  <a:schemeClr val="accent1"/>
                </a:solidFill>
                <a:cs typeface="+mn-ea"/>
                <a:sym typeface="+mn-lt"/>
              </a:endParaRPr>
            </a:p>
          </p:txBody>
        </p:sp>
      </p:grpSp>
      <p:grpSp>
        <p:nvGrpSpPr>
          <p:cNvPr id="6" name="组合 5"/>
          <p:cNvGrpSpPr/>
          <p:nvPr/>
        </p:nvGrpSpPr>
        <p:grpSpPr>
          <a:xfrm>
            <a:off x="5414767" y="1419296"/>
            <a:ext cx="1842997" cy="626833"/>
            <a:chOff x="9029821" y="3139323"/>
            <a:chExt cx="2457329" cy="835777"/>
          </a:xfrm>
        </p:grpSpPr>
        <p:sp>
          <p:nvSpPr>
            <p:cNvPr id="21" name="文本框 18"/>
            <p:cNvSpPr txBox="1"/>
            <p:nvPr/>
          </p:nvSpPr>
          <p:spPr>
            <a:xfrm>
              <a:off x="9029821" y="3385544"/>
              <a:ext cx="2457329" cy="589556"/>
            </a:xfrm>
            <a:prstGeom prst="rect">
              <a:avLst/>
            </a:prstGeom>
            <a:noFill/>
          </p:spPr>
          <p:txBody>
            <a:bodyPr wrap="square" lIns="72000" tIns="0" rIns="72000" bIns="0" anchor="ctr" anchorCtr="0">
              <a:normAutofit fontScale="77500" lnSpcReduction="20000"/>
            </a:bodyPr>
            <a:lstStyle/>
            <a:p>
              <a:pPr defTabSz="913765">
                <a:lnSpc>
                  <a:spcPct val="120000"/>
                </a:lnSpc>
                <a:defRPr/>
              </a:pPr>
              <a:r>
                <a:rPr lang="zh-CN" altLang="en-US" sz="1200">
                  <a:cs typeface="+mn-ea"/>
                  <a:sym typeface="+mn-lt"/>
                </a:rPr>
                <a:t>此部分内容作为文字排版占位显示</a:t>
              </a:r>
              <a:br>
                <a:rPr lang="zh-CN" altLang="en-US" sz="1200">
                  <a:cs typeface="+mn-ea"/>
                  <a:sym typeface="+mn-lt"/>
                </a:rPr>
              </a:br>
              <a:r>
                <a:rPr lang="zh-CN" altLang="en-US" sz="1200">
                  <a:cs typeface="+mn-ea"/>
                  <a:sym typeface="+mn-lt"/>
                </a:rPr>
                <a:t>（建议使用主题字体）</a:t>
              </a:r>
              <a:endParaRPr lang="zh-CN" altLang="en-US" sz="1200">
                <a:cs typeface="+mn-ea"/>
                <a:sym typeface="+mn-lt"/>
              </a:endParaRPr>
            </a:p>
          </p:txBody>
        </p:sp>
        <p:sp>
          <p:nvSpPr>
            <p:cNvPr id="22" name="矩形 21"/>
            <p:cNvSpPr/>
            <p:nvPr/>
          </p:nvSpPr>
          <p:spPr>
            <a:xfrm>
              <a:off x="9029821" y="3139323"/>
              <a:ext cx="2457329" cy="246221"/>
            </a:xfrm>
            <a:prstGeom prst="rect">
              <a:avLst/>
            </a:prstGeom>
          </p:spPr>
          <p:txBody>
            <a:bodyPr wrap="none" lIns="72000" tIns="0" rIns="72000" bIns="0">
              <a:normAutofit fontScale="85000" lnSpcReduction="20000"/>
            </a:bodyPr>
            <a:lstStyle/>
            <a:p>
              <a:pPr defTabSz="913765">
                <a:defRPr/>
              </a:pPr>
              <a:r>
                <a:rPr lang="zh-CN" altLang="en-US" b="1">
                  <a:solidFill>
                    <a:schemeClr val="accent4"/>
                  </a:solidFill>
                  <a:cs typeface="+mn-ea"/>
                  <a:sym typeface="+mn-lt"/>
                </a:rPr>
                <a:t>标题文本预设</a:t>
              </a:r>
              <a:endParaRPr lang="zh-CN" altLang="en-US" b="1">
                <a:solidFill>
                  <a:schemeClr val="accent4"/>
                </a:solidFill>
                <a:cs typeface="+mn-ea"/>
                <a:sym typeface="+mn-lt"/>
              </a:endParaRPr>
            </a:p>
          </p:txBody>
        </p:sp>
      </p:grpSp>
      <p:grpSp>
        <p:nvGrpSpPr>
          <p:cNvPr id="7" name="组合 6"/>
          <p:cNvGrpSpPr/>
          <p:nvPr/>
        </p:nvGrpSpPr>
        <p:grpSpPr>
          <a:xfrm>
            <a:off x="3107773" y="1118350"/>
            <a:ext cx="2840089" cy="4025945"/>
            <a:chOff x="4143697" y="1490074"/>
            <a:chExt cx="3786785" cy="5367926"/>
          </a:xfrm>
        </p:grpSpPr>
        <p:sp>
          <p:nvSpPr>
            <p:cNvPr id="8" name="等腰三角形 7"/>
            <p:cNvSpPr/>
            <p:nvPr/>
          </p:nvSpPr>
          <p:spPr>
            <a:xfrm>
              <a:off x="5676900" y="2619375"/>
              <a:ext cx="838200" cy="4238625"/>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等腰三角形 8"/>
            <p:cNvSpPr/>
            <p:nvPr/>
          </p:nvSpPr>
          <p:spPr>
            <a:xfrm rot="19398918" flipH="1">
              <a:off x="5455672" y="5623648"/>
              <a:ext cx="238688" cy="847141"/>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等腰三角形 9"/>
            <p:cNvSpPr/>
            <p:nvPr/>
          </p:nvSpPr>
          <p:spPr>
            <a:xfrm rot="18459578" flipH="1">
              <a:off x="5509931" y="3854413"/>
              <a:ext cx="238688" cy="847141"/>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等腰三角形 10"/>
            <p:cNvSpPr/>
            <p:nvPr/>
          </p:nvSpPr>
          <p:spPr>
            <a:xfrm rot="2398410" flipH="1">
              <a:off x="6290935" y="3368440"/>
              <a:ext cx="239629" cy="876101"/>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等腰三角形 11"/>
            <p:cNvSpPr/>
            <p:nvPr/>
          </p:nvSpPr>
          <p:spPr>
            <a:xfrm rot="2619467" flipH="1">
              <a:off x="6484542" y="4962728"/>
              <a:ext cx="238688" cy="904473"/>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3" name="椭圆 12"/>
            <p:cNvSpPr/>
            <p:nvPr/>
          </p:nvSpPr>
          <p:spPr>
            <a:xfrm>
              <a:off x="5276850" y="1490074"/>
              <a:ext cx="1638300" cy="163830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4" name="椭圆 13"/>
            <p:cNvSpPr/>
            <p:nvPr/>
          </p:nvSpPr>
          <p:spPr>
            <a:xfrm>
              <a:off x="6314531" y="3065104"/>
              <a:ext cx="873396" cy="873396"/>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5" name="椭圆 14"/>
            <p:cNvSpPr/>
            <p:nvPr/>
          </p:nvSpPr>
          <p:spPr>
            <a:xfrm>
              <a:off x="6437562" y="4331616"/>
              <a:ext cx="1492920" cy="149292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6" name="椭圆 15"/>
            <p:cNvSpPr/>
            <p:nvPr/>
          </p:nvSpPr>
          <p:spPr>
            <a:xfrm>
              <a:off x="4782143" y="5236954"/>
              <a:ext cx="877790" cy="877790"/>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7" name="椭圆 16"/>
            <p:cNvSpPr/>
            <p:nvPr/>
          </p:nvSpPr>
          <p:spPr>
            <a:xfrm>
              <a:off x="4143697" y="2973566"/>
              <a:ext cx="1657686" cy="1657686"/>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任意多边形: 形状 17" title="rJ6JfFNieuj79RlItJXO"/>
            <p:cNvSpPr/>
            <p:nvPr/>
          </p:nvSpPr>
          <p:spPr bwMode="auto">
            <a:xfrm>
              <a:off x="6976503" y="4692381"/>
              <a:ext cx="516292" cy="691637"/>
            </a:xfrm>
            <a:custGeom>
              <a:avLst/>
              <a:gdLst>
                <a:gd name="connsiteX0" fmla="*/ 127000 w 252413"/>
                <a:gd name="connsiteY0" fmla="*/ 292100 h 338138"/>
                <a:gd name="connsiteX1" fmla="*/ 111125 w 252413"/>
                <a:gd name="connsiteY1" fmla="*/ 307975 h 338138"/>
                <a:gd name="connsiteX2" fmla="*/ 127000 w 252413"/>
                <a:gd name="connsiteY2" fmla="*/ 323850 h 338138"/>
                <a:gd name="connsiteX3" fmla="*/ 142875 w 252413"/>
                <a:gd name="connsiteY3" fmla="*/ 307975 h 338138"/>
                <a:gd name="connsiteX4" fmla="*/ 127000 w 252413"/>
                <a:gd name="connsiteY4" fmla="*/ 292100 h 338138"/>
                <a:gd name="connsiteX5" fmla="*/ 60637 w 252413"/>
                <a:gd name="connsiteY5" fmla="*/ 241300 h 338138"/>
                <a:gd name="connsiteX6" fmla="*/ 123259 w 252413"/>
                <a:gd name="connsiteY6" fmla="*/ 241300 h 338138"/>
                <a:gd name="connsiteX7" fmla="*/ 128588 w 252413"/>
                <a:gd name="connsiteY7" fmla="*/ 248356 h 338138"/>
                <a:gd name="connsiteX8" fmla="*/ 123259 w 252413"/>
                <a:gd name="connsiteY8" fmla="*/ 254000 h 338138"/>
                <a:gd name="connsiteX9" fmla="*/ 60637 w 252413"/>
                <a:gd name="connsiteY9" fmla="*/ 254000 h 338138"/>
                <a:gd name="connsiteX10" fmla="*/ 53975 w 252413"/>
                <a:gd name="connsiteY10" fmla="*/ 248356 h 338138"/>
                <a:gd name="connsiteX11" fmla="*/ 60637 w 252413"/>
                <a:gd name="connsiteY11" fmla="*/ 241300 h 338138"/>
                <a:gd name="connsiteX12" fmla="*/ 60637 w 252413"/>
                <a:gd name="connsiteY12" fmla="*/ 219075 h 338138"/>
                <a:gd name="connsiteX13" fmla="*/ 123259 w 252413"/>
                <a:gd name="connsiteY13" fmla="*/ 219075 h 338138"/>
                <a:gd name="connsiteX14" fmla="*/ 128588 w 252413"/>
                <a:gd name="connsiteY14" fmla="*/ 224720 h 338138"/>
                <a:gd name="connsiteX15" fmla="*/ 123259 w 252413"/>
                <a:gd name="connsiteY15" fmla="*/ 231775 h 338138"/>
                <a:gd name="connsiteX16" fmla="*/ 60637 w 252413"/>
                <a:gd name="connsiteY16" fmla="*/ 231775 h 338138"/>
                <a:gd name="connsiteX17" fmla="*/ 53975 w 252413"/>
                <a:gd name="connsiteY17" fmla="*/ 224720 h 338138"/>
                <a:gd name="connsiteX18" fmla="*/ 60637 w 252413"/>
                <a:gd name="connsiteY18" fmla="*/ 219075 h 338138"/>
                <a:gd name="connsiteX19" fmla="*/ 60637 w 252413"/>
                <a:gd name="connsiteY19" fmla="*/ 196850 h 338138"/>
                <a:gd name="connsiteX20" fmla="*/ 123259 w 252413"/>
                <a:gd name="connsiteY20" fmla="*/ 196850 h 338138"/>
                <a:gd name="connsiteX21" fmla="*/ 128588 w 252413"/>
                <a:gd name="connsiteY21" fmla="*/ 202407 h 338138"/>
                <a:gd name="connsiteX22" fmla="*/ 123259 w 252413"/>
                <a:gd name="connsiteY22" fmla="*/ 207963 h 338138"/>
                <a:gd name="connsiteX23" fmla="*/ 60637 w 252413"/>
                <a:gd name="connsiteY23" fmla="*/ 207963 h 338138"/>
                <a:gd name="connsiteX24" fmla="*/ 53975 w 252413"/>
                <a:gd name="connsiteY24" fmla="*/ 202407 h 338138"/>
                <a:gd name="connsiteX25" fmla="*/ 60637 w 252413"/>
                <a:gd name="connsiteY25" fmla="*/ 196850 h 338138"/>
                <a:gd name="connsiteX26" fmla="*/ 60637 w 252413"/>
                <a:gd name="connsiteY26" fmla="*/ 174625 h 338138"/>
                <a:gd name="connsiteX27" fmla="*/ 123259 w 252413"/>
                <a:gd name="connsiteY27" fmla="*/ 174625 h 338138"/>
                <a:gd name="connsiteX28" fmla="*/ 128588 w 252413"/>
                <a:gd name="connsiteY28" fmla="*/ 180182 h 338138"/>
                <a:gd name="connsiteX29" fmla="*/ 123259 w 252413"/>
                <a:gd name="connsiteY29" fmla="*/ 185738 h 338138"/>
                <a:gd name="connsiteX30" fmla="*/ 60637 w 252413"/>
                <a:gd name="connsiteY30" fmla="*/ 185738 h 338138"/>
                <a:gd name="connsiteX31" fmla="*/ 53975 w 252413"/>
                <a:gd name="connsiteY31" fmla="*/ 180182 h 338138"/>
                <a:gd name="connsiteX32" fmla="*/ 60637 w 252413"/>
                <a:gd name="connsiteY32" fmla="*/ 174625 h 338138"/>
                <a:gd name="connsiteX33" fmla="*/ 149784 w 252413"/>
                <a:gd name="connsiteY33" fmla="*/ 155575 h 338138"/>
                <a:gd name="connsiteX34" fmla="*/ 188356 w 252413"/>
                <a:gd name="connsiteY34" fmla="*/ 155575 h 338138"/>
                <a:gd name="connsiteX35" fmla="*/ 193676 w 252413"/>
                <a:gd name="connsiteY35" fmla="*/ 160852 h 338138"/>
                <a:gd name="connsiteX36" fmla="*/ 193676 w 252413"/>
                <a:gd name="connsiteY36" fmla="*/ 242642 h 338138"/>
                <a:gd name="connsiteX37" fmla="*/ 188356 w 252413"/>
                <a:gd name="connsiteY37" fmla="*/ 249238 h 338138"/>
                <a:gd name="connsiteX38" fmla="*/ 149784 w 252413"/>
                <a:gd name="connsiteY38" fmla="*/ 249238 h 338138"/>
                <a:gd name="connsiteX39" fmla="*/ 144463 w 252413"/>
                <a:gd name="connsiteY39" fmla="*/ 242642 h 338138"/>
                <a:gd name="connsiteX40" fmla="*/ 144463 w 252413"/>
                <a:gd name="connsiteY40" fmla="*/ 160852 h 338138"/>
                <a:gd name="connsiteX41" fmla="*/ 149784 w 252413"/>
                <a:gd name="connsiteY41" fmla="*/ 155575 h 338138"/>
                <a:gd name="connsiteX42" fmla="*/ 60637 w 252413"/>
                <a:gd name="connsiteY42" fmla="*/ 150813 h 338138"/>
                <a:gd name="connsiteX43" fmla="*/ 123259 w 252413"/>
                <a:gd name="connsiteY43" fmla="*/ 150813 h 338138"/>
                <a:gd name="connsiteX44" fmla="*/ 128588 w 252413"/>
                <a:gd name="connsiteY44" fmla="*/ 156987 h 338138"/>
                <a:gd name="connsiteX45" fmla="*/ 123259 w 252413"/>
                <a:gd name="connsiteY45" fmla="*/ 161926 h 338138"/>
                <a:gd name="connsiteX46" fmla="*/ 60637 w 252413"/>
                <a:gd name="connsiteY46" fmla="*/ 161926 h 338138"/>
                <a:gd name="connsiteX47" fmla="*/ 53975 w 252413"/>
                <a:gd name="connsiteY47" fmla="*/ 156987 h 338138"/>
                <a:gd name="connsiteX48" fmla="*/ 60637 w 252413"/>
                <a:gd name="connsiteY48" fmla="*/ 150813 h 338138"/>
                <a:gd name="connsiteX49" fmla="*/ 59267 w 252413"/>
                <a:gd name="connsiteY49" fmla="*/ 128588 h 338138"/>
                <a:gd name="connsiteX50" fmla="*/ 191559 w 252413"/>
                <a:gd name="connsiteY50" fmla="*/ 128588 h 338138"/>
                <a:gd name="connsiteX51" fmla="*/ 196850 w 252413"/>
                <a:gd name="connsiteY51" fmla="*/ 133527 h 338138"/>
                <a:gd name="connsiteX52" fmla="*/ 191559 w 252413"/>
                <a:gd name="connsiteY52" fmla="*/ 139701 h 338138"/>
                <a:gd name="connsiteX53" fmla="*/ 59267 w 252413"/>
                <a:gd name="connsiteY53" fmla="*/ 139701 h 338138"/>
                <a:gd name="connsiteX54" fmla="*/ 53975 w 252413"/>
                <a:gd name="connsiteY54" fmla="*/ 133527 h 338138"/>
                <a:gd name="connsiteX55" fmla="*/ 59267 w 252413"/>
                <a:gd name="connsiteY55" fmla="*/ 128588 h 338138"/>
                <a:gd name="connsiteX56" fmla="*/ 127568 w 252413"/>
                <a:gd name="connsiteY56" fmla="*/ 106363 h 338138"/>
                <a:gd name="connsiteX57" fmla="*/ 191522 w 252413"/>
                <a:gd name="connsiteY57" fmla="*/ 106363 h 338138"/>
                <a:gd name="connsiteX58" fmla="*/ 196851 w 252413"/>
                <a:gd name="connsiteY58" fmla="*/ 111125 h 338138"/>
                <a:gd name="connsiteX59" fmla="*/ 191522 w 252413"/>
                <a:gd name="connsiteY59" fmla="*/ 115888 h 338138"/>
                <a:gd name="connsiteX60" fmla="*/ 127568 w 252413"/>
                <a:gd name="connsiteY60" fmla="*/ 115888 h 338138"/>
                <a:gd name="connsiteX61" fmla="*/ 122238 w 252413"/>
                <a:gd name="connsiteY61" fmla="*/ 111125 h 338138"/>
                <a:gd name="connsiteX62" fmla="*/ 127568 w 252413"/>
                <a:gd name="connsiteY62" fmla="*/ 106363 h 338138"/>
                <a:gd name="connsiteX63" fmla="*/ 127568 w 252413"/>
                <a:gd name="connsiteY63" fmla="*/ 84138 h 338138"/>
                <a:gd name="connsiteX64" fmla="*/ 191522 w 252413"/>
                <a:gd name="connsiteY64" fmla="*/ 84138 h 338138"/>
                <a:gd name="connsiteX65" fmla="*/ 196851 w 252413"/>
                <a:gd name="connsiteY65" fmla="*/ 88900 h 338138"/>
                <a:gd name="connsiteX66" fmla="*/ 191522 w 252413"/>
                <a:gd name="connsiteY66" fmla="*/ 93663 h 338138"/>
                <a:gd name="connsiteX67" fmla="*/ 127568 w 252413"/>
                <a:gd name="connsiteY67" fmla="*/ 93663 h 338138"/>
                <a:gd name="connsiteX68" fmla="*/ 122238 w 252413"/>
                <a:gd name="connsiteY68" fmla="*/ 88900 h 338138"/>
                <a:gd name="connsiteX69" fmla="*/ 127568 w 252413"/>
                <a:gd name="connsiteY69" fmla="*/ 84138 h 338138"/>
                <a:gd name="connsiteX70" fmla="*/ 64136 w 252413"/>
                <a:gd name="connsiteY70" fmla="*/ 65088 h 338138"/>
                <a:gd name="connsiteX71" fmla="*/ 107316 w 252413"/>
                <a:gd name="connsiteY71" fmla="*/ 65088 h 338138"/>
                <a:gd name="connsiteX72" fmla="*/ 112713 w 252413"/>
                <a:gd name="connsiteY72" fmla="*/ 71702 h 338138"/>
                <a:gd name="connsiteX73" fmla="*/ 112713 w 252413"/>
                <a:gd name="connsiteY73" fmla="*/ 106098 h 338138"/>
                <a:gd name="connsiteX74" fmla="*/ 107316 w 252413"/>
                <a:gd name="connsiteY74" fmla="*/ 112713 h 338138"/>
                <a:gd name="connsiteX75" fmla="*/ 64136 w 252413"/>
                <a:gd name="connsiteY75" fmla="*/ 112713 h 338138"/>
                <a:gd name="connsiteX76" fmla="*/ 58738 w 252413"/>
                <a:gd name="connsiteY76" fmla="*/ 106098 h 338138"/>
                <a:gd name="connsiteX77" fmla="*/ 58738 w 252413"/>
                <a:gd name="connsiteY77" fmla="*/ 71702 h 338138"/>
                <a:gd name="connsiteX78" fmla="*/ 64136 w 252413"/>
                <a:gd name="connsiteY78" fmla="*/ 65088 h 338138"/>
                <a:gd name="connsiteX79" fmla="*/ 127568 w 252413"/>
                <a:gd name="connsiteY79" fmla="*/ 60325 h 338138"/>
                <a:gd name="connsiteX80" fmla="*/ 191522 w 252413"/>
                <a:gd name="connsiteY80" fmla="*/ 60325 h 338138"/>
                <a:gd name="connsiteX81" fmla="*/ 196851 w 252413"/>
                <a:gd name="connsiteY81" fmla="*/ 66499 h 338138"/>
                <a:gd name="connsiteX82" fmla="*/ 191522 w 252413"/>
                <a:gd name="connsiteY82" fmla="*/ 71438 h 338138"/>
                <a:gd name="connsiteX83" fmla="*/ 127568 w 252413"/>
                <a:gd name="connsiteY83" fmla="*/ 71438 h 338138"/>
                <a:gd name="connsiteX84" fmla="*/ 122238 w 252413"/>
                <a:gd name="connsiteY84" fmla="*/ 66499 h 338138"/>
                <a:gd name="connsiteX85" fmla="*/ 127568 w 252413"/>
                <a:gd name="connsiteY85" fmla="*/ 60325 h 338138"/>
                <a:gd name="connsiteX86" fmla="*/ 42572 w 252413"/>
                <a:gd name="connsiteY86" fmla="*/ 34925 h 338138"/>
                <a:gd name="connsiteX87" fmla="*/ 33338 w 252413"/>
                <a:gd name="connsiteY87" fmla="*/ 44126 h 338138"/>
                <a:gd name="connsiteX88" fmla="*/ 33338 w 252413"/>
                <a:gd name="connsiteY88" fmla="*/ 279400 h 338138"/>
                <a:gd name="connsiteX89" fmla="*/ 220663 w 252413"/>
                <a:gd name="connsiteY89" fmla="*/ 279400 h 338138"/>
                <a:gd name="connsiteX90" fmla="*/ 220663 w 252413"/>
                <a:gd name="connsiteY90" fmla="*/ 44126 h 338138"/>
                <a:gd name="connsiteX91" fmla="*/ 211429 w 252413"/>
                <a:gd name="connsiteY91" fmla="*/ 34925 h 338138"/>
                <a:gd name="connsiteX92" fmla="*/ 42572 w 252413"/>
                <a:gd name="connsiteY92" fmla="*/ 34925 h 338138"/>
                <a:gd name="connsiteX93" fmla="*/ 42069 w 252413"/>
                <a:gd name="connsiteY93" fmla="*/ 0 h 338138"/>
                <a:gd name="connsiteX94" fmla="*/ 210344 w 252413"/>
                <a:gd name="connsiteY94" fmla="*/ 0 h 338138"/>
                <a:gd name="connsiteX95" fmla="*/ 252413 w 252413"/>
                <a:gd name="connsiteY95" fmla="*/ 43588 h 338138"/>
                <a:gd name="connsiteX96" fmla="*/ 252413 w 252413"/>
                <a:gd name="connsiteY96" fmla="*/ 294550 h 338138"/>
                <a:gd name="connsiteX97" fmla="*/ 210344 w 252413"/>
                <a:gd name="connsiteY97" fmla="*/ 338138 h 338138"/>
                <a:gd name="connsiteX98" fmla="*/ 42069 w 252413"/>
                <a:gd name="connsiteY98" fmla="*/ 338138 h 338138"/>
                <a:gd name="connsiteX99" fmla="*/ 0 w 252413"/>
                <a:gd name="connsiteY99" fmla="*/ 294550 h 338138"/>
                <a:gd name="connsiteX100" fmla="*/ 0 w 252413"/>
                <a:gd name="connsiteY100" fmla="*/ 43588 h 338138"/>
                <a:gd name="connsiteX101" fmla="*/ 42069 w 252413"/>
                <a:gd name="connsiteY10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413" h="338138">
                  <a:moveTo>
                    <a:pt x="127000" y="292100"/>
                  </a:moveTo>
                  <a:cubicBezTo>
                    <a:pt x="118232" y="292100"/>
                    <a:pt x="111125" y="299207"/>
                    <a:pt x="111125" y="307975"/>
                  </a:cubicBezTo>
                  <a:cubicBezTo>
                    <a:pt x="111125" y="316743"/>
                    <a:pt x="118232" y="323850"/>
                    <a:pt x="127000" y="323850"/>
                  </a:cubicBezTo>
                  <a:cubicBezTo>
                    <a:pt x="135768" y="323850"/>
                    <a:pt x="142875" y="316743"/>
                    <a:pt x="142875" y="307975"/>
                  </a:cubicBezTo>
                  <a:cubicBezTo>
                    <a:pt x="142875" y="299207"/>
                    <a:pt x="135768" y="292100"/>
                    <a:pt x="127000" y="292100"/>
                  </a:cubicBezTo>
                  <a:close/>
                  <a:moveTo>
                    <a:pt x="60637" y="241300"/>
                  </a:moveTo>
                  <a:cubicBezTo>
                    <a:pt x="60637" y="241300"/>
                    <a:pt x="60637" y="241300"/>
                    <a:pt x="123259" y="241300"/>
                  </a:cubicBezTo>
                  <a:cubicBezTo>
                    <a:pt x="127256" y="241300"/>
                    <a:pt x="128588" y="244122"/>
                    <a:pt x="128588" y="248356"/>
                  </a:cubicBezTo>
                  <a:cubicBezTo>
                    <a:pt x="128588" y="251178"/>
                    <a:pt x="127256" y="254000"/>
                    <a:pt x="123259" y="254000"/>
                  </a:cubicBezTo>
                  <a:cubicBezTo>
                    <a:pt x="123259" y="254000"/>
                    <a:pt x="123259" y="254000"/>
                    <a:pt x="60637" y="254000"/>
                  </a:cubicBezTo>
                  <a:cubicBezTo>
                    <a:pt x="56640" y="254000"/>
                    <a:pt x="53975" y="251178"/>
                    <a:pt x="53975" y="248356"/>
                  </a:cubicBezTo>
                  <a:cubicBezTo>
                    <a:pt x="53975" y="244122"/>
                    <a:pt x="56640" y="241300"/>
                    <a:pt x="60637" y="241300"/>
                  </a:cubicBezTo>
                  <a:close/>
                  <a:moveTo>
                    <a:pt x="60637" y="219075"/>
                  </a:moveTo>
                  <a:cubicBezTo>
                    <a:pt x="60637" y="219075"/>
                    <a:pt x="60637" y="219075"/>
                    <a:pt x="123259" y="219075"/>
                  </a:cubicBezTo>
                  <a:cubicBezTo>
                    <a:pt x="127256" y="219075"/>
                    <a:pt x="128588" y="221897"/>
                    <a:pt x="128588" y="224720"/>
                  </a:cubicBezTo>
                  <a:cubicBezTo>
                    <a:pt x="128588" y="228953"/>
                    <a:pt x="127256" y="231775"/>
                    <a:pt x="123259" y="231775"/>
                  </a:cubicBezTo>
                  <a:cubicBezTo>
                    <a:pt x="123259" y="231775"/>
                    <a:pt x="123259" y="231775"/>
                    <a:pt x="60637" y="231775"/>
                  </a:cubicBezTo>
                  <a:cubicBezTo>
                    <a:pt x="56640" y="231775"/>
                    <a:pt x="53975" y="228953"/>
                    <a:pt x="53975" y="224720"/>
                  </a:cubicBezTo>
                  <a:cubicBezTo>
                    <a:pt x="53975" y="221897"/>
                    <a:pt x="56640" y="219075"/>
                    <a:pt x="60637" y="219075"/>
                  </a:cubicBezTo>
                  <a:close/>
                  <a:moveTo>
                    <a:pt x="60637" y="196850"/>
                  </a:moveTo>
                  <a:cubicBezTo>
                    <a:pt x="60637" y="196850"/>
                    <a:pt x="60637" y="196850"/>
                    <a:pt x="123259" y="196850"/>
                  </a:cubicBezTo>
                  <a:cubicBezTo>
                    <a:pt x="127256" y="196850"/>
                    <a:pt x="128588" y="199628"/>
                    <a:pt x="128588" y="202407"/>
                  </a:cubicBezTo>
                  <a:cubicBezTo>
                    <a:pt x="128588" y="206574"/>
                    <a:pt x="127256" y="207963"/>
                    <a:pt x="123259" y="207963"/>
                  </a:cubicBezTo>
                  <a:cubicBezTo>
                    <a:pt x="123259" y="207963"/>
                    <a:pt x="123259" y="207963"/>
                    <a:pt x="60637" y="207963"/>
                  </a:cubicBezTo>
                  <a:cubicBezTo>
                    <a:pt x="56640" y="207963"/>
                    <a:pt x="53975" y="206574"/>
                    <a:pt x="53975" y="202407"/>
                  </a:cubicBezTo>
                  <a:cubicBezTo>
                    <a:pt x="53975" y="199628"/>
                    <a:pt x="56640" y="196850"/>
                    <a:pt x="60637" y="196850"/>
                  </a:cubicBezTo>
                  <a:close/>
                  <a:moveTo>
                    <a:pt x="60637" y="174625"/>
                  </a:moveTo>
                  <a:cubicBezTo>
                    <a:pt x="60637" y="174625"/>
                    <a:pt x="60637" y="174625"/>
                    <a:pt x="123259" y="174625"/>
                  </a:cubicBezTo>
                  <a:cubicBezTo>
                    <a:pt x="127256" y="174625"/>
                    <a:pt x="128588" y="177403"/>
                    <a:pt x="128588" y="180182"/>
                  </a:cubicBezTo>
                  <a:cubicBezTo>
                    <a:pt x="128588" y="182960"/>
                    <a:pt x="127256" y="185738"/>
                    <a:pt x="123259" y="185738"/>
                  </a:cubicBezTo>
                  <a:cubicBezTo>
                    <a:pt x="123259" y="185738"/>
                    <a:pt x="123259" y="185738"/>
                    <a:pt x="60637" y="185738"/>
                  </a:cubicBezTo>
                  <a:cubicBezTo>
                    <a:pt x="56640" y="185738"/>
                    <a:pt x="53975" y="182960"/>
                    <a:pt x="53975" y="180182"/>
                  </a:cubicBezTo>
                  <a:cubicBezTo>
                    <a:pt x="53975" y="177403"/>
                    <a:pt x="56640" y="174625"/>
                    <a:pt x="60637" y="174625"/>
                  </a:cubicBezTo>
                  <a:close/>
                  <a:moveTo>
                    <a:pt x="149784" y="155575"/>
                  </a:moveTo>
                  <a:cubicBezTo>
                    <a:pt x="149784" y="155575"/>
                    <a:pt x="149784" y="155575"/>
                    <a:pt x="188356" y="155575"/>
                  </a:cubicBezTo>
                  <a:cubicBezTo>
                    <a:pt x="191016" y="155575"/>
                    <a:pt x="193676" y="158214"/>
                    <a:pt x="193676" y="160852"/>
                  </a:cubicBezTo>
                  <a:cubicBezTo>
                    <a:pt x="193676" y="160852"/>
                    <a:pt x="193676" y="160852"/>
                    <a:pt x="193676" y="242642"/>
                  </a:cubicBezTo>
                  <a:cubicBezTo>
                    <a:pt x="193676" y="246600"/>
                    <a:pt x="191016" y="249238"/>
                    <a:pt x="188356" y="249238"/>
                  </a:cubicBezTo>
                  <a:cubicBezTo>
                    <a:pt x="188356" y="249238"/>
                    <a:pt x="188356" y="249238"/>
                    <a:pt x="149784" y="249238"/>
                  </a:cubicBezTo>
                  <a:cubicBezTo>
                    <a:pt x="147123" y="249238"/>
                    <a:pt x="144463" y="246600"/>
                    <a:pt x="144463" y="242642"/>
                  </a:cubicBezTo>
                  <a:cubicBezTo>
                    <a:pt x="144463" y="242642"/>
                    <a:pt x="144463" y="242642"/>
                    <a:pt x="144463" y="160852"/>
                  </a:cubicBezTo>
                  <a:cubicBezTo>
                    <a:pt x="144463" y="158214"/>
                    <a:pt x="147123" y="155575"/>
                    <a:pt x="149784" y="155575"/>
                  </a:cubicBezTo>
                  <a:close/>
                  <a:moveTo>
                    <a:pt x="60637" y="150813"/>
                  </a:moveTo>
                  <a:cubicBezTo>
                    <a:pt x="60637" y="150813"/>
                    <a:pt x="60637" y="150813"/>
                    <a:pt x="123259" y="150813"/>
                  </a:cubicBezTo>
                  <a:cubicBezTo>
                    <a:pt x="127256" y="150813"/>
                    <a:pt x="128588" y="153283"/>
                    <a:pt x="128588" y="156987"/>
                  </a:cubicBezTo>
                  <a:cubicBezTo>
                    <a:pt x="128588" y="159457"/>
                    <a:pt x="127256" y="161926"/>
                    <a:pt x="123259" y="161926"/>
                  </a:cubicBezTo>
                  <a:cubicBezTo>
                    <a:pt x="123259" y="161926"/>
                    <a:pt x="123259" y="161926"/>
                    <a:pt x="60637" y="161926"/>
                  </a:cubicBezTo>
                  <a:cubicBezTo>
                    <a:pt x="56640" y="161926"/>
                    <a:pt x="53975" y="159457"/>
                    <a:pt x="53975" y="156987"/>
                  </a:cubicBezTo>
                  <a:cubicBezTo>
                    <a:pt x="53975" y="153283"/>
                    <a:pt x="56640" y="150813"/>
                    <a:pt x="60637" y="150813"/>
                  </a:cubicBezTo>
                  <a:close/>
                  <a:moveTo>
                    <a:pt x="59267" y="128588"/>
                  </a:moveTo>
                  <a:cubicBezTo>
                    <a:pt x="59267" y="128588"/>
                    <a:pt x="59267" y="128588"/>
                    <a:pt x="191559" y="128588"/>
                  </a:cubicBezTo>
                  <a:cubicBezTo>
                    <a:pt x="194204" y="128588"/>
                    <a:pt x="196850" y="131058"/>
                    <a:pt x="196850" y="133527"/>
                  </a:cubicBezTo>
                  <a:cubicBezTo>
                    <a:pt x="196850" y="137232"/>
                    <a:pt x="194204" y="139701"/>
                    <a:pt x="191559" y="139701"/>
                  </a:cubicBezTo>
                  <a:cubicBezTo>
                    <a:pt x="191559" y="139701"/>
                    <a:pt x="191559" y="139701"/>
                    <a:pt x="59267" y="139701"/>
                  </a:cubicBezTo>
                  <a:cubicBezTo>
                    <a:pt x="56621" y="139701"/>
                    <a:pt x="53975" y="137232"/>
                    <a:pt x="53975" y="133527"/>
                  </a:cubicBezTo>
                  <a:cubicBezTo>
                    <a:pt x="53975" y="131058"/>
                    <a:pt x="56621" y="128588"/>
                    <a:pt x="59267" y="128588"/>
                  </a:cubicBezTo>
                  <a:close/>
                  <a:moveTo>
                    <a:pt x="127568" y="106363"/>
                  </a:moveTo>
                  <a:cubicBezTo>
                    <a:pt x="127568" y="106363"/>
                    <a:pt x="127568" y="106363"/>
                    <a:pt x="191522" y="106363"/>
                  </a:cubicBezTo>
                  <a:cubicBezTo>
                    <a:pt x="194186" y="106363"/>
                    <a:pt x="196851" y="108744"/>
                    <a:pt x="196851" y="111125"/>
                  </a:cubicBezTo>
                  <a:cubicBezTo>
                    <a:pt x="196851" y="114697"/>
                    <a:pt x="194186" y="115888"/>
                    <a:pt x="191522" y="115888"/>
                  </a:cubicBezTo>
                  <a:cubicBezTo>
                    <a:pt x="191522" y="115888"/>
                    <a:pt x="191522" y="115888"/>
                    <a:pt x="127568" y="115888"/>
                  </a:cubicBezTo>
                  <a:cubicBezTo>
                    <a:pt x="124903" y="115888"/>
                    <a:pt x="122238" y="114697"/>
                    <a:pt x="122238" y="111125"/>
                  </a:cubicBezTo>
                  <a:cubicBezTo>
                    <a:pt x="122238" y="108744"/>
                    <a:pt x="124903" y="106363"/>
                    <a:pt x="127568" y="106363"/>
                  </a:cubicBezTo>
                  <a:close/>
                  <a:moveTo>
                    <a:pt x="127568" y="84138"/>
                  </a:moveTo>
                  <a:cubicBezTo>
                    <a:pt x="127568" y="84138"/>
                    <a:pt x="127568" y="84138"/>
                    <a:pt x="191522" y="84138"/>
                  </a:cubicBezTo>
                  <a:cubicBezTo>
                    <a:pt x="194186" y="84138"/>
                    <a:pt x="196851" y="86519"/>
                    <a:pt x="196851" y="88900"/>
                  </a:cubicBezTo>
                  <a:cubicBezTo>
                    <a:pt x="196851" y="91282"/>
                    <a:pt x="194186" y="93663"/>
                    <a:pt x="191522" y="93663"/>
                  </a:cubicBezTo>
                  <a:cubicBezTo>
                    <a:pt x="191522" y="93663"/>
                    <a:pt x="191522" y="93663"/>
                    <a:pt x="127568" y="93663"/>
                  </a:cubicBezTo>
                  <a:cubicBezTo>
                    <a:pt x="124903" y="93663"/>
                    <a:pt x="122238" y="91282"/>
                    <a:pt x="122238" y="88900"/>
                  </a:cubicBezTo>
                  <a:cubicBezTo>
                    <a:pt x="122238" y="86519"/>
                    <a:pt x="124903" y="84138"/>
                    <a:pt x="127568" y="84138"/>
                  </a:cubicBezTo>
                  <a:close/>
                  <a:moveTo>
                    <a:pt x="64136" y="65088"/>
                  </a:moveTo>
                  <a:cubicBezTo>
                    <a:pt x="64136" y="65088"/>
                    <a:pt x="64136" y="65088"/>
                    <a:pt x="107316" y="65088"/>
                  </a:cubicBezTo>
                  <a:cubicBezTo>
                    <a:pt x="110014" y="65088"/>
                    <a:pt x="112713" y="67734"/>
                    <a:pt x="112713" y="71702"/>
                  </a:cubicBezTo>
                  <a:cubicBezTo>
                    <a:pt x="112713" y="71702"/>
                    <a:pt x="112713" y="71702"/>
                    <a:pt x="112713" y="106098"/>
                  </a:cubicBezTo>
                  <a:cubicBezTo>
                    <a:pt x="112713" y="110067"/>
                    <a:pt x="110014" y="112713"/>
                    <a:pt x="107316" y="112713"/>
                  </a:cubicBezTo>
                  <a:cubicBezTo>
                    <a:pt x="107316" y="112713"/>
                    <a:pt x="107316" y="112713"/>
                    <a:pt x="64136" y="112713"/>
                  </a:cubicBezTo>
                  <a:cubicBezTo>
                    <a:pt x="61437" y="112713"/>
                    <a:pt x="58738" y="110067"/>
                    <a:pt x="58738" y="106098"/>
                  </a:cubicBezTo>
                  <a:cubicBezTo>
                    <a:pt x="58738" y="106098"/>
                    <a:pt x="58738" y="106098"/>
                    <a:pt x="58738" y="71702"/>
                  </a:cubicBezTo>
                  <a:cubicBezTo>
                    <a:pt x="58738" y="67734"/>
                    <a:pt x="61437" y="65088"/>
                    <a:pt x="64136" y="65088"/>
                  </a:cubicBezTo>
                  <a:close/>
                  <a:moveTo>
                    <a:pt x="127568" y="60325"/>
                  </a:moveTo>
                  <a:cubicBezTo>
                    <a:pt x="127568" y="60325"/>
                    <a:pt x="127568" y="60325"/>
                    <a:pt x="191522" y="60325"/>
                  </a:cubicBezTo>
                  <a:cubicBezTo>
                    <a:pt x="194186" y="60325"/>
                    <a:pt x="196851" y="62794"/>
                    <a:pt x="196851" y="66499"/>
                  </a:cubicBezTo>
                  <a:cubicBezTo>
                    <a:pt x="196851" y="68968"/>
                    <a:pt x="194186" y="71438"/>
                    <a:pt x="191522" y="71438"/>
                  </a:cubicBezTo>
                  <a:cubicBezTo>
                    <a:pt x="191522" y="71438"/>
                    <a:pt x="191522" y="71438"/>
                    <a:pt x="127568" y="71438"/>
                  </a:cubicBezTo>
                  <a:cubicBezTo>
                    <a:pt x="124903" y="71438"/>
                    <a:pt x="122238" y="68968"/>
                    <a:pt x="122238" y="66499"/>
                  </a:cubicBezTo>
                  <a:cubicBezTo>
                    <a:pt x="122238" y="62794"/>
                    <a:pt x="124903" y="60325"/>
                    <a:pt x="127568" y="60325"/>
                  </a:cubicBezTo>
                  <a:close/>
                  <a:moveTo>
                    <a:pt x="42572" y="34925"/>
                  </a:moveTo>
                  <a:cubicBezTo>
                    <a:pt x="37295" y="34925"/>
                    <a:pt x="33338" y="38868"/>
                    <a:pt x="33338" y="44126"/>
                  </a:cubicBezTo>
                  <a:lnTo>
                    <a:pt x="33338" y="279400"/>
                  </a:lnTo>
                  <a:cubicBezTo>
                    <a:pt x="33338" y="279400"/>
                    <a:pt x="33338" y="279400"/>
                    <a:pt x="220663" y="279400"/>
                  </a:cubicBezTo>
                  <a:cubicBezTo>
                    <a:pt x="220663" y="279400"/>
                    <a:pt x="220663" y="279400"/>
                    <a:pt x="220663" y="44126"/>
                  </a:cubicBezTo>
                  <a:cubicBezTo>
                    <a:pt x="220663" y="38868"/>
                    <a:pt x="216706" y="34925"/>
                    <a:pt x="211429" y="34925"/>
                  </a:cubicBezTo>
                  <a:cubicBezTo>
                    <a:pt x="211429" y="34925"/>
                    <a:pt x="211429" y="34925"/>
                    <a:pt x="42572" y="34925"/>
                  </a:cubicBezTo>
                  <a:close/>
                  <a:moveTo>
                    <a:pt x="42069" y="0"/>
                  </a:moveTo>
                  <a:cubicBezTo>
                    <a:pt x="42069" y="0"/>
                    <a:pt x="42069" y="0"/>
                    <a:pt x="210344" y="0"/>
                  </a:cubicBezTo>
                  <a:cubicBezTo>
                    <a:pt x="234008" y="0"/>
                    <a:pt x="252413" y="19813"/>
                    <a:pt x="252413" y="43588"/>
                  </a:cubicBezTo>
                  <a:cubicBezTo>
                    <a:pt x="252413" y="43588"/>
                    <a:pt x="252413" y="43588"/>
                    <a:pt x="252413" y="294550"/>
                  </a:cubicBezTo>
                  <a:cubicBezTo>
                    <a:pt x="252413" y="318325"/>
                    <a:pt x="234008" y="338138"/>
                    <a:pt x="210344" y="338138"/>
                  </a:cubicBezTo>
                  <a:cubicBezTo>
                    <a:pt x="210344" y="338138"/>
                    <a:pt x="210344" y="338138"/>
                    <a:pt x="42069" y="338138"/>
                  </a:cubicBezTo>
                  <a:cubicBezTo>
                    <a:pt x="18405" y="338138"/>
                    <a:pt x="0" y="318325"/>
                    <a:pt x="0" y="294550"/>
                  </a:cubicBezTo>
                  <a:cubicBezTo>
                    <a:pt x="0" y="294550"/>
                    <a:pt x="0" y="294550"/>
                    <a:pt x="0" y="43588"/>
                  </a:cubicBezTo>
                  <a:cubicBezTo>
                    <a:pt x="0" y="19813"/>
                    <a:pt x="18405" y="0"/>
                    <a:pt x="42069" y="0"/>
                  </a:cubicBezTo>
                  <a:close/>
                </a:path>
              </a:pathLst>
            </a:custGeom>
            <a:solidFill>
              <a:schemeClr val="bg1"/>
            </a:solidFill>
            <a:ln>
              <a:noFill/>
            </a:ln>
          </p:spPr>
          <p:txBody>
            <a:bodyPr anchor="ctr"/>
            <a:lstStyle/>
            <a:p>
              <a:pPr algn="ctr"/>
              <a:endParaRPr>
                <a:cs typeface="+mn-ea"/>
                <a:sym typeface="+mn-lt"/>
              </a:endParaRPr>
            </a:p>
          </p:txBody>
        </p:sp>
        <p:sp>
          <p:nvSpPr>
            <p:cNvPr id="19" name="任意多边形: 形状 18" title="xKpUrv6ycS"/>
            <p:cNvSpPr>
              <a:spLocks noChangeAspect="1"/>
            </p:cNvSpPr>
            <p:nvPr/>
          </p:nvSpPr>
          <p:spPr bwMode="auto">
            <a:xfrm>
              <a:off x="5833803" y="1935670"/>
              <a:ext cx="547229" cy="686402"/>
            </a:xfrm>
            <a:custGeom>
              <a:avLst/>
              <a:gdLst>
                <a:gd name="connsiteX0" fmla="*/ 79065 w 268312"/>
                <a:gd name="connsiteY0" fmla="*/ 303213 h 336550"/>
                <a:gd name="connsiteX1" fmla="*/ 69850 w 268312"/>
                <a:gd name="connsiteY1" fmla="*/ 311945 h 336550"/>
                <a:gd name="connsiteX2" fmla="*/ 79065 w 268312"/>
                <a:gd name="connsiteY2" fmla="*/ 320676 h 336550"/>
                <a:gd name="connsiteX3" fmla="*/ 114610 w 268312"/>
                <a:gd name="connsiteY3" fmla="*/ 320676 h 336550"/>
                <a:gd name="connsiteX4" fmla="*/ 123825 w 268312"/>
                <a:gd name="connsiteY4" fmla="*/ 311945 h 336550"/>
                <a:gd name="connsiteX5" fmla="*/ 114610 w 268312"/>
                <a:gd name="connsiteY5" fmla="*/ 303213 h 336550"/>
                <a:gd name="connsiteX6" fmla="*/ 79065 w 268312"/>
                <a:gd name="connsiteY6" fmla="*/ 303213 h 336550"/>
                <a:gd name="connsiteX7" fmla="*/ 184235 w 268312"/>
                <a:gd name="connsiteY7" fmla="*/ 119063 h 336550"/>
                <a:gd name="connsiteX8" fmla="*/ 181644 w 268312"/>
                <a:gd name="connsiteY8" fmla="*/ 121725 h 336550"/>
                <a:gd name="connsiteX9" fmla="*/ 181644 w 268312"/>
                <a:gd name="connsiteY9" fmla="*/ 125717 h 336550"/>
                <a:gd name="connsiteX10" fmla="*/ 177759 w 268312"/>
                <a:gd name="connsiteY10" fmla="*/ 131039 h 336550"/>
                <a:gd name="connsiteX11" fmla="*/ 164808 w 268312"/>
                <a:gd name="connsiteY11" fmla="*/ 148339 h 336550"/>
                <a:gd name="connsiteX12" fmla="*/ 175169 w 268312"/>
                <a:gd name="connsiteY12" fmla="*/ 165638 h 336550"/>
                <a:gd name="connsiteX13" fmla="*/ 186825 w 268312"/>
                <a:gd name="connsiteY13" fmla="*/ 170961 h 336550"/>
                <a:gd name="connsiteX14" fmla="*/ 192005 w 268312"/>
                <a:gd name="connsiteY14" fmla="*/ 173622 h 336550"/>
                <a:gd name="connsiteX15" fmla="*/ 190710 w 268312"/>
                <a:gd name="connsiteY15" fmla="*/ 185598 h 336550"/>
                <a:gd name="connsiteX16" fmla="*/ 181644 w 268312"/>
                <a:gd name="connsiteY16" fmla="*/ 186929 h 336550"/>
                <a:gd name="connsiteX17" fmla="*/ 169989 w 268312"/>
                <a:gd name="connsiteY17" fmla="*/ 182937 h 336550"/>
                <a:gd name="connsiteX18" fmla="*/ 166103 w 268312"/>
                <a:gd name="connsiteY18" fmla="*/ 184268 h 336550"/>
                <a:gd name="connsiteX19" fmla="*/ 164808 w 268312"/>
                <a:gd name="connsiteY19" fmla="*/ 190921 h 336550"/>
                <a:gd name="connsiteX20" fmla="*/ 166103 w 268312"/>
                <a:gd name="connsiteY20" fmla="*/ 196244 h 336550"/>
                <a:gd name="connsiteX21" fmla="*/ 177759 w 268312"/>
                <a:gd name="connsiteY21" fmla="*/ 198905 h 336550"/>
                <a:gd name="connsiteX22" fmla="*/ 180349 w 268312"/>
                <a:gd name="connsiteY22" fmla="*/ 202898 h 336550"/>
                <a:gd name="connsiteX23" fmla="*/ 180349 w 268312"/>
                <a:gd name="connsiteY23" fmla="*/ 206890 h 336550"/>
                <a:gd name="connsiteX24" fmla="*/ 182939 w 268312"/>
                <a:gd name="connsiteY24" fmla="*/ 209551 h 336550"/>
                <a:gd name="connsiteX25" fmla="*/ 189415 w 268312"/>
                <a:gd name="connsiteY25" fmla="*/ 209551 h 336550"/>
                <a:gd name="connsiteX26" fmla="*/ 192005 w 268312"/>
                <a:gd name="connsiteY26" fmla="*/ 206890 h 336550"/>
                <a:gd name="connsiteX27" fmla="*/ 192005 w 268312"/>
                <a:gd name="connsiteY27" fmla="*/ 201567 h 336550"/>
                <a:gd name="connsiteX28" fmla="*/ 194595 w 268312"/>
                <a:gd name="connsiteY28" fmla="*/ 197575 h 336550"/>
                <a:gd name="connsiteX29" fmla="*/ 204956 w 268312"/>
                <a:gd name="connsiteY29" fmla="*/ 190921 h 336550"/>
                <a:gd name="connsiteX30" fmla="*/ 199775 w 268312"/>
                <a:gd name="connsiteY30" fmla="*/ 160315 h 336550"/>
                <a:gd name="connsiteX31" fmla="*/ 188120 w 268312"/>
                <a:gd name="connsiteY31" fmla="*/ 154992 h 336550"/>
                <a:gd name="connsiteX32" fmla="*/ 182939 w 268312"/>
                <a:gd name="connsiteY32" fmla="*/ 152331 h 336550"/>
                <a:gd name="connsiteX33" fmla="*/ 184235 w 268312"/>
                <a:gd name="connsiteY33" fmla="*/ 141685 h 336550"/>
                <a:gd name="connsiteX34" fmla="*/ 188120 w 268312"/>
                <a:gd name="connsiteY34" fmla="*/ 141685 h 336550"/>
                <a:gd name="connsiteX35" fmla="*/ 201071 w 268312"/>
                <a:gd name="connsiteY35" fmla="*/ 144347 h 336550"/>
                <a:gd name="connsiteX36" fmla="*/ 204956 w 268312"/>
                <a:gd name="connsiteY36" fmla="*/ 143016 h 336550"/>
                <a:gd name="connsiteX37" fmla="*/ 207546 w 268312"/>
                <a:gd name="connsiteY37" fmla="*/ 135032 h 336550"/>
                <a:gd name="connsiteX38" fmla="*/ 204956 w 268312"/>
                <a:gd name="connsiteY38" fmla="*/ 132370 h 336550"/>
                <a:gd name="connsiteX39" fmla="*/ 197185 w 268312"/>
                <a:gd name="connsiteY39" fmla="*/ 129709 h 336550"/>
                <a:gd name="connsiteX40" fmla="*/ 193300 w 268312"/>
                <a:gd name="connsiteY40" fmla="*/ 124386 h 336550"/>
                <a:gd name="connsiteX41" fmla="*/ 186825 w 268312"/>
                <a:gd name="connsiteY41" fmla="*/ 119063 h 336550"/>
                <a:gd name="connsiteX42" fmla="*/ 184235 w 268312"/>
                <a:gd name="connsiteY42" fmla="*/ 119063 h 336550"/>
                <a:gd name="connsiteX43" fmla="*/ 187192 w 268312"/>
                <a:gd name="connsiteY43" fmla="*/ 84090 h 336550"/>
                <a:gd name="connsiteX44" fmla="*/ 244570 w 268312"/>
                <a:gd name="connsiteY44" fmla="*/ 107760 h 336550"/>
                <a:gd name="connsiteX45" fmla="*/ 244570 w 268312"/>
                <a:gd name="connsiteY45" fmla="*/ 222168 h 336550"/>
                <a:gd name="connsiteX46" fmla="*/ 145642 w 268312"/>
                <a:gd name="connsiteY46" fmla="*/ 234003 h 336550"/>
                <a:gd name="connsiteX47" fmla="*/ 111347 w 268312"/>
                <a:gd name="connsiteY47" fmla="*/ 243208 h 336550"/>
                <a:gd name="connsiteX48" fmla="*/ 110028 w 268312"/>
                <a:gd name="connsiteY48" fmla="*/ 237948 h 336550"/>
                <a:gd name="connsiteX49" fmla="*/ 127175 w 268312"/>
                <a:gd name="connsiteY49" fmla="*/ 218223 h 336550"/>
                <a:gd name="connsiteX50" fmla="*/ 125856 w 268312"/>
                <a:gd name="connsiteY50" fmla="*/ 218223 h 336550"/>
                <a:gd name="connsiteX51" fmla="*/ 129813 w 268312"/>
                <a:gd name="connsiteY51" fmla="*/ 107760 h 336550"/>
                <a:gd name="connsiteX52" fmla="*/ 187192 w 268312"/>
                <a:gd name="connsiteY52" fmla="*/ 84090 h 336550"/>
                <a:gd name="connsiteX53" fmla="*/ 36992 w 268312"/>
                <a:gd name="connsiteY53" fmla="*/ 0 h 336550"/>
                <a:gd name="connsiteX54" fmla="*/ 161179 w 268312"/>
                <a:gd name="connsiteY54" fmla="*/ 0 h 336550"/>
                <a:gd name="connsiteX55" fmla="*/ 196850 w 268312"/>
                <a:gd name="connsiteY55" fmla="*/ 36810 h 336550"/>
                <a:gd name="connsiteX56" fmla="*/ 196850 w 268312"/>
                <a:gd name="connsiteY56" fmla="*/ 67047 h 336550"/>
                <a:gd name="connsiteX57" fmla="*/ 187602 w 268312"/>
                <a:gd name="connsiteY57" fmla="*/ 67047 h 336550"/>
                <a:gd name="connsiteX58" fmla="*/ 178354 w 268312"/>
                <a:gd name="connsiteY58" fmla="*/ 67047 h 336550"/>
                <a:gd name="connsiteX59" fmla="*/ 178354 w 268312"/>
                <a:gd name="connsiteY59" fmla="*/ 60474 h 336550"/>
                <a:gd name="connsiteX60" fmla="*/ 178354 w 268312"/>
                <a:gd name="connsiteY60" fmla="*/ 59159 h 336550"/>
                <a:gd name="connsiteX61" fmla="*/ 169106 w 268312"/>
                <a:gd name="connsiteY61" fmla="*/ 48642 h 336550"/>
                <a:gd name="connsiteX62" fmla="*/ 29065 w 268312"/>
                <a:gd name="connsiteY62" fmla="*/ 48642 h 336550"/>
                <a:gd name="connsiteX63" fmla="*/ 19817 w 268312"/>
                <a:gd name="connsiteY63" fmla="*/ 59159 h 336550"/>
                <a:gd name="connsiteX64" fmla="*/ 19817 w 268312"/>
                <a:gd name="connsiteY64" fmla="*/ 278706 h 336550"/>
                <a:gd name="connsiteX65" fmla="*/ 29065 w 268312"/>
                <a:gd name="connsiteY65" fmla="*/ 287908 h 336550"/>
                <a:gd name="connsiteX66" fmla="*/ 169106 w 268312"/>
                <a:gd name="connsiteY66" fmla="*/ 287908 h 336550"/>
                <a:gd name="connsiteX67" fmla="*/ 178354 w 268312"/>
                <a:gd name="connsiteY67" fmla="*/ 278706 h 336550"/>
                <a:gd name="connsiteX68" fmla="*/ 178354 w 268312"/>
                <a:gd name="connsiteY68" fmla="*/ 261615 h 336550"/>
                <a:gd name="connsiteX69" fmla="*/ 187602 w 268312"/>
                <a:gd name="connsiteY69" fmla="*/ 262930 h 336550"/>
                <a:gd name="connsiteX70" fmla="*/ 196850 w 268312"/>
                <a:gd name="connsiteY70" fmla="*/ 261615 h 336550"/>
                <a:gd name="connsiteX71" fmla="*/ 196850 w 268312"/>
                <a:gd name="connsiteY71" fmla="*/ 299740 h 336550"/>
                <a:gd name="connsiteX72" fmla="*/ 161179 w 268312"/>
                <a:gd name="connsiteY72" fmla="*/ 336550 h 336550"/>
                <a:gd name="connsiteX73" fmla="*/ 36992 w 268312"/>
                <a:gd name="connsiteY73" fmla="*/ 336550 h 336550"/>
                <a:gd name="connsiteX74" fmla="*/ 0 w 268312"/>
                <a:gd name="connsiteY74" fmla="*/ 299740 h 336550"/>
                <a:gd name="connsiteX75" fmla="*/ 0 w 268312"/>
                <a:gd name="connsiteY75" fmla="*/ 36810 h 336550"/>
                <a:gd name="connsiteX76" fmla="*/ 36992 w 268312"/>
                <a:gd name="connsiteY7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68312" h="336550">
                  <a:moveTo>
                    <a:pt x="79065" y="303213"/>
                  </a:moveTo>
                  <a:cubicBezTo>
                    <a:pt x="73799" y="303213"/>
                    <a:pt x="69850" y="306955"/>
                    <a:pt x="69850" y="311945"/>
                  </a:cubicBezTo>
                  <a:cubicBezTo>
                    <a:pt x="69850" y="316934"/>
                    <a:pt x="73799" y="320676"/>
                    <a:pt x="79065" y="320676"/>
                  </a:cubicBezTo>
                  <a:cubicBezTo>
                    <a:pt x="79065" y="320676"/>
                    <a:pt x="79065" y="320676"/>
                    <a:pt x="114610" y="320676"/>
                  </a:cubicBezTo>
                  <a:cubicBezTo>
                    <a:pt x="119875" y="320676"/>
                    <a:pt x="123825" y="316934"/>
                    <a:pt x="123825" y="311945"/>
                  </a:cubicBezTo>
                  <a:cubicBezTo>
                    <a:pt x="123825" y="306955"/>
                    <a:pt x="119875" y="303213"/>
                    <a:pt x="114610" y="303213"/>
                  </a:cubicBezTo>
                  <a:cubicBezTo>
                    <a:pt x="114610" y="303213"/>
                    <a:pt x="114610" y="303213"/>
                    <a:pt x="79065" y="303213"/>
                  </a:cubicBezTo>
                  <a:close/>
                  <a:moveTo>
                    <a:pt x="184235" y="119063"/>
                  </a:moveTo>
                  <a:cubicBezTo>
                    <a:pt x="181644" y="119063"/>
                    <a:pt x="181644" y="119063"/>
                    <a:pt x="181644" y="121725"/>
                  </a:cubicBezTo>
                  <a:cubicBezTo>
                    <a:pt x="181644" y="121725"/>
                    <a:pt x="181644" y="121725"/>
                    <a:pt x="181644" y="125717"/>
                  </a:cubicBezTo>
                  <a:cubicBezTo>
                    <a:pt x="181644" y="129709"/>
                    <a:pt x="181644" y="129709"/>
                    <a:pt x="177759" y="131039"/>
                  </a:cubicBezTo>
                  <a:cubicBezTo>
                    <a:pt x="169989" y="133701"/>
                    <a:pt x="164808" y="139024"/>
                    <a:pt x="164808" y="148339"/>
                  </a:cubicBezTo>
                  <a:cubicBezTo>
                    <a:pt x="164808" y="156323"/>
                    <a:pt x="168694" y="161646"/>
                    <a:pt x="175169" y="165638"/>
                  </a:cubicBezTo>
                  <a:cubicBezTo>
                    <a:pt x="179054" y="168299"/>
                    <a:pt x="182939" y="169630"/>
                    <a:pt x="186825" y="170961"/>
                  </a:cubicBezTo>
                  <a:cubicBezTo>
                    <a:pt x="188120" y="172291"/>
                    <a:pt x="190710" y="172291"/>
                    <a:pt x="192005" y="173622"/>
                  </a:cubicBezTo>
                  <a:cubicBezTo>
                    <a:pt x="195890" y="177614"/>
                    <a:pt x="194595" y="182937"/>
                    <a:pt x="190710" y="185598"/>
                  </a:cubicBezTo>
                  <a:cubicBezTo>
                    <a:pt x="188120" y="186929"/>
                    <a:pt x="184235" y="186929"/>
                    <a:pt x="181644" y="186929"/>
                  </a:cubicBezTo>
                  <a:cubicBezTo>
                    <a:pt x="177759" y="185598"/>
                    <a:pt x="173874" y="184268"/>
                    <a:pt x="169989" y="182937"/>
                  </a:cubicBezTo>
                  <a:cubicBezTo>
                    <a:pt x="167398" y="181606"/>
                    <a:pt x="167398" y="181606"/>
                    <a:pt x="166103" y="184268"/>
                  </a:cubicBezTo>
                  <a:cubicBezTo>
                    <a:pt x="166103" y="186929"/>
                    <a:pt x="164808" y="188260"/>
                    <a:pt x="164808" y="190921"/>
                  </a:cubicBezTo>
                  <a:cubicBezTo>
                    <a:pt x="163513" y="193583"/>
                    <a:pt x="163513" y="194913"/>
                    <a:pt x="166103" y="196244"/>
                  </a:cubicBezTo>
                  <a:cubicBezTo>
                    <a:pt x="169989" y="197575"/>
                    <a:pt x="173874" y="198905"/>
                    <a:pt x="177759" y="198905"/>
                  </a:cubicBezTo>
                  <a:cubicBezTo>
                    <a:pt x="180349" y="198905"/>
                    <a:pt x="180349" y="198905"/>
                    <a:pt x="180349" y="202898"/>
                  </a:cubicBezTo>
                  <a:cubicBezTo>
                    <a:pt x="180349" y="204228"/>
                    <a:pt x="180349" y="205559"/>
                    <a:pt x="180349" y="206890"/>
                  </a:cubicBezTo>
                  <a:cubicBezTo>
                    <a:pt x="180349" y="208220"/>
                    <a:pt x="181644" y="209551"/>
                    <a:pt x="182939" y="209551"/>
                  </a:cubicBezTo>
                  <a:cubicBezTo>
                    <a:pt x="185530" y="209551"/>
                    <a:pt x="188120" y="209551"/>
                    <a:pt x="189415" y="209551"/>
                  </a:cubicBezTo>
                  <a:cubicBezTo>
                    <a:pt x="190710" y="209551"/>
                    <a:pt x="192005" y="208220"/>
                    <a:pt x="192005" y="206890"/>
                  </a:cubicBezTo>
                  <a:cubicBezTo>
                    <a:pt x="192005" y="205559"/>
                    <a:pt x="192005" y="202898"/>
                    <a:pt x="192005" y="201567"/>
                  </a:cubicBezTo>
                  <a:cubicBezTo>
                    <a:pt x="192005" y="198905"/>
                    <a:pt x="193300" y="198905"/>
                    <a:pt x="194595" y="197575"/>
                  </a:cubicBezTo>
                  <a:cubicBezTo>
                    <a:pt x="198480" y="196244"/>
                    <a:pt x="202366" y="193583"/>
                    <a:pt x="204956" y="190921"/>
                  </a:cubicBezTo>
                  <a:cubicBezTo>
                    <a:pt x="212726" y="180276"/>
                    <a:pt x="210136" y="166969"/>
                    <a:pt x="199775" y="160315"/>
                  </a:cubicBezTo>
                  <a:cubicBezTo>
                    <a:pt x="195890" y="157654"/>
                    <a:pt x="192005" y="156323"/>
                    <a:pt x="188120" y="154992"/>
                  </a:cubicBezTo>
                  <a:cubicBezTo>
                    <a:pt x="186825" y="153661"/>
                    <a:pt x="184235" y="153661"/>
                    <a:pt x="182939" y="152331"/>
                  </a:cubicBezTo>
                  <a:cubicBezTo>
                    <a:pt x="179054" y="148339"/>
                    <a:pt x="180349" y="144347"/>
                    <a:pt x="184235" y="141685"/>
                  </a:cubicBezTo>
                  <a:cubicBezTo>
                    <a:pt x="185530" y="141685"/>
                    <a:pt x="186825" y="141685"/>
                    <a:pt x="188120" y="141685"/>
                  </a:cubicBezTo>
                  <a:cubicBezTo>
                    <a:pt x="192005" y="141685"/>
                    <a:pt x="197185" y="141685"/>
                    <a:pt x="201071" y="144347"/>
                  </a:cubicBezTo>
                  <a:cubicBezTo>
                    <a:pt x="203661" y="145677"/>
                    <a:pt x="203661" y="145677"/>
                    <a:pt x="204956" y="143016"/>
                  </a:cubicBezTo>
                  <a:cubicBezTo>
                    <a:pt x="204956" y="140354"/>
                    <a:pt x="206251" y="137693"/>
                    <a:pt x="207546" y="135032"/>
                  </a:cubicBezTo>
                  <a:cubicBezTo>
                    <a:pt x="207546" y="133701"/>
                    <a:pt x="206251" y="132370"/>
                    <a:pt x="204956" y="132370"/>
                  </a:cubicBezTo>
                  <a:cubicBezTo>
                    <a:pt x="202366" y="131039"/>
                    <a:pt x="199775" y="129709"/>
                    <a:pt x="197185" y="129709"/>
                  </a:cubicBezTo>
                  <a:cubicBezTo>
                    <a:pt x="193300" y="128378"/>
                    <a:pt x="193300" y="128378"/>
                    <a:pt x="193300" y="124386"/>
                  </a:cubicBezTo>
                  <a:cubicBezTo>
                    <a:pt x="193300" y="119063"/>
                    <a:pt x="193300" y="119063"/>
                    <a:pt x="186825" y="119063"/>
                  </a:cubicBezTo>
                  <a:cubicBezTo>
                    <a:pt x="186825" y="119063"/>
                    <a:pt x="186825" y="119063"/>
                    <a:pt x="184235" y="119063"/>
                  </a:cubicBezTo>
                  <a:close/>
                  <a:moveTo>
                    <a:pt x="187192" y="84090"/>
                  </a:moveTo>
                  <a:cubicBezTo>
                    <a:pt x="207967" y="84090"/>
                    <a:pt x="228741" y="91980"/>
                    <a:pt x="244570" y="107760"/>
                  </a:cubicBezTo>
                  <a:cubicBezTo>
                    <a:pt x="276226" y="139321"/>
                    <a:pt x="276226" y="190607"/>
                    <a:pt x="244570" y="222168"/>
                  </a:cubicBezTo>
                  <a:cubicBezTo>
                    <a:pt x="216870" y="248468"/>
                    <a:pt x="177299" y="252413"/>
                    <a:pt x="145642" y="234003"/>
                  </a:cubicBezTo>
                  <a:cubicBezTo>
                    <a:pt x="132452" y="243208"/>
                    <a:pt x="120580" y="244523"/>
                    <a:pt x="111347" y="243208"/>
                  </a:cubicBezTo>
                  <a:cubicBezTo>
                    <a:pt x="107390" y="243208"/>
                    <a:pt x="107390" y="239263"/>
                    <a:pt x="110028" y="237948"/>
                  </a:cubicBezTo>
                  <a:cubicBezTo>
                    <a:pt x="117942" y="234003"/>
                    <a:pt x="123218" y="224798"/>
                    <a:pt x="127175" y="218223"/>
                  </a:cubicBezTo>
                  <a:cubicBezTo>
                    <a:pt x="127175" y="218223"/>
                    <a:pt x="127175" y="218223"/>
                    <a:pt x="125856" y="218223"/>
                  </a:cubicBezTo>
                  <a:cubicBezTo>
                    <a:pt x="96838" y="186662"/>
                    <a:pt x="98157" y="138006"/>
                    <a:pt x="129813" y="107760"/>
                  </a:cubicBezTo>
                  <a:cubicBezTo>
                    <a:pt x="145642" y="91980"/>
                    <a:pt x="166417" y="84090"/>
                    <a:pt x="187192" y="84090"/>
                  </a:cubicBezTo>
                  <a:close/>
                  <a:moveTo>
                    <a:pt x="36992" y="0"/>
                  </a:moveTo>
                  <a:cubicBezTo>
                    <a:pt x="36992" y="0"/>
                    <a:pt x="36992" y="0"/>
                    <a:pt x="161179" y="0"/>
                  </a:cubicBezTo>
                  <a:cubicBezTo>
                    <a:pt x="180997" y="0"/>
                    <a:pt x="196850" y="15776"/>
                    <a:pt x="196850" y="36810"/>
                  </a:cubicBezTo>
                  <a:cubicBezTo>
                    <a:pt x="196850" y="36810"/>
                    <a:pt x="196850" y="36810"/>
                    <a:pt x="196850" y="67047"/>
                  </a:cubicBezTo>
                  <a:cubicBezTo>
                    <a:pt x="194208" y="67047"/>
                    <a:pt x="191566" y="67047"/>
                    <a:pt x="187602" y="67047"/>
                  </a:cubicBezTo>
                  <a:cubicBezTo>
                    <a:pt x="184960" y="67047"/>
                    <a:pt x="180997" y="67047"/>
                    <a:pt x="178354" y="67047"/>
                  </a:cubicBezTo>
                  <a:cubicBezTo>
                    <a:pt x="178354" y="67047"/>
                    <a:pt x="178354" y="67047"/>
                    <a:pt x="178354" y="60474"/>
                  </a:cubicBezTo>
                  <a:cubicBezTo>
                    <a:pt x="178354" y="60474"/>
                    <a:pt x="178354" y="60474"/>
                    <a:pt x="178354" y="59159"/>
                  </a:cubicBezTo>
                  <a:cubicBezTo>
                    <a:pt x="178354" y="53900"/>
                    <a:pt x="174391" y="48642"/>
                    <a:pt x="169106" y="48642"/>
                  </a:cubicBezTo>
                  <a:cubicBezTo>
                    <a:pt x="169106" y="48642"/>
                    <a:pt x="169106" y="48642"/>
                    <a:pt x="29065" y="48642"/>
                  </a:cubicBezTo>
                  <a:cubicBezTo>
                    <a:pt x="23780" y="48642"/>
                    <a:pt x="19817" y="53900"/>
                    <a:pt x="19817" y="59159"/>
                  </a:cubicBezTo>
                  <a:cubicBezTo>
                    <a:pt x="19817" y="59159"/>
                    <a:pt x="19817" y="59159"/>
                    <a:pt x="19817" y="278706"/>
                  </a:cubicBezTo>
                  <a:cubicBezTo>
                    <a:pt x="19817" y="283964"/>
                    <a:pt x="23780" y="287908"/>
                    <a:pt x="29065" y="287908"/>
                  </a:cubicBezTo>
                  <a:cubicBezTo>
                    <a:pt x="29065" y="287908"/>
                    <a:pt x="29065" y="287908"/>
                    <a:pt x="169106" y="287908"/>
                  </a:cubicBezTo>
                  <a:cubicBezTo>
                    <a:pt x="174391" y="287908"/>
                    <a:pt x="178354" y="282650"/>
                    <a:pt x="178354" y="278706"/>
                  </a:cubicBezTo>
                  <a:cubicBezTo>
                    <a:pt x="178354" y="278706"/>
                    <a:pt x="178354" y="278706"/>
                    <a:pt x="178354" y="261615"/>
                  </a:cubicBezTo>
                  <a:cubicBezTo>
                    <a:pt x="180997" y="261615"/>
                    <a:pt x="184960" y="262930"/>
                    <a:pt x="187602" y="262930"/>
                  </a:cubicBezTo>
                  <a:cubicBezTo>
                    <a:pt x="191566" y="262930"/>
                    <a:pt x="194208" y="261615"/>
                    <a:pt x="196850" y="261615"/>
                  </a:cubicBezTo>
                  <a:cubicBezTo>
                    <a:pt x="196850" y="261615"/>
                    <a:pt x="196850" y="261615"/>
                    <a:pt x="196850" y="299740"/>
                  </a:cubicBezTo>
                  <a:cubicBezTo>
                    <a:pt x="196850" y="320774"/>
                    <a:pt x="180997" y="336550"/>
                    <a:pt x="161179" y="336550"/>
                  </a:cubicBezTo>
                  <a:cubicBezTo>
                    <a:pt x="161179" y="336550"/>
                    <a:pt x="161179" y="336550"/>
                    <a:pt x="36992" y="336550"/>
                  </a:cubicBezTo>
                  <a:cubicBezTo>
                    <a:pt x="17175" y="336550"/>
                    <a:pt x="0" y="320774"/>
                    <a:pt x="0" y="299740"/>
                  </a:cubicBezTo>
                  <a:cubicBezTo>
                    <a:pt x="0" y="299740"/>
                    <a:pt x="0" y="299740"/>
                    <a:pt x="0" y="36810"/>
                  </a:cubicBezTo>
                  <a:cubicBezTo>
                    <a:pt x="0" y="15776"/>
                    <a:pt x="17175" y="0"/>
                    <a:pt x="36992" y="0"/>
                  </a:cubicBezTo>
                  <a:close/>
                </a:path>
              </a:pathLst>
            </a:custGeom>
            <a:solidFill>
              <a:schemeClr val="bg1"/>
            </a:solidFill>
            <a:ln>
              <a:noFill/>
            </a:ln>
          </p:spPr>
          <p:txBody>
            <a:bodyPr anchor="ctr"/>
            <a:lstStyle/>
            <a:p>
              <a:pPr algn="ctr"/>
              <a:endParaRPr>
                <a:cs typeface="+mn-ea"/>
                <a:sym typeface="+mn-lt"/>
              </a:endParaRPr>
            </a:p>
          </p:txBody>
        </p:sp>
        <p:sp>
          <p:nvSpPr>
            <p:cNvPr id="20" name="任意多边形: 形状 19" title="DN0G3AjvxA"/>
            <p:cNvSpPr/>
            <p:nvPr/>
          </p:nvSpPr>
          <p:spPr bwMode="auto">
            <a:xfrm>
              <a:off x="4648106" y="3512564"/>
              <a:ext cx="673606" cy="569245"/>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a:endParaRPr>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472" y="1888"/>
            <a:ext cx="9144018" cy="5148082"/>
          </a:xfrm>
          <a:prstGeom prst="rect">
            <a:avLst/>
          </a:prstGeom>
        </p:spPr>
      </p:pic>
      <p:sp>
        <p:nvSpPr>
          <p:cNvPr id="3" name="矩形 2"/>
          <p:cNvSpPr/>
          <p:nvPr/>
        </p:nvSpPr>
        <p:spPr>
          <a:xfrm>
            <a:off x="1285181" y="1143000"/>
            <a:ext cx="6578600" cy="2857500"/>
          </a:xfrm>
          <a:prstGeom prst="rect">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形状 3"/>
          <p:cNvSpPr/>
          <p:nvPr/>
        </p:nvSpPr>
        <p:spPr>
          <a:xfrm flipH="1">
            <a:off x="4089400" y="1028700"/>
            <a:ext cx="3888680" cy="3117850"/>
          </a:xfrm>
          <a:custGeom>
            <a:avLst/>
            <a:gdLst>
              <a:gd name="connsiteX0" fmla="*/ 0 w 4254500"/>
              <a:gd name="connsiteY0" fmla="*/ 0 h 3225800"/>
              <a:gd name="connsiteX1" fmla="*/ 4254500 w 4254500"/>
              <a:gd name="connsiteY1" fmla="*/ 12700 h 3225800"/>
              <a:gd name="connsiteX2" fmla="*/ 3035300 w 4254500"/>
              <a:gd name="connsiteY2" fmla="*/ 3225800 h 3225800"/>
              <a:gd name="connsiteX3" fmla="*/ 12700 w 4254500"/>
              <a:gd name="connsiteY3" fmla="*/ 3225800 h 3225800"/>
              <a:gd name="connsiteX4" fmla="*/ 0 w 4254500"/>
              <a:gd name="connsiteY4" fmla="*/ 0 h 3225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54500" h="3225800">
                <a:moveTo>
                  <a:pt x="0" y="0"/>
                </a:moveTo>
                <a:lnTo>
                  <a:pt x="4254500" y="12700"/>
                </a:lnTo>
                <a:lnTo>
                  <a:pt x="3035300" y="3225800"/>
                </a:lnTo>
                <a:lnTo>
                  <a:pt x="12700" y="3225800"/>
                </a:lnTo>
                <a:cubicBezTo>
                  <a:pt x="8467" y="2150533"/>
                  <a:pt x="4233" y="1075267"/>
                  <a:pt x="0" y="0"/>
                </a:cubicBezTo>
                <a:close/>
              </a:path>
            </a:pathLst>
          </a:custGeom>
          <a:solidFill>
            <a:schemeClr val="tx1">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3"/>
          <p:cNvSpPr txBox="1"/>
          <p:nvPr/>
        </p:nvSpPr>
        <p:spPr>
          <a:xfrm>
            <a:off x="2263014" y="1735859"/>
            <a:ext cx="5331585" cy="729047"/>
          </a:xfrm>
          <a:prstGeom prst="rect">
            <a:avLst/>
          </a:prstGeom>
          <a:noFill/>
        </p:spPr>
        <p:txBody>
          <a:bodyPr wrap="square" lIns="51435" tIns="25718" rIns="51435" bIns="25718" rtlCol="0">
            <a:spAutoFit/>
          </a:bodyPr>
          <a:lstStyle/>
          <a:p>
            <a:r>
              <a:rPr lang="zh-CN" altLang="en-US" sz="4400" dirty="0">
                <a:solidFill>
                  <a:schemeClr val="accent1"/>
                </a:solidFill>
                <a:latin typeface="锐字云字库美黑体1.0" panose="02010604000000000000" charset="-122"/>
                <a:ea typeface="锐字云字库美黑体1.0" panose="02010604000000000000" charset="-122"/>
              </a:rPr>
              <a:t>演讲完毕 谢谢聆听</a:t>
            </a:r>
            <a:endParaRPr lang="zh-CN" altLang="en-US" sz="4400" dirty="0">
              <a:solidFill>
                <a:schemeClr val="accent1"/>
              </a:solidFill>
              <a:latin typeface="锐字云字库美黑体1.0" panose="02010604000000000000" charset="-122"/>
              <a:ea typeface="锐字云字库美黑体1.0" panose="02010604000000000000" charset="-122"/>
            </a:endParaRPr>
          </a:p>
        </p:txBody>
      </p:sp>
      <p:sp>
        <p:nvSpPr>
          <p:cNvPr id="7" name="TextBox 7"/>
          <p:cNvSpPr>
            <a:spLocks noChangeArrowheads="1"/>
          </p:cNvSpPr>
          <p:nvPr/>
        </p:nvSpPr>
        <p:spPr bwMode="auto">
          <a:xfrm>
            <a:off x="2362026" y="2673713"/>
            <a:ext cx="4534011"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年终总结</a:t>
            </a: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a:t>
            </a: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新年计划</a:t>
            </a:r>
            <a:r>
              <a:rPr lang="en-US" altLang="zh-CN" sz="1600" b="1"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   </a:t>
            </a:r>
            <a:r>
              <a:rPr lang="zh-CN" altLang="en-US" sz="1600" b="1" dirty="0">
                <a:solidFill>
                  <a:schemeClr val="bg1"/>
                </a:solidFill>
                <a:latin typeface="微软雅黑" panose="020B0503020204020204" pitchFamily="34" charset="-122"/>
                <a:ea typeface="微软雅黑" panose="020B0503020204020204" pitchFamily="34" charset="-122"/>
                <a:cs typeface="+mn-ea"/>
                <a:sym typeface="+mn-lt"/>
              </a:rPr>
              <a:t>汽车营销  产品介绍</a:t>
            </a:r>
            <a:endParaRPr lang="zh-CN" altLang="en-US" sz="1600" b="1"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8" name="文本框 5"/>
          <p:cNvSpPr txBox="1"/>
          <p:nvPr/>
        </p:nvSpPr>
        <p:spPr>
          <a:xfrm>
            <a:off x="3393619" y="3128652"/>
            <a:ext cx="2966612" cy="219710"/>
          </a:xfrm>
          <a:prstGeom prst="rect">
            <a:avLst/>
          </a:prstGeom>
          <a:noFill/>
        </p:spPr>
        <p:txBody>
          <a:bodyPr wrap="square" lIns="51435" tIns="25718" rIns="51435" bIns="25718" rtlCol="0">
            <a:spAutoFit/>
          </a:bodyPr>
          <a:lstStyle/>
          <a:p>
            <a:r>
              <a:rPr lang="zh-CN" altLang="zh-CN" sz="1100" dirty="0">
                <a:solidFill>
                  <a:schemeClr val="tx1">
                    <a:lumMod val="75000"/>
                    <a:lumOff val="25000"/>
                  </a:schemeClr>
                </a:solidFill>
                <a:latin typeface="微软雅黑" panose="020B0503020204020204" pitchFamily="34" charset="-122"/>
                <a:ea typeface="微软雅黑" panose="020B0503020204020204" pitchFamily="34" charset="-122"/>
              </a:rPr>
              <a:t>汇报人：</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dirty="0">
                <a:solidFill>
                  <a:srgbClr val="FFC000"/>
                </a:solidFill>
                <a:latin typeface="微软雅黑" panose="020B0503020204020204" pitchFamily="34" charset="-122"/>
                <a:ea typeface="微软雅黑" panose="020B0503020204020204" pitchFamily="34" charset="-122"/>
              </a:rPr>
              <a:t>时间：</a:t>
            </a:r>
            <a:r>
              <a:rPr lang="en-US" altLang="zh-CN" sz="1100" dirty="0">
                <a:solidFill>
                  <a:srgbClr val="FFC000"/>
                </a:solidFill>
                <a:latin typeface="微软雅黑" panose="020B0503020204020204" pitchFamily="34" charset="-122"/>
                <a:ea typeface="微软雅黑" panose="020B0503020204020204" pitchFamily="34" charset="-122"/>
              </a:rPr>
              <a:t>2019x</a:t>
            </a:r>
            <a:r>
              <a:rPr lang="zh-CN" altLang="en-US" sz="1100" dirty="0">
                <a:solidFill>
                  <a:srgbClr val="FFC000"/>
                </a:solidFill>
                <a:latin typeface="微软雅黑" panose="020B0503020204020204" pitchFamily="34" charset="-122"/>
                <a:ea typeface="微软雅黑" panose="020B0503020204020204" pitchFamily="34" charset="-122"/>
              </a:rPr>
              <a:t>月</a:t>
            </a:r>
            <a:r>
              <a:rPr lang="en-US" altLang="zh-CN" sz="1100" dirty="0">
                <a:solidFill>
                  <a:srgbClr val="FFC000"/>
                </a:solidFill>
                <a:latin typeface="微软雅黑" panose="020B0503020204020204" pitchFamily="34" charset="-122"/>
                <a:ea typeface="微软雅黑" panose="020B0503020204020204" pitchFamily="34" charset="-122"/>
              </a:rPr>
              <a:t>x</a:t>
            </a:r>
            <a:r>
              <a:rPr lang="zh-CN" altLang="en-US" sz="1100" dirty="0">
                <a:solidFill>
                  <a:srgbClr val="FFC000"/>
                </a:solidFill>
                <a:latin typeface="微软雅黑" panose="020B0503020204020204" pitchFamily="34" charset="-122"/>
                <a:ea typeface="微软雅黑" panose="020B0503020204020204" pitchFamily="34" charset="-122"/>
              </a:rPr>
              <a:t>日</a:t>
            </a:r>
            <a:endParaRPr lang="zh-CN" altLang="zh-CN" sz="1100" dirty="0">
              <a:solidFill>
                <a:srgbClr val="FFC000"/>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anim calcmode="lin" valueType="num">
                                      <p:cBhvr>
                                        <p:cTn id="29" dur="500" fill="hold"/>
                                        <p:tgtEl>
                                          <p:spTgt spid="8"/>
                                        </p:tgtEl>
                                        <p:attrNameLst>
                                          <p:attrName>ppt_x</p:attrName>
                                        </p:attrNameLst>
                                      </p:cBhvr>
                                      <p:tavLst>
                                        <p:tav tm="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7" grpId="0"/>
      <p:bldP spid="8" grpId="0"/>
    </p:bldLst>
  </p:timing>
</p:sld>
</file>

<file path=ppt/tags/tag1.xml><?xml version="1.0" encoding="utf-8"?>
<p:tagLst xmlns:p="http://schemas.openxmlformats.org/presentationml/2006/main">
  <p:tag name="MH" val="20170525165343"/>
  <p:tag name="MH_LIBRARY" val="GRAPHIC"/>
  <p:tag name="MH_TYPE" val="Other"/>
  <p:tag name="MH_ORDER" val="1"/>
</p:tagLst>
</file>

<file path=ppt/tags/tag2.xml><?xml version="1.0" encoding="utf-8"?>
<p:tagLst xmlns:p="http://schemas.openxmlformats.org/presentationml/2006/main">
  <p:tag name="MH" val="20170525165343"/>
  <p:tag name="MH_LIBRARY" val="GRAPHIC"/>
  <p:tag name="MH_TYPE" val="Other"/>
  <p:tag name="MH_ORDER" val="3"/>
</p:tagLst>
</file>

<file path=ppt/tags/tag3.xml><?xml version="1.0" encoding="utf-8"?>
<p:tagLst xmlns:p="http://schemas.openxmlformats.org/presentationml/2006/main">
  <p:tag name="MH" val="20170525165343"/>
  <p:tag name="MH_LIBRARY" val="GRAPHIC"/>
  <p:tag name="MH_TYPE" val="Other"/>
  <p:tag name="MH_ORDER" val="5"/>
</p:tagLst>
</file>

<file path=ppt/tags/tag4.xml><?xml version="1.0" encoding="utf-8"?>
<p:tagLst xmlns:p="http://schemas.openxmlformats.org/presentationml/2006/main">
  <p:tag name="MH" val="20170525165343"/>
  <p:tag name="MH_LIBRARY" val="GRAPHIC"/>
  <p:tag name="MH_TYPE" val="Other"/>
  <p:tag name="MH_ORDER" val="6"/>
</p:tagLst>
</file>

<file path=ppt/tags/tag5.xml><?xml version="1.0" encoding="utf-8"?>
<p:tagLst xmlns:p="http://schemas.openxmlformats.org/presentationml/2006/main">
  <p:tag name="MH" val="20170525165343"/>
  <p:tag name="MH_LIBRARY" val="GRAPHIC"/>
  <p:tag name="MH_TYPE" val="Other"/>
  <p:tag name="MH_ORDER" val="7"/>
</p:tagLst>
</file>

<file path=ppt/tags/tag6.xml><?xml version="1.0" encoding="utf-8"?>
<p:tagLst xmlns:p="http://schemas.openxmlformats.org/presentationml/2006/main">
  <p:tag name="MH" val="20170525165343"/>
  <p:tag name="MH_LIBRARY" val="GRAPHIC"/>
  <p:tag name="MH_TYPE" val="Other"/>
  <p:tag name="MH_ORDER" val="10"/>
</p:tagLst>
</file>

<file path=ppt/tags/tag7.xml><?xml version="1.0" encoding="utf-8"?>
<p:tagLst xmlns:p="http://schemas.openxmlformats.org/presentationml/2006/main">
  <p:tag name="MH" val="20170525165343"/>
  <p:tag name="MH_LIBRARY" val="GRAPHIC"/>
  <p:tag name="MH_TYPE" val="Other"/>
  <p:tag name="MH_ORDER" val="11"/>
</p:tagLst>
</file>

<file path=ppt/tags/tag8.xml><?xml version="1.0" encoding="utf-8"?>
<p:tagLst xmlns:p="http://schemas.openxmlformats.org/presentationml/2006/main">
  <p:tag name="MH" val="20170525165343"/>
  <p:tag name="MH_LIBRARY" val="GRAPHIC"/>
  <p:tag name="MH_TYPE" val="Other"/>
  <p:tag name="MH_ORDER" val="16"/>
</p:tagLst>
</file>

<file path=ppt/tags/tag9.xml><?xml version="1.0" encoding="utf-8"?>
<p:tagLst xmlns:p="http://schemas.openxmlformats.org/presentationml/2006/main">
  <p:tag name="MH" val="20170525165343"/>
  <p:tag name="MH_LIBRARY" val="GRAPHIC"/>
  <p:tag name="MH_TYPE" val="Other"/>
  <p:tag name="MH_ORDER" val="9"/>
</p:tagLst>
</file>

<file path=ppt/tags/tag10.xml><?xml version="1.0" encoding="utf-8"?>
<p:tagLst xmlns:p="http://schemas.openxmlformats.org/presentationml/2006/main">
  <p:tag name="MH" val="20170525165343"/>
  <p:tag name="MH_LIBRARY" val="GRAPHIC"/>
  <p:tag name="MH_TYPE" val="Other"/>
  <p:tag name="MH_ORDER" val="10"/>
</p:tagLst>
</file>

<file path=ppt/tags/tag11.xml><?xml version="1.0" encoding="utf-8"?>
<p:tagLst xmlns:p="http://schemas.openxmlformats.org/presentationml/2006/main">
  <p:tag name="MH" val="20170525165343"/>
  <p:tag name="MH_LIBRARY" val="GRAPHIC"/>
  <p:tag name="MH_TYPE" val="Other"/>
  <p:tag name="MH_ORDER" val="11"/>
</p:tagLst>
</file>

<file path=ppt/tags/tag12.xml><?xml version="1.0" encoding="utf-8"?>
<p:tagLst xmlns:p="http://schemas.openxmlformats.org/presentationml/2006/main">
  <p:tag name="MH" val="20170525165343"/>
  <p:tag name="MH_LIBRARY" val="GRAPHIC"/>
  <p:tag name="MH_TYPE" val="Other"/>
  <p:tag name="MH_ORDER" val="12"/>
</p:tagLst>
</file>

<file path=ppt/tags/tag13.xml><?xml version="1.0" encoding="utf-8"?>
<p:tagLst xmlns:p="http://schemas.openxmlformats.org/presentationml/2006/main">
  <p:tag name="MH" val="20170525165343"/>
  <p:tag name="MH_LIBRARY" val="GRAPHIC"/>
  <p:tag name="MH_TYPE" val="SubTitle"/>
  <p:tag name="MH_ORDER" val="4"/>
</p:tagLst>
</file>

<file path=ppt/tags/tag14.xml><?xml version="1.0" encoding="utf-8"?>
<p:tagLst xmlns:p="http://schemas.openxmlformats.org/presentationml/2006/main">
  <p:tag name="MH" val="20170525165343"/>
  <p:tag name="MH_LIBRARY" val="GRAPHIC"/>
  <p:tag name="MH_TYPE" val="SubTitle"/>
  <p:tag name="MH_ORDER" val="3"/>
</p:tagLst>
</file>

<file path=ppt/tags/tag15.xml><?xml version="1.0" encoding="utf-8"?>
<p:tagLst xmlns:p="http://schemas.openxmlformats.org/presentationml/2006/main">
  <p:tag name="MH" val="20170525165343"/>
  <p:tag name="MH_LIBRARY" val="GRAPHIC"/>
  <p:tag name="MH_TYPE" val="Text"/>
  <p:tag name="MH_ORDER" val="1"/>
</p:tagLst>
</file>

<file path=ppt/tags/tag16.xml><?xml version="1.0" encoding="utf-8"?>
<p:tagLst xmlns:p="http://schemas.openxmlformats.org/presentationml/2006/main">
  <p:tag name="MH" val="20170525165343"/>
  <p:tag name="MH_LIBRARY" val="GRAPHIC"/>
  <p:tag name="MH_TYPE" val="SubTitle"/>
  <p:tag name="MH_ORDER" val="2"/>
</p:tagLst>
</file>

<file path=ppt/tags/tag17.xml><?xml version="1.0" encoding="utf-8"?>
<p:tagLst xmlns:p="http://schemas.openxmlformats.org/presentationml/2006/main">
  <p:tag name="MH" val="20170525165343"/>
  <p:tag name="MH_LIBRARY" val="GRAPHIC"/>
  <p:tag name="MH_TYPE" val="SubTitle"/>
  <p:tag name="MH_ORDER" val="1"/>
</p:tagLst>
</file>

<file path=ppt/tags/tag18.xml><?xml version="1.0" encoding="utf-8"?>
<p:tagLst xmlns:p="http://schemas.openxmlformats.org/presentationml/2006/main">
  <p:tag name="MH" val="20170525165343"/>
  <p:tag name="MH_LIBRARY" val="GRAPHIC"/>
  <p:tag name="MH_TYPE" val="Text"/>
  <p:tag name="MH_ORDER" val="3"/>
</p:tagLst>
</file>

<file path=ppt/tags/tag19.xml><?xml version="1.0" encoding="utf-8"?>
<p:tagLst xmlns:p="http://schemas.openxmlformats.org/presentationml/2006/main">
  <p:tag name="MH" val="20170525165343"/>
  <p:tag name="MH_LIBRARY" val="GRAPHIC"/>
  <p:tag name="MH_TYPE" val="Text"/>
  <p:tag name="MH_ORDER" val="4"/>
</p:tagLst>
</file>

<file path=ppt/tags/tag20.xml><?xml version="1.0" encoding="utf-8"?>
<p:tagLst xmlns:p="http://schemas.openxmlformats.org/presentationml/2006/main">
  <p:tag name="MH" val="20170525165343"/>
  <p:tag name="MH_LIBRARY" val="GRAPHIC"/>
  <p:tag name="MH_TYPE" val="Text"/>
  <p:tag name="MH_ORDER" val="2"/>
</p:tagLst>
</file>

<file path=ppt/tags/tag21.xml><?xml version="1.0" encoding="utf-8"?>
<p:tagLst xmlns:p="http://schemas.openxmlformats.org/presentationml/2006/main">
  <p:tag name="MH_TYPE" val="#NeiR#"/>
  <p:tag name="MH_NUMBER" val="4"/>
  <p:tag name="MH_CATEGORY" val="#BingLLB#"/>
  <p:tag name="MH_LAYOUT" val="SubTitleText"/>
  <p:tag name="MH" val="20170525165343"/>
  <p:tag name="MH_LIBRARY" val="GRAPHIC"/>
</p:tagLst>
</file>

<file path=ppt/theme/theme1.xml><?xml version="1.0" encoding="utf-8"?>
<a:theme xmlns:a="http://schemas.openxmlformats.org/drawingml/2006/main" name="Office 主题​​">
  <a:themeElements>
    <a:clrScheme name="自定义 1079">
      <a:dk1>
        <a:sysClr val="windowText" lastClr="000000"/>
      </a:dk1>
      <a:lt1>
        <a:sysClr val="window" lastClr="FFFFFF"/>
      </a:lt1>
      <a:dk2>
        <a:srgbClr val="44546A"/>
      </a:dk2>
      <a:lt2>
        <a:srgbClr val="E7E6E6"/>
      </a:lt2>
      <a:accent1>
        <a:srgbClr val="F1B320"/>
      </a:accent1>
      <a:accent2>
        <a:srgbClr val="3B3B3B"/>
      </a:accent2>
      <a:accent3>
        <a:srgbClr val="F1B320"/>
      </a:accent3>
      <a:accent4>
        <a:srgbClr val="3B3B3B"/>
      </a:accent4>
      <a:accent5>
        <a:srgbClr val="F1B320"/>
      </a:accent5>
      <a:accent6>
        <a:srgbClr val="3B3B3B"/>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4226</Words>
  <Application>WPS 演示</Application>
  <PresentationFormat>自定义</PresentationFormat>
  <Paragraphs>371</Paragraphs>
  <Slides>24</Slides>
  <Notes>25</Notes>
  <HiddenSlides>0</HiddenSlides>
  <MMClips>1</MMClips>
  <ScaleCrop>false</ScaleCrop>
  <HeadingPairs>
    <vt:vector size="6" baseType="variant">
      <vt:variant>
        <vt:lpstr>已用的字体</vt:lpstr>
      </vt:variant>
      <vt:variant>
        <vt:i4>32</vt:i4>
      </vt:variant>
      <vt:variant>
        <vt:lpstr>主题</vt:lpstr>
      </vt:variant>
      <vt:variant>
        <vt:i4>1</vt:i4>
      </vt:variant>
      <vt:variant>
        <vt:lpstr>幻灯片标题</vt:lpstr>
      </vt:variant>
      <vt:variant>
        <vt:i4>24</vt:i4>
      </vt:variant>
    </vt:vector>
  </HeadingPairs>
  <TitlesOfParts>
    <vt:vector size="57" baseType="lpstr">
      <vt:lpstr>Arial</vt:lpstr>
      <vt:lpstr>宋体</vt:lpstr>
      <vt:lpstr>Wingdings</vt:lpstr>
      <vt:lpstr>U.S. 101</vt:lpstr>
      <vt:lpstr>Roboto</vt:lpstr>
      <vt:lpstr>Open Sans Light</vt:lpstr>
      <vt:lpstr>微软雅黑</vt:lpstr>
      <vt:lpstr>Arial Unicode MS</vt:lpstr>
      <vt:lpstr>Glegoo</vt:lpstr>
      <vt:lpstr>Calibri</vt:lpstr>
      <vt:lpstr>Lato Light</vt:lpstr>
      <vt:lpstr>Mission Gothic Regular</vt:lpstr>
      <vt:lpstr>Lato Regular</vt:lpstr>
      <vt:lpstr>Lato Hairline</vt:lpstr>
      <vt:lpstr>Impact</vt:lpstr>
      <vt:lpstr>Calibri</vt:lpstr>
      <vt:lpstr>Simply City Light</vt:lpstr>
      <vt:lpstr>SimSun-ExtB</vt:lpstr>
      <vt:lpstr>等线 Light</vt:lpstr>
      <vt:lpstr>Calibri Light</vt:lpstr>
      <vt:lpstr>等线</vt:lpstr>
      <vt:lpstr>Open Sans</vt:lpstr>
      <vt:lpstr>Gill Sans</vt:lpstr>
      <vt:lpstr>Lato</vt:lpstr>
      <vt:lpstr>MS PGothic</vt:lpstr>
      <vt:lpstr>Mongolian Baiti</vt:lpstr>
      <vt:lpstr>Arial Narrow</vt:lpstr>
      <vt:lpstr>锐字云字库美黑体1.0</vt:lpstr>
      <vt:lpstr>Segoe Print</vt:lpstr>
      <vt:lpstr>Yu Gothic Light</vt:lpstr>
      <vt:lpstr>Gill Sans MT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76</cp:revision>
  <dcterms:created xsi:type="dcterms:W3CDTF">2017-07-23T12:45:00Z</dcterms:created>
  <dcterms:modified xsi:type="dcterms:W3CDTF">2018-05-07T03:36:01Z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