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4" r:id="rId2"/>
    <p:sldId id="261" r:id="rId3"/>
    <p:sldId id="262" r:id="rId4"/>
    <p:sldId id="263" r:id="rId5"/>
    <p:sldId id="266" r:id="rId6"/>
    <p:sldId id="267" r:id="rId7"/>
    <p:sldId id="268" r:id="rId8"/>
    <p:sldId id="269" r:id="rId9"/>
    <p:sldId id="271" r:id="rId10"/>
    <p:sldId id="273" r:id="rId11"/>
    <p:sldId id="274" r:id="rId12"/>
    <p:sldId id="276" r:id="rId13"/>
    <p:sldId id="278" r:id="rId14"/>
    <p:sldId id="280" r:id="rId15"/>
    <p:sldId id="281" r:id="rId16"/>
    <p:sldId id="282" r:id="rId17"/>
    <p:sldId id="283" r:id="rId18"/>
    <p:sldId id="287" r:id="rId19"/>
    <p:sldId id="288" r:id="rId20"/>
    <p:sldId id="292" r:id="rId21"/>
    <p:sldId id="289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F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5337" autoAdjust="0"/>
  </p:normalViewPr>
  <p:slideViewPr>
    <p:cSldViewPr snapToGrid="0">
      <p:cViewPr varScale="1">
        <p:scale>
          <a:sx n="84" d="100"/>
          <a:sy n="84" d="100"/>
        </p:scale>
        <p:origin x="1963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843AD-804D-4E0A-A81F-49B4D2557AFA}" type="datetimeFigureOut">
              <a:rPr lang="zh-CN" altLang="en-US" smtClean="0"/>
              <a:t>2017/3/15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F30C3-C68F-413F-91FD-2E814A588A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71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00152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56910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91405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96046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97344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691655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24081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523945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10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09621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11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304012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45130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13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11624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14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10713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15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663808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17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28283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20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87599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429BBD7-91EA-424F-9368-7D5B1D77A3B5}" type="slidenum">
              <a:rPr lang="zh-CN" altLang="en-US" smtClean="0"/>
              <a:pPr/>
              <a:t>21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4501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453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-1588" y="0"/>
            <a:ext cx="36000" cy="6858000"/>
            <a:chOff x="-1588" y="1341438"/>
            <a:chExt cx="265113" cy="3887787"/>
          </a:xfrm>
        </p:grpSpPr>
        <p:sp>
          <p:nvSpPr>
            <p:cNvPr id="8" name="矩形 7"/>
            <p:cNvSpPr/>
            <p:nvPr/>
          </p:nvSpPr>
          <p:spPr>
            <a:xfrm>
              <a:off x="0" y="1341438"/>
              <a:ext cx="263525" cy="647700"/>
            </a:xfrm>
            <a:prstGeom prst="rect">
              <a:avLst/>
            </a:prstGeom>
            <a:solidFill>
              <a:srgbClr val="2C7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1911350"/>
              <a:ext cx="263525" cy="576263"/>
            </a:xfrm>
            <a:prstGeom prst="rect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2416175"/>
              <a:ext cx="263525" cy="576263"/>
            </a:xfrm>
            <a:prstGeom prst="rect">
              <a:avLst/>
            </a:prstGeom>
            <a:solidFill>
              <a:srgbClr val="F2E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0" y="2960688"/>
              <a:ext cx="263525" cy="576262"/>
            </a:xfrm>
            <a:prstGeom prst="rect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0" y="3536950"/>
              <a:ext cx="263525" cy="576263"/>
            </a:xfrm>
            <a:prstGeom prst="rect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0" y="4113213"/>
              <a:ext cx="263525" cy="576262"/>
            </a:xfrm>
            <a:prstGeom prst="rect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-1588" y="4652963"/>
              <a:ext cx="263526" cy="576262"/>
            </a:xfrm>
            <a:prstGeom prst="rect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6143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 userDrawn="1"/>
        </p:nvGrpSpPr>
        <p:grpSpPr>
          <a:xfrm>
            <a:off x="1" y="6821120"/>
            <a:ext cx="12191999" cy="36000"/>
            <a:chOff x="1" y="6746241"/>
            <a:chExt cx="12191999" cy="134620"/>
          </a:xfrm>
        </p:grpSpPr>
        <p:sp>
          <p:nvSpPr>
            <p:cNvPr id="8" name="矩形 7"/>
            <p:cNvSpPr/>
            <p:nvPr/>
          </p:nvSpPr>
          <p:spPr>
            <a:xfrm rot="5400000">
              <a:off x="11109508" y="5798368"/>
              <a:ext cx="133814" cy="2031170"/>
            </a:xfrm>
            <a:prstGeom prst="rect">
              <a:avLst/>
            </a:prstGeom>
            <a:solidFill>
              <a:srgbClr val="2C7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9434292" y="5910381"/>
              <a:ext cx="133814" cy="1807146"/>
            </a:xfrm>
            <a:prstGeom prst="rect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7851173" y="5910381"/>
              <a:ext cx="133814" cy="1807146"/>
            </a:xfrm>
            <a:prstGeom prst="rect">
              <a:avLst/>
            </a:prstGeom>
            <a:solidFill>
              <a:srgbClr val="F2E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6143596" y="5910382"/>
              <a:ext cx="133814" cy="1807143"/>
            </a:xfrm>
            <a:prstGeom prst="rect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4336452" y="5910381"/>
              <a:ext cx="133814" cy="1807146"/>
            </a:xfrm>
            <a:prstGeom prst="rect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2529308" y="5910382"/>
              <a:ext cx="133814" cy="1807143"/>
            </a:xfrm>
            <a:prstGeom prst="rect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36666" y="5909576"/>
              <a:ext cx="133814" cy="1807143"/>
            </a:xfrm>
            <a:prstGeom prst="rect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400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 rot="10800000">
            <a:off x="12154852" y="0"/>
            <a:ext cx="36000" cy="6858000"/>
            <a:chOff x="-1588" y="1341438"/>
            <a:chExt cx="265113" cy="3887787"/>
          </a:xfrm>
        </p:grpSpPr>
        <p:sp>
          <p:nvSpPr>
            <p:cNvPr id="8" name="矩形 7"/>
            <p:cNvSpPr/>
            <p:nvPr/>
          </p:nvSpPr>
          <p:spPr>
            <a:xfrm>
              <a:off x="0" y="1341438"/>
              <a:ext cx="263525" cy="647700"/>
            </a:xfrm>
            <a:prstGeom prst="rect">
              <a:avLst/>
            </a:prstGeom>
            <a:solidFill>
              <a:srgbClr val="2C7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1911350"/>
              <a:ext cx="263525" cy="576263"/>
            </a:xfrm>
            <a:prstGeom prst="rect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2416175"/>
              <a:ext cx="263525" cy="576263"/>
            </a:xfrm>
            <a:prstGeom prst="rect">
              <a:avLst/>
            </a:prstGeom>
            <a:solidFill>
              <a:srgbClr val="F2E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0" y="2960688"/>
              <a:ext cx="263525" cy="576262"/>
            </a:xfrm>
            <a:prstGeom prst="rect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0" y="3536950"/>
              <a:ext cx="263525" cy="576263"/>
            </a:xfrm>
            <a:prstGeom prst="rect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0" y="4113213"/>
              <a:ext cx="263525" cy="576262"/>
            </a:xfrm>
            <a:prstGeom prst="rect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-1588" y="4652963"/>
              <a:ext cx="263526" cy="576262"/>
            </a:xfrm>
            <a:prstGeom prst="rect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51812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 userDrawn="1"/>
        </p:nvGrpSpPr>
        <p:grpSpPr>
          <a:xfrm>
            <a:off x="0" y="0"/>
            <a:ext cx="12191999" cy="36000"/>
            <a:chOff x="1" y="6746241"/>
            <a:chExt cx="12191999" cy="134620"/>
          </a:xfrm>
        </p:grpSpPr>
        <p:sp>
          <p:nvSpPr>
            <p:cNvPr id="8" name="矩形 7"/>
            <p:cNvSpPr/>
            <p:nvPr/>
          </p:nvSpPr>
          <p:spPr>
            <a:xfrm rot="5400000">
              <a:off x="11109508" y="5798368"/>
              <a:ext cx="133814" cy="2031170"/>
            </a:xfrm>
            <a:prstGeom prst="rect">
              <a:avLst/>
            </a:prstGeom>
            <a:solidFill>
              <a:srgbClr val="2C7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>
              <a:off x="9434292" y="5910381"/>
              <a:ext cx="133814" cy="1807146"/>
            </a:xfrm>
            <a:prstGeom prst="rect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>
              <a:off x="7851173" y="5910381"/>
              <a:ext cx="133814" cy="1807146"/>
            </a:xfrm>
            <a:prstGeom prst="rect">
              <a:avLst/>
            </a:prstGeom>
            <a:solidFill>
              <a:srgbClr val="F2E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5400000">
              <a:off x="6143596" y="5910382"/>
              <a:ext cx="133814" cy="1807143"/>
            </a:xfrm>
            <a:prstGeom prst="rect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4336452" y="5910381"/>
              <a:ext cx="133814" cy="1807146"/>
            </a:xfrm>
            <a:prstGeom prst="rect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>
              <a:off x="2529308" y="5910382"/>
              <a:ext cx="133814" cy="1807143"/>
            </a:xfrm>
            <a:prstGeom prst="rect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36666" y="5909576"/>
              <a:ext cx="133814" cy="1807143"/>
            </a:xfrm>
            <a:prstGeom prst="rect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4010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D3ADD-C0C9-44D3-AECD-FBBB3E4FFB05}" type="datetimeFigureOut">
              <a:rPr lang="zh-CN" altLang="en-US" smtClean="0"/>
              <a:t>2017/3/15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6752E-6CDC-49C0-94CA-443AB6EDAC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101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51" r:id="rId4"/>
    <p:sldLayoutId id="2147483652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6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图片 7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80000"/>
                    </a14:imgEffect>
                    <a14:imgEffect>
                      <a14:brightnessContrast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395" y="356801"/>
            <a:ext cx="5349682" cy="5453157"/>
          </a:xfrm>
          <a:prstGeom prst="rect">
            <a:avLst/>
          </a:prstGeom>
        </p:spPr>
      </p:pic>
      <p:grpSp>
        <p:nvGrpSpPr>
          <p:cNvPr id="73" name="组合 72"/>
          <p:cNvGrpSpPr/>
          <p:nvPr/>
        </p:nvGrpSpPr>
        <p:grpSpPr>
          <a:xfrm>
            <a:off x="-315197" y="6293371"/>
            <a:ext cx="13144741" cy="4322913"/>
            <a:chOff x="-315197" y="6293371"/>
            <a:chExt cx="13144741" cy="4322913"/>
          </a:xfrm>
        </p:grpSpPr>
        <p:grpSp>
          <p:nvGrpSpPr>
            <p:cNvPr id="74" name="组合 73"/>
            <p:cNvGrpSpPr/>
            <p:nvPr/>
          </p:nvGrpSpPr>
          <p:grpSpPr>
            <a:xfrm rot="16200000">
              <a:off x="2951215" y="7103881"/>
              <a:ext cx="3485974" cy="2762657"/>
              <a:chOff x="-2091214" y="2004325"/>
              <a:chExt cx="3485974" cy="2762657"/>
            </a:xfrm>
          </p:grpSpPr>
          <p:sp>
            <p:nvSpPr>
              <p:cNvPr id="138" name="直角三角形 137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 rot="16200000">
              <a:off x="6155559" y="7122351"/>
              <a:ext cx="3485974" cy="2762657"/>
              <a:chOff x="-2091214" y="2004325"/>
              <a:chExt cx="3485974" cy="2762657"/>
            </a:xfrm>
          </p:grpSpPr>
          <p:sp>
            <p:nvSpPr>
              <p:cNvPr id="132" name="直角三角形 131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 rot="16200000">
              <a:off x="7860895" y="6956273"/>
              <a:ext cx="3485974" cy="2762657"/>
              <a:chOff x="-2091214" y="2004325"/>
              <a:chExt cx="3485974" cy="2762657"/>
            </a:xfrm>
          </p:grpSpPr>
          <p:sp>
            <p:nvSpPr>
              <p:cNvPr id="126" name="直角三角形 125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rot="16200000">
              <a:off x="8800497" y="7187243"/>
              <a:ext cx="3485974" cy="2762657"/>
              <a:chOff x="-2091214" y="2004325"/>
              <a:chExt cx="3485974" cy="2762657"/>
            </a:xfrm>
          </p:grpSpPr>
          <p:sp>
            <p:nvSpPr>
              <p:cNvPr id="120" name="直角三角形 119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 rot="16200000">
              <a:off x="7004132" y="6959011"/>
              <a:ext cx="3485974" cy="2762657"/>
              <a:chOff x="-2091214" y="2004325"/>
              <a:chExt cx="3485974" cy="2762657"/>
            </a:xfrm>
          </p:grpSpPr>
          <p:sp>
            <p:nvSpPr>
              <p:cNvPr id="114" name="直角三角形 113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 rot="16200000">
              <a:off x="1435765" y="6655029"/>
              <a:ext cx="3485974" cy="2762657"/>
              <a:chOff x="-2091214" y="2004325"/>
              <a:chExt cx="3485974" cy="2762657"/>
            </a:xfrm>
          </p:grpSpPr>
          <p:sp>
            <p:nvSpPr>
              <p:cNvPr id="108" name="直角三角形 107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 rot="16200000">
              <a:off x="194581" y="7141981"/>
              <a:ext cx="3485974" cy="2762657"/>
              <a:chOff x="-2091214" y="2004325"/>
              <a:chExt cx="3485974" cy="2762657"/>
            </a:xfrm>
          </p:grpSpPr>
          <p:sp>
            <p:nvSpPr>
              <p:cNvPr id="102" name="直角三角形 101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 rot="16200000">
              <a:off x="-676855" y="6874379"/>
              <a:ext cx="3485974" cy="2762657"/>
              <a:chOff x="-2091214" y="2004325"/>
              <a:chExt cx="3485974" cy="2762657"/>
            </a:xfrm>
          </p:grpSpPr>
          <p:sp>
            <p:nvSpPr>
              <p:cNvPr id="96" name="直角三角形 95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 rot="16200000">
              <a:off x="4390964" y="6929420"/>
              <a:ext cx="3485974" cy="2762657"/>
              <a:chOff x="-2091214" y="2004325"/>
              <a:chExt cx="3485974" cy="2762657"/>
            </a:xfrm>
          </p:grpSpPr>
          <p:sp>
            <p:nvSpPr>
              <p:cNvPr id="90" name="直角三角形 89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 rot="16200000">
              <a:off x="9705229" y="7491968"/>
              <a:ext cx="3485974" cy="2762657"/>
              <a:chOff x="-2091214" y="2004325"/>
              <a:chExt cx="3485974" cy="2762657"/>
            </a:xfrm>
          </p:grpSpPr>
          <p:sp>
            <p:nvSpPr>
              <p:cNvPr id="84" name="直角三角形 83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256" y="3254416"/>
            <a:ext cx="2395607" cy="206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324331" y="839202"/>
            <a:ext cx="217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85D2C2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01</a:t>
            </a:r>
            <a:endParaRPr lang="zh-CN" altLang="en-US" sz="7200" dirty="0">
              <a:solidFill>
                <a:srgbClr val="85D2C2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3763721" y="2255895"/>
            <a:ext cx="16293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85D2C2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100" dirty="0">
                <a:solidFill>
                  <a:srgbClr val="85D2C2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您</a:t>
            </a:r>
            <a:r>
              <a:rPr lang="zh-CN" altLang="en-US" sz="1100" dirty="0" smtClean="0">
                <a:solidFill>
                  <a:srgbClr val="85D2C2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的项目标题</a:t>
            </a:r>
            <a:endParaRPr lang="zh-CN" altLang="en-US" sz="1100" dirty="0">
              <a:solidFill>
                <a:srgbClr val="85D2C2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879112" y="1976493"/>
            <a:ext cx="103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85D2C2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zh-CN" altLang="en-US" sz="1600" b="1" dirty="0">
              <a:solidFill>
                <a:srgbClr val="85D2C2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sz="1600" b="1" dirty="0"/>
          </a:p>
        </p:txBody>
      </p:sp>
      <p:sp>
        <p:nvSpPr>
          <p:cNvPr id="98" name="文本框 97"/>
          <p:cNvSpPr txBox="1"/>
          <p:nvPr/>
        </p:nvSpPr>
        <p:spPr>
          <a:xfrm>
            <a:off x="5508173" y="834778"/>
            <a:ext cx="217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5AB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02</a:t>
            </a:r>
            <a:endParaRPr lang="zh-CN" altLang="en-US" sz="7200" dirty="0">
              <a:solidFill>
                <a:srgbClr val="F5AB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5947563" y="2251471"/>
            <a:ext cx="16293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F5AB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100" dirty="0">
                <a:solidFill>
                  <a:srgbClr val="F5AB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您</a:t>
            </a:r>
            <a:r>
              <a:rPr lang="zh-CN" altLang="en-US" sz="1100" dirty="0" smtClean="0">
                <a:solidFill>
                  <a:srgbClr val="F5AB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的项目标题</a:t>
            </a:r>
            <a:endParaRPr lang="zh-CN" altLang="en-US" sz="1100" dirty="0">
              <a:solidFill>
                <a:srgbClr val="F5AB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6048039" y="1972069"/>
            <a:ext cx="103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5AB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zh-CN" altLang="en-US" sz="1600" b="1" dirty="0">
              <a:solidFill>
                <a:srgbClr val="F5AB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sz="1600" b="1" dirty="0">
              <a:solidFill>
                <a:srgbClr val="F5AB54"/>
              </a:solidFill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7555320" y="834778"/>
            <a:ext cx="217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F156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03</a:t>
            </a:r>
            <a:endParaRPr lang="zh-CN" altLang="en-US" sz="7200" dirty="0">
              <a:solidFill>
                <a:srgbClr val="F156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8040430" y="2251471"/>
            <a:ext cx="16293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F156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100" dirty="0">
                <a:solidFill>
                  <a:srgbClr val="F156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您</a:t>
            </a:r>
            <a:r>
              <a:rPr lang="zh-CN" altLang="en-US" sz="1100" dirty="0" smtClean="0">
                <a:solidFill>
                  <a:srgbClr val="F156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的项目标题</a:t>
            </a:r>
            <a:endParaRPr lang="zh-CN" altLang="en-US" sz="1100" dirty="0">
              <a:solidFill>
                <a:srgbClr val="F156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8160868" y="1972069"/>
            <a:ext cx="103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F156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zh-CN" altLang="en-US" sz="1600" b="1" dirty="0">
              <a:solidFill>
                <a:srgbClr val="F156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sz="1600" b="1" dirty="0">
              <a:solidFill>
                <a:srgbClr val="F15654"/>
              </a:solidFill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3309327" y="3221359"/>
            <a:ext cx="217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04</a:t>
            </a:r>
            <a:endParaRPr lang="zh-CN" altLang="en-US" sz="7200" dirty="0">
              <a:solidFill>
                <a:srgbClr val="95193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3748717" y="4638052"/>
            <a:ext cx="16293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100" dirty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您</a:t>
            </a:r>
            <a:r>
              <a:rPr lang="zh-CN" altLang="en-US" sz="1100" dirty="0" smtClean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的项目标题</a:t>
            </a:r>
            <a:endParaRPr lang="zh-CN" altLang="en-US" sz="1100" dirty="0">
              <a:solidFill>
                <a:srgbClr val="95193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3871259" y="4358650"/>
            <a:ext cx="103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zh-CN" altLang="en-US" sz="1600" b="1" dirty="0">
              <a:solidFill>
                <a:srgbClr val="95193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sz="1600" b="1" dirty="0">
              <a:solidFill>
                <a:srgbClr val="95193D"/>
              </a:solidFill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5538458" y="3216935"/>
            <a:ext cx="217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05</a:t>
            </a:r>
            <a:endParaRPr lang="zh-CN" altLang="en-US" sz="7200" dirty="0">
              <a:solidFill>
                <a:srgbClr val="6C2F8E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5977848" y="4633628"/>
            <a:ext cx="16293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100" dirty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您</a:t>
            </a:r>
            <a:r>
              <a:rPr lang="zh-CN" altLang="en-US" sz="11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的项目标题</a:t>
            </a:r>
            <a:endParaRPr lang="zh-CN" altLang="en-US" sz="1100" dirty="0">
              <a:solidFill>
                <a:srgbClr val="6C2F8E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6096848" y="4354226"/>
            <a:ext cx="103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zh-CN" altLang="en-US" sz="1600" b="1" dirty="0">
              <a:solidFill>
                <a:srgbClr val="6C2F8E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sz="1600" b="1" dirty="0">
              <a:solidFill>
                <a:srgbClr val="6C2F8E"/>
              </a:solidFill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7555320" y="3216935"/>
            <a:ext cx="2170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rgbClr val="2C7AAB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06</a:t>
            </a:r>
            <a:endParaRPr lang="zh-CN" altLang="en-US" sz="7200" dirty="0">
              <a:solidFill>
                <a:srgbClr val="2C7AAB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8040430" y="4633628"/>
            <a:ext cx="16293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 smtClean="0">
                <a:solidFill>
                  <a:srgbClr val="2C7AAB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100" dirty="0">
                <a:solidFill>
                  <a:srgbClr val="2C7AAB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您</a:t>
            </a:r>
            <a:r>
              <a:rPr lang="zh-CN" altLang="en-US" sz="1100" dirty="0" smtClean="0">
                <a:solidFill>
                  <a:srgbClr val="2C7AAB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的项目标题</a:t>
            </a:r>
            <a:endParaRPr lang="zh-CN" altLang="en-US" sz="1100" dirty="0">
              <a:solidFill>
                <a:srgbClr val="2C7AAB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8153614" y="4354226"/>
            <a:ext cx="1033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2C7AAB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zh-CN" altLang="en-US" sz="1600" b="1" dirty="0">
              <a:solidFill>
                <a:srgbClr val="2C7AAB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sz="1600" b="1" dirty="0">
              <a:solidFill>
                <a:srgbClr val="2C7AAB"/>
              </a:solidFill>
            </a:endParaRPr>
          </a:p>
        </p:txBody>
      </p:sp>
      <p:grpSp>
        <p:nvGrpSpPr>
          <p:cNvPr id="135" name="组合 134" hidden="1"/>
          <p:cNvGrpSpPr/>
          <p:nvPr/>
        </p:nvGrpSpPr>
        <p:grpSpPr>
          <a:xfrm>
            <a:off x="-93835" y="6303526"/>
            <a:ext cx="12803188" cy="583947"/>
            <a:chOff x="-1588" y="1341438"/>
            <a:chExt cx="265113" cy="3887787"/>
          </a:xfrm>
        </p:grpSpPr>
        <p:sp>
          <p:nvSpPr>
            <p:cNvPr id="137" name="矩形 136"/>
            <p:cNvSpPr/>
            <p:nvPr/>
          </p:nvSpPr>
          <p:spPr>
            <a:xfrm>
              <a:off x="0" y="1341438"/>
              <a:ext cx="263525" cy="647700"/>
            </a:xfrm>
            <a:prstGeom prst="rect">
              <a:avLst/>
            </a:prstGeom>
            <a:solidFill>
              <a:srgbClr val="2C7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0" y="1911350"/>
              <a:ext cx="263525" cy="576263"/>
            </a:xfrm>
            <a:prstGeom prst="rect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>
              <a:off x="0" y="2416175"/>
              <a:ext cx="263525" cy="576263"/>
            </a:xfrm>
            <a:prstGeom prst="rect">
              <a:avLst/>
            </a:prstGeom>
            <a:solidFill>
              <a:srgbClr val="F2E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0" name="矩形 139"/>
            <p:cNvSpPr/>
            <p:nvPr/>
          </p:nvSpPr>
          <p:spPr>
            <a:xfrm>
              <a:off x="0" y="2960688"/>
              <a:ext cx="263525" cy="576262"/>
            </a:xfrm>
            <a:prstGeom prst="rect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>
              <a:off x="0" y="3536950"/>
              <a:ext cx="263525" cy="576263"/>
            </a:xfrm>
            <a:prstGeom prst="rect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>
              <a:off x="0" y="4113213"/>
              <a:ext cx="263525" cy="576262"/>
            </a:xfrm>
            <a:prstGeom prst="rect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-1588" y="4652963"/>
              <a:ext cx="263526" cy="576262"/>
            </a:xfrm>
            <a:prstGeom prst="rect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-2091214" y="2299295"/>
            <a:ext cx="3568624" cy="2762657"/>
            <a:chOff x="-2091214" y="2004325"/>
            <a:chExt cx="3568624" cy="2762657"/>
          </a:xfrm>
        </p:grpSpPr>
        <p:sp>
          <p:nvSpPr>
            <p:cNvPr id="39" name="直角三角形 38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4110" y="3110909"/>
              <a:ext cx="1413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j-ea"/>
                  <a:ea typeface="+mj-ea"/>
                </a:rPr>
                <a:t>七色花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9" name="组合 178"/>
          <p:cNvGrpSpPr/>
          <p:nvPr/>
        </p:nvGrpSpPr>
        <p:grpSpPr>
          <a:xfrm rot="16200000">
            <a:off x="2951215" y="7103881"/>
            <a:ext cx="3485974" cy="2762657"/>
            <a:chOff x="-2091214" y="2004325"/>
            <a:chExt cx="3485974" cy="2762657"/>
          </a:xfrm>
        </p:grpSpPr>
        <p:sp>
          <p:nvSpPr>
            <p:cNvPr id="180" name="直角三角形 179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6" name="组合 185"/>
          <p:cNvGrpSpPr/>
          <p:nvPr/>
        </p:nvGrpSpPr>
        <p:grpSpPr>
          <a:xfrm rot="16200000">
            <a:off x="4621072" y="6762469"/>
            <a:ext cx="3485974" cy="2762657"/>
            <a:chOff x="-2091214" y="2004325"/>
            <a:chExt cx="3485974" cy="2762657"/>
          </a:xfrm>
        </p:grpSpPr>
        <p:sp>
          <p:nvSpPr>
            <p:cNvPr id="187" name="直角三角形 186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3" name="组合 192"/>
          <p:cNvGrpSpPr/>
          <p:nvPr/>
        </p:nvGrpSpPr>
        <p:grpSpPr>
          <a:xfrm rot="16200000">
            <a:off x="6155559" y="7122351"/>
            <a:ext cx="3485974" cy="2762657"/>
            <a:chOff x="-2091214" y="2004325"/>
            <a:chExt cx="3485974" cy="2762657"/>
          </a:xfrm>
        </p:grpSpPr>
        <p:sp>
          <p:nvSpPr>
            <p:cNvPr id="194" name="直角三角形 193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 rot="16200000">
            <a:off x="7500823" y="7145462"/>
            <a:ext cx="3485974" cy="2762657"/>
            <a:chOff x="-2091214" y="2004325"/>
            <a:chExt cx="3485974" cy="2762657"/>
          </a:xfrm>
        </p:grpSpPr>
        <p:sp>
          <p:nvSpPr>
            <p:cNvPr id="201" name="直角三角形 200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7" name="组合 206"/>
          <p:cNvGrpSpPr/>
          <p:nvPr/>
        </p:nvGrpSpPr>
        <p:grpSpPr>
          <a:xfrm rot="16200000">
            <a:off x="8800497" y="7187243"/>
            <a:ext cx="3485974" cy="2762657"/>
            <a:chOff x="-2091214" y="2004325"/>
            <a:chExt cx="3485974" cy="2762657"/>
          </a:xfrm>
        </p:grpSpPr>
        <p:sp>
          <p:nvSpPr>
            <p:cNvPr id="208" name="直角三角形 207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4" name="组合 213"/>
          <p:cNvGrpSpPr/>
          <p:nvPr/>
        </p:nvGrpSpPr>
        <p:grpSpPr>
          <a:xfrm rot="16200000">
            <a:off x="10027902" y="7225054"/>
            <a:ext cx="3485974" cy="2762657"/>
            <a:chOff x="-2091214" y="2004325"/>
            <a:chExt cx="3485974" cy="2762657"/>
          </a:xfrm>
        </p:grpSpPr>
        <p:sp>
          <p:nvSpPr>
            <p:cNvPr id="215" name="直角三角形 214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1" name="组合 220"/>
          <p:cNvGrpSpPr/>
          <p:nvPr/>
        </p:nvGrpSpPr>
        <p:grpSpPr>
          <a:xfrm rot="16200000">
            <a:off x="1597935" y="7103881"/>
            <a:ext cx="3485974" cy="2762657"/>
            <a:chOff x="-2091214" y="2004325"/>
            <a:chExt cx="3485974" cy="2762657"/>
          </a:xfrm>
        </p:grpSpPr>
        <p:sp>
          <p:nvSpPr>
            <p:cNvPr id="222" name="直角三角形 221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8" name="组合 227"/>
          <p:cNvGrpSpPr/>
          <p:nvPr/>
        </p:nvGrpSpPr>
        <p:grpSpPr>
          <a:xfrm rot="16200000">
            <a:off x="194581" y="7141981"/>
            <a:ext cx="3485974" cy="2762657"/>
            <a:chOff x="-2091214" y="2004325"/>
            <a:chExt cx="3485974" cy="2762657"/>
          </a:xfrm>
        </p:grpSpPr>
        <p:sp>
          <p:nvSpPr>
            <p:cNvPr id="229" name="直角三角形 228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5" name="组合 234"/>
          <p:cNvGrpSpPr/>
          <p:nvPr/>
        </p:nvGrpSpPr>
        <p:grpSpPr>
          <a:xfrm rot="16200000">
            <a:off x="-1090972" y="7141981"/>
            <a:ext cx="3485974" cy="2762657"/>
            <a:chOff x="-2091214" y="2004325"/>
            <a:chExt cx="3485974" cy="2762657"/>
          </a:xfrm>
        </p:grpSpPr>
        <p:sp>
          <p:nvSpPr>
            <p:cNvPr id="236" name="直角三角形 235"/>
            <p:cNvSpPr/>
            <p:nvPr/>
          </p:nvSpPr>
          <p:spPr>
            <a:xfrm rot="13500000">
              <a:off x="-1367895" y="2004325"/>
              <a:ext cx="2762655" cy="276265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Right Triangle 38_6"/>
            <p:cNvSpPr/>
            <p:nvPr/>
          </p:nvSpPr>
          <p:spPr>
            <a:xfrm rot="13500000">
              <a:off x="-1520295" y="2004325"/>
              <a:ext cx="2762655" cy="2762655"/>
            </a:xfrm>
            <a:prstGeom prst="rtTriangle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Right Triangle 38_4"/>
            <p:cNvSpPr/>
            <p:nvPr/>
          </p:nvSpPr>
          <p:spPr>
            <a:xfrm rot="13500000">
              <a:off x="-1635686" y="2004326"/>
              <a:ext cx="2762655" cy="2762655"/>
            </a:xfrm>
            <a:prstGeom prst="rt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Right Triangle 38_3"/>
            <p:cNvSpPr/>
            <p:nvPr/>
          </p:nvSpPr>
          <p:spPr>
            <a:xfrm rot="13500000">
              <a:off x="-1763603" y="2004325"/>
              <a:ext cx="2762655" cy="2762655"/>
            </a:xfrm>
            <a:prstGeom prst="rt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Right Triangle 38_2"/>
            <p:cNvSpPr/>
            <p:nvPr/>
          </p:nvSpPr>
          <p:spPr>
            <a:xfrm rot="13500000">
              <a:off x="-1925918" y="2004325"/>
              <a:ext cx="2762655" cy="2762655"/>
            </a:xfrm>
            <a:prstGeom prst="rtTriangl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Right Triangle 38_1"/>
            <p:cNvSpPr/>
            <p:nvPr/>
          </p:nvSpPr>
          <p:spPr>
            <a:xfrm rot="13500000">
              <a:off x="-2091214" y="2004327"/>
              <a:ext cx="2762655" cy="2762655"/>
            </a:xfrm>
            <a:prstGeom prst="rtTriangl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029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>
          <a:xfrm>
            <a:off x="8085138" y="4868863"/>
            <a:ext cx="541337" cy="1012825"/>
          </a:xfrm>
          <a:custGeom>
            <a:avLst/>
            <a:gdLst>
              <a:gd name="connsiteX0" fmla="*/ 0 w 638175"/>
              <a:gd name="connsiteY0" fmla="*/ 0 h 947737"/>
              <a:gd name="connsiteX1" fmla="*/ 319087 w 638175"/>
              <a:gd name="connsiteY1" fmla="*/ 0 h 947737"/>
              <a:gd name="connsiteX2" fmla="*/ 638175 w 638175"/>
              <a:gd name="connsiteY2" fmla="*/ 947737 h 947737"/>
              <a:gd name="connsiteX3" fmla="*/ 157162 w 638175"/>
              <a:gd name="connsiteY3" fmla="*/ 947737 h 947737"/>
              <a:gd name="connsiteX4" fmla="*/ 0 w 638175"/>
              <a:gd name="connsiteY4" fmla="*/ 0 h 947737"/>
              <a:gd name="connsiteX0" fmla="*/ 0 w 638175"/>
              <a:gd name="connsiteY0" fmla="*/ 0 h 1014412"/>
              <a:gd name="connsiteX1" fmla="*/ 319087 w 638175"/>
              <a:gd name="connsiteY1" fmla="*/ 0 h 1014412"/>
              <a:gd name="connsiteX2" fmla="*/ 638175 w 638175"/>
              <a:gd name="connsiteY2" fmla="*/ 947737 h 1014412"/>
              <a:gd name="connsiteX3" fmla="*/ 304799 w 638175"/>
              <a:gd name="connsiteY3" fmla="*/ 1014412 h 1014412"/>
              <a:gd name="connsiteX4" fmla="*/ 0 w 638175"/>
              <a:gd name="connsiteY4" fmla="*/ 0 h 1014412"/>
              <a:gd name="connsiteX0" fmla="*/ 0 w 533400"/>
              <a:gd name="connsiteY0" fmla="*/ 0 h 1014412"/>
              <a:gd name="connsiteX1" fmla="*/ 319087 w 533400"/>
              <a:gd name="connsiteY1" fmla="*/ 0 h 1014412"/>
              <a:gd name="connsiteX2" fmla="*/ 533400 w 533400"/>
              <a:gd name="connsiteY2" fmla="*/ 1004887 h 1014412"/>
              <a:gd name="connsiteX3" fmla="*/ 304799 w 533400"/>
              <a:gd name="connsiteY3" fmla="*/ 1014412 h 1014412"/>
              <a:gd name="connsiteX4" fmla="*/ 0 w 533400"/>
              <a:gd name="connsiteY4" fmla="*/ 0 h 1014412"/>
              <a:gd name="connsiteX0" fmla="*/ 0 w 533400"/>
              <a:gd name="connsiteY0" fmla="*/ 0 h 1027747"/>
              <a:gd name="connsiteX1" fmla="*/ 319087 w 533400"/>
              <a:gd name="connsiteY1" fmla="*/ 0 h 1027747"/>
              <a:gd name="connsiteX2" fmla="*/ 533400 w 533400"/>
              <a:gd name="connsiteY2" fmla="*/ 1027747 h 1027747"/>
              <a:gd name="connsiteX3" fmla="*/ 304799 w 533400"/>
              <a:gd name="connsiteY3" fmla="*/ 1014412 h 1027747"/>
              <a:gd name="connsiteX4" fmla="*/ 0 w 533400"/>
              <a:gd name="connsiteY4" fmla="*/ 0 h 1027747"/>
              <a:gd name="connsiteX0" fmla="*/ 0 w 533400"/>
              <a:gd name="connsiteY0" fmla="*/ 0 h 1027747"/>
              <a:gd name="connsiteX1" fmla="*/ 319087 w 533400"/>
              <a:gd name="connsiteY1" fmla="*/ 0 h 1027747"/>
              <a:gd name="connsiteX2" fmla="*/ 533400 w 533400"/>
              <a:gd name="connsiteY2" fmla="*/ 1027747 h 1027747"/>
              <a:gd name="connsiteX3" fmla="*/ 304799 w 533400"/>
              <a:gd name="connsiteY3" fmla="*/ 1014412 h 1027747"/>
              <a:gd name="connsiteX4" fmla="*/ 0 w 533400"/>
              <a:gd name="connsiteY4" fmla="*/ 0 h 1027747"/>
              <a:gd name="connsiteX0" fmla="*/ 0 w 533400"/>
              <a:gd name="connsiteY0" fmla="*/ 0 h 1014412"/>
              <a:gd name="connsiteX1" fmla="*/ 319087 w 533400"/>
              <a:gd name="connsiteY1" fmla="*/ 0 h 1014412"/>
              <a:gd name="connsiteX2" fmla="*/ 533400 w 533400"/>
              <a:gd name="connsiteY2" fmla="*/ 1004887 h 1014412"/>
              <a:gd name="connsiteX3" fmla="*/ 304799 w 533400"/>
              <a:gd name="connsiteY3" fmla="*/ 1014412 h 1014412"/>
              <a:gd name="connsiteX4" fmla="*/ 0 w 533400"/>
              <a:gd name="connsiteY4" fmla="*/ 0 h 1014412"/>
              <a:gd name="connsiteX0" fmla="*/ 0 w 533400"/>
              <a:gd name="connsiteY0" fmla="*/ 0 h 1004887"/>
              <a:gd name="connsiteX1" fmla="*/ 319087 w 533400"/>
              <a:gd name="connsiteY1" fmla="*/ 0 h 1004887"/>
              <a:gd name="connsiteX2" fmla="*/ 533400 w 533400"/>
              <a:gd name="connsiteY2" fmla="*/ 1004887 h 1004887"/>
              <a:gd name="connsiteX3" fmla="*/ 304799 w 533400"/>
              <a:gd name="connsiteY3" fmla="*/ 999172 h 1004887"/>
              <a:gd name="connsiteX4" fmla="*/ 0 w 533400"/>
              <a:gd name="connsiteY4" fmla="*/ 0 h 1004887"/>
              <a:gd name="connsiteX0" fmla="*/ 0 w 525780"/>
              <a:gd name="connsiteY0" fmla="*/ 0 h 1020127"/>
              <a:gd name="connsiteX1" fmla="*/ 319087 w 525780"/>
              <a:gd name="connsiteY1" fmla="*/ 0 h 1020127"/>
              <a:gd name="connsiteX2" fmla="*/ 525780 w 525780"/>
              <a:gd name="connsiteY2" fmla="*/ 1020127 h 1020127"/>
              <a:gd name="connsiteX3" fmla="*/ 304799 w 525780"/>
              <a:gd name="connsiteY3" fmla="*/ 999172 h 1020127"/>
              <a:gd name="connsiteX4" fmla="*/ 0 w 525780"/>
              <a:gd name="connsiteY4" fmla="*/ 0 h 1020127"/>
              <a:gd name="connsiteX0" fmla="*/ 0 w 533400"/>
              <a:gd name="connsiteY0" fmla="*/ 0 h 999172"/>
              <a:gd name="connsiteX1" fmla="*/ 319087 w 533400"/>
              <a:gd name="connsiteY1" fmla="*/ 0 h 999172"/>
              <a:gd name="connsiteX2" fmla="*/ 533400 w 533400"/>
              <a:gd name="connsiteY2" fmla="*/ 989647 h 999172"/>
              <a:gd name="connsiteX3" fmla="*/ 304799 w 533400"/>
              <a:gd name="connsiteY3" fmla="*/ 999172 h 999172"/>
              <a:gd name="connsiteX4" fmla="*/ 0 w 533400"/>
              <a:gd name="connsiteY4" fmla="*/ 0 h 999172"/>
              <a:gd name="connsiteX0" fmla="*/ 0 w 541020"/>
              <a:gd name="connsiteY0" fmla="*/ 0 h 1012507"/>
              <a:gd name="connsiteX1" fmla="*/ 319087 w 541020"/>
              <a:gd name="connsiteY1" fmla="*/ 0 h 1012507"/>
              <a:gd name="connsiteX2" fmla="*/ 541020 w 541020"/>
              <a:gd name="connsiteY2" fmla="*/ 1012507 h 1012507"/>
              <a:gd name="connsiteX3" fmla="*/ 304799 w 541020"/>
              <a:gd name="connsiteY3" fmla="*/ 999172 h 1012507"/>
              <a:gd name="connsiteX4" fmla="*/ 0 w 541020"/>
              <a:gd name="connsiteY4" fmla="*/ 0 h 101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020" h="1012507">
                <a:moveTo>
                  <a:pt x="0" y="0"/>
                </a:moveTo>
                <a:lnTo>
                  <a:pt x="319087" y="0"/>
                </a:lnTo>
                <a:lnTo>
                  <a:pt x="541020" y="1012507"/>
                </a:lnTo>
                <a:lnTo>
                  <a:pt x="304799" y="99917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7508875" y="5135563"/>
            <a:ext cx="423863" cy="735012"/>
          </a:xfrm>
          <a:custGeom>
            <a:avLst/>
            <a:gdLst>
              <a:gd name="connsiteX0" fmla="*/ 0 w 500063"/>
              <a:gd name="connsiteY0" fmla="*/ 0 h 742950"/>
              <a:gd name="connsiteX1" fmla="*/ 190500 w 500063"/>
              <a:gd name="connsiteY1" fmla="*/ 4762 h 742950"/>
              <a:gd name="connsiteX2" fmla="*/ 500063 w 500063"/>
              <a:gd name="connsiteY2" fmla="*/ 742950 h 742950"/>
              <a:gd name="connsiteX3" fmla="*/ 161925 w 500063"/>
              <a:gd name="connsiteY3" fmla="*/ 733425 h 742950"/>
              <a:gd name="connsiteX4" fmla="*/ 0 w 500063"/>
              <a:gd name="connsiteY4" fmla="*/ 0 h 742950"/>
              <a:gd name="connsiteX0" fmla="*/ 0 w 423863"/>
              <a:gd name="connsiteY0" fmla="*/ 0 h 735330"/>
              <a:gd name="connsiteX1" fmla="*/ 190500 w 423863"/>
              <a:gd name="connsiteY1" fmla="*/ 4762 h 735330"/>
              <a:gd name="connsiteX2" fmla="*/ 423863 w 423863"/>
              <a:gd name="connsiteY2" fmla="*/ 735330 h 735330"/>
              <a:gd name="connsiteX3" fmla="*/ 161925 w 423863"/>
              <a:gd name="connsiteY3" fmla="*/ 733425 h 735330"/>
              <a:gd name="connsiteX4" fmla="*/ 0 w 423863"/>
              <a:gd name="connsiteY4" fmla="*/ 0 h 7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863" h="735330">
                <a:moveTo>
                  <a:pt x="0" y="0"/>
                </a:moveTo>
                <a:lnTo>
                  <a:pt x="190500" y="4762"/>
                </a:lnTo>
                <a:lnTo>
                  <a:pt x="423863" y="735330"/>
                </a:lnTo>
                <a:lnTo>
                  <a:pt x="161925" y="7334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6816725" y="3903663"/>
            <a:ext cx="495300" cy="1973262"/>
          </a:xfrm>
          <a:custGeom>
            <a:avLst/>
            <a:gdLst>
              <a:gd name="connsiteX0" fmla="*/ 0 w 495300"/>
              <a:gd name="connsiteY0" fmla="*/ 0 h 1965960"/>
              <a:gd name="connsiteX1" fmla="*/ 190500 w 495300"/>
              <a:gd name="connsiteY1" fmla="*/ 7620 h 1965960"/>
              <a:gd name="connsiteX2" fmla="*/ 495300 w 495300"/>
              <a:gd name="connsiteY2" fmla="*/ 1958340 h 1965960"/>
              <a:gd name="connsiteX3" fmla="*/ 83820 w 495300"/>
              <a:gd name="connsiteY3" fmla="*/ 1965960 h 1965960"/>
              <a:gd name="connsiteX4" fmla="*/ 0 w 495300"/>
              <a:gd name="connsiteY4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300" h="1965960">
                <a:moveTo>
                  <a:pt x="0" y="0"/>
                </a:moveTo>
                <a:lnTo>
                  <a:pt x="190500" y="7620"/>
                </a:lnTo>
                <a:lnTo>
                  <a:pt x="495300" y="1958340"/>
                </a:lnTo>
                <a:lnTo>
                  <a:pt x="83820" y="19659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5910263" y="3589338"/>
            <a:ext cx="739775" cy="2300287"/>
          </a:xfrm>
          <a:custGeom>
            <a:avLst/>
            <a:gdLst>
              <a:gd name="connsiteX0" fmla="*/ 0 w 739140"/>
              <a:gd name="connsiteY0" fmla="*/ 0 h 2301240"/>
              <a:gd name="connsiteX1" fmla="*/ 381000 w 739140"/>
              <a:gd name="connsiteY1" fmla="*/ 2301240 h 2301240"/>
              <a:gd name="connsiteX2" fmla="*/ 739140 w 739140"/>
              <a:gd name="connsiteY2" fmla="*/ 2301240 h 2301240"/>
              <a:gd name="connsiteX3" fmla="*/ 403860 w 739140"/>
              <a:gd name="connsiteY3" fmla="*/ 7620 h 2301240"/>
              <a:gd name="connsiteX4" fmla="*/ 0 w 739140"/>
              <a:gd name="connsiteY4" fmla="*/ 0 h 230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140" h="2301240">
                <a:moveTo>
                  <a:pt x="0" y="0"/>
                </a:moveTo>
                <a:lnTo>
                  <a:pt x="381000" y="2301240"/>
                </a:lnTo>
                <a:lnTo>
                  <a:pt x="739140" y="2301240"/>
                </a:lnTo>
                <a:lnTo>
                  <a:pt x="403860" y="76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5235575" y="4864100"/>
            <a:ext cx="598488" cy="1016000"/>
          </a:xfrm>
          <a:custGeom>
            <a:avLst/>
            <a:gdLst>
              <a:gd name="connsiteX0" fmla="*/ 0 w 716280"/>
              <a:gd name="connsiteY0" fmla="*/ 0 h 1028700"/>
              <a:gd name="connsiteX1" fmla="*/ 403860 w 716280"/>
              <a:gd name="connsiteY1" fmla="*/ 1028700 h 1028700"/>
              <a:gd name="connsiteX2" fmla="*/ 716280 w 716280"/>
              <a:gd name="connsiteY2" fmla="*/ 1021080 h 1028700"/>
              <a:gd name="connsiteX3" fmla="*/ 403860 w 716280"/>
              <a:gd name="connsiteY3" fmla="*/ 15240 h 1028700"/>
              <a:gd name="connsiteX4" fmla="*/ 0 w 716280"/>
              <a:gd name="connsiteY4" fmla="*/ 0 h 1028700"/>
              <a:gd name="connsiteX0" fmla="*/ 0 w 682943"/>
              <a:gd name="connsiteY0" fmla="*/ 32385 h 1013460"/>
              <a:gd name="connsiteX1" fmla="*/ 370523 w 682943"/>
              <a:gd name="connsiteY1" fmla="*/ 1013460 h 1013460"/>
              <a:gd name="connsiteX2" fmla="*/ 682943 w 682943"/>
              <a:gd name="connsiteY2" fmla="*/ 1005840 h 1013460"/>
              <a:gd name="connsiteX3" fmla="*/ 370523 w 682943"/>
              <a:gd name="connsiteY3" fmla="*/ 0 h 1013460"/>
              <a:gd name="connsiteX4" fmla="*/ 0 w 682943"/>
              <a:gd name="connsiteY4" fmla="*/ 32385 h 1013460"/>
              <a:gd name="connsiteX0" fmla="*/ 0 w 682943"/>
              <a:gd name="connsiteY0" fmla="*/ 32385 h 1015365"/>
              <a:gd name="connsiteX1" fmla="*/ 370523 w 682943"/>
              <a:gd name="connsiteY1" fmla="*/ 1013460 h 1015365"/>
              <a:gd name="connsiteX2" fmla="*/ 682943 w 682943"/>
              <a:gd name="connsiteY2" fmla="*/ 1015365 h 1015365"/>
              <a:gd name="connsiteX3" fmla="*/ 370523 w 682943"/>
              <a:gd name="connsiteY3" fmla="*/ 0 h 1015365"/>
              <a:gd name="connsiteX4" fmla="*/ 0 w 682943"/>
              <a:gd name="connsiteY4" fmla="*/ 32385 h 1015365"/>
              <a:gd name="connsiteX0" fmla="*/ 0 w 599123"/>
              <a:gd name="connsiteY0" fmla="*/ 32385 h 1015365"/>
              <a:gd name="connsiteX1" fmla="*/ 370523 w 599123"/>
              <a:gd name="connsiteY1" fmla="*/ 1013460 h 1015365"/>
              <a:gd name="connsiteX2" fmla="*/ 599123 w 599123"/>
              <a:gd name="connsiteY2" fmla="*/ 1015365 h 1015365"/>
              <a:gd name="connsiteX3" fmla="*/ 370523 w 599123"/>
              <a:gd name="connsiteY3" fmla="*/ 0 h 1015365"/>
              <a:gd name="connsiteX4" fmla="*/ 0 w 599123"/>
              <a:gd name="connsiteY4" fmla="*/ 32385 h 1015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123" h="1015365">
                <a:moveTo>
                  <a:pt x="0" y="32385"/>
                </a:moveTo>
                <a:lnTo>
                  <a:pt x="370523" y="1013460"/>
                </a:lnTo>
                <a:lnTo>
                  <a:pt x="599123" y="1015365"/>
                </a:lnTo>
                <a:lnTo>
                  <a:pt x="370523" y="0"/>
                </a:lnTo>
                <a:lnTo>
                  <a:pt x="0" y="3238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508500" y="2843213"/>
            <a:ext cx="709613" cy="3035300"/>
          </a:xfrm>
          <a:custGeom>
            <a:avLst/>
            <a:gdLst>
              <a:gd name="connsiteX0" fmla="*/ 0 w 723900"/>
              <a:gd name="connsiteY0" fmla="*/ 0 h 3048000"/>
              <a:gd name="connsiteX1" fmla="*/ 419100 w 723900"/>
              <a:gd name="connsiteY1" fmla="*/ 3048000 h 3048000"/>
              <a:gd name="connsiteX2" fmla="*/ 723900 w 723900"/>
              <a:gd name="connsiteY2" fmla="*/ 3038475 h 3048000"/>
              <a:gd name="connsiteX3" fmla="*/ 419100 w 723900"/>
              <a:gd name="connsiteY3" fmla="*/ 0 h 3048000"/>
              <a:gd name="connsiteX4" fmla="*/ 0 w 723900"/>
              <a:gd name="connsiteY4" fmla="*/ 0 h 3048000"/>
              <a:gd name="connsiteX0" fmla="*/ 0 w 723900"/>
              <a:gd name="connsiteY0" fmla="*/ 98884 h 3146884"/>
              <a:gd name="connsiteX1" fmla="*/ 419100 w 723900"/>
              <a:gd name="connsiteY1" fmla="*/ 3146884 h 3146884"/>
              <a:gd name="connsiteX2" fmla="*/ 723900 w 723900"/>
              <a:gd name="connsiteY2" fmla="*/ 3137359 h 3146884"/>
              <a:gd name="connsiteX3" fmla="*/ 399268 w 723900"/>
              <a:gd name="connsiteY3" fmla="*/ 0 h 3146884"/>
              <a:gd name="connsiteX4" fmla="*/ 0 w 723900"/>
              <a:gd name="connsiteY4" fmla="*/ 98884 h 3146884"/>
              <a:gd name="connsiteX0" fmla="*/ 0 w 738775"/>
              <a:gd name="connsiteY0" fmla="*/ 98884 h 3147247"/>
              <a:gd name="connsiteX1" fmla="*/ 419100 w 738775"/>
              <a:gd name="connsiteY1" fmla="*/ 3146884 h 3147247"/>
              <a:gd name="connsiteX2" fmla="*/ 738775 w 738775"/>
              <a:gd name="connsiteY2" fmla="*/ 3147247 h 3147247"/>
              <a:gd name="connsiteX3" fmla="*/ 399268 w 738775"/>
              <a:gd name="connsiteY3" fmla="*/ 0 h 3147247"/>
              <a:gd name="connsiteX4" fmla="*/ 0 w 738775"/>
              <a:gd name="connsiteY4" fmla="*/ 98884 h 3147247"/>
              <a:gd name="connsiteX0" fmla="*/ 0 w 738775"/>
              <a:gd name="connsiteY0" fmla="*/ 98884 h 3151827"/>
              <a:gd name="connsiteX1" fmla="*/ 399267 w 738775"/>
              <a:gd name="connsiteY1" fmla="*/ 3151827 h 3151827"/>
              <a:gd name="connsiteX2" fmla="*/ 738775 w 738775"/>
              <a:gd name="connsiteY2" fmla="*/ 3147247 h 3151827"/>
              <a:gd name="connsiteX3" fmla="*/ 399268 w 738775"/>
              <a:gd name="connsiteY3" fmla="*/ 0 h 3151827"/>
              <a:gd name="connsiteX4" fmla="*/ 0 w 738775"/>
              <a:gd name="connsiteY4" fmla="*/ 98884 h 315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8775" h="3151827">
                <a:moveTo>
                  <a:pt x="0" y="98884"/>
                </a:moveTo>
                <a:lnTo>
                  <a:pt x="399267" y="3151827"/>
                </a:lnTo>
                <a:lnTo>
                  <a:pt x="738775" y="3147247"/>
                </a:lnTo>
                <a:lnTo>
                  <a:pt x="399268" y="0"/>
                </a:lnTo>
                <a:lnTo>
                  <a:pt x="0" y="9888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3792538" y="3500438"/>
            <a:ext cx="715962" cy="2376487"/>
          </a:xfrm>
          <a:custGeom>
            <a:avLst/>
            <a:gdLst>
              <a:gd name="connsiteX0" fmla="*/ 0 w 716280"/>
              <a:gd name="connsiteY0" fmla="*/ 0 h 2377440"/>
              <a:gd name="connsiteX1" fmla="*/ 419100 w 716280"/>
              <a:gd name="connsiteY1" fmla="*/ 0 h 2377440"/>
              <a:gd name="connsiteX2" fmla="*/ 716280 w 716280"/>
              <a:gd name="connsiteY2" fmla="*/ 2377440 h 2377440"/>
              <a:gd name="connsiteX3" fmla="*/ 396240 w 716280"/>
              <a:gd name="connsiteY3" fmla="*/ 2377440 h 2377440"/>
              <a:gd name="connsiteX4" fmla="*/ 0 w 716280"/>
              <a:gd name="connsiteY4" fmla="*/ 0 h 23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280" h="2377440">
                <a:moveTo>
                  <a:pt x="0" y="0"/>
                </a:moveTo>
                <a:lnTo>
                  <a:pt x="419100" y="0"/>
                </a:lnTo>
                <a:lnTo>
                  <a:pt x="716280" y="2377440"/>
                </a:lnTo>
                <a:lnTo>
                  <a:pt x="396240" y="237744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7" name="矩形 15"/>
          <p:cNvSpPr/>
          <p:nvPr/>
        </p:nvSpPr>
        <p:spPr>
          <a:xfrm>
            <a:off x="3187700" y="4192588"/>
            <a:ext cx="614363" cy="1695450"/>
          </a:xfrm>
          <a:custGeom>
            <a:avLst/>
            <a:gdLst>
              <a:gd name="connsiteX0" fmla="*/ 0 w 360040"/>
              <a:gd name="connsiteY0" fmla="*/ 0 h 2952328"/>
              <a:gd name="connsiteX1" fmla="*/ 360040 w 360040"/>
              <a:gd name="connsiteY1" fmla="*/ 0 h 2952328"/>
              <a:gd name="connsiteX2" fmla="*/ 360040 w 360040"/>
              <a:gd name="connsiteY2" fmla="*/ 2952328 h 2952328"/>
              <a:gd name="connsiteX3" fmla="*/ 0 w 360040"/>
              <a:gd name="connsiteY3" fmla="*/ 2952328 h 2952328"/>
              <a:gd name="connsiteX4" fmla="*/ 0 w 360040"/>
              <a:gd name="connsiteY4" fmla="*/ 0 h 2952328"/>
              <a:gd name="connsiteX0" fmla="*/ 0 w 674365"/>
              <a:gd name="connsiteY0" fmla="*/ 0 h 2971378"/>
              <a:gd name="connsiteX1" fmla="*/ 360040 w 674365"/>
              <a:gd name="connsiteY1" fmla="*/ 0 h 2971378"/>
              <a:gd name="connsiteX2" fmla="*/ 674365 w 674365"/>
              <a:gd name="connsiteY2" fmla="*/ 2971378 h 2971378"/>
              <a:gd name="connsiteX3" fmla="*/ 0 w 674365"/>
              <a:gd name="connsiteY3" fmla="*/ 2952328 h 2971378"/>
              <a:gd name="connsiteX4" fmla="*/ 0 w 674365"/>
              <a:gd name="connsiteY4" fmla="*/ 0 h 2971378"/>
              <a:gd name="connsiteX0" fmla="*/ 0 w 674365"/>
              <a:gd name="connsiteY0" fmla="*/ 0 h 2971378"/>
              <a:gd name="connsiteX1" fmla="*/ 360040 w 674365"/>
              <a:gd name="connsiteY1" fmla="*/ 0 h 2971378"/>
              <a:gd name="connsiteX2" fmla="*/ 674365 w 674365"/>
              <a:gd name="connsiteY2" fmla="*/ 2971378 h 2971378"/>
              <a:gd name="connsiteX3" fmla="*/ 381000 w 674365"/>
              <a:gd name="connsiteY3" fmla="*/ 2971378 h 2971378"/>
              <a:gd name="connsiteX4" fmla="*/ 0 w 674365"/>
              <a:gd name="connsiteY4" fmla="*/ 0 h 2971378"/>
              <a:gd name="connsiteX0" fmla="*/ 0 w 674365"/>
              <a:gd name="connsiteY0" fmla="*/ 0 h 2971378"/>
              <a:gd name="connsiteX1" fmla="*/ 360040 w 674365"/>
              <a:gd name="connsiteY1" fmla="*/ 0 h 2971378"/>
              <a:gd name="connsiteX2" fmla="*/ 674365 w 674365"/>
              <a:gd name="connsiteY2" fmla="*/ 2971378 h 2971378"/>
              <a:gd name="connsiteX3" fmla="*/ 368300 w 674365"/>
              <a:gd name="connsiteY3" fmla="*/ 2945978 h 2971378"/>
              <a:gd name="connsiteX4" fmla="*/ 0 w 674365"/>
              <a:gd name="connsiteY4" fmla="*/ 0 h 2971378"/>
              <a:gd name="connsiteX0" fmla="*/ 0 w 668015"/>
              <a:gd name="connsiteY0" fmla="*/ 0 h 2945978"/>
              <a:gd name="connsiteX1" fmla="*/ 360040 w 668015"/>
              <a:gd name="connsiteY1" fmla="*/ 0 h 2945978"/>
              <a:gd name="connsiteX2" fmla="*/ 668015 w 668015"/>
              <a:gd name="connsiteY2" fmla="*/ 2933278 h 2945978"/>
              <a:gd name="connsiteX3" fmla="*/ 368300 w 668015"/>
              <a:gd name="connsiteY3" fmla="*/ 2945978 h 2945978"/>
              <a:gd name="connsiteX4" fmla="*/ 0 w 668015"/>
              <a:gd name="connsiteY4" fmla="*/ 0 h 2945978"/>
              <a:gd name="connsiteX0" fmla="*/ 0 w 668015"/>
              <a:gd name="connsiteY0" fmla="*/ 0 h 3082042"/>
              <a:gd name="connsiteX1" fmla="*/ 360040 w 668015"/>
              <a:gd name="connsiteY1" fmla="*/ 0 h 3082042"/>
              <a:gd name="connsiteX2" fmla="*/ 668015 w 668015"/>
              <a:gd name="connsiteY2" fmla="*/ 2933278 h 3082042"/>
              <a:gd name="connsiteX3" fmla="*/ 429260 w 668015"/>
              <a:gd name="connsiteY3" fmla="*/ 3082042 h 3082042"/>
              <a:gd name="connsiteX4" fmla="*/ 0 w 668015"/>
              <a:gd name="connsiteY4" fmla="*/ 0 h 3082042"/>
              <a:gd name="connsiteX0" fmla="*/ 0 w 721355"/>
              <a:gd name="connsiteY0" fmla="*/ 0 h 3082042"/>
              <a:gd name="connsiteX1" fmla="*/ 360040 w 721355"/>
              <a:gd name="connsiteY1" fmla="*/ 0 h 3082042"/>
              <a:gd name="connsiteX2" fmla="*/ 721355 w 721355"/>
              <a:gd name="connsiteY2" fmla="*/ 3055736 h 3082042"/>
              <a:gd name="connsiteX3" fmla="*/ 429260 w 721355"/>
              <a:gd name="connsiteY3" fmla="*/ 3082042 h 3082042"/>
              <a:gd name="connsiteX4" fmla="*/ 0 w 721355"/>
              <a:gd name="connsiteY4" fmla="*/ 0 h 3082042"/>
              <a:gd name="connsiteX0" fmla="*/ 0 w 721355"/>
              <a:gd name="connsiteY0" fmla="*/ 0 h 3082042"/>
              <a:gd name="connsiteX1" fmla="*/ 428620 w 721355"/>
              <a:gd name="connsiteY1" fmla="*/ 54426 h 3082042"/>
              <a:gd name="connsiteX2" fmla="*/ 721355 w 721355"/>
              <a:gd name="connsiteY2" fmla="*/ 3055736 h 3082042"/>
              <a:gd name="connsiteX3" fmla="*/ 429260 w 721355"/>
              <a:gd name="connsiteY3" fmla="*/ 3082042 h 3082042"/>
              <a:gd name="connsiteX4" fmla="*/ 0 w 721355"/>
              <a:gd name="connsiteY4" fmla="*/ 0 h 3082042"/>
              <a:gd name="connsiteX0" fmla="*/ 0 w 690875"/>
              <a:gd name="connsiteY0" fmla="*/ 0 h 3041223"/>
              <a:gd name="connsiteX1" fmla="*/ 398140 w 690875"/>
              <a:gd name="connsiteY1" fmla="*/ 13607 h 3041223"/>
              <a:gd name="connsiteX2" fmla="*/ 690875 w 690875"/>
              <a:gd name="connsiteY2" fmla="*/ 3014917 h 3041223"/>
              <a:gd name="connsiteX3" fmla="*/ 398780 w 690875"/>
              <a:gd name="connsiteY3" fmla="*/ 3041223 h 3041223"/>
              <a:gd name="connsiteX4" fmla="*/ 0 w 690875"/>
              <a:gd name="connsiteY4" fmla="*/ 0 h 3041223"/>
              <a:gd name="connsiteX0" fmla="*/ 0 w 614675"/>
              <a:gd name="connsiteY0" fmla="*/ 13607 h 3027617"/>
              <a:gd name="connsiteX1" fmla="*/ 321940 w 614675"/>
              <a:gd name="connsiteY1" fmla="*/ 1 h 3027617"/>
              <a:gd name="connsiteX2" fmla="*/ 614675 w 614675"/>
              <a:gd name="connsiteY2" fmla="*/ 3001311 h 3027617"/>
              <a:gd name="connsiteX3" fmla="*/ 322580 w 614675"/>
              <a:gd name="connsiteY3" fmla="*/ 3027617 h 3027617"/>
              <a:gd name="connsiteX4" fmla="*/ 0 w 614675"/>
              <a:gd name="connsiteY4" fmla="*/ 13607 h 3027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4675" h="3027617">
                <a:moveTo>
                  <a:pt x="0" y="13607"/>
                </a:moveTo>
                <a:lnTo>
                  <a:pt x="321940" y="1"/>
                </a:lnTo>
                <a:lnTo>
                  <a:pt x="614675" y="3001311"/>
                </a:lnTo>
                <a:lnTo>
                  <a:pt x="322580" y="3027617"/>
                </a:lnTo>
                <a:lnTo>
                  <a:pt x="0" y="1360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432050" y="2938463"/>
            <a:ext cx="668338" cy="2944812"/>
          </a:xfrm>
          <a:custGeom>
            <a:avLst/>
            <a:gdLst>
              <a:gd name="connsiteX0" fmla="*/ 0 w 360040"/>
              <a:gd name="connsiteY0" fmla="*/ 0 h 2952328"/>
              <a:gd name="connsiteX1" fmla="*/ 360040 w 360040"/>
              <a:gd name="connsiteY1" fmla="*/ 0 h 2952328"/>
              <a:gd name="connsiteX2" fmla="*/ 360040 w 360040"/>
              <a:gd name="connsiteY2" fmla="*/ 2952328 h 2952328"/>
              <a:gd name="connsiteX3" fmla="*/ 0 w 360040"/>
              <a:gd name="connsiteY3" fmla="*/ 2952328 h 2952328"/>
              <a:gd name="connsiteX4" fmla="*/ 0 w 360040"/>
              <a:gd name="connsiteY4" fmla="*/ 0 h 2952328"/>
              <a:gd name="connsiteX0" fmla="*/ 0 w 674365"/>
              <a:gd name="connsiteY0" fmla="*/ 0 h 2971378"/>
              <a:gd name="connsiteX1" fmla="*/ 360040 w 674365"/>
              <a:gd name="connsiteY1" fmla="*/ 0 h 2971378"/>
              <a:gd name="connsiteX2" fmla="*/ 674365 w 674365"/>
              <a:gd name="connsiteY2" fmla="*/ 2971378 h 2971378"/>
              <a:gd name="connsiteX3" fmla="*/ 0 w 674365"/>
              <a:gd name="connsiteY3" fmla="*/ 2952328 h 2971378"/>
              <a:gd name="connsiteX4" fmla="*/ 0 w 674365"/>
              <a:gd name="connsiteY4" fmla="*/ 0 h 2971378"/>
              <a:gd name="connsiteX0" fmla="*/ 0 w 674365"/>
              <a:gd name="connsiteY0" fmla="*/ 0 h 2971378"/>
              <a:gd name="connsiteX1" fmla="*/ 360040 w 674365"/>
              <a:gd name="connsiteY1" fmla="*/ 0 h 2971378"/>
              <a:gd name="connsiteX2" fmla="*/ 674365 w 674365"/>
              <a:gd name="connsiteY2" fmla="*/ 2971378 h 2971378"/>
              <a:gd name="connsiteX3" fmla="*/ 381000 w 674365"/>
              <a:gd name="connsiteY3" fmla="*/ 2971378 h 2971378"/>
              <a:gd name="connsiteX4" fmla="*/ 0 w 674365"/>
              <a:gd name="connsiteY4" fmla="*/ 0 h 2971378"/>
              <a:gd name="connsiteX0" fmla="*/ 0 w 674365"/>
              <a:gd name="connsiteY0" fmla="*/ 0 h 2971378"/>
              <a:gd name="connsiteX1" fmla="*/ 360040 w 674365"/>
              <a:gd name="connsiteY1" fmla="*/ 0 h 2971378"/>
              <a:gd name="connsiteX2" fmla="*/ 674365 w 674365"/>
              <a:gd name="connsiteY2" fmla="*/ 2971378 h 2971378"/>
              <a:gd name="connsiteX3" fmla="*/ 368300 w 674365"/>
              <a:gd name="connsiteY3" fmla="*/ 2945978 h 2971378"/>
              <a:gd name="connsiteX4" fmla="*/ 0 w 674365"/>
              <a:gd name="connsiteY4" fmla="*/ 0 h 2971378"/>
              <a:gd name="connsiteX0" fmla="*/ 0 w 668015"/>
              <a:gd name="connsiteY0" fmla="*/ 0 h 2945978"/>
              <a:gd name="connsiteX1" fmla="*/ 360040 w 668015"/>
              <a:gd name="connsiteY1" fmla="*/ 0 h 2945978"/>
              <a:gd name="connsiteX2" fmla="*/ 668015 w 668015"/>
              <a:gd name="connsiteY2" fmla="*/ 2933278 h 2945978"/>
              <a:gd name="connsiteX3" fmla="*/ 368300 w 668015"/>
              <a:gd name="connsiteY3" fmla="*/ 2945978 h 2945978"/>
              <a:gd name="connsiteX4" fmla="*/ 0 w 668015"/>
              <a:gd name="connsiteY4" fmla="*/ 0 h 2945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8015" h="2945978">
                <a:moveTo>
                  <a:pt x="0" y="0"/>
                </a:moveTo>
                <a:lnTo>
                  <a:pt x="360040" y="0"/>
                </a:lnTo>
                <a:lnTo>
                  <a:pt x="668015" y="2933278"/>
                </a:lnTo>
                <a:lnTo>
                  <a:pt x="368300" y="294597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graphicFrame>
        <p:nvGraphicFramePr>
          <p:cNvPr id="12307" name="图表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433518"/>
              </p:ext>
            </p:extLst>
          </p:nvPr>
        </p:nvGraphicFramePr>
        <p:xfrm>
          <a:off x="1878013" y="2266950"/>
          <a:ext cx="6870700" cy="411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图表" r:id="rId4" imgW="6876884" imgH="4121253" progId="Excel.Chart.8">
                  <p:embed/>
                </p:oleObj>
              </mc:Choice>
              <mc:Fallback>
                <p:oleObj name="图表" r:id="rId4" imgW="6876884" imgH="4121253" progId="Excel.Chart.8">
                  <p:embed/>
                  <p:pic>
                    <p:nvPicPr>
                      <p:cNvPr id="12307" name="图表 1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3" y="2266950"/>
                        <a:ext cx="6870700" cy="411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9076374" y="1328404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508875" y="2100133"/>
            <a:ext cx="3598336" cy="126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3914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8084943" y="3082904"/>
            <a:ext cx="3209925" cy="600164"/>
            <a:chOff x="8481864" y="6225906"/>
            <a:chExt cx="3209925" cy="600164"/>
          </a:xfrm>
        </p:grpSpPr>
        <p:sp>
          <p:nvSpPr>
            <p:cNvPr id="64" name="圆角矩形 63"/>
            <p:cNvSpPr/>
            <p:nvPr/>
          </p:nvSpPr>
          <p:spPr>
            <a:xfrm>
              <a:off x="8481864" y="6225906"/>
              <a:ext cx="3209925" cy="381462"/>
            </a:xfrm>
            <a:prstGeom prst="roundRect">
              <a:avLst>
                <a:gd name="adj" fmla="val 50000"/>
              </a:avLst>
            </a:prstGeom>
            <a:solidFill>
              <a:srgbClr val="EF47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865731" y="6225906"/>
              <a:ext cx="244218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先从死亡开始讲起，一直解释到人的出生，皆以人类正常。</a:t>
              </a:r>
            </a:p>
            <a:p>
              <a:endPara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633036" y="3733746"/>
            <a:ext cx="3209925" cy="1055764"/>
            <a:chOff x="8481864" y="5770306"/>
            <a:chExt cx="3209925" cy="1055764"/>
          </a:xfrm>
        </p:grpSpPr>
        <p:grpSp>
          <p:nvGrpSpPr>
            <p:cNvPr id="56" name="组合 55"/>
            <p:cNvGrpSpPr/>
            <p:nvPr/>
          </p:nvGrpSpPr>
          <p:grpSpPr>
            <a:xfrm>
              <a:off x="8481864" y="5770306"/>
              <a:ext cx="3209925" cy="837062"/>
              <a:chOff x="1074469" y="6022820"/>
              <a:chExt cx="3209925" cy="837062"/>
            </a:xfrm>
          </p:grpSpPr>
          <p:sp>
            <p:nvSpPr>
              <p:cNvPr id="58" name="圆角矩形 57"/>
              <p:cNvSpPr/>
              <p:nvPr/>
            </p:nvSpPr>
            <p:spPr>
              <a:xfrm>
                <a:off x="1074469" y="6478420"/>
                <a:ext cx="3209925" cy="381462"/>
              </a:xfrm>
              <a:prstGeom prst="roundRect">
                <a:avLst>
                  <a:gd name="adj" fmla="val 50000"/>
                </a:avLst>
              </a:prstGeom>
              <a:solidFill>
                <a:srgbClr val="EF47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1191579" y="6022820"/>
                <a:ext cx="244218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bg1">
                        <a:lumMod val="95000"/>
                      </a:schemeClr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先从死亡开始讲起，一直解释到人的出生，皆以人类正常。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r"/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8865731" y="6225906"/>
              <a:ext cx="244218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先从死亡开始讲起，一直解释到人的出生，皆以人类正常。</a:t>
              </a:r>
            </a:p>
            <a:p>
              <a:endPara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83954" y="5277855"/>
            <a:ext cx="3209925" cy="608974"/>
            <a:chOff x="860448" y="6014010"/>
            <a:chExt cx="3209925" cy="608974"/>
          </a:xfrm>
        </p:grpSpPr>
        <p:sp>
          <p:nvSpPr>
            <p:cNvPr id="48" name="圆角矩形 47"/>
            <p:cNvSpPr/>
            <p:nvPr/>
          </p:nvSpPr>
          <p:spPr>
            <a:xfrm>
              <a:off x="860448" y="6014010"/>
              <a:ext cx="3209925" cy="381462"/>
            </a:xfrm>
            <a:prstGeom prst="roundRect">
              <a:avLst>
                <a:gd name="adj" fmla="val 50000"/>
              </a:avLst>
            </a:prstGeom>
            <a:solidFill>
              <a:srgbClr val="36B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91579" y="6022820"/>
              <a:ext cx="244218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先从死亡开始讲起，一直解释到人的出生，皆以人类正常。</a:t>
              </a:r>
              <a:endParaRPr lang="zh-CN" altLang="en-US" sz="11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r"/>
              <a:endParaRPr lang="zh-CN" altLang="en-US" sz="11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47" name="圆角矩形 46"/>
          <p:cNvSpPr/>
          <p:nvPr/>
        </p:nvSpPr>
        <p:spPr>
          <a:xfrm>
            <a:off x="1867871" y="3058088"/>
            <a:ext cx="3209925" cy="381462"/>
          </a:xfrm>
          <a:prstGeom prst="roundRect">
            <a:avLst>
              <a:gd name="adj" fmla="val 50000"/>
            </a:avLst>
          </a:prstGeom>
          <a:solidFill>
            <a:srgbClr val="36B099"/>
          </a:solidFill>
          <a:ln>
            <a:noFill/>
          </a:ln>
          <a:effectLst>
            <a:outerShdw blurRad="393700" dist="38100" dir="8100000" algn="tr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211077" y="4189435"/>
            <a:ext cx="3209925" cy="381462"/>
          </a:xfrm>
          <a:prstGeom prst="roundRect">
            <a:avLst>
              <a:gd name="adj" fmla="val 50000"/>
            </a:avLst>
          </a:prstGeom>
          <a:solidFill>
            <a:srgbClr val="36B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同心圆 3"/>
          <p:cNvSpPr/>
          <p:nvPr/>
        </p:nvSpPr>
        <p:spPr>
          <a:xfrm>
            <a:off x="4629256" y="3316232"/>
            <a:ext cx="2197100" cy="2197100"/>
          </a:xfrm>
          <a:prstGeom prst="donut">
            <a:avLst>
              <a:gd name="adj" fmla="val 319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同心圆 31"/>
          <p:cNvSpPr/>
          <p:nvPr/>
        </p:nvSpPr>
        <p:spPr>
          <a:xfrm>
            <a:off x="6267556" y="3316232"/>
            <a:ext cx="2197100" cy="2197100"/>
          </a:xfrm>
          <a:prstGeom prst="donut">
            <a:avLst>
              <a:gd name="adj" fmla="val 319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空心弧 5"/>
          <p:cNvSpPr/>
          <p:nvPr/>
        </p:nvSpPr>
        <p:spPr>
          <a:xfrm rot="4500000">
            <a:off x="6273925" y="3322601"/>
            <a:ext cx="2184362" cy="2184362"/>
          </a:xfrm>
          <a:prstGeom prst="blockArc">
            <a:avLst>
              <a:gd name="adj1" fmla="val 13726956"/>
              <a:gd name="adj2" fmla="val 20399309"/>
              <a:gd name="adj3" fmla="val 282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空心弧 32"/>
          <p:cNvSpPr/>
          <p:nvPr/>
        </p:nvSpPr>
        <p:spPr>
          <a:xfrm rot="15300000">
            <a:off x="4635624" y="3322601"/>
            <a:ext cx="2184362" cy="2184362"/>
          </a:xfrm>
          <a:prstGeom prst="blockArc">
            <a:avLst>
              <a:gd name="adj1" fmla="val 13726956"/>
              <a:gd name="adj2" fmla="val 20399309"/>
              <a:gd name="adj3" fmla="val 2820"/>
            </a:avLst>
          </a:prstGeom>
          <a:solidFill>
            <a:srgbClr val="3B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371850" y="3779782"/>
            <a:ext cx="2412124" cy="12287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434474" y="4155998"/>
            <a:ext cx="2349500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项目标题问题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的书，坊间颇有多种，以密宗所属为盛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。前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赴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上海</a:t>
            </a:r>
            <a:endParaRPr lang="en-US" altLang="zh-CN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50112" y="3846458"/>
            <a:ext cx="237463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站位文字，点击修改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987539" y="3074758"/>
            <a:ext cx="399081" cy="399081"/>
          </a:xfrm>
          <a:prstGeom prst="ellipse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516081" y="4180626"/>
            <a:ext cx="399081" cy="399081"/>
          </a:xfrm>
          <a:prstGeom prst="ellipse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B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745416" y="3045524"/>
            <a:ext cx="399081" cy="399081"/>
          </a:xfrm>
          <a:prstGeom prst="ellipse">
            <a:avLst/>
          </a:prstGeom>
          <a:solidFill>
            <a:srgbClr val="3B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G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661580" y="5265948"/>
            <a:ext cx="399081" cy="399081"/>
          </a:xfrm>
          <a:prstGeom prst="ellipse">
            <a:avLst/>
          </a:prstGeom>
          <a:solidFill>
            <a:srgbClr val="3B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E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148022" y="4180626"/>
            <a:ext cx="399081" cy="399081"/>
          </a:xfrm>
          <a:prstGeom prst="ellipse">
            <a:avLst/>
          </a:prstGeom>
          <a:solidFill>
            <a:srgbClr val="3B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F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542208" y="4198245"/>
            <a:ext cx="24421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先从死亡开始讲起，一直解释到人的出生，皆以人类正常。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085549" y="3067572"/>
            <a:ext cx="24421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先从死亡开始讲起，一直解释到人的出生，皆以人类正常。</a:t>
            </a:r>
          </a:p>
          <a:p>
            <a:pPr algn="r"/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204262" y="4815532"/>
            <a:ext cx="3209925" cy="1055764"/>
            <a:chOff x="8481864" y="5770306"/>
            <a:chExt cx="3209925" cy="1055764"/>
          </a:xfrm>
        </p:grpSpPr>
        <p:grpSp>
          <p:nvGrpSpPr>
            <p:cNvPr id="51" name="组合 50"/>
            <p:cNvGrpSpPr/>
            <p:nvPr/>
          </p:nvGrpSpPr>
          <p:grpSpPr>
            <a:xfrm>
              <a:off x="8481864" y="5770306"/>
              <a:ext cx="3209925" cy="837062"/>
              <a:chOff x="1074469" y="6022820"/>
              <a:chExt cx="3209925" cy="837062"/>
            </a:xfrm>
          </p:grpSpPr>
          <p:sp>
            <p:nvSpPr>
              <p:cNvPr id="52" name="圆角矩形 51"/>
              <p:cNvSpPr/>
              <p:nvPr/>
            </p:nvSpPr>
            <p:spPr>
              <a:xfrm>
                <a:off x="1074469" y="6478420"/>
                <a:ext cx="3209925" cy="381462"/>
              </a:xfrm>
              <a:prstGeom prst="roundRect">
                <a:avLst>
                  <a:gd name="adj" fmla="val 50000"/>
                </a:avLst>
              </a:prstGeom>
              <a:solidFill>
                <a:srgbClr val="EF47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191579" y="6022820"/>
                <a:ext cx="244218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bg1">
                        <a:lumMod val="95000"/>
                      </a:schemeClr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先从死亡开始讲起，一直解释到人的出生，皆以人类正常。</a:t>
                </a:r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  <a:p>
                <a:pPr algn="r"/>
                <a:endParaRPr lang="zh-CN" alt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8865731" y="6225906"/>
              <a:ext cx="244218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先从死亡开始讲起，一直解释到人的出生，皆以人类正常。</a:t>
              </a:r>
            </a:p>
            <a:p>
              <a:endPara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8108900" y="5257139"/>
            <a:ext cx="399081" cy="399081"/>
          </a:xfrm>
          <a:prstGeom prst="ellipse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C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143937" y="99273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95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1714676" y="2605129"/>
            <a:ext cx="9415159" cy="3164057"/>
          </a:xfrm>
          <a:custGeom>
            <a:avLst/>
            <a:gdLst>
              <a:gd name="connsiteX0" fmla="*/ 0 w 9358009"/>
              <a:gd name="connsiteY0" fmla="*/ 3132307 h 3151762"/>
              <a:gd name="connsiteX1" fmla="*/ 603115 w 9358009"/>
              <a:gd name="connsiteY1" fmla="*/ 2918298 h 3151762"/>
              <a:gd name="connsiteX2" fmla="*/ 1712068 w 9358009"/>
              <a:gd name="connsiteY2" fmla="*/ 2898843 h 3151762"/>
              <a:gd name="connsiteX3" fmla="*/ 2801566 w 9358009"/>
              <a:gd name="connsiteY3" fmla="*/ 2723745 h 3151762"/>
              <a:gd name="connsiteX4" fmla="*/ 3871609 w 9358009"/>
              <a:gd name="connsiteY4" fmla="*/ 2256817 h 3151762"/>
              <a:gd name="connsiteX5" fmla="*/ 4980562 w 9358009"/>
              <a:gd name="connsiteY5" fmla="*/ 2081720 h 3151762"/>
              <a:gd name="connsiteX6" fmla="*/ 5972783 w 9358009"/>
              <a:gd name="connsiteY6" fmla="*/ 1653703 h 3151762"/>
              <a:gd name="connsiteX7" fmla="*/ 7101192 w 9358009"/>
              <a:gd name="connsiteY7" fmla="*/ 1225686 h 3151762"/>
              <a:gd name="connsiteX8" fmla="*/ 8249055 w 9358009"/>
              <a:gd name="connsiteY8" fmla="*/ 836579 h 3151762"/>
              <a:gd name="connsiteX9" fmla="*/ 9358009 w 9358009"/>
              <a:gd name="connsiteY9" fmla="*/ 0 h 3151762"/>
              <a:gd name="connsiteX10" fmla="*/ 9358009 w 9358009"/>
              <a:gd name="connsiteY10" fmla="*/ 3151762 h 3151762"/>
              <a:gd name="connsiteX11" fmla="*/ 0 w 9358009"/>
              <a:gd name="connsiteY11" fmla="*/ 3132307 h 3151762"/>
              <a:gd name="connsiteX0" fmla="*/ 0 w 9415159"/>
              <a:gd name="connsiteY0" fmla="*/ 3164057 h 3164057"/>
              <a:gd name="connsiteX1" fmla="*/ 660265 w 9415159"/>
              <a:gd name="connsiteY1" fmla="*/ 2918298 h 3164057"/>
              <a:gd name="connsiteX2" fmla="*/ 1769218 w 9415159"/>
              <a:gd name="connsiteY2" fmla="*/ 2898843 h 3164057"/>
              <a:gd name="connsiteX3" fmla="*/ 2858716 w 9415159"/>
              <a:gd name="connsiteY3" fmla="*/ 2723745 h 3164057"/>
              <a:gd name="connsiteX4" fmla="*/ 3928759 w 9415159"/>
              <a:gd name="connsiteY4" fmla="*/ 2256817 h 3164057"/>
              <a:gd name="connsiteX5" fmla="*/ 5037712 w 9415159"/>
              <a:gd name="connsiteY5" fmla="*/ 2081720 h 3164057"/>
              <a:gd name="connsiteX6" fmla="*/ 6029933 w 9415159"/>
              <a:gd name="connsiteY6" fmla="*/ 1653703 h 3164057"/>
              <a:gd name="connsiteX7" fmla="*/ 7158342 w 9415159"/>
              <a:gd name="connsiteY7" fmla="*/ 1225686 h 3164057"/>
              <a:gd name="connsiteX8" fmla="*/ 8306205 w 9415159"/>
              <a:gd name="connsiteY8" fmla="*/ 836579 h 3164057"/>
              <a:gd name="connsiteX9" fmla="*/ 9415159 w 9415159"/>
              <a:gd name="connsiteY9" fmla="*/ 0 h 3164057"/>
              <a:gd name="connsiteX10" fmla="*/ 9415159 w 9415159"/>
              <a:gd name="connsiteY10" fmla="*/ 3151762 h 3164057"/>
              <a:gd name="connsiteX11" fmla="*/ 0 w 9415159"/>
              <a:gd name="connsiteY11" fmla="*/ 3164057 h 316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415159" h="3164057">
                <a:moveTo>
                  <a:pt x="0" y="3164057"/>
                </a:moveTo>
                <a:lnTo>
                  <a:pt x="660265" y="2918298"/>
                </a:lnTo>
                <a:lnTo>
                  <a:pt x="1769218" y="2898843"/>
                </a:lnTo>
                <a:lnTo>
                  <a:pt x="2858716" y="2723745"/>
                </a:lnTo>
                <a:lnTo>
                  <a:pt x="3928759" y="2256817"/>
                </a:lnTo>
                <a:lnTo>
                  <a:pt x="5037712" y="2081720"/>
                </a:lnTo>
                <a:lnTo>
                  <a:pt x="6029933" y="1653703"/>
                </a:lnTo>
                <a:lnTo>
                  <a:pt x="7158342" y="1225686"/>
                </a:lnTo>
                <a:lnTo>
                  <a:pt x="8306205" y="836579"/>
                </a:lnTo>
                <a:lnTo>
                  <a:pt x="9415159" y="0"/>
                </a:lnTo>
                <a:lnTo>
                  <a:pt x="9415159" y="3151762"/>
                </a:lnTo>
                <a:lnTo>
                  <a:pt x="0" y="3164057"/>
                </a:lnTo>
                <a:close/>
              </a:path>
            </a:pathLst>
          </a:custGeom>
          <a:solidFill>
            <a:srgbClr val="F5A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055177" y="2487613"/>
            <a:ext cx="10546273" cy="3674312"/>
            <a:chOff x="450670" y="1983658"/>
            <a:chExt cx="10546273" cy="3674312"/>
          </a:xfrm>
        </p:grpSpPr>
        <p:sp>
          <p:nvSpPr>
            <p:cNvPr id="11" name="文本框 10"/>
            <p:cNvSpPr txBox="1"/>
            <p:nvPr/>
          </p:nvSpPr>
          <p:spPr>
            <a:xfrm>
              <a:off x="1306513" y="5229225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1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448082" y="5229225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513451" y="5257860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3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585734" y="5257860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4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719763" y="5257860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5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799575" y="5257860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6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864944" y="5257860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7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006513" y="5257860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8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0122062" y="5257860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9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922484" y="3983669"/>
              <a:ext cx="347032" cy="347032"/>
              <a:chOff x="5888749" y="3986843"/>
              <a:chExt cx="414501" cy="414501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7063499" y="3529692"/>
              <a:ext cx="347032" cy="347032"/>
              <a:chOff x="5888749" y="3986843"/>
              <a:chExt cx="414501" cy="414501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4845174" y="4171380"/>
              <a:ext cx="347032" cy="347032"/>
              <a:chOff x="5888749" y="3986843"/>
              <a:chExt cx="414501" cy="414501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3777375" y="4652964"/>
              <a:ext cx="347032" cy="347032"/>
              <a:chOff x="5888749" y="3986843"/>
              <a:chExt cx="414501" cy="414501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2712006" y="4773928"/>
              <a:ext cx="347032" cy="347032"/>
              <a:chOff x="5888749" y="3986843"/>
              <a:chExt cx="414501" cy="41450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1606448" y="4826480"/>
              <a:ext cx="347032" cy="347032"/>
              <a:chOff x="5888749" y="3986843"/>
              <a:chExt cx="414501" cy="41450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8128868" y="3113321"/>
              <a:ext cx="347032" cy="347032"/>
              <a:chOff x="5888749" y="3986843"/>
              <a:chExt cx="414501" cy="41450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9270437" y="2701447"/>
              <a:ext cx="347032" cy="347032"/>
              <a:chOff x="5888749" y="3986843"/>
              <a:chExt cx="414501" cy="414501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10304303" y="1983658"/>
              <a:ext cx="347032" cy="347032"/>
              <a:chOff x="5888749" y="3986843"/>
              <a:chExt cx="414501" cy="414501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5888749" y="3986843"/>
                <a:ext cx="414501" cy="41450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5948280" y="4046374"/>
                <a:ext cx="295438" cy="295438"/>
              </a:xfrm>
              <a:prstGeom prst="ellips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450670" y="4536964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10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450670" y="3932204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2</a:t>
              </a:r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0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50670" y="3327445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30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450670" y="2722686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40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450670" y="2117927"/>
              <a:ext cx="8748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5</a:t>
              </a:r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0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250245" y="3063238"/>
            <a:ext cx="1903759" cy="400110"/>
          </a:xfrm>
          <a:prstGeom prst="rect">
            <a:avLst/>
          </a:prstGeom>
          <a:solidFill>
            <a:srgbClr val="F5AB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数据环比分析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6124024" y="3426696"/>
            <a:ext cx="1166851" cy="1084548"/>
          </a:xfrm>
          <a:prstGeom prst="line">
            <a:avLst/>
          </a:prstGeom>
          <a:ln>
            <a:solidFill>
              <a:srgbClr val="F5AB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2143937" y="99273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72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空心弧 42"/>
          <p:cNvSpPr/>
          <p:nvPr/>
        </p:nvSpPr>
        <p:spPr>
          <a:xfrm rot="5400000">
            <a:off x="1099820" y="3399640"/>
            <a:ext cx="1992098" cy="1992098"/>
          </a:xfrm>
          <a:prstGeom prst="blockArc">
            <a:avLst>
              <a:gd name="adj1" fmla="val 10800000"/>
              <a:gd name="adj2" fmla="val 16821346"/>
              <a:gd name="adj3" fmla="val 7319"/>
            </a:avLst>
          </a:prstGeom>
          <a:solidFill>
            <a:srgbClr val="F5A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251899" y="3551720"/>
            <a:ext cx="1687939" cy="16879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F5AB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空心弧 83"/>
          <p:cNvSpPr/>
          <p:nvPr/>
        </p:nvSpPr>
        <p:spPr>
          <a:xfrm rot="5400000">
            <a:off x="3663933" y="3399640"/>
            <a:ext cx="1992098" cy="1992098"/>
          </a:xfrm>
          <a:prstGeom prst="blockArc">
            <a:avLst>
              <a:gd name="adj1" fmla="val 10800000"/>
              <a:gd name="adj2" fmla="val 21183517"/>
              <a:gd name="adj3" fmla="val 7407"/>
            </a:avLst>
          </a:prstGeom>
          <a:solidFill>
            <a:srgbClr val="85D2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3816012" y="3551720"/>
            <a:ext cx="1687939" cy="16879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85D2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空心弧 86"/>
          <p:cNvSpPr/>
          <p:nvPr/>
        </p:nvSpPr>
        <p:spPr>
          <a:xfrm rot="5400000">
            <a:off x="8792159" y="3399640"/>
            <a:ext cx="1992098" cy="1992098"/>
          </a:xfrm>
          <a:prstGeom prst="blockArc">
            <a:avLst>
              <a:gd name="adj1" fmla="val 10800000"/>
              <a:gd name="adj2" fmla="val 18303981"/>
              <a:gd name="adj3" fmla="val 7200"/>
            </a:avLst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8944238" y="3551720"/>
            <a:ext cx="1687939" cy="16879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951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6228046" y="3399640"/>
            <a:ext cx="1992098" cy="1992098"/>
            <a:chOff x="1464585" y="3377229"/>
            <a:chExt cx="2085528" cy="2085528"/>
          </a:xfrm>
        </p:grpSpPr>
        <p:sp>
          <p:nvSpPr>
            <p:cNvPr id="90" name="空心弧 89"/>
            <p:cNvSpPr/>
            <p:nvPr/>
          </p:nvSpPr>
          <p:spPr>
            <a:xfrm rot="5400000">
              <a:off x="1464585" y="3377229"/>
              <a:ext cx="2085528" cy="2085528"/>
            </a:xfrm>
            <a:prstGeom prst="blockArc">
              <a:avLst>
                <a:gd name="adj1" fmla="val 10800000"/>
                <a:gd name="adj2" fmla="val 2694618"/>
                <a:gd name="adj3" fmla="val 8190"/>
              </a:avLst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1623797" y="3536442"/>
              <a:ext cx="1767104" cy="176710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1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文本框 95"/>
          <p:cNvSpPr txBox="1"/>
          <p:nvPr/>
        </p:nvSpPr>
        <p:spPr>
          <a:xfrm>
            <a:off x="7777203" y="2626327"/>
            <a:ext cx="321905" cy="186811"/>
          </a:xfrm>
          <a:prstGeom prst="rect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/>
          </a:lstStyle>
          <a:p>
            <a:endParaRPr lang="zh-CN" altLang="en-US" sz="1200" dirty="0">
              <a:solidFill>
                <a:schemeClr val="bg1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 flipH="1">
            <a:off x="7295543" y="2676778"/>
            <a:ext cx="551078" cy="773906"/>
          </a:xfrm>
          <a:prstGeom prst="line">
            <a:avLst/>
          </a:prstGeom>
          <a:solidFill>
            <a:srgbClr val="85D2C2"/>
          </a:solidFill>
          <a:ln w="177800">
            <a:solidFill>
              <a:srgbClr val="F156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3" name="文本框 92"/>
          <p:cNvSpPr txBox="1"/>
          <p:nvPr/>
        </p:nvSpPr>
        <p:spPr>
          <a:xfrm>
            <a:off x="6521307" y="4306768"/>
            <a:ext cx="1433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156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添加项目标题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9071419" y="4306768"/>
            <a:ext cx="1433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添加项目标题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943193" y="4306768"/>
            <a:ext cx="1433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85D2C2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添加项目标题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1378632" y="4306768"/>
            <a:ext cx="1433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5AB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添加项目标题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8095700" y="2545365"/>
            <a:ext cx="718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156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60%</a:t>
            </a:r>
            <a:endParaRPr lang="zh-CN" altLang="en-US" sz="2000" dirty="0">
              <a:solidFill>
                <a:srgbClr val="F156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cxnSp>
        <p:nvCxnSpPr>
          <p:cNvPr id="107" name="直接连接符 106"/>
          <p:cNvCxnSpPr/>
          <p:nvPr/>
        </p:nvCxnSpPr>
        <p:spPr>
          <a:xfrm flipH="1" flipV="1">
            <a:off x="10532350" y="4809244"/>
            <a:ext cx="619520" cy="487760"/>
          </a:xfrm>
          <a:prstGeom prst="line">
            <a:avLst/>
          </a:prstGeom>
          <a:solidFill>
            <a:srgbClr val="85D2C2"/>
          </a:solidFill>
          <a:ln w="158750">
            <a:solidFill>
              <a:srgbClr val="951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7" name="文本框 116"/>
          <p:cNvSpPr txBox="1"/>
          <p:nvPr/>
        </p:nvSpPr>
        <p:spPr>
          <a:xfrm>
            <a:off x="11063662" y="5197547"/>
            <a:ext cx="718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40%</a:t>
            </a:r>
            <a:endParaRPr lang="zh-CN" altLang="en-US" dirty="0">
              <a:solidFill>
                <a:srgbClr val="95193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cxnSp>
        <p:nvCxnSpPr>
          <p:cNvPr id="119" name="直接连接符 118"/>
          <p:cNvCxnSpPr/>
          <p:nvPr/>
        </p:nvCxnSpPr>
        <p:spPr>
          <a:xfrm flipH="1">
            <a:off x="4780592" y="5304149"/>
            <a:ext cx="1032516" cy="0"/>
          </a:xfrm>
          <a:prstGeom prst="line">
            <a:avLst/>
          </a:prstGeom>
          <a:solidFill>
            <a:srgbClr val="85D2C2"/>
          </a:solidFill>
          <a:ln w="155575">
            <a:solidFill>
              <a:srgbClr val="85D2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8" name="文本框 127"/>
          <p:cNvSpPr txBox="1"/>
          <p:nvPr/>
        </p:nvSpPr>
        <p:spPr>
          <a:xfrm>
            <a:off x="5764906" y="5154220"/>
            <a:ext cx="718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85D2C2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50%</a:t>
            </a:r>
            <a:endParaRPr lang="zh-CN" altLang="en-US" sz="1600" dirty="0">
              <a:solidFill>
                <a:srgbClr val="85D2C2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cxnSp>
        <p:nvCxnSpPr>
          <p:cNvPr id="130" name="直接连接符 129"/>
          <p:cNvCxnSpPr/>
          <p:nvPr/>
        </p:nvCxnSpPr>
        <p:spPr>
          <a:xfrm flipH="1">
            <a:off x="1099820" y="3476504"/>
            <a:ext cx="1032516" cy="0"/>
          </a:xfrm>
          <a:prstGeom prst="line">
            <a:avLst/>
          </a:prstGeom>
          <a:solidFill>
            <a:srgbClr val="85D2C2"/>
          </a:solidFill>
          <a:ln w="155575">
            <a:solidFill>
              <a:srgbClr val="F5AB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1" name="直接连接符 130"/>
          <p:cNvCxnSpPr/>
          <p:nvPr/>
        </p:nvCxnSpPr>
        <p:spPr>
          <a:xfrm flipH="1">
            <a:off x="1127726" y="3120304"/>
            <a:ext cx="960330" cy="348916"/>
          </a:xfrm>
          <a:prstGeom prst="line">
            <a:avLst/>
          </a:prstGeom>
          <a:solidFill>
            <a:srgbClr val="85D2C2"/>
          </a:solidFill>
          <a:ln w="155575">
            <a:solidFill>
              <a:srgbClr val="F5AB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5" name="文本框 134"/>
          <p:cNvSpPr txBox="1"/>
          <p:nvPr/>
        </p:nvSpPr>
        <p:spPr>
          <a:xfrm>
            <a:off x="2047268" y="2932755"/>
            <a:ext cx="718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5AB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30%</a:t>
            </a:r>
            <a:endParaRPr lang="zh-CN" altLang="en-US" dirty="0">
              <a:solidFill>
                <a:srgbClr val="F5AB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143937" y="99273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502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val 3_1_1_3_1"/>
          <p:cNvSpPr/>
          <p:nvPr/>
        </p:nvSpPr>
        <p:spPr>
          <a:xfrm>
            <a:off x="2165131" y="-30900"/>
            <a:ext cx="7861738" cy="7861736"/>
          </a:xfrm>
          <a:prstGeom prst="ellipse">
            <a:avLst/>
          </a:prstGeom>
          <a:noFill/>
          <a:ln w="38100">
            <a:solidFill>
              <a:srgbClr val="F5AB54">
                <a:alpha val="3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280843" y="1409752"/>
            <a:ext cx="7543093" cy="4928978"/>
            <a:chOff x="991307" y="454652"/>
            <a:chExt cx="10354675" cy="6959598"/>
          </a:xfrm>
        </p:grpSpPr>
        <p:sp>
          <p:nvSpPr>
            <p:cNvPr id="4" name="椭圆 3"/>
            <p:cNvSpPr/>
            <p:nvPr/>
          </p:nvSpPr>
          <p:spPr>
            <a:xfrm>
              <a:off x="4426356" y="2264807"/>
              <a:ext cx="3339288" cy="3339288"/>
            </a:xfrm>
            <a:prstGeom prst="ellipse">
              <a:avLst/>
            </a:prstGeom>
            <a:gradFill>
              <a:gsLst>
                <a:gs pos="0">
                  <a:srgbClr val="F7BE79"/>
                </a:gs>
                <a:gs pos="74000">
                  <a:srgbClr val="F5AB54"/>
                </a:gs>
                <a:gs pos="83000">
                  <a:srgbClr val="F5AB54"/>
                </a:gs>
                <a:gs pos="100000">
                  <a:srgbClr val="F5AB54"/>
                </a:gs>
              </a:gsLst>
              <a:lin ang="5400000" scaled="1"/>
            </a:gradFill>
            <a:ln>
              <a:noFill/>
            </a:ln>
            <a:effectLst>
              <a:outerShdw blurRad="533400" sx="102000" sy="102000" algn="ctr" rotWithShape="0">
                <a:schemeClr val="bg1">
                  <a:lumMod val="75000"/>
                  <a:alpha val="40000"/>
                </a:scheme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54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核心</a:t>
              </a:r>
              <a:endParaRPr lang="zh-CN" altLang="en-US" sz="54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endParaRPr>
            </a:p>
          </p:txBody>
        </p:sp>
        <p:sp>
          <p:nvSpPr>
            <p:cNvPr id="39" name="Oval 3_1_1"/>
            <p:cNvSpPr/>
            <p:nvPr/>
          </p:nvSpPr>
          <p:spPr>
            <a:xfrm>
              <a:off x="3500903" y="1339355"/>
              <a:ext cx="5190194" cy="5190192"/>
            </a:xfrm>
            <a:prstGeom prst="ellipse">
              <a:avLst/>
            </a:prstGeom>
            <a:noFill/>
            <a:ln w="38100">
              <a:solidFill>
                <a:srgbClr val="F5AB54">
                  <a:alpha val="48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Oval 3_1_1_3"/>
            <p:cNvSpPr/>
            <p:nvPr/>
          </p:nvSpPr>
          <p:spPr>
            <a:xfrm>
              <a:off x="2616200" y="454652"/>
              <a:ext cx="6959600" cy="6959598"/>
            </a:xfrm>
            <a:prstGeom prst="ellipse">
              <a:avLst/>
            </a:prstGeom>
            <a:noFill/>
            <a:ln w="38100">
              <a:solidFill>
                <a:srgbClr val="F5AB54">
                  <a:alpha val="8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Oval 3_1_1_2"/>
            <p:cNvSpPr/>
            <p:nvPr/>
          </p:nvSpPr>
          <p:spPr>
            <a:xfrm>
              <a:off x="3111501" y="949952"/>
              <a:ext cx="5969000" cy="5968998"/>
            </a:xfrm>
            <a:prstGeom prst="ellipse">
              <a:avLst/>
            </a:prstGeom>
            <a:noFill/>
            <a:ln w="38100">
              <a:solidFill>
                <a:srgbClr val="F5AB54">
                  <a:alpha val="26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Oval 3_1_1_1"/>
            <p:cNvSpPr/>
            <p:nvPr/>
          </p:nvSpPr>
          <p:spPr>
            <a:xfrm>
              <a:off x="3930023" y="1768475"/>
              <a:ext cx="4331954" cy="4331952"/>
            </a:xfrm>
            <a:prstGeom prst="ellipse">
              <a:avLst/>
            </a:prstGeom>
            <a:noFill/>
            <a:ln w="38100">
              <a:solidFill>
                <a:srgbClr val="F5AB54">
                  <a:alpha val="61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8011324" y="1815482"/>
              <a:ext cx="1779987" cy="422784"/>
              <a:chOff x="8270310" y="3093664"/>
              <a:chExt cx="1779987" cy="42278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8270310" y="3093664"/>
                <a:ext cx="1672480" cy="422784"/>
                <a:chOff x="9203962" y="4139296"/>
                <a:chExt cx="1672480" cy="422784"/>
              </a:xfrm>
              <a:solidFill>
                <a:srgbClr val="F5AB54"/>
              </a:solidFill>
            </p:grpSpPr>
            <p:sp>
              <p:nvSpPr>
                <p:cNvPr id="44" name="矩形 43"/>
                <p:cNvSpPr/>
                <p:nvPr/>
              </p:nvSpPr>
              <p:spPr>
                <a:xfrm>
                  <a:off x="9321770" y="4139296"/>
                  <a:ext cx="1554672" cy="390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等腰三角形 44"/>
                <p:cNvSpPr/>
                <p:nvPr/>
              </p:nvSpPr>
              <p:spPr>
                <a:xfrm rot="14400000">
                  <a:off x="9238566" y="4446046"/>
                  <a:ext cx="81430" cy="150638"/>
                </a:xfrm>
                <a:prstGeom prst="triangle">
                  <a:avLst>
                    <a:gd name="adj" fmla="val 5154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1" name="文本框 50"/>
              <p:cNvSpPr txBox="1"/>
              <p:nvPr/>
            </p:nvSpPr>
            <p:spPr>
              <a:xfrm>
                <a:off x="8495626" y="3093664"/>
                <a:ext cx="15546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占位文字</a:t>
                </a:r>
                <a:endParaRPr lang="zh-CN" altLang="en-US" sz="20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6085431" y="6087856"/>
              <a:ext cx="1737994" cy="436064"/>
              <a:chOff x="8312303" y="3057710"/>
              <a:chExt cx="1737994" cy="436064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8312303" y="3057710"/>
                <a:ext cx="1630487" cy="426263"/>
                <a:chOff x="9245955" y="4103342"/>
                <a:chExt cx="1630487" cy="426263"/>
              </a:xfrm>
              <a:solidFill>
                <a:srgbClr val="F5AB54"/>
              </a:solidFill>
            </p:grpSpPr>
            <p:sp>
              <p:nvSpPr>
                <p:cNvPr id="57" name="矩形 56"/>
                <p:cNvSpPr/>
                <p:nvPr/>
              </p:nvSpPr>
              <p:spPr>
                <a:xfrm>
                  <a:off x="9321770" y="4139296"/>
                  <a:ext cx="1554672" cy="390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等腰三角形 57"/>
                <p:cNvSpPr/>
                <p:nvPr/>
              </p:nvSpPr>
              <p:spPr>
                <a:xfrm rot="17700186">
                  <a:off x="9280559" y="4068738"/>
                  <a:ext cx="81430" cy="150638"/>
                </a:xfrm>
                <a:prstGeom prst="triangle">
                  <a:avLst>
                    <a:gd name="adj" fmla="val 5154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6" name="文本框 55"/>
              <p:cNvSpPr txBox="1"/>
              <p:nvPr/>
            </p:nvSpPr>
            <p:spPr>
              <a:xfrm>
                <a:off x="8495626" y="3093664"/>
                <a:ext cx="15546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占位文字</a:t>
                </a:r>
                <a:endParaRPr lang="zh-CN" altLang="en-US" sz="20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9565995" y="3511667"/>
              <a:ext cx="1779987" cy="422784"/>
              <a:chOff x="8270310" y="3093664"/>
              <a:chExt cx="1779987" cy="422784"/>
            </a:xfrm>
          </p:grpSpPr>
          <p:grpSp>
            <p:nvGrpSpPr>
              <p:cNvPr id="60" name="组合 59"/>
              <p:cNvGrpSpPr/>
              <p:nvPr/>
            </p:nvGrpSpPr>
            <p:grpSpPr>
              <a:xfrm>
                <a:off x="8270310" y="3093664"/>
                <a:ext cx="1672480" cy="422784"/>
                <a:chOff x="9203962" y="4139296"/>
                <a:chExt cx="1672480" cy="422784"/>
              </a:xfrm>
              <a:solidFill>
                <a:srgbClr val="F5AB54"/>
              </a:solidFill>
            </p:grpSpPr>
            <p:sp>
              <p:nvSpPr>
                <p:cNvPr id="62" name="矩形 61"/>
                <p:cNvSpPr/>
                <p:nvPr/>
              </p:nvSpPr>
              <p:spPr>
                <a:xfrm>
                  <a:off x="9321770" y="4139296"/>
                  <a:ext cx="1554672" cy="390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等腰三角形 62"/>
                <p:cNvSpPr/>
                <p:nvPr/>
              </p:nvSpPr>
              <p:spPr>
                <a:xfrm rot="14400000">
                  <a:off x="9238566" y="4446046"/>
                  <a:ext cx="81430" cy="150638"/>
                </a:xfrm>
                <a:prstGeom prst="triangle">
                  <a:avLst>
                    <a:gd name="adj" fmla="val 5154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1" name="文本框 60"/>
              <p:cNvSpPr txBox="1"/>
              <p:nvPr/>
            </p:nvSpPr>
            <p:spPr>
              <a:xfrm>
                <a:off x="8495626" y="3093664"/>
                <a:ext cx="15546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占位文字</a:t>
                </a:r>
                <a:endParaRPr lang="zh-CN" altLang="en-US" sz="20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991307" y="5379030"/>
              <a:ext cx="1662179" cy="415123"/>
              <a:chOff x="8388118" y="3093664"/>
              <a:chExt cx="1662179" cy="415123"/>
            </a:xfrm>
          </p:grpSpPr>
          <p:grpSp>
            <p:nvGrpSpPr>
              <p:cNvPr id="65" name="组合 64"/>
              <p:cNvGrpSpPr/>
              <p:nvPr/>
            </p:nvGrpSpPr>
            <p:grpSpPr>
              <a:xfrm>
                <a:off x="8388118" y="3093664"/>
                <a:ext cx="1651904" cy="415123"/>
                <a:chOff x="9321770" y="4139296"/>
                <a:chExt cx="1651904" cy="415123"/>
              </a:xfrm>
              <a:solidFill>
                <a:srgbClr val="F5AB54"/>
              </a:solidFill>
            </p:grpSpPr>
            <p:sp>
              <p:nvSpPr>
                <p:cNvPr id="67" name="矩形 66"/>
                <p:cNvSpPr/>
                <p:nvPr/>
              </p:nvSpPr>
              <p:spPr>
                <a:xfrm>
                  <a:off x="9321770" y="4139296"/>
                  <a:ext cx="1554672" cy="390309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等腰三角形 67"/>
                <p:cNvSpPr/>
                <p:nvPr/>
              </p:nvSpPr>
              <p:spPr>
                <a:xfrm rot="7017266">
                  <a:off x="10857640" y="4438385"/>
                  <a:ext cx="81430" cy="150638"/>
                </a:xfrm>
                <a:prstGeom prst="triangle">
                  <a:avLst>
                    <a:gd name="adj" fmla="val 5154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6" name="文本框 65"/>
              <p:cNvSpPr txBox="1"/>
              <p:nvPr/>
            </p:nvSpPr>
            <p:spPr>
              <a:xfrm>
                <a:off x="8495626" y="3093664"/>
                <a:ext cx="15546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 smtClean="0">
                    <a:solidFill>
                      <a:schemeClr val="bg1"/>
                    </a:solidFill>
                    <a:latin typeface="造字工房悦黑体验版纤细体" pitchFamily="50" charset="-122"/>
                    <a:ea typeface="造字工房悦黑体验版纤细体" pitchFamily="50" charset="-122"/>
                  </a:rPr>
                  <a:t>占位文字</a:t>
                </a:r>
                <a:endParaRPr lang="zh-CN" altLang="en-US" sz="2000" dirty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endParaRPr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1345283" y="932800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345283" y="1472456"/>
            <a:ext cx="20680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9435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343025" y="4479232"/>
            <a:ext cx="3152775" cy="1631950"/>
            <a:chOff x="1343025" y="4479232"/>
            <a:chExt cx="3152775" cy="1631950"/>
          </a:xfrm>
          <a:solidFill>
            <a:srgbClr val="E28035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1343025" y="4479232"/>
              <a:ext cx="3152775" cy="1200150"/>
              <a:chOff x="1343025" y="5467350"/>
              <a:chExt cx="3152775" cy="1200150"/>
            </a:xfrm>
            <a:grpFill/>
          </p:grpSpPr>
          <p:sp>
            <p:nvSpPr>
              <p:cNvPr id="86" name="任意多边形 85"/>
              <p:cNvSpPr/>
              <p:nvPr/>
            </p:nvSpPr>
            <p:spPr>
              <a:xfrm>
                <a:off x="1343025" y="5467350"/>
                <a:ext cx="3152775" cy="1200150"/>
              </a:xfrm>
              <a:custGeom>
                <a:avLst/>
                <a:gdLst>
                  <a:gd name="connsiteX0" fmla="*/ 336550 w 3152775"/>
                  <a:gd name="connsiteY0" fmla="*/ 0 h 1200150"/>
                  <a:gd name="connsiteX1" fmla="*/ 3152775 w 3152775"/>
                  <a:gd name="connsiteY1" fmla="*/ 0 h 1200150"/>
                  <a:gd name="connsiteX2" fmla="*/ 3152775 w 3152775"/>
                  <a:gd name="connsiteY2" fmla="*/ 1200150 h 1200150"/>
                  <a:gd name="connsiteX3" fmla="*/ 0 w 3152775"/>
                  <a:gd name="connsiteY3" fmla="*/ 1200150 h 1200150"/>
                  <a:gd name="connsiteX4" fmla="*/ 0 w 3152775"/>
                  <a:gd name="connsiteY4" fmla="*/ 336550 h 12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2775" h="1200150">
                    <a:moveTo>
                      <a:pt x="336550" y="0"/>
                    </a:moveTo>
                    <a:lnTo>
                      <a:pt x="3152775" y="0"/>
                    </a:lnTo>
                    <a:lnTo>
                      <a:pt x="3152775" y="1200150"/>
                    </a:lnTo>
                    <a:lnTo>
                      <a:pt x="0" y="1200150"/>
                    </a:lnTo>
                    <a:lnTo>
                      <a:pt x="0" y="3365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直角三角形 84"/>
              <p:cNvSpPr/>
              <p:nvPr/>
            </p:nvSpPr>
            <p:spPr>
              <a:xfrm rot="16200000">
                <a:off x="1343025" y="5467350"/>
                <a:ext cx="336550" cy="336550"/>
              </a:xfrm>
              <a:prstGeom prst="rtTriangle">
                <a:avLst/>
              </a:prstGeom>
              <a:solidFill>
                <a:srgbClr val="C665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1343025" y="4851388"/>
              <a:ext cx="3152775" cy="1259794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679575" y="4815782"/>
            <a:ext cx="2416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点击添加小标题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5303837" y="4479232"/>
            <a:ext cx="3152775" cy="1631950"/>
            <a:chOff x="1343025" y="4479232"/>
            <a:chExt cx="3152775" cy="1631950"/>
          </a:xfrm>
          <a:solidFill>
            <a:srgbClr val="E28035"/>
          </a:solidFill>
        </p:grpSpPr>
        <p:grpSp>
          <p:nvGrpSpPr>
            <p:cNvPr id="88" name="组合 87"/>
            <p:cNvGrpSpPr/>
            <p:nvPr/>
          </p:nvGrpSpPr>
          <p:grpSpPr>
            <a:xfrm>
              <a:off x="1343025" y="4479232"/>
              <a:ext cx="3152775" cy="1200150"/>
              <a:chOff x="1343025" y="5467350"/>
              <a:chExt cx="3152775" cy="1200150"/>
            </a:xfrm>
            <a:grpFill/>
          </p:grpSpPr>
          <p:sp>
            <p:nvSpPr>
              <p:cNvPr id="90" name="任意多边形 89"/>
              <p:cNvSpPr/>
              <p:nvPr/>
            </p:nvSpPr>
            <p:spPr>
              <a:xfrm>
                <a:off x="1343025" y="5467350"/>
                <a:ext cx="3152775" cy="1200150"/>
              </a:xfrm>
              <a:custGeom>
                <a:avLst/>
                <a:gdLst>
                  <a:gd name="connsiteX0" fmla="*/ 336550 w 3152775"/>
                  <a:gd name="connsiteY0" fmla="*/ 0 h 1200150"/>
                  <a:gd name="connsiteX1" fmla="*/ 3152775 w 3152775"/>
                  <a:gd name="connsiteY1" fmla="*/ 0 h 1200150"/>
                  <a:gd name="connsiteX2" fmla="*/ 3152775 w 3152775"/>
                  <a:gd name="connsiteY2" fmla="*/ 1200150 h 1200150"/>
                  <a:gd name="connsiteX3" fmla="*/ 0 w 3152775"/>
                  <a:gd name="connsiteY3" fmla="*/ 1200150 h 1200150"/>
                  <a:gd name="connsiteX4" fmla="*/ 0 w 3152775"/>
                  <a:gd name="connsiteY4" fmla="*/ 336550 h 12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2775" h="1200150">
                    <a:moveTo>
                      <a:pt x="336550" y="0"/>
                    </a:moveTo>
                    <a:lnTo>
                      <a:pt x="3152775" y="0"/>
                    </a:lnTo>
                    <a:lnTo>
                      <a:pt x="3152775" y="1200150"/>
                    </a:lnTo>
                    <a:lnTo>
                      <a:pt x="0" y="1200150"/>
                    </a:lnTo>
                    <a:lnTo>
                      <a:pt x="0" y="3365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直角三角形 90"/>
              <p:cNvSpPr/>
              <p:nvPr/>
            </p:nvSpPr>
            <p:spPr>
              <a:xfrm rot="16200000">
                <a:off x="1343025" y="5467350"/>
                <a:ext cx="336550" cy="336550"/>
              </a:xfrm>
              <a:prstGeom prst="rtTriangle">
                <a:avLst/>
              </a:prstGeom>
              <a:solidFill>
                <a:srgbClr val="C665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9" name="矩形 88"/>
            <p:cNvSpPr/>
            <p:nvPr/>
          </p:nvSpPr>
          <p:spPr>
            <a:xfrm>
              <a:off x="1343025" y="4851388"/>
              <a:ext cx="3152775" cy="1259794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9039225" y="4479232"/>
            <a:ext cx="3152775" cy="1631950"/>
            <a:chOff x="1343025" y="4479232"/>
            <a:chExt cx="3152775" cy="1631950"/>
          </a:xfrm>
          <a:solidFill>
            <a:srgbClr val="E28035"/>
          </a:solidFill>
        </p:grpSpPr>
        <p:grpSp>
          <p:nvGrpSpPr>
            <p:cNvPr id="94" name="组合 93"/>
            <p:cNvGrpSpPr/>
            <p:nvPr/>
          </p:nvGrpSpPr>
          <p:grpSpPr>
            <a:xfrm>
              <a:off x="1343025" y="4479232"/>
              <a:ext cx="3152775" cy="1200150"/>
              <a:chOff x="1343025" y="5467350"/>
              <a:chExt cx="3152775" cy="1200150"/>
            </a:xfrm>
            <a:grpFill/>
          </p:grpSpPr>
          <p:sp>
            <p:nvSpPr>
              <p:cNvPr id="96" name="任意多边形 95"/>
              <p:cNvSpPr/>
              <p:nvPr/>
            </p:nvSpPr>
            <p:spPr>
              <a:xfrm>
                <a:off x="1343025" y="5467350"/>
                <a:ext cx="3152775" cy="1200150"/>
              </a:xfrm>
              <a:custGeom>
                <a:avLst/>
                <a:gdLst>
                  <a:gd name="connsiteX0" fmla="*/ 336550 w 3152775"/>
                  <a:gd name="connsiteY0" fmla="*/ 0 h 1200150"/>
                  <a:gd name="connsiteX1" fmla="*/ 3152775 w 3152775"/>
                  <a:gd name="connsiteY1" fmla="*/ 0 h 1200150"/>
                  <a:gd name="connsiteX2" fmla="*/ 3152775 w 3152775"/>
                  <a:gd name="connsiteY2" fmla="*/ 1200150 h 1200150"/>
                  <a:gd name="connsiteX3" fmla="*/ 0 w 3152775"/>
                  <a:gd name="connsiteY3" fmla="*/ 1200150 h 1200150"/>
                  <a:gd name="connsiteX4" fmla="*/ 0 w 3152775"/>
                  <a:gd name="connsiteY4" fmla="*/ 336550 h 12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2775" h="1200150">
                    <a:moveTo>
                      <a:pt x="336550" y="0"/>
                    </a:moveTo>
                    <a:lnTo>
                      <a:pt x="3152775" y="0"/>
                    </a:lnTo>
                    <a:lnTo>
                      <a:pt x="3152775" y="1200150"/>
                    </a:lnTo>
                    <a:lnTo>
                      <a:pt x="0" y="1200150"/>
                    </a:lnTo>
                    <a:lnTo>
                      <a:pt x="0" y="3365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6200000">
                <a:off x="1343025" y="5467350"/>
                <a:ext cx="336550" cy="336550"/>
              </a:xfrm>
              <a:prstGeom prst="rtTriangle">
                <a:avLst/>
              </a:prstGeom>
              <a:solidFill>
                <a:srgbClr val="C665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矩形 94"/>
            <p:cNvSpPr/>
            <p:nvPr/>
          </p:nvSpPr>
          <p:spPr>
            <a:xfrm>
              <a:off x="1343025" y="4851388"/>
              <a:ext cx="3152775" cy="1259794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679575" y="5205602"/>
            <a:ext cx="2416175" cy="650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人的生命，本是各宗教追根求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源</a:t>
            </a:r>
            <a:endParaRPr lang="en-US" altLang="zh-CN" sz="1100" dirty="0" smtClean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目标，对于生死死生，自各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有</a:t>
            </a:r>
            <a:endParaRPr lang="en-US" altLang="zh-CN" sz="1100" dirty="0" smtClean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不同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诠释。胡君不远万里而来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5798344" y="4856151"/>
            <a:ext cx="2416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点击添加小标题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719763" y="5246669"/>
            <a:ext cx="2416175" cy="650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人的生命，本是各宗教追根求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源</a:t>
            </a:r>
            <a:endParaRPr lang="en-US" altLang="zh-CN" sz="1100" dirty="0" smtClean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目标，对于生死死生，自各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有</a:t>
            </a:r>
            <a:endParaRPr lang="en-US" altLang="zh-CN" sz="1100" dirty="0" smtClean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不同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诠释。胡君不远万里而来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9567862" y="4856151"/>
            <a:ext cx="2416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点击添加小标题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endParaRPr lang="zh-CN" altLang="en-US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9567861" y="5246669"/>
            <a:ext cx="2416175" cy="650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人的生命，本是各宗教追根求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源</a:t>
            </a:r>
            <a:endParaRPr lang="en-US" altLang="zh-CN" sz="1100" dirty="0" smtClean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目标，对于生死死生，自各</a:t>
            </a: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有</a:t>
            </a:r>
            <a:endParaRPr lang="en-US" altLang="zh-CN" sz="1100" dirty="0" smtClean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不同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诠释。胡君不远万里而来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207500" y="1023725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207500" y="1816450"/>
            <a:ext cx="22657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025" y="913975"/>
            <a:ext cx="7267307" cy="302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88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图片 86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733425" y="3577896"/>
            <a:ext cx="1380186" cy="1380186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2113611" y="3577896"/>
            <a:ext cx="1380186" cy="1380186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3508951" y="3577896"/>
            <a:ext cx="1380186" cy="1380186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7646387" y="3565791"/>
            <a:ext cx="1380186" cy="1380186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6266201" y="3565791"/>
            <a:ext cx="1380186" cy="1380186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4883561" y="3565791"/>
            <a:ext cx="1380186" cy="1380186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4739019" y="3096676"/>
            <a:ext cx="2332681" cy="233268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9033697" y="3565791"/>
            <a:ext cx="1380186" cy="138018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9" r="21889"/>
          <a:stretch>
            <a:fillRect/>
          </a:stretch>
        </p:blipFill>
        <p:spPr>
          <a:xfrm>
            <a:off x="10421007" y="3565791"/>
            <a:ext cx="1380186" cy="1380186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5188857" y="5605231"/>
            <a:ext cx="1625115" cy="461665"/>
          </a:xfrm>
          <a:prstGeom prst="rect">
            <a:avLst/>
          </a:prstGeom>
          <a:noFill/>
          <a:ln>
            <a:solidFill>
              <a:srgbClr val="F5AB54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造字工房悦黑体验版纤细体" pitchFamily="50" charset="-122"/>
                <a:ea typeface="造字工房悦黑体验版纤细体" pitchFamily="50" charset="-122"/>
              </a:rPr>
              <a:t>图片</a:t>
            </a:r>
            <a:r>
              <a:rPr lang="zh-CN" altLang="en-US" sz="24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展示</a:t>
            </a:r>
            <a:r>
              <a:rPr lang="en-US" altLang="zh-CN" sz="2400" dirty="0">
                <a:latin typeface="造字工房悦黑体验版纤细体" pitchFamily="50" charset="-122"/>
                <a:ea typeface="造字工房悦黑体验版纤细体" pitchFamily="50" charset="-122"/>
              </a:rPr>
              <a:t>2</a:t>
            </a:r>
            <a:endParaRPr lang="zh-CN" altLang="en-US" sz="24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320714" y="6143096"/>
            <a:ext cx="34489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造字工房悦黑体验版纤细体" pitchFamily="50" charset="-122"/>
                <a:ea typeface="造字工房悦黑体验版纤细体" pitchFamily="50" charset="-122"/>
              </a:rPr>
              <a:t>修改图片只需右键更改图片即</a:t>
            </a:r>
            <a:r>
              <a:rPr lang="zh-CN" altLang="en-US" sz="11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可</a:t>
            </a:r>
            <a:endParaRPr lang="en-US" altLang="zh-CN" sz="11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/>
            <a:r>
              <a:rPr lang="zh-CN" altLang="en-US" sz="11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推荐</a:t>
            </a:r>
            <a:r>
              <a:rPr lang="en-US" altLang="zh-CN" sz="1100" dirty="0">
                <a:latin typeface="造字工房悦黑体验版纤细体" pitchFamily="50" charset="-122"/>
                <a:ea typeface="造字工房悦黑体验版纤细体" pitchFamily="50" charset="-122"/>
              </a:rPr>
              <a:t>powerpoint2013</a:t>
            </a:r>
            <a:r>
              <a:rPr lang="zh-CN" altLang="en-US" sz="1100" dirty="0">
                <a:latin typeface="造字工房悦黑体验版纤细体" pitchFamily="50" charset="-122"/>
                <a:ea typeface="造字工房悦黑体验版纤细体" pitchFamily="50" charset="-122"/>
              </a:rPr>
              <a:t>版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2143937" y="99273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929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 rot="616056">
            <a:off x="3998911" y="2427549"/>
            <a:ext cx="4194176" cy="4194176"/>
            <a:chOff x="4495798" y="2416173"/>
            <a:chExt cx="4194176" cy="4194176"/>
          </a:xfrm>
        </p:grpSpPr>
        <p:sp>
          <p:nvSpPr>
            <p:cNvPr id="4" name="同心圆 3"/>
            <p:cNvSpPr/>
            <p:nvPr/>
          </p:nvSpPr>
          <p:spPr>
            <a:xfrm rot="14994819">
              <a:off x="4495799" y="2416174"/>
              <a:ext cx="4194175" cy="4194175"/>
            </a:xfrm>
            <a:prstGeom prst="donut">
              <a:avLst>
                <a:gd name="adj" fmla="val 9201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38100" dir="2700000" algn="tl" rotWithShape="0">
                <a:schemeClr val="bg1">
                  <a:lumMod val="8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 rot="21089800">
              <a:off x="4495798" y="2416173"/>
              <a:ext cx="4194176" cy="4194176"/>
              <a:chOff x="4495798" y="2416173"/>
              <a:chExt cx="4194176" cy="4194176"/>
            </a:xfrm>
          </p:grpSpPr>
          <p:sp>
            <p:nvSpPr>
              <p:cNvPr id="35" name="Block Arc 5_1"/>
              <p:cNvSpPr/>
              <p:nvPr/>
            </p:nvSpPr>
            <p:spPr>
              <a:xfrm rot="14376498">
                <a:off x="4495798" y="2416173"/>
                <a:ext cx="4194176" cy="4194176"/>
              </a:xfrm>
              <a:prstGeom prst="blockArc">
                <a:avLst>
                  <a:gd name="adj1" fmla="val 12867867"/>
                  <a:gd name="adj2" fmla="val 19521947"/>
                  <a:gd name="adj3" fmla="val 9128"/>
                </a:avLst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弦形 7"/>
              <p:cNvSpPr/>
              <p:nvPr/>
            </p:nvSpPr>
            <p:spPr>
              <a:xfrm rot="9310328">
                <a:off x="4673134" y="3523437"/>
                <a:ext cx="382655" cy="386698"/>
              </a:xfrm>
              <a:prstGeom prst="chord">
                <a:avLst>
                  <a:gd name="adj1" fmla="val 2700000"/>
                  <a:gd name="adj2" fmla="val 14135562"/>
                </a:avLst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弦形 37"/>
              <p:cNvSpPr/>
              <p:nvPr/>
            </p:nvSpPr>
            <p:spPr>
              <a:xfrm rot="13422340">
                <a:off x="6262292" y="6218607"/>
                <a:ext cx="382655" cy="386698"/>
              </a:xfrm>
              <a:prstGeom prst="chord">
                <a:avLst>
                  <a:gd name="adj1" fmla="val 2700000"/>
                  <a:gd name="adj2" fmla="val 14135562"/>
                </a:avLst>
              </a:prstGeom>
              <a:solidFill>
                <a:srgbClr val="F2E8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21112832">
              <a:off x="4495798" y="2416173"/>
              <a:ext cx="4194176" cy="4194176"/>
              <a:chOff x="4495798" y="2416173"/>
              <a:chExt cx="4194176" cy="4194176"/>
            </a:xfrm>
          </p:grpSpPr>
          <p:sp>
            <p:nvSpPr>
              <p:cNvPr id="6" name="空心弧 5"/>
              <p:cNvSpPr/>
              <p:nvPr/>
            </p:nvSpPr>
            <p:spPr>
              <a:xfrm>
                <a:off x="4495798" y="2416173"/>
                <a:ext cx="4194176" cy="4194176"/>
              </a:xfrm>
              <a:prstGeom prst="blockArc">
                <a:avLst>
                  <a:gd name="adj1" fmla="val 13120715"/>
                  <a:gd name="adj2" fmla="val 19127564"/>
                  <a:gd name="adj3" fmla="val 9224"/>
                </a:avLst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弦形 38"/>
              <p:cNvSpPr/>
              <p:nvPr/>
            </p:nvSpPr>
            <p:spPr>
              <a:xfrm rot="20844392">
                <a:off x="4906775" y="3136810"/>
                <a:ext cx="382655" cy="386698"/>
              </a:xfrm>
              <a:prstGeom prst="chord">
                <a:avLst>
                  <a:gd name="adj1" fmla="val 2700000"/>
                  <a:gd name="adj2" fmla="val 14135562"/>
                </a:avLst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弦形 39"/>
              <p:cNvSpPr/>
              <p:nvPr/>
            </p:nvSpPr>
            <p:spPr>
              <a:xfrm rot="16424142">
                <a:off x="7850680" y="3086511"/>
                <a:ext cx="386906" cy="390994"/>
              </a:xfrm>
              <a:prstGeom prst="chord">
                <a:avLst>
                  <a:gd name="adj1" fmla="val 1946330"/>
                  <a:gd name="adj2" fmla="val 14135562"/>
                </a:avLst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 rot="21163291">
              <a:off x="4495798" y="2416173"/>
              <a:ext cx="4194176" cy="4194176"/>
              <a:chOff x="4495798" y="2416173"/>
              <a:chExt cx="4194176" cy="4194176"/>
            </a:xfrm>
          </p:grpSpPr>
          <p:sp>
            <p:nvSpPr>
              <p:cNvPr id="36" name="Block Arc 5_2"/>
              <p:cNvSpPr/>
              <p:nvPr/>
            </p:nvSpPr>
            <p:spPr>
              <a:xfrm rot="7193575">
                <a:off x="4495798" y="2416173"/>
                <a:ext cx="4194176" cy="4194176"/>
              </a:xfrm>
              <a:prstGeom prst="blockArc">
                <a:avLst>
                  <a:gd name="adj1" fmla="val 12867867"/>
                  <a:gd name="adj2" fmla="val 19092897"/>
                  <a:gd name="adj3" fmla="val 8993"/>
                </a:avLst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弦形 40"/>
              <p:cNvSpPr/>
              <p:nvPr/>
            </p:nvSpPr>
            <p:spPr>
              <a:xfrm rot="6616523">
                <a:off x="8113557" y="3467198"/>
                <a:ext cx="382655" cy="386698"/>
              </a:xfrm>
              <a:prstGeom prst="chord">
                <a:avLst>
                  <a:gd name="adj1" fmla="val 1946330"/>
                  <a:gd name="adj2" fmla="val 14135562"/>
                </a:avLst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弦形 43"/>
              <p:cNvSpPr/>
              <p:nvPr/>
            </p:nvSpPr>
            <p:spPr>
              <a:xfrm rot="2087169">
                <a:off x="6763504" y="6195363"/>
                <a:ext cx="382655" cy="386698"/>
              </a:xfrm>
              <a:prstGeom prst="chord">
                <a:avLst>
                  <a:gd name="adj1" fmla="val 1946330"/>
                  <a:gd name="adj2" fmla="val 14135562"/>
                </a:avLst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cxnSp>
        <p:nvCxnSpPr>
          <p:cNvPr id="65" name="直接连接符 64"/>
          <p:cNvCxnSpPr>
            <a:stCxn id="41" idx="2"/>
          </p:cNvCxnSpPr>
          <p:nvPr/>
        </p:nvCxnSpPr>
        <p:spPr>
          <a:xfrm flipH="1">
            <a:off x="7833924" y="3797803"/>
            <a:ext cx="31474" cy="2616757"/>
          </a:xfrm>
          <a:prstGeom prst="line">
            <a:avLst/>
          </a:prstGeom>
          <a:ln w="12700">
            <a:solidFill>
              <a:srgbClr val="F156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5873430" y="2417170"/>
            <a:ext cx="3892205" cy="415498"/>
            <a:chOff x="6164760" y="2431453"/>
            <a:chExt cx="3892205" cy="415498"/>
          </a:xfrm>
        </p:grpSpPr>
        <p:sp>
          <p:nvSpPr>
            <p:cNvPr id="60" name="矩形 59"/>
            <p:cNvSpPr/>
            <p:nvPr/>
          </p:nvSpPr>
          <p:spPr>
            <a:xfrm>
              <a:off x="6358050" y="2444998"/>
              <a:ext cx="3698915" cy="377461"/>
            </a:xfrm>
            <a:prstGeom prst="rect">
              <a:avLst/>
            </a:prstGeom>
            <a:solidFill>
              <a:srgbClr val="F4A23E"/>
            </a:solidFill>
            <a:ln>
              <a:solidFill>
                <a:srgbClr val="F5AB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551343" y="2431453"/>
              <a:ext cx="327768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 err="1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Powerpoint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Template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Dsigned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by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Mingjun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 You cannot improve your past, but you can improve your future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6164760" y="2440574"/>
              <a:ext cx="386582" cy="386582"/>
            </a:xfrm>
            <a:prstGeom prst="ellips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B</a:t>
              </a:r>
              <a:endParaRPr lang="zh-CN" altLang="en-US" dirty="0"/>
            </a:p>
          </p:txBody>
        </p:sp>
      </p:grpSp>
      <p:sp>
        <p:nvSpPr>
          <p:cNvPr id="71" name="文本框 70"/>
          <p:cNvSpPr txBox="1"/>
          <p:nvPr/>
        </p:nvSpPr>
        <p:spPr>
          <a:xfrm>
            <a:off x="2426362" y="6225830"/>
            <a:ext cx="3479909" cy="400110"/>
          </a:xfrm>
          <a:prstGeom prst="rect">
            <a:avLst/>
          </a:prstGeom>
          <a:solidFill>
            <a:srgbClr val="811534"/>
          </a:solidFill>
        </p:spPr>
        <p:txBody>
          <a:bodyPr wrap="square" rtlCol="0">
            <a:spAutoFit/>
          </a:bodyPr>
          <a:lstStyle/>
          <a:p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7664422" y="6158172"/>
            <a:ext cx="3866491" cy="526703"/>
            <a:chOff x="8098006" y="6119980"/>
            <a:chExt cx="3866491" cy="526703"/>
          </a:xfrm>
        </p:grpSpPr>
        <p:sp>
          <p:nvSpPr>
            <p:cNvPr id="62" name="矩形 61"/>
            <p:cNvSpPr/>
            <p:nvPr/>
          </p:nvSpPr>
          <p:spPr>
            <a:xfrm>
              <a:off x="8291297" y="6124562"/>
              <a:ext cx="3673200" cy="522121"/>
            </a:xfrm>
            <a:prstGeom prst="rect">
              <a:avLst/>
            </a:prstGeom>
            <a:solidFill>
              <a:srgbClr val="F04A46"/>
            </a:solidFill>
            <a:ln>
              <a:solidFill>
                <a:srgbClr val="F156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8098006" y="6119981"/>
              <a:ext cx="386582" cy="386582"/>
            </a:xfrm>
            <a:prstGeom prst="ellips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C</a:t>
              </a:r>
              <a:endParaRPr lang="zh-CN" altLang="en-US" dirty="0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8484588" y="6119980"/>
              <a:ext cx="34799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 err="1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Powerpoint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Template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Dsigned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 by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Mingjun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造字工房悦黑体验版纤细体" pitchFamily="50" charset="-122"/>
                  <a:ea typeface="造字工房悦黑体验版纤细体" pitchFamily="50" charset="-122"/>
                </a:rPr>
                <a:t>. You cannot improve your past, but you can improve your future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67" name="椭圆 66"/>
          <p:cNvSpPr/>
          <p:nvPr/>
        </p:nvSpPr>
        <p:spPr>
          <a:xfrm>
            <a:off x="5697254" y="6223738"/>
            <a:ext cx="386582" cy="386582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75" name="椭圆 74"/>
          <p:cNvSpPr/>
          <p:nvPr/>
        </p:nvSpPr>
        <p:spPr>
          <a:xfrm>
            <a:off x="5206647" y="3671348"/>
            <a:ext cx="1660846" cy="166084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38100" dir="2700000" algn="t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zh-CN" altLang="en-US" sz="3600" dirty="0">
                <a:solidFill>
                  <a:schemeClr val="bg1">
                    <a:lumMod val="7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构成组分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929618" y="116549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29618" y="1705154"/>
            <a:ext cx="23375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794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43024" y="2487613"/>
            <a:ext cx="10848975" cy="351313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343024" y="3536950"/>
            <a:ext cx="10848976" cy="2130211"/>
          </a:xfrm>
          <a:prstGeom prst="rect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835490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2948498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4079980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5201937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6314274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7443495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8553666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9673362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10793060" y="3096926"/>
            <a:ext cx="880045" cy="88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924225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2006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043921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2007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163617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2008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283313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2009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6403009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2011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522705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2012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642401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2013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9762097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2014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0881795" y="3191669"/>
            <a:ext cx="702576" cy="702576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2015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725731" y="3937249"/>
            <a:ext cx="488965" cy="880001"/>
            <a:chOff x="2725731" y="3937249"/>
            <a:chExt cx="488965" cy="880001"/>
          </a:xfrm>
        </p:grpSpPr>
        <p:grpSp>
          <p:nvGrpSpPr>
            <p:cNvPr id="66" name="组合 65"/>
            <p:cNvGrpSpPr/>
            <p:nvPr/>
          </p:nvGrpSpPr>
          <p:grpSpPr>
            <a:xfrm>
              <a:off x="2725731" y="3937249"/>
              <a:ext cx="488965" cy="880001"/>
              <a:chOff x="3621796" y="3871493"/>
              <a:chExt cx="488965" cy="880001"/>
            </a:xfrm>
          </p:grpSpPr>
          <p:cxnSp>
            <p:nvCxnSpPr>
              <p:cNvPr id="67" name="直接连接符 66"/>
              <p:cNvCxnSpPr/>
              <p:nvPr/>
            </p:nvCxnSpPr>
            <p:spPr>
              <a:xfrm flipV="1">
                <a:off x="3713599" y="3871493"/>
                <a:ext cx="397162" cy="75987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椭圆 67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椭圆 26"/>
            <p:cNvSpPr/>
            <p:nvPr/>
          </p:nvSpPr>
          <p:spPr>
            <a:xfrm>
              <a:off x="2761024" y="4704271"/>
              <a:ext cx="71722" cy="71722"/>
            </a:xfrm>
            <a:prstGeom prst="ellips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857625" y="3937249"/>
            <a:ext cx="488965" cy="880001"/>
            <a:chOff x="2725731" y="3937249"/>
            <a:chExt cx="488965" cy="880001"/>
          </a:xfrm>
        </p:grpSpPr>
        <p:grpSp>
          <p:nvGrpSpPr>
            <p:cNvPr id="72" name="组合 71"/>
            <p:cNvGrpSpPr/>
            <p:nvPr/>
          </p:nvGrpSpPr>
          <p:grpSpPr>
            <a:xfrm>
              <a:off x="2725731" y="3937249"/>
              <a:ext cx="488965" cy="880001"/>
              <a:chOff x="3621796" y="3871493"/>
              <a:chExt cx="488965" cy="880001"/>
            </a:xfrm>
          </p:grpSpPr>
          <p:cxnSp>
            <p:nvCxnSpPr>
              <p:cNvPr id="74" name="直接连接符 73"/>
              <p:cNvCxnSpPr/>
              <p:nvPr/>
            </p:nvCxnSpPr>
            <p:spPr>
              <a:xfrm flipV="1">
                <a:off x="3713599" y="3871493"/>
                <a:ext cx="397162" cy="75987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椭圆 74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3" name="椭圆 72"/>
            <p:cNvSpPr/>
            <p:nvPr/>
          </p:nvSpPr>
          <p:spPr>
            <a:xfrm>
              <a:off x="2761024" y="4704271"/>
              <a:ext cx="71722" cy="71722"/>
            </a:xfrm>
            <a:prstGeom prst="ellips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199601" y="3937249"/>
            <a:ext cx="488965" cy="880001"/>
            <a:chOff x="2725731" y="3937249"/>
            <a:chExt cx="488965" cy="880001"/>
          </a:xfrm>
        </p:grpSpPr>
        <p:grpSp>
          <p:nvGrpSpPr>
            <p:cNvPr id="77" name="组合 76"/>
            <p:cNvGrpSpPr/>
            <p:nvPr/>
          </p:nvGrpSpPr>
          <p:grpSpPr>
            <a:xfrm>
              <a:off x="2725731" y="3937249"/>
              <a:ext cx="488965" cy="880001"/>
              <a:chOff x="3621796" y="3871493"/>
              <a:chExt cx="488965" cy="880001"/>
            </a:xfrm>
          </p:grpSpPr>
          <p:cxnSp>
            <p:nvCxnSpPr>
              <p:cNvPr id="79" name="直接连接符 78"/>
              <p:cNvCxnSpPr/>
              <p:nvPr/>
            </p:nvCxnSpPr>
            <p:spPr>
              <a:xfrm flipV="1">
                <a:off x="3713599" y="3871493"/>
                <a:ext cx="397162" cy="75987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椭圆 79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8" name="椭圆 77"/>
            <p:cNvSpPr/>
            <p:nvPr/>
          </p:nvSpPr>
          <p:spPr>
            <a:xfrm>
              <a:off x="2761024" y="4704271"/>
              <a:ext cx="71722" cy="71722"/>
            </a:xfrm>
            <a:prstGeom prst="ellips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366537" y="3851045"/>
            <a:ext cx="488965" cy="880001"/>
            <a:chOff x="2725731" y="3937249"/>
            <a:chExt cx="488965" cy="880001"/>
          </a:xfrm>
        </p:grpSpPr>
        <p:grpSp>
          <p:nvGrpSpPr>
            <p:cNvPr id="83" name="组合 82"/>
            <p:cNvGrpSpPr/>
            <p:nvPr/>
          </p:nvGrpSpPr>
          <p:grpSpPr>
            <a:xfrm>
              <a:off x="2725731" y="3937249"/>
              <a:ext cx="488965" cy="880001"/>
              <a:chOff x="3621796" y="3871493"/>
              <a:chExt cx="488965" cy="880001"/>
            </a:xfrm>
          </p:grpSpPr>
          <p:cxnSp>
            <p:nvCxnSpPr>
              <p:cNvPr id="92" name="直接连接符 91"/>
              <p:cNvCxnSpPr/>
              <p:nvPr/>
            </p:nvCxnSpPr>
            <p:spPr>
              <a:xfrm flipV="1">
                <a:off x="3713599" y="3871493"/>
                <a:ext cx="397162" cy="75987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椭圆 97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椭圆 83"/>
            <p:cNvSpPr/>
            <p:nvPr/>
          </p:nvSpPr>
          <p:spPr>
            <a:xfrm>
              <a:off x="2762974" y="4711610"/>
              <a:ext cx="71722" cy="71722"/>
            </a:xfrm>
            <a:prstGeom prst="ellips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0553407" y="3937249"/>
            <a:ext cx="488965" cy="880001"/>
            <a:chOff x="2725731" y="3937249"/>
            <a:chExt cx="488965" cy="880001"/>
          </a:xfrm>
        </p:grpSpPr>
        <p:grpSp>
          <p:nvGrpSpPr>
            <p:cNvPr id="104" name="组合 103"/>
            <p:cNvGrpSpPr/>
            <p:nvPr/>
          </p:nvGrpSpPr>
          <p:grpSpPr>
            <a:xfrm>
              <a:off x="2725731" y="3937249"/>
              <a:ext cx="488965" cy="880001"/>
              <a:chOff x="3621796" y="3871493"/>
              <a:chExt cx="488965" cy="880001"/>
            </a:xfrm>
          </p:grpSpPr>
          <p:cxnSp>
            <p:nvCxnSpPr>
              <p:cNvPr id="106" name="直接连接符 105"/>
              <p:cNvCxnSpPr/>
              <p:nvPr/>
            </p:nvCxnSpPr>
            <p:spPr>
              <a:xfrm flipV="1">
                <a:off x="3713599" y="3871493"/>
                <a:ext cx="397162" cy="759879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椭圆 106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5" name="椭圆 104"/>
            <p:cNvSpPr/>
            <p:nvPr/>
          </p:nvSpPr>
          <p:spPr>
            <a:xfrm>
              <a:off x="2765704" y="4704271"/>
              <a:ext cx="71722" cy="71722"/>
            </a:xfrm>
            <a:prstGeom prst="ellipse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/>
          <p:cNvGrpSpPr/>
          <p:nvPr/>
        </p:nvGrpSpPr>
        <p:grpSpPr>
          <a:xfrm rot="10800000">
            <a:off x="9154468" y="2600824"/>
            <a:ext cx="399067" cy="647995"/>
            <a:chOff x="2725731" y="4169255"/>
            <a:chExt cx="399067" cy="647995"/>
          </a:xfrm>
        </p:grpSpPr>
        <p:grpSp>
          <p:nvGrpSpPr>
            <p:cNvPr id="115" name="组合 114"/>
            <p:cNvGrpSpPr/>
            <p:nvPr/>
          </p:nvGrpSpPr>
          <p:grpSpPr>
            <a:xfrm>
              <a:off x="2725731" y="4169255"/>
              <a:ext cx="399067" cy="647995"/>
              <a:chOff x="3621796" y="4103499"/>
              <a:chExt cx="399067" cy="647995"/>
            </a:xfrm>
          </p:grpSpPr>
          <p:cxnSp>
            <p:nvCxnSpPr>
              <p:cNvPr id="117" name="直接连接符 116"/>
              <p:cNvCxnSpPr/>
              <p:nvPr/>
            </p:nvCxnSpPr>
            <p:spPr>
              <a:xfrm rot="10800000" flipH="1">
                <a:off x="3713599" y="4103499"/>
                <a:ext cx="307264" cy="527873"/>
              </a:xfrm>
              <a:prstGeom prst="line">
                <a:avLst/>
              </a:prstGeom>
              <a:ln>
                <a:solidFill>
                  <a:srgbClr val="95193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椭圆 117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6" name="椭圆 115"/>
            <p:cNvSpPr/>
            <p:nvPr/>
          </p:nvSpPr>
          <p:spPr>
            <a:xfrm>
              <a:off x="2761308" y="4711610"/>
              <a:ext cx="71722" cy="71722"/>
            </a:xfrm>
            <a:prstGeom prst="ellipse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9" name="组合 118"/>
          <p:cNvGrpSpPr/>
          <p:nvPr/>
        </p:nvGrpSpPr>
        <p:grpSpPr>
          <a:xfrm rot="10800000">
            <a:off x="7878744" y="2570344"/>
            <a:ext cx="399067" cy="647995"/>
            <a:chOff x="2725731" y="4169255"/>
            <a:chExt cx="399067" cy="647995"/>
          </a:xfrm>
        </p:grpSpPr>
        <p:grpSp>
          <p:nvGrpSpPr>
            <p:cNvPr id="120" name="组合 119"/>
            <p:cNvGrpSpPr/>
            <p:nvPr/>
          </p:nvGrpSpPr>
          <p:grpSpPr>
            <a:xfrm>
              <a:off x="2725731" y="4169255"/>
              <a:ext cx="399067" cy="647995"/>
              <a:chOff x="3621796" y="4103499"/>
              <a:chExt cx="399067" cy="647995"/>
            </a:xfrm>
          </p:grpSpPr>
          <p:cxnSp>
            <p:nvCxnSpPr>
              <p:cNvPr id="122" name="直接连接符 121"/>
              <p:cNvCxnSpPr/>
              <p:nvPr/>
            </p:nvCxnSpPr>
            <p:spPr>
              <a:xfrm rot="10800000" flipH="1">
                <a:off x="3713599" y="4103499"/>
                <a:ext cx="307264" cy="527873"/>
              </a:xfrm>
              <a:prstGeom prst="line">
                <a:avLst/>
              </a:prstGeom>
              <a:ln>
                <a:solidFill>
                  <a:srgbClr val="95193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椭圆 122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1" name="椭圆 120"/>
            <p:cNvSpPr/>
            <p:nvPr/>
          </p:nvSpPr>
          <p:spPr>
            <a:xfrm>
              <a:off x="2761308" y="4711610"/>
              <a:ext cx="71722" cy="71722"/>
            </a:xfrm>
            <a:prstGeom prst="ellipse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/>
          <p:cNvGrpSpPr/>
          <p:nvPr/>
        </p:nvGrpSpPr>
        <p:grpSpPr>
          <a:xfrm rot="10800000">
            <a:off x="5641959" y="2600824"/>
            <a:ext cx="399067" cy="647995"/>
            <a:chOff x="2725731" y="4169255"/>
            <a:chExt cx="399067" cy="647995"/>
          </a:xfrm>
        </p:grpSpPr>
        <p:grpSp>
          <p:nvGrpSpPr>
            <p:cNvPr id="125" name="组合 124"/>
            <p:cNvGrpSpPr/>
            <p:nvPr/>
          </p:nvGrpSpPr>
          <p:grpSpPr>
            <a:xfrm>
              <a:off x="2725731" y="4169255"/>
              <a:ext cx="399067" cy="647995"/>
              <a:chOff x="3621796" y="4103499"/>
              <a:chExt cx="399067" cy="647995"/>
            </a:xfrm>
          </p:grpSpPr>
          <p:cxnSp>
            <p:nvCxnSpPr>
              <p:cNvPr id="127" name="直接连接符 126"/>
              <p:cNvCxnSpPr/>
              <p:nvPr/>
            </p:nvCxnSpPr>
            <p:spPr>
              <a:xfrm rot="10800000" flipH="1">
                <a:off x="3713599" y="4103499"/>
                <a:ext cx="307264" cy="527873"/>
              </a:xfrm>
              <a:prstGeom prst="line">
                <a:avLst/>
              </a:prstGeom>
              <a:ln>
                <a:solidFill>
                  <a:srgbClr val="95193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椭圆 127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6" name="椭圆 125"/>
            <p:cNvSpPr/>
            <p:nvPr/>
          </p:nvSpPr>
          <p:spPr>
            <a:xfrm>
              <a:off x="2761308" y="4709952"/>
              <a:ext cx="71722" cy="71722"/>
            </a:xfrm>
            <a:prstGeom prst="ellipse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9" name="组合 128"/>
          <p:cNvGrpSpPr/>
          <p:nvPr/>
        </p:nvGrpSpPr>
        <p:grpSpPr>
          <a:xfrm rot="10800000">
            <a:off x="2360835" y="2600824"/>
            <a:ext cx="399067" cy="647995"/>
            <a:chOff x="2725731" y="4169255"/>
            <a:chExt cx="399067" cy="647995"/>
          </a:xfrm>
        </p:grpSpPr>
        <p:grpSp>
          <p:nvGrpSpPr>
            <p:cNvPr id="130" name="组合 129"/>
            <p:cNvGrpSpPr/>
            <p:nvPr/>
          </p:nvGrpSpPr>
          <p:grpSpPr>
            <a:xfrm>
              <a:off x="2725731" y="4169255"/>
              <a:ext cx="399067" cy="647995"/>
              <a:chOff x="3621796" y="4103499"/>
              <a:chExt cx="399067" cy="647995"/>
            </a:xfrm>
          </p:grpSpPr>
          <p:cxnSp>
            <p:nvCxnSpPr>
              <p:cNvPr id="132" name="直接连接符 131"/>
              <p:cNvCxnSpPr/>
              <p:nvPr/>
            </p:nvCxnSpPr>
            <p:spPr>
              <a:xfrm rot="10800000" flipH="1">
                <a:off x="3713599" y="4103499"/>
                <a:ext cx="307264" cy="527873"/>
              </a:xfrm>
              <a:prstGeom prst="line">
                <a:avLst/>
              </a:prstGeom>
              <a:ln>
                <a:solidFill>
                  <a:srgbClr val="95193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椭圆 132"/>
              <p:cNvSpPr/>
              <p:nvPr/>
            </p:nvSpPr>
            <p:spPr>
              <a:xfrm>
                <a:off x="3621796" y="4608619"/>
                <a:ext cx="142875" cy="142875"/>
              </a:xfrm>
              <a:prstGeom prst="ellips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1" name="椭圆 130"/>
            <p:cNvSpPr/>
            <p:nvPr/>
          </p:nvSpPr>
          <p:spPr>
            <a:xfrm>
              <a:off x="2761308" y="4709952"/>
              <a:ext cx="71722" cy="71722"/>
            </a:xfrm>
            <a:prstGeom prst="ellipse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6005449" y="2550838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ADD YOUR TEXE HERE</a:t>
            </a:r>
            <a:endParaRPr lang="zh-CN" altLang="en-US" sz="1200" dirty="0">
              <a:solidFill>
                <a:srgbClr val="95193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2768659" y="2540584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ADD YOUR TEXE HERE</a:t>
            </a:r>
            <a:endParaRPr lang="zh-CN" altLang="en-US" sz="1200" dirty="0">
              <a:solidFill>
                <a:srgbClr val="95193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8313387" y="2519448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TEXE </a:t>
            </a:r>
            <a:r>
              <a:rPr lang="en-US" altLang="zh-CN" sz="1200" dirty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HERE</a:t>
            </a:r>
            <a:endParaRPr lang="zh-CN" altLang="en-US" sz="1200" dirty="0">
              <a:solidFill>
                <a:srgbClr val="95193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9599359" y="2550838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5193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ADD YOUR TEXE HERE</a:t>
            </a:r>
            <a:endParaRPr lang="zh-CN" altLang="en-US" sz="1200" dirty="0">
              <a:solidFill>
                <a:srgbClr val="95193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10199688" y="4839248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ADD YOUR TEXE HERE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8506843" y="4740132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ADD YOUR TEXE HERE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5893482" y="4841925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ADD YOUR TEXE HERE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3992052" y="4610924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ADD YOUR TEXE HERE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1604923" y="4858862"/>
            <a:ext cx="166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ADD YOUR TEXE HERE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34894" y="5201240"/>
            <a:ext cx="1287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时间轴</a:t>
            </a:r>
          </a:p>
        </p:txBody>
      </p:sp>
      <p:sp>
        <p:nvSpPr>
          <p:cNvPr id="34" name="L 形 33"/>
          <p:cNvSpPr/>
          <p:nvPr/>
        </p:nvSpPr>
        <p:spPr>
          <a:xfrm rot="2700000">
            <a:off x="6063309" y="5309752"/>
            <a:ext cx="167570" cy="167151"/>
          </a:xfrm>
          <a:prstGeom prst="corner">
            <a:avLst>
              <a:gd name="adj1" fmla="val 13704"/>
              <a:gd name="adj2" fmla="val 13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L 形 143"/>
          <p:cNvSpPr/>
          <p:nvPr/>
        </p:nvSpPr>
        <p:spPr>
          <a:xfrm rot="13500000">
            <a:off x="7362092" y="5323973"/>
            <a:ext cx="167570" cy="167151"/>
          </a:xfrm>
          <a:prstGeom prst="corner">
            <a:avLst>
              <a:gd name="adj1" fmla="val 13704"/>
              <a:gd name="adj2" fmla="val 13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2143937" y="99273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8186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6826634" y="5836750"/>
            <a:ext cx="3673200" cy="522121"/>
          </a:xfrm>
          <a:prstGeom prst="rect">
            <a:avLst/>
          </a:prstGeom>
          <a:solidFill>
            <a:srgbClr val="7D1533"/>
          </a:solidFill>
          <a:ln>
            <a:solidFill>
              <a:srgbClr val="951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826634" y="2918256"/>
            <a:ext cx="3673200" cy="377461"/>
          </a:xfrm>
          <a:prstGeom prst="rect">
            <a:avLst/>
          </a:prstGeom>
          <a:solidFill>
            <a:srgbClr val="EDDF9B"/>
          </a:solidFill>
          <a:ln>
            <a:solidFill>
              <a:srgbClr val="F2E8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826634" y="3893395"/>
            <a:ext cx="3673200" cy="377461"/>
          </a:xfrm>
          <a:prstGeom prst="rect">
            <a:avLst/>
          </a:prstGeom>
          <a:solidFill>
            <a:srgbClr val="F4A23E"/>
          </a:solidFill>
          <a:ln>
            <a:solidFill>
              <a:srgbClr val="F5AB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7019925" y="3879850"/>
            <a:ext cx="347990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826634" y="4864267"/>
            <a:ext cx="3673200" cy="522121"/>
          </a:xfrm>
          <a:prstGeom prst="rect">
            <a:avLst/>
          </a:prstGeom>
          <a:solidFill>
            <a:srgbClr val="F04A46"/>
          </a:solidFill>
          <a:ln>
            <a:solidFill>
              <a:srgbClr val="F156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2512221" y="2565977"/>
            <a:ext cx="2560634" cy="3860639"/>
            <a:chOff x="2153256" y="2933023"/>
            <a:chExt cx="2169994" cy="3271674"/>
          </a:xfrm>
        </p:grpSpPr>
        <p:sp>
          <p:nvSpPr>
            <p:cNvPr id="17" name="等腰三角形 16"/>
            <p:cNvSpPr/>
            <p:nvPr/>
          </p:nvSpPr>
          <p:spPr>
            <a:xfrm>
              <a:off x="2153256" y="2952616"/>
              <a:ext cx="2169994" cy="3252081"/>
            </a:xfrm>
            <a:prstGeom prst="triangle">
              <a:avLst/>
            </a:prstGeom>
            <a:solidFill>
              <a:srgbClr val="95193D"/>
            </a:solidFill>
            <a:ln>
              <a:noFill/>
            </a:ln>
            <a:effectLst>
              <a:outerShdw blurRad="317500" dist="38100" dir="2700000" algn="tl" rotWithShape="0">
                <a:schemeClr val="bg1">
                  <a:lumMod val="8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Isosceles Triangle 16_3"/>
            <p:cNvSpPr/>
            <p:nvPr/>
          </p:nvSpPr>
          <p:spPr>
            <a:xfrm>
              <a:off x="2439036" y="2959784"/>
              <a:ext cx="1614578" cy="2419704"/>
            </a:xfrm>
            <a:prstGeom prst="triangle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Isosceles Triangle 16_2"/>
            <p:cNvSpPr/>
            <p:nvPr/>
          </p:nvSpPr>
          <p:spPr>
            <a:xfrm>
              <a:off x="2677452" y="2939869"/>
              <a:ext cx="1121602" cy="1680900"/>
            </a:xfrm>
            <a:prstGeom prst="triangle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Isosceles Triangle 16_1"/>
            <p:cNvSpPr/>
            <p:nvPr/>
          </p:nvSpPr>
          <p:spPr>
            <a:xfrm>
              <a:off x="2904025" y="2933023"/>
              <a:ext cx="668456" cy="1001788"/>
            </a:xfrm>
            <a:prstGeom prst="triangle">
              <a:avLst/>
            </a:prstGeom>
            <a:solidFill>
              <a:srgbClr val="F2E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3857625" y="3078209"/>
            <a:ext cx="2969009" cy="0"/>
          </a:xfrm>
          <a:prstGeom prst="line">
            <a:avLst/>
          </a:prstGeom>
          <a:ln w="12700">
            <a:solidFill>
              <a:srgbClr val="F2E8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857625" y="4064845"/>
            <a:ext cx="2969009" cy="0"/>
          </a:xfrm>
          <a:prstGeom prst="line">
            <a:avLst/>
          </a:prstGeom>
          <a:ln w="12700">
            <a:solidFill>
              <a:srgbClr val="F5AB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3857625" y="5049095"/>
            <a:ext cx="2969009" cy="0"/>
          </a:xfrm>
          <a:prstGeom prst="line">
            <a:avLst/>
          </a:prstGeom>
          <a:ln w="12700">
            <a:solidFill>
              <a:srgbClr val="F156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798503" y="6004640"/>
            <a:ext cx="2969009" cy="0"/>
          </a:xfrm>
          <a:prstGeom prst="line">
            <a:avLst/>
          </a:prstGeom>
          <a:ln w="12700">
            <a:solidFill>
              <a:srgbClr val="951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6633343" y="2918256"/>
            <a:ext cx="386582" cy="386582"/>
          </a:xfrm>
          <a:prstGeom prst="ellipse">
            <a:avLst/>
          </a:prstGeom>
          <a:solidFill>
            <a:srgbClr val="F2E8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49" name="椭圆 48"/>
          <p:cNvSpPr/>
          <p:nvPr/>
        </p:nvSpPr>
        <p:spPr>
          <a:xfrm>
            <a:off x="6633343" y="3888971"/>
            <a:ext cx="386582" cy="386582"/>
          </a:xfrm>
          <a:prstGeom prst="ellipse">
            <a:avLst/>
          </a:prstGeom>
          <a:solidFill>
            <a:srgbClr val="F5A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B</a:t>
            </a:r>
            <a:endParaRPr lang="zh-CN" altLang="en-US" dirty="0"/>
          </a:p>
        </p:txBody>
      </p:sp>
      <p:sp>
        <p:nvSpPr>
          <p:cNvPr id="50" name="椭圆 49"/>
          <p:cNvSpPr/>
          <p:nvPr/>
        </p:nvSpPr>
        <p:spPr>
          <a:xfrm>
            <a:off x="6633343" y="4859686"/>
            <a:ext cx="386582" cy="386582"/>
          </a:xfrm>
          <a:prstGeom prst="ellipse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C</a:t>
            </a:r>
            <a:endParaRPr lang="zh-CN" altLang="en-US" dirty="0"/>
          </a:p>
        </p:txBody>
      </p:sp>
      <p:sp>
        <p:nvSpPr>
          <p:cNvPr id="51" name="椭圆 50"/>
          <p:cNvSpPr/>
          <p:nvPr/>
        </p:nvSpPr>
        <p:spPr>
          <a:xfrm>
            <a:off x="6633343" y="5830400"/>
            <a:ext cx="386582" cy="386582"/>
          </a:xfrm>
          <a:prstGeom prst="ellips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D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7019925" y="2918256"/>
            <a:ext cx="347990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019925" y="4859685"/>
            <a:ext cx="3479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019925" y="5830547"/>
            <a:ext cx="3479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000" dirty="0" err="1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  <a:r>
              <a:rPr lang="zh-CN" altLang="en-US" sz="1000" dirty="0" smtClean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，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143937" y="99273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2188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839" y="3420206"/>
            <a:ext cx="3466246" cy="262817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98" y="3420206"/>
            <a:ext cx="3460458" cy="262817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318444" y="3420206"/>
            <a:ext cx="3466245" cy="262817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矩形 3"/>
          <p:cNvSpPr/>
          <p:nvPr/>
        </p:nvSpPr>
        <p:spPr>
          <a:xfrm>
            <a:off x="854346" y="2895155"/>
            <a:ext cx="3466246" cy="763902"/>
          </a:xfrm>
          <a:prstGeom prst="rect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0800000">
            <a:off x="2280513" y="3563710"/>
            <a:ext cx="613913" cy="288032"/>
          </a:xfrm>
          <a:prstGeom prst="triangle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4320592" y="2895155"/>
            <a:ext cx="3466246" cy="763297"/>
          </a:xfrm>
          <a:prstGeom prst="rect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等腰三角形 58"/>
          <p:cNvSpPr/>
          <p:nvPr/>
        </p:nvSpPr>
        <p:spPr>
          <a:xfrm rot="10800000">
            <a:off x="5746759" y="3560788"/>
            <a:ext cx="613913" cy="288032"/>
          </a:xfrm>
          <a:prstGeom prst="triangle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786838" y="2890219"/>
            <a:ext cx="3466246" cy="765916"/>
          </a:xfrm>
          <a:prstGeom prst="rect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等腰三角形 61"/>
          <p:cNvSpPr/>
          <p:nvPr/>
        </p:nvSpPr>
        <p:spPr>
          <a:xfrm rot="10800000">
            <a:off x="9213005" y="3560788"/>
            <a:ext cx="613913" cy="288032"/>
          </a:xfrm>
          <a:prstGeom prst="triangle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839737" y="2976599"/>
            <a:ext cx="230425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添加小标题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5305983" y="2976599"/>
            <a:ext cx="230425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添加小标题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772229" y="2976599"/>
            <a:ext cx="230425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添加小标题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143937" y="99273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6866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466114" y="2678113"/>
            <a:ext cx="5135336" cy="2892338"/>
            <a:chOff x="6466114" y="2487613"/>
            <a:chExt cx="5135336" cy="2892338"/>
          </a:xfrm>
        </p:grpSpPr>
        <p:sp>
          <p:nvSpPr>
            <p:cNvPr id="9" name="圆角矩形 8"/>
            <p:cNvSpPr/>
            <p:nvPr/>
          </p:nvSpPr>
          <p:spPr>
            <a:xfrm>
              <a:off x="6466114" y="2930981"/>
              <a:ext cx="5135336" cy="237824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469900" dist="127000" dir="2700000" algn="tl" rotWithShape="0">
                <a:schemeClr val="bg1">
                  <a:lumMod val="8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617208" y="3058193"/>
              <a:ext cx="2109574" cy="2109574"/>
            </a:xfrm>
            <a:prstGeom prst="ellipse">
              <a:avLst/>
            </a:prstGeom>
            <a:solidFill>
              <a:srgbClr val="6C2F8E"/>
            </a:solidFill>
            <a:ln>
              <a:noFill/>
            </a:ln>
            <a:effectLst>
              <a:innerShdw blurRad="304800">
                <a:srgbClr val="481F5F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2319"/>
            <p:cNvGrpSpPr>
              <a:grpSpLocks/>
            </p:cNvGrpSpPr>
            <p:nvPr/>
          </p:nvGrpSpPr>
          <p:grpSpPr bwMode="auto">
            <a:xfrm flipH="1">
              <a:off x="6891513" y="2487613"/>
              <a:ext cx="1531936" cy="2524728"/>
              <a:chOff x="2997201" y="4244975"/>
              <a:chExt cx="1290638" cy="2124075"/>
            </a:xfrm>
          </p:grpSpPr>
          <p:sp>
            <p:nvSpPr>
              <p:cNvPr id="73" name="Freeform 1246"/>
              <p:cNvSpPr>
                <a:spLocks/>
              </p:cNvSpPr>
              <p:nvPr/>
            </p:nvSpPr>
            <p:spPr bwMode="auto">
              <a:xfrm>
                <a:off x="3698876" y="4244975"/>
                <a:ext cx="544513" cy="1169988"/>
              </a:xfrm>
              <a:custGeom>
                <a:avLst/>
                <a:gdLst>
                  <a:gd name="T0" fmla="*/ 2147483646 w 145"/>
                  <a:gd name="T1" fmla="*/ 2147483646 h 312"/>
                  <a:gd name="T2" fmla="*/ 2147483646 w 145"/>
                  <a:gd name="T3" fmla="*/ 2147483646 h 312"/>
                  <a:gd name="T4" fmla="*/ 2147483646 w 145"/>
                  <a:gd name="T5" fmla="*/ 2147483646 h 312"/>
                  <a:gd name="T6" fmla="*/ 2147483646 w 145"/>
                  <a:gd name="T7" fmla="*/ 2147483646 h 312"/>
                  <a:gd name="T8" fmla="*/ 2147483646 w 145"/>
                  <a:gd name="T9" fmla="*/ 2147483646 h 3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5" h="312">
                    <a:moveTo>
                      <a:pt x="55" y="312"/>
                    </a:moveTo>
                    <a:cubicBezTo>
                      <a:pt x="72" y="289"/>
                      <a:pt x="145" y="238"/>
                      <a:pt x="122" y="142"/>
                    </a:cubicBezTo>
                    <a:cubicBezTo>
                      <a:pt x="99" y="46"/>
                      <a:pt x="57" y="0"/>
                      <a:pt x="29" y="99"/>
                    </a:cubicBezTo>
                    <a:cubicBezTo>
                      <a:pt x="0" y="198"/>
                      <a:pt x="35" y="294"/>
                      <a:pt x="35" y="294"/>
                    </a:cubicBezTo>
                    <a:lnTo>
                      <a:pt x="55" y="312"/>
                    </a:lnTo>
                    <a:close/>
                  </a:path>
                </a:pathLst>
              </a:cu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6" name="Freeform 1247"/>
              <p:cNvSpPr>
                <a:spLocks/>
              </p:cNvSpPr>
              <p:nvPr/>
            </p:nvSpPr>
            <p:spPr bwMode="auto">
              <a:xfrm>
                <a:off x="3927476" y="4552950"/>
                <a:ext cx="360363" cy="720725"/>
              </a:xfrm>
              <a:custGeom>
                <a:avLst/>
                <a:gdLst>
                  <a:gd name="T0" fmla="*/ 2147483646 w 96"/>
                  <a:gd name="T1" fmla="*/ 0 h 192"/>
                  <a:gd name="T2" fmla="*/ 2147483646 w 96"/>
                  <a:gd name="T3" fmla="*/ 2147483646 h 192"/>
                  <a:gd name="T4" fmla="*/ 0 w 96"/>
                  <a:gd name="T5" fmla="*/ 2147483646 h 192"/>
                  <a:gd name="T6" fmla="*/ 2147483646 w 96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192">
                    <a:moveTo>
                      <a:pt x="11" y="0"/>
                    </a:moveTo>
                    <a:cubicBezTo>
                      <a:pt x="11" y="0"/>
                      <a:pt x="11" y="20"/>
                      <a:pt x="6" y="45"/>
                    </a:cubicBezTo>
                    <a:cubicBezTo>
                      <a:pt x="0" y="70"/>
                      <a:pt x="26" y="129"/>
                      <a:pt x="0" y="192"/>
                    </a:cubicBezTo>
                    <a:cubicBezTo>
                      <a:pt x="0" y="192"/>
                      <a:pt x="96" y="123"/>
                      <a:pt x="11" y="0"/>
                    </a:cubicBezTo>
                    <a:close/>
                  </a:path>
                </a:pathLst>
              </a:custGeom>
              <a:solidFill>
                <a:srgbClr val="F29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7" name="Freeform 1248"/>
              <p:cNvSpPr>
                <a:spLocks/>
              </p:cNvSpPr>
              <p:nvPr/>
            </p:nvSpPr>
            <p:spPr bwMode="auto">
              <a:xfrm>
                <a:off x="3046413" y="4244975"/>
                <a:ext cx="539750" cy="1169988"/>
              </a:xfrm>
              <a:custGeom>
                <a:avLst/>
                <a:gdLst>
                  <a:gd name="T0" fmla="*/ 2147483646 w 144"/>
                  <a:gd name="T1" fmla="*/ 2147483646 h 312"/>
                  <a:gd name="T2" fmla="*/ 2147483646 w 144"/>
                  <a:gd name="T3" fmla="*/ 2147483646 h 312"/>
                  <a:gd name="T4" fmla="*/ 2147483646 w 144"/>
                  <a:gd name="T5" fmla="*/ 2147483646 h 312"/>
                  <a:gd name="T6" fmla="*/ 2147483646 w 144"/>
                  <a:gd name="T7" fmla="*/ 2147483646 h 312"/>
                  <a:gd name="T8" fmla="*/ 2147483646 w 144"/>
                  <a:gd name="T9" fmla="*/ 2147483646 h 3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4" h="312">
                    <a:moveTo>
                      <a:pt x="90" y="312"/>
                    </a:moveTo>
                    <a:cubicBezTo>
                      <a:pt x="73" y="289"/>
                      <a:pt x="0" y="238"/>
                      <a:pt x="23" y="142"/>
                    </a:cubicBezTo>
                    <a:cubicBezTo>
                      <a:pt x="46" y="46"/>
                      <a:pt x="87" y="0"/>
                      <a:pt x="116" y="99"/>
                    </a:cubicBezTo>
                    <a:cubicBezTo>
                      <a:pt x="144" y="198"/>
                      <a:pt x="109" y="294"/>
                      <a:pt x="109" y="294"/>
                    </a:cubicBezTo>
                    <a:lnTo>
                      <a:pt x="90" y="312"/>
                    </a:lnTo>
                    <a:close/>
                  </a:path>
                </a:pathLst>
              </a:cu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8" name="Freeform 1249"/>
              <p:cNvSpPr>
                <a:spLocks/>
              </p:cNvSpPr>
              <p:nvPr/>
            </p:nvSpPr>
            <p:spPr bwMode="auto">
              <a:xfrm>
                <a:off x="2997201" y="4552950"/>
                <a:ext cx="360363" cy="720725"/>
              </a:xfrm>
              <a:custGeom>
                <a:avLst/>
                <a:gdLst>
                  <a:gd name="T0" fmla="*/ 2147483646 w 96"/>
                  <a:gd name="T1" fmla="*/ 0 h 192"/>
                  <a:gd name="T2" fmla="*/ 2147483646 w 96"/>
                  <a:gd name="T3" fmla="*/ 2147483646 h 192"/>
                  <a:gd name="T4" fmla="*/ 2147483646 w 96"/>
                  <a:gd name="T5" fmla="*/ 2147483646 h 192"/>
                  <a:gd name="T6" fmla="*/ 2147483646 w 96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192">
                    <a:moveTo>
                      <a:pt x="86" y="0"/>
                    </a:moveTo>
                    <a:cubicBezTo>
                      <a:pt x="86" y="0"/>
                      <a:pt x="86" y="20"/>
                      <a:pt x="91" y="45"/>
                    </a:cubicBezTo>
                    <a:cubicBezTo>
                      <a:pt x="96" y="70"/>
                      <a:pt x="71" y="129"/>
                      <a:pt x="96" y="192"/>
                    </a:cubicBezTo>
                    <a:cubicBezTo>
                      <a:pt x="96" y="192"/>
                      <a:pt x="0" y="123"/>
                      <a:pt x="86" y="0"/>
                    </a:cubicBezTo>
                    <a:close/>
                  </a:path>
                </a:pathLst>
              </a:custGeom>
              <a:solidFill>
                <a:srgbClr val="F29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" name="Freeform 1250"/>
              <p:cNvSpPr>
                <a:spLocks/>
              </p:cNvSpPr>
              <p:nvPr/>
            </p:nvSpPr>
            <p:spPr bwMode="auto">
              <a:xfrm>
                <a:off x="3267076" y="5607050"/>
                <a:ext cx="360363" cy="646113"/>
              </a:xfrm>
              <a:custGeom>
                <a:avLst/>
                <a:gdLst>
                  <a:gd name="T0" fmla="*/ 0 w 96"/>
                  <a:gd name="T1" fmla="*/ 2147483646 h 172"/>
                  <a:gd name="T2" fmla="*/ 2147483646 w 96"/>
                  <a:gd name="T3" fmla="*/ 2147483646 h 172"/>
                  <a:gd name="T4" fmla="*/ 2147483646 w 96"/>
                  <a:gd name="T5" fmla="*/ 0 h 172"/>
                  <a:gd name="T6" fmla="*/ 0 w 96"/>
                  <a:gd name="T7" fmla="*/ 2147483646 h 17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172">
                    <a:moveTo>
                      <a:pt x="0" y="86"/>
                    </a:moveTo>
                    <a:cubicBezTo>
                      <a:pt x="0" y="134"/>
                      <a:pt x="43" y="172"/>
                      <a:pt x="96" y="17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39"/>
                      <a:pt x="0" y="86"/>
                    </a:cubicBezTo>
                    <a:close/>
                  </a:path>
                </a:pathLst>
              </a:custGeom>
              <a:solidFill>
                <a:srgbClr val="F0DB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0" name="Freeform 1251"/>
              <p:cNvSpPr>
                <a:spLocks/>
              </p:cNvSpPr>
              <p:nvPr/>
            </p:nvSpPr>
            <p:spPr bwMode="auto">
              <a:xfrm>
                <a:off x="3627438" y="5607050"/>
                <a:ext cx="360363" cy="646113"/>
              </a:xfrm>
              <a:custGeom>
                <a:avLst/>
                <a:gdLst>
                  <a:gd name="T0" fmla="*/ 2147483646 w 96"/>
                  <a:gd name="T1" fmla="*/ 2147483646 h 172"/>
                  <a:gd name="T2" fmla="*/ 0 w 96"/>
                  <a:gd name="T3" fmla="*/ 0 h 172"/>
                  <a:gd name="T4" fmla="*/ 0 w 96"/>
                  <a:gd name="T5" fmla="*/ 2147483646 h 172"/>
                  <a:gd name="T6" fmla="*/ 2147483646 w 96"/>
                  <a:gd name="T7" fmla="*/ 2147483646 h 17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6" h="172">
                    <a:moveTo>
                      <a:pt x="96" y="86"/>
                    </a:moveTo>
                    <a:cubicBezTo>
                      <a:pt x="96" y="39"/>
                      <a:pt x="53" y="0"/>
                      <a:pt x="0" y="0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53" y="172"/>
                      <a:pt x="96" y="134"/>
                      <a:pt x="96" y="86"/>
                    </a:cubicBezTo>
                    <a:close/>
                  </a:path>
                </a:pathLst>
              </a:custGeom>
              <a:solidFill>
                <a:srgbClr val="F0DB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" name="Oval 1252"/>
              <p:cNvSpPr>
                <a:spLocks noChangeArrowheads="1"/>
              </p:cNvSpPr>
              <p:nvPr/>
            </p:nvSpPr>
            <p:spPr bwMode="auto">
              <a:xfrm>
                <a:off x="3211513" y="5453063"/>
                <a:ext cx="828675" cy="679450"/>
              </a:xfrm>
              <a:prstGeom prst="ellipse">
                <a:avLst/>
              </a:pr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" name="Rectangle 1253"/>
              <p:cNvSpPr>
                <a:spLocks noChangeArrowheads="1"/>
              </p:cNvSpPr>
              <p:nvPr/>
            </p:nvSpPr>
            <p:spPr bwMode="auto">
              <a:xfrm>
                <a:off x="3406776" y="6173788"/>
                <a:ext cx="161925" cy="142875"/>
              </a:xfrm>
              <a:prstGeom prst="rect">
                <a:avLst/>
              </a:prstGeom>
              <a:solidFill>
                <a:srgbClr val="F0DB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3" name="Freeform 1254"/>
              <p:cNvSpPr>
                <a:spLocks/>
              </p:cNvSpPr>
              <p:nvPr/>
            </p:nvSpPr>
            <p:spPr bwMode="auto">
              <a:xfrm>
                <a:off x="3362326" y="6245225"/>
                <a:ext cx="250825" cy="123825"/>
              </a:xfrm>
              <a:custGeom>
                <a:avLst/>
                <a:gdLst>
                  <a:gd name="T0" fmla="*/ 2147483646 w 67"/>
                  <a:gd name="T1" fmla="*/ 2147483646 h 33"/>
                  <a:gd name="T2" fmla="*/ 2147483646 w 67"/>
                  <a:gd name="T3" fmla="*/ 0 h 33"/>
                  <a:gd name="T4" fmla="*/ 0 w 67"/>
                  <a:gd name="T5" fmla="*/ 2147483646 h 33"/>
                  <a:gd name="T6" fmla="*/ 2147483646 w 67"/>
                  <a:gd name="T7" fmla="*/ 2147483646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7" h="33">
                    <a:moveTo>
                      <a:pt x="67" y="33"/>
                    </a:moveTo>
                    <a:cubicBezTo>
                      <a:pt x="67" y="15"/>
                      <a:pt x="52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lnTo>
                      <a:pt x="67" y="33"/>
                    </a:lnTo>
                    <a:close/>
                  </a:path>
                </a:pathLst>
              </a:custGeom>
              <a:solidFill>
                <a:srgbClr val="F0DB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4" name="Rectangle 1255"/>
              <p:cNvSpPr>
                <a:spLocks noChangeArrowheads="1"/>
              </p:cNvSpPr>
              <p:nvPr/>
            </p:nvSpPr>
            <p:spPr bwMode="auto">
              <a:xfrm>
                <a:off x="3687763" y="6173788"/>
                <a:ext cx="161925" cy="142875"/>
              </a:xfrm>
              <a:prstGeom prst="rect">
                <a:avLst/>
              </a:prstGeom>
              <a:solidFill>
                <a:srgbClr val="F0DB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5" name="Freeform 1256"/>
              <p:cNvSpPr>
                <a:spLocks/>
              </p:cNvSpPr>
              <p:nvPr/>
            </p:nvSpPr>
            <p:spPr bwMode="auto">
              <a:xfrm>
                <a:off x="3638551" y="6245225"/>
                <a:ext cx="255588" cy="123825"/>
              </a:xfrm>
              <a:custGeom>
                <a:avLst/>
                <a:gdLst>
                  <a:gd name="T0" fmla="*/ 2147483646 w 68"/>
                  <a:gd name="T1" fmla="*/ 2147483646 h 33"/>
                  <a:gd name="T2" fmla="*/ 2147483646 w 68"/>
                  <a:gd name="T3" fmla="*/ 0 h 33"/>
                  <a:gd name="T4" fmla="*/ 0 w 68"/>
                  <a:gd name="T5" fmla="*/ 2147483646 h 33"/>
                  <a:gd name="T6" fmla="*/ 2147483646 w 68"/>
                  <a:gd name="T7" fmla="*/ 2147483646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8" h="33">
                    <a:moveTo>
                      <a:pt x="68" y="33"/>
                    </a:moveTo>
                    <a:cubicBezTo>
                      <a:pt x="68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3"/>
                    </a:cubicBezTo>
                    <a:lnTo>
                      <a:pt x="68" y="33"/>
                    </a:lnTo>
                    <a:close/>
                  </a:path>
                </a:pathLst>
              </a:custGeom>
              <a:solidFill>
                <a:srgbClr val="F0DB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6" name="Freeform 1257"/>
              <p:cNvSpPr>
                <a:spLocks/>
              </p:cNvSpPr>
              <p:nvPr/>
            </p:nvSpPr>
            <p:spPr bwMode="auto">
              <a:xfrm>
                <a:off x="3436938" y="5175250"/>
                <a:ext cx="3175" cy="0"/>
              </a:xfrm>
              <a:custGeom>
                <a:avLst/>
                <a:gdLst>
                  <a:gd name="T0" fmla="*/ 0 w 2"/>
                  <a:gd name="T1" fmla="*/ 2147483646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7" name="Freeform 1258"/>
              <p:cNvSpPr>
                <a:spLocks/>
              </p:cNvSpPr>
              <p:nvPr/>
            </p:nvSpPr>
            <p:spPr bwMode="auto">
              <a:xfrm>
                <a:off x="3816351" y="5175250"/>
                <a:ext cx="3175" cy="0"/>
              </a:xfrm>
              <a:custGeom>
                <a:avLst/>
                <a:gdLst>
                  <a:gd name="T0" fmla="*/ 0 w 2"/>
                  <a:gd name="T1" fmla="*/ 2147483646 w 2"/>
                  <a:gd name="T2" fmla="*/ 0 w 2"/>
                  <a:gd name="T3" fmla="*/ 0 60000 65536"/>
                  <a:gd name="T4" fmla="*/ 0 60000 65536"/>
                  <a:gd name="T5" fmla="*/ 0 60000 65536"/>
                </a:gdLst>
                <a:ahLst/>
                <a:cxnLst>
                  <a:cxn ang="T3">
                    <a:pos x="T0" y="0"/>
                  </a:cxn>
                  <a:cxn ang="T4">
                    <a:pos x="T1" y="0"/>
                  </a:cxn>
                  <a:cxn ang="T5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19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Freeform 1259"/>
              <p:cNvSpPr>
                <a:spLocks/>
              </p:cNvSpPr>
              <p:nvPr/>
            </p:nvSpPr>
            <p:spPr bwMode="auto">
              <a:xfrm>
                <a:off x="3627438" y="5141913"/>
                <a:ext cx="563563" cy="919163"/>
              </a:xfrm>
              <a:custGeom>
                <a:avLst/>
                <a:gdLst>
                  <a:gd name="T0" fmla="*/ 2147483646 w 150"/>
                  <a:gd name="T1" fmla="*/ 2147483646 h 245"/>
                  <a:gd name="T2" fmla="*/ 2147483646 w 150"/>
                  <a:gd name="T3" fmla="*/ 2147483646 h 245"/>
                  <a:gd name="T4" fmla="*/ 2147483646 w 150"/>
                  <a:gd name="T5" fmla="*/ 2147483646 h 245"/>
                  <a:gd name="T6" fmla="*/ 2147483646 w 150"/>
                  <a:gd name="T7" fmla="*/ 2147483646 h 245"/>
                  <a:gd name="T8" fmla="*/ 2147483646 w 150"/>
                  <a:gd name="T9" fmla="*/ 2147483646 h 245"/>
                  <a:gd name="T10" fmla="*/ 0 w 150"/>
                  <a:gd name="T11" fmla="*/ 0 h 245"/>
                  <a:gd name="T12" fmla="*/ 0 w 150"/>
                  <a:gd name="T13" fmla="*/ 2147483646 h 245"/>
                  <a:gd name="T14" fmla="*/ 0 w 150"/>
                  <a:gd name="T15" fmla="*/ 2147483646 h 245"/>
                  <a:gd name="T16" fmla="*/ 0 w 150"/>
                  <a:gd name="T17" fmla="*/ 2147483646 h 245"/>
                  <a:gd name="T18" fmla="*/ 0 w 150"/>
                  <a:gd name="T19" fmla="*/ 2147483646 h 245"/>
                  <a:gd name="T20" fmla="*/ 0 w 150"/>
                  <a:gd name="T21" fmla="*/ 2147483646 h 245"/>
                  <a:gd name="T22" fmla="*/ 0 w 150"/>
                  <a:gd name="T23" fmla="*/ 2147483646 h 245"/>
                  <a:gd name="T24" fmla="*/ 2147483646 w 150"/>
                  <a:gd name="T25" fmla="*/ 2147483646 h 245"/>
                  <a:gd name="T26" fmla="*/ 2147483646 w 150"/>
                  <a:gd name="T27" fmla="*/ 2147483646 h 245"/>
                  <a:gd name="T28" fmla="*/ 2147483646 w 150"/>
                  <a:gd name="T29" fmla="*/ 2147483646 h 245"/>
                  <a:gd name="T30" fmla="*/ 2147483646 w 150"/>
                  <a:gd name="T31" fmla="*/ 2147483646 h 24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0" h="245">
                    <a:moveTo>
                      <a:pt x="150" y="185"/>
                    </a:moveTo>
                    <a:cubicBezTo>
                      <a:pt x="134" y="177"/>
                      <a:pt x="125" y="119"/>
                      <a:pt x="125" y="119"/>
                    </a:cubicBezTo>
                    <a:cubicBezTo>
                      <a:pt x="116" y="60"/>
                      <a:pt x="89" y="23"/>
                      <a:pt x="55" y="11"/>
                    </a:cubicBezTo>
                    <a:cubicBezTo>
                      <a:pt x="54" y="10"/>
                      <a:pt x="52" y="10"/>
                      <a:pt x="51" y="9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36" y="3"/>
                      <a:pt x="18" y="0"/>
                      <a:pt x="0" y="0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37" y="245"/>
                      <a:pt x="60" y="238"/>
                      <a:pt x="75" y="226"/>
                    </a:cubicBezTo>
                    <a:cubicBezTo>
                      <a:pt x="82" y="221"/>
                      <a:pt x="89" y="215"/>
                      <a:pt x="96" y="210"/>
                    </a:cubicBezTo>
                    <a:cubicBezTo>
                      <a:pt x="96" y="210"/>
                      <a:pt x="96" y="210"/>
                      <a:pt x="96" y="210"/>
                    </a:cubicBezTo>
                    <a:cubicBezTo>
                      <a:pt x="122" y="193"/>
                      <a:pt x="150" y="185"/>
                      <a:pt x="150" y="185"/>
                    </a:cubicBezTo>
                    <a:close/>
                  </a:path>
                </a:pathLst>
              </a:cu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9" name="Freeform 1260"/>
              <p:cNvSpPr>
                <a:spLocks/>
              </p:cNvSpPr>
              <p:nvPr/>
            </p:nvSpPr>
            <p:spPr bwMode="auto">
              <a:xfrm>
                <a:off x="3065463" y="5141913"/>
                <a:ext cx="561975" cy="919163"/>
              </a:xfrm>
              <a:custGeom>
                <a:avLst/>
                <a:gdLst>
                  <a:gd name="T0" fmla="*/ 2147483646 w 150"/>
                  <a:gd name="T1" fmla="*/ 2147483646 h 245"/>
                  <a:gd name="T2" fmla="*/ 2147483646 w 150"/>
                  <a:gd name="T3" fmla="*/ 2147483646 h 245"/>
                  <a:gd name="T4" fmla="*/ 2147483646 w 150"/>
                  <a:gd name="T5" fmla="*/ 2147483646 h 245"/>
                  <a:gd name="T6" fmla="*/ 2147483646 w 150"/>
                  <a:gd name="T7" fmla="*/ 2147483646 h 245"/>
                  <a:gd name="T8" fmla="*/ 0 w 150"/>
                  <a:gd name="T9" fmla="*/ 2147483646 h 245"/>
                  <a:gd name="T10" fmla="*/ 2147483646 w 150"/>
                  <a:gd name="T11" fmla="*/ 2147483646 h 245"/>
                  <a:gd name="T12" fmla="*/ 2147483646 w 150"/>
                  <a:gd name="T13" fmla="*/ 2147483646 h 245"/>
                  <a:gd name="T14" fmla="*/ 2147483646 w 150"/>
                  <a:gd name="T15" fmla="*/ 2147483646 h 245"/>
                  <a:gd name="T16" fmla="*/ 2147483646 w 150"/>
                  <a:gd name="T17" fmla="*/ 2147483646 h 245"/>
                  <a:gd name="T18" fmla="*/ 2147483646 w 150"/>
                  <a:gd name="T19" fmla="*/ 2147483646 h 245"/>
                  <a:gd name="T20" fmla="*/ 2147483646 w 150"/>
                  <a:gd name="T21" fmla="*/ 2147483646 h 245"/>
                  <a:gd name="T22" fmla="*/ 2147483646 w 150"/>
                  <a:gd name="T23" fmla="*/ 2147483646 h 245"/>
                  <a:gd name="T24" fmla="*/ 2147483646 w 150"/>
                  <a:gd name="T25" fmla="*/ 0 h 245"/>
                  <a:gd name="T26" fmla="*/ 2147483646 w 150"/>
                  <a:gd name="T27" fmla="*/ 2147483646 h 24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50" h="245">
                    <a:moveTo>
                      <a:pt x="100" y="9"/>
                    </a:moveTo>
                    <a:cubicBezTo>
                      <a:pt x="99" y="9"/>
                      <a:pt x="99" y="9"/>
                      <a:pt x="99" y="9"/>
                    </a:cubicBezTo>
                    <a:cubicBezTo>
                      <a:pt x="97" y="10"/>
                      <a:pt x="96" y="10"/>
                      <a:pt x="94" y="11"/>
                    </a:cubicBezTo>
                    <a:cubicBezTo>
                      <a:pt x="61" y="23"/>
                      <a:pt x="33" y="60"/>
                      <a:pt x="24" y="119"/>
                    </a:cubicBezTo>
                    <a:cubicBezTo>
                      <a:pt x="24" y="119"/>
                      <a:pt x="16" y="177"/>
                      <a:pt x="0" y="185"/>
                    </a:cubicBezTo>
                    <a:cubicBezTo>
                      <a:pt x="0" y="185"/>
                      <a:pt x="28" y="193"/>
                      <a:pt x="54" y="210"/>
                    </a:cubicBezTo>
                    <a:cubicBezTo>
                      <a:pt x="54" y="210"/>
                      <a:pt x="68" y="221"/>
                      <a:pt x="75" y="226"/>
                    </a:cubicBezTo>
                    <a:cubicBezTo>
                      <a:pt x="91" y="238"/>
                      <a:pt x="116" y="245"/>
                      <a:pt x="150" y="245"/>
                    </a:cubicBezTo>
                    <a:cubicBezTo>
                      <a:pt x="150" y="147"/>
                      <a:pt x="150" y="147"/>
                      <a:pt x="150" y="147"/>
                    </a:cubicBezTo>
                    <a:cubicBezTo>
                      <a:pt x="150" y="147"/>
                      <a:pt x="150" y="147"/>
                      <a:pt x="150" y="147"/>
                    </a:cubicBezTo>
                    <a:cubicBezTo>
                      <a:pt x="150" y="147"/>
                      <a:pt x="150" y="147"/>
                      <a:pt x="150" y="147"/>
                    </a:cubicBezTo>
                    <a:cubicBezTo>
                      <a:pt x="150" y="101"/>
                      <a:pt x="150" y="101"/>
                      <a:pt x="150" y="101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31" y="0"/>
                      <a:pt x="114" y="3"/>
                      <a:pt x="100" y="9"/>
                    </a:cubicBezTo>
                    <a:close/>
                  </a:path>
                </a:pathLst>
              </a:cu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Oval 1261"/>
              <p:cNvSpPr>
                <a:spLocks noChangeArrowheads="1"/>
              </p:cNvSpPr>
              <p:nvPr/>
            </p:nvSpPr>
            <p:spPr bwMode="auto">
              <a:xfrm>
                <a:off x="3290888" y="5491163"/>
                <a:ext cx="138113" cy="134938"/>
              </a:xfrm>
              <a:prstGeom prst="ellipse">
                <a:avLst/>
              </a:prstGeom>
              <a:solidFill>
                <a:srgbClr val="B638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" name="Oval 1262"/>
              <p:cNvSpPr>
                <a:spLocks noChangeArrowheads="1"/>
              </p:cNvSpPr>
              <p:nvPr/>
            </p:nvSpPr>
            <p:spPr bwMode="auto">
              <a:xfrm>
                <a:off x="3827463" y="5491163"/>
                <a:ext cx="138113" cy="134938"/>
              </a:xfrm>
              <a:prstGeom prst="ellipse">
                <a:avLst/>
              </a:prstGeom>
              <a:solidFill>
                <a:srgbClr val="B638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" name="Oval 1263"/>
              <p:cNvSpPr>
                <a:spLocks noChangeArrowheads="1"/>
              </p:cNvSpPr>
              <p:nvPr/>
            </p:nvSpPr>
            <p:spPr bwMode="auto">
              <a:xfrm>
                <a:off x="3365501" y="5516563"/>
                <a:ext cx="44450" cy="412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" name="Oval 1264"/>
              <p:cNvSpPr>
                <a:spLocks noChangeArrowheads="1"/>
              </p:cNvSpPr>
              <p:nvPr/>
            </p:nvSpPr>
            <p:spPr bwMode="auto">
              <a:xfrm>
                <a:off x="3910013" y="5516563"/>
                <a:ext cx="41275" cy="412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4" name="Freeform 1265"/>
              <p:cNvSpPr>
                <a:spLocks/>
              </p:cNvSpPr>
              <p:nvPr/>
            </p:nvSpPr>
            <p:spPr bwMode="auto">
              <a:xfrm>
                <a:off x="3511551" y="5722938"/>
                <a:ext cx="228600" cy="211138"/>
              </a:xfrm>
              <a:custGeom>
                <a:avLst/>
                <a:gdLst>
                  <a:gd name="T0" fmla="*/ 2147483646 w 61"/>
                  <a:gd name="T1" fmla="*/ 0 h 56"/>
                  <a:gd name="T2" fmla="*/ 2147483646 w 61"/>
                  <a:gd name="T3" fmla="*/ 2147483646 h 56"/>
                  <a:gd name="T4" fmla="*/ 2147483646 w 61"/>
                  <a:gd name="T5" fmla="*/ 0 h 56"/>
                  <a:gd name="T6" fmla="*/ 0 w 61"/>
                  <a:gd name="T7" fmla="*/ 2147483646 h 56"/>
                  <a:gd name="T8" fmla="*/ 2147483646 w 61"/>
                  <a:gd name="T9" fmla="*/ 2147483646 h 56"/>
                  <a:gd name="T10" fmla="*/ 2147483646 w 61"/>
                  <a:gd name="T11" fmla="*/ 2147483646 h 56"/>
                  <a:gd name="T12" fmla="*/ 2147483646 w 61"/>
                  <a:gd name="T13" fmla="*/ 2147483646 h 56"/>
                  <a:gd name="T14" fmla="*/ 2147483646 w 61"/>
                  <a:gd name="T15" fmla="*/ 2147483646 h 56"/>
                  <a:gd name="T16" fmla="*/ 2147483646 w 61"/>
                  <a:gd name="T17" fmla="*/ 2147483646 h 56"/>
                  <a:gd name="T18" fmla="*/ 2147483646 w 61"/>
                  <a:gd name="T19" fmla="*/ 2147483646 h 56"/>
                  <a:gd name="T20" fmla="*/ 2147483646 w 61"/>
                  <a:gd name="T21" fmla="*/ 2147483646 h 56"/>
                  <a:gd name="T22" fmla="*/ 2147483646 w 61"/>
                  <a:gd name="T23" fmla="*/ 2147483646 h 56"/>
                  <a:gd name="T24" fmla="*/ 2147483646 w 61"/>
                  <a:gd name="T25" fmla="*/ 2147483646 h 56"/>
                  <a:gd name="T26" fmla="*/ 2147483646 w 61"/>
                  <a:gd name="T27" fmla="*/ 2147483646 h 56"/>
                  <a:gd name="T28" fmla="*/ 2147483646 w 61"/>
                  <a:gd name="T29" fmla="*/ 2147483646 h 56"/>
                  <a:gd name="T30" fmla="*/ 2147483646 w 61"/>
                  <a:gd name="T31" fmla="*/ 2147483646 h 56"/>
                  <a:gd name="T32" fmla="*/ 2147483646 w 61"/>
                  <a:gd name="T33" fmla="*/ 2147483646 h 56"/>
                  <a:gd name="T34" fmla="*/ 2147483646 w 61"/>
                  <a:gd name="T35" fmla="*/ 2147483646 h 56"/>
                  <a:gd name="T36" fmla="*/ 2147483646 w 61"/>
                  <a:gd name="T37" fmla="*/ 2147483646 h 56"/>
                  <a:gd name="T38" fmla="*/ 2147483646 w 61"/>
                  <a:gd name="T39" fmla="*/ 2147483646 h 56"/>
                  <a:gd name="T40" fmla="*/ 2147483646 w 61"/>
                  <a:gd name="T41" fmla="*/ 0 h 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1" h="56">
                    <a:moveTo>
                      <a:pt x="56" y="0"/>
                    </a:moveTo>
                    <a:cubicBezTo>
                      <a:pt x="31" y="3"/>
                      <a:pt x="31" y="3"/>
                      <a:pt x="3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9"/>
                      <a:pt x="4" y="9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4" y="45"/>
                      <a:pt x="21" y="49"/>
                      <a:pt x="18" y="47"/>
                    </a:cubicBezTo>
                    <a:cubicBezTo>
                      <a:pt x="15" y="46"/>
                      <a:pt x="13" y="47"/>
                      <a:pt x="12" y="49"/>
                    </a:cubicBezTo>
                    <a:cubicBezTo>
                      <a:pt x="10" y="51"/>
                      <a:pt x="11" y="54"/>
                      <a:pt x="13" y="55"/>
                    </a:cubicBezTo>
                    <a:cubicBezTo>
                      <a:pt x="16" y="56"/>
                      <a:pt x="18" y="56"/>
                      <a:pt x="20" y="56"/>
                    </a:cubicBezTo>
                    <a:cubicBezTo>
                      <a:pt x="24" y="56"/>
                      <a:pt x="28" y="54"/>
                      <a:pt x="31" y="52"/>
                    </a:cubicBezTo>
                    <a:cubicBezTo>
                      <a:pt x="33" y="54"/>
                      <a:pt x="37" y="56"/>
                      <a:pt x="41" y="56"/>
                    </a:cubicBezTo>
                    <a:cubicBezTo>
                      <a:pt x="43" y="56"/>
                      <a:pt x="45" y="56"/>
                      <a:pt x="48" y="55"/>
                    </a:cubicBezTo>
                    <a:cubicBezTo>
                      <a:pt x="50" y="54"/>
                      <a:pt x="51" y="51"/>
                      <a:pt x="50" y="49"/>
                    </a:cubicBezTo>
                    <a:cubicBezTo>
                      <a:pt x="48" y="47"/>
                      <a:pt x="46" y="46"/>
                      <a:pt x="44" y="47"/>
                    </a:cubicBezTo>
                    <a:cubicBezTo>
                      <a:pt x="40" y="49"/>
                      <a:pt x="37" y="46"/>
                      <a:pt x="35" y="44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60" y="9"/>
                      <a:pt x="61" y="6"/>
                      <a:pt x="61" y="4"/>
                    </a:cubicBezTo>
                    <a:cubicBezTo>
                      <a:pt x="61" y="2"/>
                      <a:pt x="59" y="0"/>
                      <a:pt x="56" y="0"/>
                    </a:cubicBezTo>
                    <a:close/>
                  </a:path>
                </a:pathLst>
              </a:custGeom>
              <a:solidFill>
                <a:srgbClr val="F29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8663416" y="2865691"/>
              <a:ext cx="2233318" cy="672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en-US" altLang="zh-CN" dirty="0" smtClean="0">
                  <a:solidFill>
                    <a:schemeClr val="bg1">
                      <a:lumMod val="75000"/>
                    </a:schemeClr>
                  </a:solidFill>
                </a:rPr>
                <a:t>NAME: JOBS KIN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656287" y="4733620"/>
              <a:ext cx="20561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</a:rPr>
                <a:t>AGES :1YEAR OLD</a:t>
              </a:r>
            </a:p>
            <a:p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951411" y="3712493"/>
              <a:ext cx="24084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</a:rPr>
                <a:t>ADRESS: PLAINT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</a:endParaRPr>
            </a:p>
            <a:p>
              <a:endParaRPr lang="zh-CN" altLang="en-US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944927" y="4240906"/>
              <a:ext cx="2351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</a:rPr>
                <a:t>LOVER:TOM WAN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5978" y="3079757"/>
            <a:ext cx="5135336" cy="2490694"/>
            <a:chOff x="1025978" y="2889257"/>
            <a:chExt cx="5135336" cy="2490694"/>
          </a:xfrm>
        </p:grpSpPr>
        <p:sp>
          <p:nvSpPr>
            <p:cNvPr id="95" name="圆角矩形 94"/>
            <p:cNvSpPr/>
            <p:nvPr/>
          </p:nvSpPr>
          <p:spPr>
            <a:xfrm>
              <a:off x="1025978" y="2930981"/>
              <a:ext cx="5135336" cy="237824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469900" dist="127000" dir="8100000" algn="tr" rotWithShape="0">
                <a:schemeClr val="bg1">
                  <a:lumMod val="8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3880925" y="3058193"/>
              <a:ext cx="2109574" cy="2109574"/>
            </a:xfrm>
            <a:prstGeom prst="ellipse">
              <a:avLst/>
            </a:prstGeom>
            <a:solidFill>
              <a:srgbClr val="6C2F8E"/>
            </a:solidFill>
            <a:ln>
              <a:noFill/>
            </a:ln>
            <a:effectLst>
              <a:innerShdw blurRad="304800">
                <a:srgbClr val="481F5F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2025030" y="2889257"/>
              <a:ext cx="223331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</a:pPr>
              <a:r>
                <a:rPr lang="en-US" altLang="zh-CN" dirty="0" smtClean="0">
                  <a:solidFill>
                    <a:schemeClr val="bg1">
                      <a:lumMod val="75000"/>
                    </a:schemeClr>
                  </a:solidFill>
                </a:rPr>
                <a:t>NAME: JIM PEOM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2098054" y="4733620"/>
              <a:ext cx="20561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</a:rPr>
                <a:t>AGES </a:t>
              </a:r>
              <a:r>
                <a:rPr lang="en-US" altLang="zh-CN" dirty="0" smtClean="0">
                  <a:solidFill>
                    <a:schemeClr val="bg1">
                      <a:lumMod val="75000"/>
                    </a:schemeClr>
                  </a:solidFill>
                </a:rPr>
                <a:t>:2YEAR </a:t>
              </a:r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</a:rPr>
                <a:t>OLD</a:t>
              </a:r>
            </a:p>
            <a:p>
              <a:endParaRPr lang="zh-CN" altLang="en-US" dirty="0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1492119" y="3712493"/>
              <a:ext cx="24084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</a:rPr>
                <a:t>ADRESS: </a:t>
              </a:r>
              <a:r>
                <a:rPr lang="en-US" altLang="zh-CN" dirty="0" smtClean="0">
                  <a:solidFill>
                    <a:schemeClr val="bg1">
                      <a:lumMod val="75000"/>
                    </a:schemeClr>
                  </a:solidFill>
                </a:rPr>
                <a:t>HUAXIDAXUE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</a:endParaRPr>
            </a:p>
            <a:p>
              <a:endParaRPr lang="zh-CN" altLang="en-US" dirty="0"/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1891334" y="4240906"/>
              <a:ext cx="23517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75000"/>
                    </a:schemeClr>
                  </a:solidFill>
                </a:rPr>
                <a:t>LOVER:TOM WAN</a:t>
              </a:r>
              <a:endParaRPr lang="zh-CN" alt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122" name="组合 62314"/>
            <p:cNvGrpSpPr>
              <a:grpSpLocks/>
            </p:cNvGrpSpPr>
            <p:nvPr/>
          </p:nvGrpSpPr>
          <p:grpSpPr bwMode="auto">
            <a:xfrm flipH="1">
              <a:off x="4019150" y="2958427"/>
              <a:ext cx="1867515" cy="2074196"/>
              <a:chOff x="10269538" y="1895475"/>
              <a:chExt cx="1516063" cy="1684338"/>
            </a:xfrm>
          </p:grpSpPr>
          <p:sp>
            <p:nvSpPr>
              <p:cNvPr id="123" name="Freeform 1838"/>
              <p:cNvSpPr>
                <a:spLocks/>
              </p:cNvSpPr>
              <p:nvPr/>
            </p:nvSpPr>
            <p:spPr bwMode="auto">
              <a:xfrm>
                <a:off x="10269538" y="2030413"/>
                <a:ext cx="465138" cy="319088"/>
              </a:xfrm>
              <a:custGeom>
                <a:avLst/>
                <a:gdLst>
                  <a:gd name="T0" fmla="*/ 0 w 124"/>
                  <a:gd name="T1" fmla="*/ 0 h 85"/>
                  <a:gd name="T2" fmla="*/ 2147483646 w 124"/>
                  <a:gd name="T3" fmla="*/ 2147483646 h 85"/>
                  <a:gd name="T4" fmla="*/ 2147483646 w 124"/>
                  <a:gd name="T5" fmla="*/ 2147483646 h 85"/>
                  <a:gd name="T6" fmla="*/ 2147483646 w 124"/>
                  <a:gd name="T7" fmla="*/ 0 h 85"/>
                  <a:gd name="T8" fmla="*/ 0 w 124"/>
                  <a:gd name="T9" fmla="*/ 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4" h="85">
                    <a:moveTo>
                      <a:pt x="0" y="0"/>
                    </a:moveTo>
                    <a:cubicBezTo>
                      <a:pt x="0" y="0"/>
                      <a:pt x="12" y="85"/>
                      <a:pt x="60" y="85"/>
                    </a:cubicBezTo>
                    <a:cubicBezTo>
                      <a:pt x="108" y="85"/>
                      <a:pt x="124" y="85"/>
                      <a:pt x="124" y="85"/>
                    </a:cubicBezTo>
                    <a:cubicBezTo>
                      <a:pt x="124" y="85"/>
                      <a:pt x="102" y="0"/>
                      <a:pt x="54" y="0"/>
                    </a:cubicBezTo>
                    <a:cubicBezTo>
                      <a:pt x="6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4" name="Freeform 1839"/>
              <p:cNvSpPr>
                <a:spLocks/>
              </p:cNvSpPr>
              <p:nvPr/>
            </p:nvSpPr>
            <p:spPr bwMode="auto">
              <a:xfrm>
                <a:off x="10352088" y="2085975"/>
                <a:ext cx="300038" cy="206375"/>
              </a:xfrm>
              <a:custGeom>
                <a:avLst/>
                <a:gdLst>
                  <a:gd name="T0" fmla="*/ 0 w 80"/>
                  <a:gd name="T1" fmla="*/ 0 h 55"/>
                  <a:gd name="T2" fmla="*/ 2147483646 w 80"/>
                  <a:gd name="T3" fmla="*/ 2147483646 h 55"/>
                  <a:gd name="T4" fmla="*/ 2147483646 w 80"/>
                  <a:gd name="T5" fmla="*/ 2147483646 h 55"/>
                  <a:gd name="T6" fmla="*/ 2147483646 w 80"/>
                  <a:gd name="T7" fmla="*/ 0 h 55"/>
                  <a:gd name="T8" fmla="*/ 0 w 80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55">
                    <a:moveTo>
                      <a:pt x="0" y="0"/>
                    </a:moveTo>
                    <a:cubicBezTo>
                      <a:pt x="0" y="0"/>
                      <a:pt x="8" y="55"/>
                      <a:pt x="39" y="55"/>
                    </a:cubicBezTo>
                    <a:cubicBezTo>
                      <a:pt x="69" y="55"/>
                      <a:pt x="80" y="55"/>
                      <a:pt x="80" y="55"/>
                    </a:cubicBezTo>
                    <a:cubicBezTo>
                      <a:pt x="80" y="55"/>
                      <a:pt x="66" y="0"/>
                      <a:pt x="35" y="0"/>
                    </a:cubicBezTo>
                    <a:cubicBezTo>
                      <a:pt x="4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76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5" name="Freeform 1840"/>
              <p:cNvSpPr>
                <a:spLocks/>
              </p:cNvSpPr>
              <p:nvPr/>
            </p:nvSpPr>
            <p:spPr bwMode="auto">
              <a:xfrm>
                <a:off x="11320463" y="2030413"/>
                <a:ext cx="465138" cy="319088"/>
              </a:xfrm>
              <a:custGeom>
                <a:avLst/>
                <a:gdLst>
                  <a:gd name="T0" fmla="*/ 2147483646 w 124"/>
                  <a:gd name="T1" fmla="*/ 0 h 85"/>
                  <a:gd name="T2" fmla="*/ 2147483646 w 124"/>
                  <a:gd name="T3" fmla="*/ 2147483646 h 85"/>
                  <a:gd name="T4" fmla="*/ 0 w 124"/>
                  <a:gd name="T5" fmla="*/ 2147483646 h 85"/>
                  <a:gd name="T6" fmla="*/ 2147483646 w 124"/>
                  <a:gd name="T7" fmla="*/ 0 h 85"/>
                  <a:gd name="T8" fmla="*/ 2147483646 w 124"/>
                  <a:gd name="T9" fmla="*/ 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4" h="85">
                    <a:moveTo>
                      <a:pt x="124" y="0"/>
                    </a:moveTo>
                    <a:cubicBezTo>
                      <a:pt x="124" y="0"/>
                      <a:pt x="111" y="85"/>
                      <a:pt x="64" y="85"/>
                    </a:cubicBezTo>
                    <a:cubicBezTo>
                      <a:pt x="16" y="85"/>
                      <a:pt x="0" y="85"/>
                      <a:pt x="0" y="85"/>
                    </a:cubicBezTo>
                    <a:cubicBezTo>
                      <a:pt x="0" y="85"/>
                      <a:pt x="22" y="0"/>
                      <a:pt x="69" y="0"/>
                    </a:cubicBezTo>
                    <a:cubicBezTo>
                      <a:pt x="117" y="0"/>
                      <a:pt x="124" y="0"/>
                      <a:pt x="124" y="0"/>
                    </a:cubicBezTo>
                    <a:close/>
                  </a:path>
                </a:pathLst>
              </a:cu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6" name="Freeform 1841"/>
              <p:cNvSpPr>
                <a:spLocks/>
              </p:cNvSpPr>
              <p:nvPr/>
            </p:nvSpPr>
            <p:spPr bwMode="auto">
              <a:xfrm>
                <a:off x="11403013" y="2085975"/>
                <a:ext cx="300038" cy="206375"/>
              </a:xfrm>
              <a:custGeom>
                <a:avLst/>
                <a:gdLst>
                  <a:gd name="T0" fmla="*/ 2147483646 w 80"/>
                  <a:gd name="T1" fmla="*/ 0 h 55"/>
                  <a:gd name="T2" fmla="*/ 2147483646 w 80"/>
                  <a:gd name="T3" fmla="*/ 2147483646 h 55"/>
                  <a:gd name="T4" fmla="*/ 0 w 80"/>
                  <a:gd name="T5" fmla="*/ 2147483646 h 55"/>
                  <a:gd name="T6" fmla="*/ 2147483646 w 80"/>
                  <a:gd name="T7" fmla="*/ 0 h 55"/>
                  <a:gd name="T8" fmla="*/ 2147483646 w 80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55">
                    <a:moveTo>
                      <a:pt x="80" y="0"/>
                    </a:moveTo>
                    <a:cubicBezTo>
                      <a:pt x="80" y="0"/>
                      <a:pt x="72" y="55"/>
                      <a:pt x="41" y="55"/>
                    </a:cubicBezTo>
                    <a:cubicBezTo>
                      <a:pt x="10" y="55"/>
                      <a:pt x="0" y="55"/>
                      <a:pt x="0" y="55"/>
                    </a:cubicBezTo>
                    <a:cubicBezTo>
                      <a:pt x="0" y="55"/>
                      <a:pt x="14" y="0"/>
                      <a:pt x="45" y="0"/>
                    </a:cubicBezTo>
                    <a:cubicBezTo>
                      <a:pt x="75" y="0"/>
                      <a:pt x="80" y="0"/>
                      <a:pt x="80" y="0"/>
                    </a:cubicBezTo>
                    <a:close/>
                  </a:path>
                </a:pathLst>
              </a:custGeom>
              <a:solidFill>
                <a:srgbClr val="D76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7" name="Freeform 1842"/>
              <p:cNvSpPr>
                <a:spLocks/>
              </p:cNvSpPr>
              <p:nvPr/>
            </p:nvSpPr>
            <p:spPr bwMode="auto">
              <a:xfrm>
                <a:off x="10490200" y="1895475"/>
                <a:ext cx="533400" cy="1582738"/>
              </a:xfrm>
              <a:custGeom>
                <a:avLst/>
                <a:gdLst>
                  <a:gd name="T0" fmla="*/ 2147483646 w 142"/>
                  <a:gd name="T1" fmla="*/ 2147483646 h 422"/>
                  <a:gd name="T2" fmla="*/ 2147483646 w 142"/>
                  <a:gd name="T3" fmla="*/ 2147483646 h 422"/>
                  <a:gd name="T4" fmla="*/ 2147483646 w 142"/>
                  <a:gd name="T5" fmla="*/ 2147483646 h 422"/>
                  <a:gd name="T6" fmla="*/ 2147483646 w 142"/>
                  <a:gd name="T7" fmla="*/ 2147483646 h 422"/>
                  <a:gd name="T8" fmla="*/ 2147483646 w 142"/>
                  <a:gd name="T9" fmla="*/ 2147483646 h 422"/>
                  <a:gd name="T10" fmla="*/ 2147483646 w 142"/>
                  <a:gd name="T11" fmla="*/ 2147483646 h 422"/>
                  <a:gd name="T12" fmla="*/ 2147483646 w 142"/>
                  <a:gd name="T13" fmla="*/ 2147483646 h 422"/>
                  <a:gd name="T14" fmla="*/ 2147483646 w 142"/>
                  <a:gd name="T15" fmla="*/ 2147483646 h 422"/>
                  <a:gd name="T16" fmla="*/ 2147483646 w 142"/>
                  <a:gd name="T17" fmla="*/ 2147483646 h 422"/>
                  <a:gd name="T18" fmla="*/ 2147483646 w 142"/>
                  <a:gd name="T19" fmla="*/ 2147483646 h 422"/>
                  <a:gd name="T20" fmla="*/ 2147483646 w 142"/>
                  <a:gd name="T21" fmla="*/ 2147483646 h 422"/>
                  <a:gd name="T22" fmla="*/ 2147483646 w 142"/>
                  <a:gd name="T23" fmla="*/ 2147483646 h 422"/>
                  <a:gd name="T24" fmla="*/ 2147483646 w 142"/>
                  <a:gd name="T25" fmla="*/ 2147483646 h 422"/>
                  <a:gd name="T26" fmla="*/ 2147483646 w 142"/>
                  <a:gd name="T27" fmla="*/ 2147483646 h 422"/>
                  <a:gd name="T28" fmla="*/ 2147483646 w 142"/>
                  <a:gd name="T29" fmla="*/ 2147483646 h 422"/>
                  <a:gd name="T30" fmla="*/ 2147483646 w 142"/>
                  <a:gd name="T31" fmla="*/ 2147483646 h 422"/>
                  <a:gd name="T32" fmla="*/ 2147483646 w 142"/>
                  <a:gd name="T33" fmla="*/ 2147483646 h 422"/>
                  <a:gd name="T34" fmla="*/ 2147483646 w 142"/>
                  <a:gd name="T35" fmla="*/ 2147483646 h 422"/>
                  <a:gd name="T36" fmla="*/ 2147483646 w 142"/>
                  <a:gd name="T37" fmla="*/ 2147483646 h 422"/>
                  <a:gd name="T38" fmla="*/ 2147483646 w 142"/>
                  <a:gd name="T39" fmla="*/ 2147483646 h 422"/>
                  <a:gd name="T40" fmla="*/ 2147483646 w 142"/>
                  <a:gd name="T41" fmla="*/ 2147483646 h 422"/>
                  <a:gd name="T42" fmla="*/ 2147483646 w 142"/>
                  <a:gd name="T43" fmla="*/ 2147483646 h 422"/>
                  <a:gd name="T44" fmla="*/ 2147483646 w 142"/>
                  <a:gd name="T45" fmla="*/ 2147483646 h 422"/>
                  <a:gd name="T46" fmla="*/ 2147483646 w 142"/>
                  <a:gd name="T47" fmla="*/ 2147483646 h 422"/>
                  <a:gd name="T48" fmla="*/ 2147483646 w 142"/>
                  <a:gd name="T49" fmla="*/ 2147483646 h 422"/>
                  <a:gd name="T50" fmla="*/ 2147483646 w 142"/>
                  <a:gd name="T51" fmla="*/ 2147483646 h 422"/>
                  <a:gd name="T52" fmla="*/ 2147483646 w 142"/>
                  <a:gd name="T53" fmla="*/ 2147483646 h 422"/>
                  <a:gd name="T54" fmla="*/ 2147483646 w 142"/>
                  <a:gd name="T55" fmla="*/ 2147483646 h 422"/>
                  <a:gd name="T56" fmla="*/ 2147483646 w 142"/>
                  <a:gd name="T57" fmla="*/ 2147483646 h 422"/>
                  <a:gd name="T58" fmla="*/ 2147483646 w 142"/>
                  <a:gd name="T59" fmla="*/ 2147483646 h 422"/>
                  <a:gd name="T60" fmla="*/ 2147483646 w 142"/>
                  <a:gd name="T61" fmla="*/ 2147483646 h 422"/>
                  <a:gd name="T62" fmla="*/ 2147483646 w 142"/>
                  <a:gd name="T63" fmla="*/ 2147483646 h 422"/>
                  <a:gd name="T64" fmla="*/ 2147483646 w 142"/>
                  <a:gd name="T65" fmla="*/ 2147483646 h 422"/>
                  <a:gd name="T66" fmla="*/ 2147483646 w 142"/>
                  <a:gd name="T67" fmla="*/ 2147483646 h 422"/>
                  <a:gd name="T68" fmla="*/ 2147483646 w 142"/>
                  <a:gd name="T69" fmla="*/ 2147483646 h 422"/>
                  <a:gd name="T70" fmla="*/ 2147483646 w 142"/>
                  <a:gd name="T71" fmla="*/ 2147483646 h 422"/>
                  <a:gd name="T72" fmla="*/ 2147483646 w 142"/>
                  <a:gd name="T73" fmla="*/ 2147483646 h 422"/>
                  <a:gd name="T74" fmla="*/ 2147483646 w 142"/>
                  <a:gd name="T75" fmla="*/ 2147483646 h 422"/>
                  <a:gd name="T76" fmla="*/ 2147483646 w 142"/>
                  <a:gd name="T77" fmla="*/ 2147483646 h 422"/>
                  <a:gd name="T78" fmla="*/ 2147483646 w 142"/>
                  <a:gd name="T79" fmla="*/ 0 h 4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42" h="422">
                    <a:moveTo>
                      <a:pt x="131" y="4"/>
                    </a:moveTo>
                    <a:cubicBezTo>
                      <a:pt x="128" y="7"/>
                      <a:pt x="126" y="11"/>
                      <a:pt x="126" y="15"/>
                    </a:cubicBezTo>
                    <a:cubicBezTo>
                      <a:pt x="127" y="16"/>
                      <a:pt x="127" y="16"/>
                      <a:pt x="127" y="16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4" y="7"/>
                      <a:pt x="116" y="2"/>
                      <a:pt x="107" y="3"/>
                    </a:cubicBezTo>
                    <a:cubicBezTo>
                      <a:pt x="99" y="5"/>
                      <a:pt x="94" y="14"/>
                      <a:pt x="95" y="22"/>
                    </a:cubicBezTo>
                    <a:cubicBezTo>
                      <a:pt x="96" y="23"/>
                      <a:pt x="96" y="23"/>
                      <a:pt x="96" y="23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95" y="22"/>
                      <a:pt x="95" y="22"/>
                      <a:pt x="95" y="22"/>
                    </a:cubicBezTo>
                    <a:cubicBezTo>
                      <a:pt x="91" y="14"/>
                      <a:pt x="82" y="11"/>
                      <a:pt x="74" y="15"/>
                    </a:cubicBezTo>
                    <a:cubicBezTo>
                      <a:pt x="66" y="19"/>
                      <a:pt x="63" y="28"/>
                      <a:pt x="67" y="36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1" y="30"/>
                      <a:pt x="51" y="29"/>
                      <a:pt x="44" y="34"/>
                    </a:cubicBezTo>
                    <a:cubicBezTo>
                      <a:pt x="38" y="40"/>
                      <a:pt x="37" y="50"/>
                      <a:pt x="43" y="56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35" y="52"/>
                      <a:pt x="25" y="54"/>
                      <a:pt x="21" y="61"/>
                    </a:cubicBezTo>
                    <a:cubicBezTo>
                      <a:pt x="16" y="69"/>
                      <a:pt x="18" y="78"/>
                      <a:pt x="25" y="83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26" y="84"/>
                      <a:pt x="26" y="84"/>
                      <a:pt x="26" y="84"/>
                    </a:cubicBezTo>
                    <a:cubicBezTo>
                      <a:pt x="26" y="84"/>
                      <a:pt x="25" y="84"/>
                      <a:pt x="25" y="83"/>
                    </a:cubicBezTo>
                    <a:cubicBezTo>
                      <a:pt x="17" y="81"/>
                      <a:pt x="8" y="86"/>
                      <a:pt x="6" y="94"/>
                    </a:cubicBezTo>
                    <a:cubicBezTo>
                      <a:pt x="3" y="102"/>
                      <a:pt x="8" y="111"/>
                      <a:pt x="16" y="113"/>
                    </a:cubicBezTo>
                    <a:cubicBezTo>
                      <a:pt x="16" y="113"/>
                      <a:pt x="17" y="113"/>
                      <a:pt x="17" y="114"/>
                    </a:cubicBezTo>
                    <a:cubicBezTo>
                      <a:pt x="17" y="114"/>
                      <a:pt x="17" y="114"/>
                      <a:pt x="17" y="114"/>
                    </a:cubicBezTo>
                    <a:cubicBezTo>
                      <a:pt x="17" y="114"/>
                      <a:pt x="16" y="114"/>
                      <a:pt x="16" y="114"/>
                    </a:cubicBezTo>
                    <a:cubicBezTo>
                      <a:pt x="7" y="114"/>
                      <a:pt x="0" y="121"/>
                      <a:pt x="1" y="130"/>
                    </a:cubicBezTo>
                    <a:cubicBezTo>
                      <a:pt x="1" y="138"/>
                      <a:pt x="7" y="145"/>
                      <a:pt x="16" y="145"/>
                    </a:cubicBezTo>
                    <a:cubicBezTo>
                      <a:pt x="16" y="145"/>
                      <a:pt x="16" y="145"/>
                      <a:pt x="16" y="145"/>
                    </a:cubicBezTo>
                    <a:cubicBezTo>
                      <a:pt x="17" y="145"/>
                      <a:pt x="17" y="145"/>
                      <a:pt x="17" y="145"/>
                    </a:cubicBezTo>
                    <a:cubicBezTo>
                      <a:pt x="17" y="146"/>
                      <a:pt x="17" y="146"/>
                      <a:pt x="17" y="146"/>
                    </a:cubicBezTo>
                    <a:cubicBezTo>
                      <a:pt x="16" y="146"/>
                      <a:pt x="16" y="146"/>
                      <a:pt x="16" y="146"/>
                    </a:cubicBezTo>
                    <a:cubicBezTo>
                      <a:pt x="8" y="147"/>
                      <a:pt x="2" y="155"/>
                      <a:pt x="4" y="164"/>
                    </a:cubicBezTo>
                    <a:cubicBezTo>
                      <a:pt x="4" y="164"/>
                      <a:pt x="4" y="164"/>
                      <a:pt x="4" y="164"/>
                    </a:cubicBezTo>
                    <a:cubicBezTo>
                      <a:pt x="5" y="171"/>
                      <a:pt x="11" y="177"/>
                      <a:pt x="19" y="177"/>
                    </a:cubicBezTo>
                    <a:cubicBezTo>
                      <a:pt x="20" y="177"/>
                      <a:pt x="21" y="176"/>
                      <a:pt x="22" y="176"/>
                    </a:cubicBezTo>
                    <a:cubicBezTo>
                      <a:pt x="22" y="176"/>
                      <a:pt x="22" y="176"/>
                      <a:pt x="22" y="176"/>
                    </a:cubicBezTo>
                    <a:cubicBezTo>
                      <a:pt x="22" y="177"/>
                      <a:pt x="22" y="177"/>
                      <a:pt x="22" y="177"/>
                    </a:cubicBezTo>
                    <a:cubicBezTo>
                      <a:pt x="14" y="179"/>
                      <a:pt x="8" y="187"/>
                      <a:pt x="10" y="195"/>
                    </a:cubicBezTo>
                    <a:cubicBezTo>
                      <a:pt x="10" y="195"/>
                      <a:pt x="10" y="195"/>
                      <a:pt x="10" y="195"/>
                    </a:cubicBezTo>
                    <a:cubicBezTo>
                      <a:pt x="12" y="202"/>
                      <a:pt x="18" y="207"/>
                      <a:pt x="25" y="207"/>
                    </a:cubicBezTo>
                    <a:cubicBezTo>
                      <a:pt x="26" y="207"/>
                      <a:pt x="28" y="207"/>
                      <a:pt x="29" y="207"/>
                    </a:cubicBezTo>
                    <a:cubicBezTo>
                      <a:pt x="29" y="208"/>
                      <a:pt x="29" y="208"/>
                      <a:pt x="29" y="208"/>
                    </a:cubicBezTo>
                    <a:cubicBezTo>
                      <a:pt x="28" y="208"/>
                      <a:pt x="28" y="208"/>
                      <a:pt x="28" y="208"/>
                    </a:cubicBezTo>
                    <a:cubicBezTo>
                      <a:pt x="20" y="209"/>
                      <a:pt x="15" y="218"/>
                      <a:pt x="17" y="226"/>
                    </a:cubicBezTo>
                    <a:cubicBezTo>
                      <a:pt x="18" y="233"/>
                      <a:pt x="25" y="238"/>
                      <a:pt x="32" y="238"/>
                    </a:cubicBezTo>
                    <a:cubicBezTo>
                      <a:pt x="33" y="238"/>
                      <a:pt x="34" y="238"/>
                      <a:pt x="35" y="238"/>
                    </a:cubicBezTo>
                    <a:cubicBezTo>
                      <a:pt x="35" y="238"/>
                      <a:pt x="35" y="238"/>
                      <a:pt x="35" y="238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33" y="239"/>
                      <a:pt x="30" y="241"/>
                      <a:pt x="28" y="243"/>
                    </a:cubicBezTo>
                    <a:cubicBezTo>
                      <a:pt x="25" y="246"/>
                      <a:pt x="23" y="250"/>
                      <a:pt x="23" y="254"/>
                    </a:cubicBezTo>
                    <a:cubicBezTo>
                      <a:pt x="23" y="258"/>
                      <a:pt x="25" y="262"/>
                      <a:pt x="28" y="265"/>
                    </a:cubicBezTo>
                    <a:cubicBezTo>
                      <a:pt x="29" y="266"/>
                      <a:pt x="30" y="267"/>
                      <a:pt x="32" y="267"/>
                    </a:cubicBezTo>
                    <a:cubicBezTo>
                      <a:pt x="31" y="267"/>
                      <a:pt x="31" y="267"/>
                      <a:pt x="31" y="267"/>
                    </a:cubicBezTo>
                    <a:cubicBezTo>
                      <a:pt x="23" y="265"/>
                      <a:pt x="14" y="270"/>
                      <a:pt x="12" y="278"/>
                    </a:cubicBezTo>
                    <a:cubicBezTo>
                      <a:pt x="10" y="286"/>
                      <a:pt x="15" y="295"/>
                      <a:pt x="23" y="297"/>
                    </a:cubicBezTo>
                    <a:cubicBezTo>
                      <a:pt x="14" y="297"/>
                      <a:pt x="7" y="304"/>
                      <a:pt x="7" y="312"/>
                    </a:cubicBezTo>
                    <a:cubicBezTo>
                      <a:pt x="7" y="321"/>
                      <a:pt x="14" y="328"/>
                      <a:pt x="22" y="328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2" y="328"/>
                      <a:pt x="22" y="328"/>
                      <a:pt x="22" y="328"/>
                    </a:cubicBezTo>
                    <a:cubicBezTo>
                      <a:pt x="14" y="332"/>
                      <a:pt x="10" y="341"/>
                      <a:pt x="14" y="349"/>
                    </a:cubicBezTo>
                    <a:cubicBezTo>
                      <a:pt x="14" y="349"/>
                      <a:pt x="14" y="349"/>
                      <a:pt x="14" y="349"/>
                    </a:cubicBezTo>
                    <a:cubicBezTo>
                      <a:pt x="17" y="357"/>
                      <a:pt x="26" y="360"/>
                      <a:pt x="34" y="357"/>
                    </a:cubicBezTo>
                    <a:cubicBezTo>
                      <a:pt x="35" y="357"/>
                      <a:pt x="35" y="357"/>
                      <a:pt x="35" y="357"/>
                    </a:cubicBezTo>
                    <a:cubicBezTo>
                      <a:pt x="34" y="357"/>
                      <a:pt x="34" y="357"/>
                      <a:pt x="34" y="357"/>
                    </a:cubicBezTo>
                    <a:cubicBezTo>
                      <a:pt x="28" y="363"/>
                      <a:pt x="28" y="373"/>
                      <a:pt x="34" y="379"/>
                    </a:cubicBezTo>
                    <a:cubicBezTo>
                      <a:pt x="39" y="385"/>
                      <a:pt x="49" y="386"/>
                      <a:pt x="56" y="380"/>
                    </a:cubicBezTo>
                    <a:cubicBezTo>
                      <a:pt x="56" y="380"/>
                      <a:pt x="56" y="380"/>
                      <a:pt x="56" y="380"/>
                    </a:cubicBezTo>
                    <a:cubicBezTo>
                      <a:pt x="51" y="387"/>
                      <a:pt x="54" y="397"/>
                      <a:pt x="61" y="401"/>
                    </a:cubicBezTo>
                    <a:cubicBezTo>
                      <a:pt x="69" y="405"/>
                      <a:pt x="78" y="403"/>
                      <a:pt x="82" y="396"/>
                    </a:cubicBezTo>
                    <a:cubicBezTo>
                      <a:pt x="80" y="404"/>
                      <a:pt x="85" y="412"/>
                      <a:pt x="93" y="415"/>
                    </a:cubicBezTo>
                    <a:cubicBezTo>
                      <a:pt x="101" y="417"/>
                      <a:pt x="109" y="413"/>
                      <a:pt x="112" y="405"/>
                    </a:cubicBezTo>
                    <a:cubicBezTo>
                      <a:pt x="111" y="413"/>
                      <a:pt x="118" y="421"/>
                      <a:pt x="126" y="422"/>
                    </a:cubicBezTo>
                    <a:cubicBezTo>
                      <a:pt x="127" y="422"/>
                      <a:pt x="127" y="422"/>
                      <a:pt x="128" y="422"/>
                    </a:cubicBezTo>
                    <a:cubicBezTo>
                      <a:pt x="134" y="422"/>
                      <a:pt x="140" y="418"/>
                      <a:pt x="142" y="412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38" y="0"/>
                      <a:pt x="134" y="1"/>
                      <a:pt x="131" y="4"/>
                    </a:cubicBezTo>
                    <a:close/>
                  </a:path>
                </a:pathLst>
              </a:custGeom>
              <a:solidFill>
                <a:srgbClr val="D3C5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" name="Freeform 1843"/>
              <p:cNvSpPr>
                <a:spLocks/>
              </p:cNvSpPr>
              <p:nvPr/>
            </p:nvSpPr>
            <p:spPr bwMode="auto">
              <a:xfrm>
                <a:off x="11023600" y="1895475"/>
                <a:ext cx="533400" cy="1582738"/>
              </a:xfrm>
              <a:custGeom>
                <a:avLst/>
                <a:gdLst>
                  <a:gd name="T0" fmla="*/ 2147483646 w 142"/>
                  <a:gd name="T1" fmla="*/ 2147483646 h 422"/>
                  <a:gd name="T2" fmla="*/ 2147483646 w 142"/>
                  <a:gd name="T3" fmla="*/ 2147483646 h 422"/>
                  <a:gd name="T4" fmla="*/ 2147483646 w 142"/>
                  <a:gd name="T5" fmla="*/ 2147483646 h 422"/>
                  <a:gd name="T6" fmla="*/ 2147483646 w 142"/>
                  <a:gd name="T7" fmla="*/ 2147483646 h 422"/>
                  <a:gd name="T8" fmla="*/ 2147483646 w 142"/>
                  <a:gd name="T9" fmla="*/ 2147483646 h 422"/>
                  <a:gd name="T10" fmla="*/ 2147483646 w 142"/>
                  <a:gd name="T11" fmla="*/ 2147483646 h 422"/>
                  <a:gd name="T12" fmla="*/ 2147483646 w 142"/>
                  <a:gd name="T13" fmla="*/ 2147483646 h 422"/>
                  <a:gd name="T14" fmla="*/ 2147483646 w 142"/>
                  <a:gd name="T15" fmla="*/ 2147483646 h 422"/>
                  <a:gd name="T16" fmla="*/ 2147483646 w 142"/>
                  <a:gd name="T17" fmla="*/ 2147483646 h 422"/>
                  <a:gd name="T18" fmla="*/ 2147483646 w 142"/>
                  <a:gd name="T19" fmla="*/ 2147483646 h 422"/>
                  <a:gd name="T20" fmla="*/ 2147483646 w 142"/>
                  <a:gd name="T21" fmla="*/ 2147483646 h 422"/>
                  <a:gd name="T22" fmla="*/ 2147483646 w 142"/>
                  <a:gd name="T23" fmla="*/ 2147483646 h 422"/>
                  <a:gd name="T24" fmla="*/ 2147483646 w 142"/>
                  <a:gd name="T25" fmla="*/ 2147483646 h 422"/>
                  <a:gd name="T26" fmla="*/ 2147483646 w 142"/>
                  <a:gd name="T27" fmla="*/ 2147483646 h 422"/>
                  <a:gd name="T28" fmla="*/ 2147483646 w 142"/>
                  <a:gd name="T29" fmla="*/ 2147483646 h 422"/>
                  <a:gd name="T30" fmla="*/ 2147483646 w 142"/>
                  <a:gd name="T31" fmla="*/ 2147483646 h 422"/>
                  <a:gd name="T32" fmla="*/ 2147483646 w 142"/>
                  <a:gd name="T33" fmla="*/ 2147483646 h 422"/>
                  <a:gd name="T34" fmla="*/ 2147483646 w 142"/>
                  <a:gd name="T35" fmla="*/ 2147483646 h 422"/>
                  <a:gd name="T36" fmla="*/ 2147483646 w 142"/>
                  <a:gd name="T37" fmla="*/ 2147483646 h 422"/>
                  <a:gd name="T38" fmla="*/ 2147483646 w 142"/>
                  <a:gd name="T39" fmla="*/ 2147483646 h 422"/>
                  <a:gd name="T40" fmla="*/ 2147483646 w 142"/>
                  <a:gd name="T41" fmla="*/ 2147483646 h 422"/>
                  <a:gd name="T42" fmla="*/ 2147483646 w 142"/>
                  <a:gd name="T43" fmla="*/ 2147483646 h 422"/>
                  <a:gd name="T44" fmla="*/ 2147483646 w 142"/>
                  <a:gd name="T45" fmla="*/ 2147483646 h 422"/>
                  <a:gd name="T46" fmla="*/ 2147483646 w 142"/>
                  <a:gd name="T47" fmla="*/ 2147483646 h 422"/>
                  <a:gd name="T48" fmla="*/ 2147483646 w 142"/>
                  <a:gd name="T49" fmla="*/ 2147483646 h 422"/>
                  <a:gd name="T50" fmla="*/ 2147483646 w 142"/>
                  <a:gd name="T51" fmla="*/ 2147483646 h 422"/>
                  <a:gd name="T52" fmla="*/ 2147483646 w 142"/>
                  <a:gd name="T53" fmla="*/ 2147483646 h 422"/>
                  <a:gd name="T54" fmla="*/ 2147483646 w 142"/>
                  <a:gd name="T55" fmla="*/ 2147483646 h 422"/>
                  <a:gd name="T56" fmla="*/ 2147483646 w 142"/>
                  <a:gd name="T57" fmla="*/ 2147483646 h 422"/>
                  <a:gd name="T58" fmla="*/ 2147483646 w 142"/>
                  <a:gd name="T59" fmla="*/ 2147483646 h 422"/>
                  <a:gd name="T60" fmla="*/ 2147483646 w 142"/>
                  <a:gd name="T61" fmla="*/ 2147483646 h 422"/>
                  <a:gd name="T62" fmla="*/ 2147483646 w 142"/>
                  <a:gd name="T63" fmla="*/ 2147483646 h 422"/>
                  <a:gd name="T64" fmla="*/ 2147483646 w 142"/>
                  <a:gd name="T65" fmla="*/ 2147483646 h 422"/>
                  <a:gd name="T66" fmla="*/ 2147483646 w 142"/>
                  <a:gd name="T67" fmla="*/ 2147483646 h 422"/>
                  <a:gd name="T68" fmla="*/ 2147483646 w 142"/>
                  <a:gd name="T69" fmla="*/ 2147483646 h 422"/>
                  <a:gd name="T70" fmla="*/ 2147483646 w 142"/>
                  <a:gd name="T71" fmla="*/ 2147483646 h 422"/>
                  <a:gd name="T72" fmla="*/ 2147483646 w 142"/>
                  <a:gd name="T73" fmla="*/ 2147483646 h 422"/>
                  <a:gd name="T74" fmla="*/ 2147483646 w 142"/>
                  <a:gd name="T75" fmla="*/ 2147483646 h 422"/>
                  <a:gd name="T76" fmla="*/ 0 w 142"/>
                  <a:gd name="T77" fmla="*/ 0 h 422"/>
                  <a:gd name="T78" fmla="*/ 2147483646 w 142"/>
                  <a:gd name="T79" fmla="*/ 2147483646 h 4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42" h="422">
                    <a:moveTo>
                      <a:pt x="18" y="422"/>
                    </a:moveTo>
                    <a:cubicBezTo>
                      <a:pt x="26" y="421"/>
                      <a:pt x="33" y="413"/>
                      <a:pt x="32" y="405"/>
                    </a:cubicBezTo>
                    <a:cubicBezTo>
                      <a:pt x="35" y="413"/>
                      <a:pt x="43" y="417"/>
                      <a:pt x="51" y="415"/>
                    </a:cubicBezTo>
                    <a:cubicBezTo>
                      <a:pt x="59" y="412"/>
                      <a:pt x="64" y="404"/>
                      <a:pt x="62" y="395"/>
                    </a:cubicBezTo>
                    <a:cubicBezTo>
                      <a:pt x="66" y="403"/>
                      <a:pt x="75" y="405"/>
                      <a:pt x="83" y="401"/>
                    </a:cubicBezTo>
                    <a:cubicBezTo>
                      <a:pt x="90" y="396"/>
                      <a:pt x="93" y="387"/>
                      <a:pt x="88" y="379"/>
                    </a:cubicBezTo>
                    <a:cubicBezTo>
                      <a:pt x="88" y="379"/>
                      <a:pt x="88" y="379"/>
                      <a:pt x="88" y="379"/>
                    </a:cubicBezTo>
                    <a:cubicBezTo>
                      <a:pt x="95" y="385"/>
                      <a:pt x="104" y="385"/>
                      <a:pt x="110" y="379"/>
                    </a:cubicBezTo>
                    <a:cubicBezTo>
                      <a:pt x="116" y="372"/>
                      <a:pt x="116" y="362"/>
                      <a:pt x="109" y="357"/>
                    </a:cubicBezTo>
                    <a:cubicBezTo>
                      <a:pt x="109" y="356"/>
                      <a:pt x="109" y="356"/>
                      <a:pt x="109" y="356"/>
                    </a:cubicBezTo>
                    <a:cubicBezTo>
                      <a:pt x="110" y="357"/>
                      <a:pt x="110" y="357"/>
                      <a:pt x="110" y="357"/>
                    </a:cubicBezTo>
                    <a:cubicBezTo>
                      <a:pt x="118" y="360"/>
                      <a:pt x="127" y="356"/>
                      <a:pt x="130" y="348"/>
                    </a:cubicBezTo>
                    <a:cubicBezTo>
                      <a:pt x="133" y="340"/>
                      <a:pt x="129" y="331"/>
                      <a:pt x="121" y="328"/>
                    </a:cubicBezTo>
                    <a:cubicBezTo>
                      <a:pt x="120" y="327"/>
                      <a:pt x="120" y="327"/>
                      <a:pt x="120" y="327"/>
                    </a:cubicBezTo>
                    <a:cubicBezTo>
                      <a:pt x="121" y="327"/>
                      <a:pt x="121" y="327"/>
                      <a:pt x="121" y="327"/>
                    </a:cubicBezTo>
                    <a:cubicBezTo>
                      <a:pt x="130" y="327"/>
                      <a:pt x="136" y="320"/>
                      <a:pt x="136" y="311"/>
                    </a:cubicBezTo>
                    <a:cubicBezTo>
                      <a:pt x="136" y="303"/>
                      <a:pt x="129" y="296"/>
                      <a:pt x="120" y="296"/>
                    </a:cubicBezTo>
                    <a:cubicBezTo>
                      <a:pt x="129" y="294"/>
                      <a:pt x="133" y="285"/>
                      <a:pt x="131" y="277"/>
                    </a:cubicBezTo>
                    <a:cubicBezTo>
                      <a:pt x="129" y="269"/>
                      <a:pt x="120" y="264"/>
                      <a:pt x="112" y="266"/>
                    </a:cubicBezTo>
                    <a:cubicBezTo>
                      <a:pt x="112" y="266"/>
                      <a:pt x="111" y="267"/>
                      <a:pt x="111" y="267"/>
                    </a:cubicBezTo>
                    <a:cubicBezTo>
                      <a:pt x="111" y="267"/>
                      <a:pt x="111" y="267"/>
                      <a:pt x="111" y="267"/>
                    </a:cubicBezTo>
                    <a:cubicBezTo>
                      <a:pt x="112" y="266"/>
                      <a:pt x="114" y="265"/>
                      <a:pt x="115" y="264"/>
                    </a:cubicBezTo>
                    <a:cubicBezTo>
                      <a:pt x="118" y="261"/>
                      <a:pt x="119" y="257"/>
                      <a:pt x="119" y="253"/>
                    </a:cubicBezTo>
                    <a:cubicBezTo>
                      <a:pt x="119" y="249"/>
                      <a:pt x="118" y="245"/>
                      <a:pt x="115" y="242"/>
                    </a:cubicBezTo>
                    <a:cubicBezTo>
                      <a:pt x="113" y="240"/>
                      <a:pt x="110" y="239"/>
                      <a:pt x="108" y="238"/>
                    </a:cubicBezTo>
                    <a:cubicBezTo>
                      <a:pt x="108" y="238"/>
                      <a:pt x="108" y="238"/>
                      <a:pt x="108" y="238"/>
                    </a:cubicBezTo>
                    <a:cubicBezTo>
                      <a:pt x="108" y="237"/>
                      <a:pt x="108" y="237"/>
                      <a:pt x="108" y="237"/>
                    </a:cubicBezTo>
                    <a:cubicBezTo>
                      <a:pt x="108" y="237"/>
                      <a:pt x="108" y="237"/>
                      <a:pt x="108" y="237"/>
                    </a:cubicBezTo>
                    <a:cubicBezTo>
                      <a:pt x="109" y="238"/>
                      <a:pt x="110" y="238"/>
                      <a:pt x="111" y="238"/>
                    </a:cubicBezTo>
                    <a:cubicBezTo>
                      <a:pt x="118" y="238"/>
                      <a:pt x="125" y="233"/>
                      <a:pt x="126" y="226"/>
                    </a:cubicBezTo>
                    <a:cubicBezTo>
                      <a:pt x="128" y="217"/>
                      <a:pt x="123" y="209"/>
                      <a:pt x="114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4" y="207"/>
                      <a:pt x="114" y="207"/>
                      <a:pt x="114" y="207"/>
                    </a:cubicBezTo>
                    <a:cubicBezTo>
                      <a:pt x="115" y="207"/>
                      <a:pt x="116" y="207"/>
                      <a:pt x="117" y="207"/>
                    </a:cubicBezTo>
                    <a:cubicBezTo>
                      <a:pt x="124" y="207"/>
                      <a:pt x="131" y="202"/>
                      <a:pt x="133" y="195"/>
                    </a:cubicBezTo>
                    <a:cubicBezTo>
                      <a:pt x="134" y="186"/>
                      <a:pt x="129" y="178"/>
                      <a:pt x="121" y="176"/>
                    </a:cubicBezTo>
                    <a:cubicBezTo>
                      <a:pt x="121" y="176"/>
                      <a:pt x="121" y="176"/>
                      <a:pt x="121" y="176"/>
                    </a:cubicBezTo>
                    <a:cubicBezTo>
                      <a:pt x="121" y="176"/>
                      <a:pt x="121" y="176"/>
                      <a:pt x="121" y="176"/>
                    </a:cubicBezTo>
                    <a:cubicBezTo>
                      <a:pt x="122" y="176"/>
                      <a:pt x="123" y="176"/>
                      <a:pt x="124" y="176"/>
                    </a:cubicBezTo>
                    <a:cubicBezTo>
                      <a:pt x="131" y="176"/>
                      <a:pt x="138" y="171"/>
                      <a:pt x="139" y="163"/>
                    </a:cubicBezTo>
                    <a:cubicBezTo>
                      <a:pt x="141" y="155"/>
                      <a:pt x="135" y="147"/>
                      <a:pt x="126" y="145"/>
                    </a:cubicBezTo>
                    <a:cubicBezTo>
                      <a:pt x="126" y="145"/>
                      <a:pt x="126" y="145"/>
                      <a:pt x="126" y="145"/>
                    </a:cubicBezTo>
                    <a:cubicBezTo>
                      <a:pt x="126" y="145"/>
                      <a:pt x="126" y="145"/>
                      <a:pt x="126" y="145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35" y="145"/>
                      <a:pt x="142" y="138"/>
                      <a:pt x="142" y="129"/>
                    </a:cubicBezTo>
                    <a:cubicBezTo>
                      <a:pt x="142" y="121"/>
                      <a:pt x="135" y="114"/>
                      <a:pt x="127" y="114"/>
                    </a:cubicBezTo>
                    <a:cubicBezTo>
                      <a:pt x="126" y="114"/>
                      <a:pt x="126" y="114"/>
                      <a:pt x="126" y="114"/>
                    </a:cubicBezTo>
                    <a:cubicBezTo>
                      <a:pt x="125" y="113"/>
                      <a:pt x="125" y="113"/>
                      <a:pt x="125" y="113"/>
                    </a:cubicBezTo>
                    <a:cubicBezTo>
                      <a:pt x="126" y="113"/>
                      <a:pt x="126" y="113"/>
                      <a:pt x="127" y="113"/>
                    </a:cubicBezTo>
                    <a:cubicBezTo>
                      <a:pt x="135" y="111"/>
                      <a:pt x="139" y="102"/>
                      <a:pt x="137" y="94"/>
                    </a:cubicBezTo>
                    <a:cubicBezTo>
                      <a:pt x="135" y="85"/>
                      <a:pt x="126" y="81"/>
                      <a:pt x="118" y="83"/>
                    </a:cubicBezTo>
                    <a:cubicBezTo>
                      <a:pt x="117" y="83"/>
                      <a:pt x="117" y="84"/>
                      <a:pt x="117" y="84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25" y="78"/>
                      <a:pt x="127" y="68"/>
                      <a:pt x="122" y="61"/>
                    </a:cubicBezTo>
                    <a:cubicBezTo>
                      <a:pt x="117" y="54"/>
                      <a:pt x="107" y="52"/>
                      <a:pt x="100" y="57"/>
                    </a:cubicBezTo>
                    <a:cubicBezTo>
                      <a:pt x="99" y="57"/>
                      <a:pt x="99" y="57"/>
                      <a:pt x="99" y="57"/>
                    </a:cubicBezTo>
                    <a:cubicBezTo>
                      <a:pt x="99" y="57"/>
                      <a:pt x="99" y="57"/>
                      <a:pt x="99" y="57"/>
                    </a:cubicBezTo>
                    <a:cubicBezTo>
                      <a:pt x="100" y="56"/>
                      <a:pt x="100" y="56"/>
                      <a:pt x="100" y="56"/>
                    </a:cubicBezTo>
                    <a:cubicBezTo>
                      <a:pt x="105" y="50"/>
                      <a:pt x="105" y="40"/>
                      <a:pt x="98" y="34"/>
                    </a:cubicBezTo>
                    <a:cubicBezTo>
                      <a:pt x="92" y="29"/>
                      <a:pt x="82" y="29"/>
                      <a:pt x="76" y="36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80" y="28"/>
                      <a:pt x="76" y="19"/>
                      <a:pt x="69" y="15"/>
                    </a:cubicBezTo>
                    <a:cubicBezTo>
                      <a:pt x="61" y="11"/>
                      <a:pt x="52" y="14"/>
                      <a:pt x="48" y="22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9" y="14"/>
                      <a:pt x="44" y="5"/>
                      <a:pt x="35" y="3"/>
                    </a:cubicBezTo>
                    <a:cubicBezTo>
                      <a:pt x="27" y="2"/>
                      <a:pt x="19" y="7"/>
                      <a:pt x="17" y="15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1"/>
                      <a:pt x="15" y="7"/>
                      <a:pt x="12" y="4"/>
                    </a:cubicBezTo>
                    <a:cubicBezTo>
                      <a:pt x="9" y="1"/>
                      <a:pt x="5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1"/>
                      <a:pt x="1" y="409"/>
                      <a:pt x="1" y="408"/>
                    </a:cubicBezTo>
                    <a:cubicBezTo>
                      <a:pt x="2" y="416"/>
                      <a:pt x="10" y="422"/>
                      <a:pt x="18" y="422"/>
                    </a:cubicBezTo>
                    <a:close/>
                  </a:path>
                </a:pathLst>
              </a:cu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9" name="Rectangle 1844"/>
              <p:cNvSpPr>
                <a:spLocks noChangeArrowheads="1"/>
              </p:cNvSpPr>
              <p:nvPr/>
            </p:nvSpPr>
            <p:spPr bwMode="auto">
              <a:xfrm>
                <a:off x="10787063" y="3282950"/>
                <a:ext cx="165100" cy="225425"/>
              </a:xfrm>
              <a:prstGeom prst="rect">
                <a:avLst/>
              </a:prstGeom>
              <a:solidFill>
                <a:srgbClr val="D3C5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0" name="Rectangle 1845"/>
              <p:cNvSpPr>
                <a:spLocks noChangeArrowheads="1"/>
              </p:cNvSpPr>
              <p:nvPr/>
            </p:nvSpPr>
            <p:spPr bwMode="auto">
              <a:xfrm>
                <a:off x="11102975" y="3282950"/>
                <a:ext cx="160338" cy="225425"/>
              </a:xfrm>
              <a:prstGeom prst="rect">
                <a:avLst/>
              </a:prstGeom>
              <a:solidFill>
                <a:srgbClr val="F6E9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1" name="Freeform 1846"/>
              <p:cNvSpPr>
                <a:spLocks/>
              </p:cNvSpPr>
              <p:nvPr/>
            </p:nvSpPr>
            <p:spPr bwMode="auto">
              <a:xfrm>
                <a:off x="10726738" y="3441700"/>
                <a:ext cx="285750" cy="138113"/>
              </a:xfrm>
              <a:custGeom>
                <a:avLst/>
                <a:gdLst>
                  <a:gd name="T0" fmla="*/ 2147483646 w 76"/>
                  <a:gd name="T1" fmla="*/ 2147483646 h 37"/>
                  <a:gd name="T2" fmla="*/ 2147483646 w 76"/>
                  <a:gd name="T3" fmla="*/ 2147483646 h 37"/>
                  <a:gd name="T4" fmla="*/ 2147483646 w 76"/>
                  <a:gd name="T5" fmla="*/ 2147483646 h 37"/>
                  <a:gd name="T6" fmla="*/ 2147483646 w 76"/>
                  <a:gd name="T7" fmla="*/ 2147483646 h 37"/>
                  <a:gd name="T8" fmla="*/ 2147483646 w 76"/>
                  <a:gd name="T9" fmla="*/ 0 h 37"/>
                  <a:gd name="T10" fmla="*/ 0 w 76"/>
                  <a:gd name="T11" fmla="*/ 2147483646 h 37"/>
                  <a:gd name="T12" fmla="*/ 2147483646 w 76"/>
                  <a:gd name="T13" fmla="*/ 2147483646 h 37"/>
                  <a:gd name="T14" fmla="*/ 2147483646 w 76"/>
                  <a:gd name="T15" fmla="*/ 2147483646 h 37"/>
                  <a:gd name="T16" fmla="*/ 2147483646 w 76"/>
                  <a:gd name="T17" fmla="*/ 2147483646 h 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37">
                    <a:moveTo>
                      <a:pt x="38" y="26"/>
                    </a:moveTo>
                    <a:cubicBezTo>
                      <a:pt x="40" y="26"/>
                      <a:pt x="41" y="27"/>
                      <a:pt x="41" y="2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17"/>
                      <a:pt x="59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7"/>
                      <a:pt x="36" y="26"/>
                      <a:pt x="38" y="26"/>
                    </a:cubicBezTo>
                    <a:close/>
                  </a:path>
                </a:pathLst>
              </a:custGeom>
              <a:solidFill>
                <a:srgbClr val="D76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2" name="Freeform 1847"/>
              <p:cNvSpPr>
                <a:spLocks/>
              </p:cNvSpPr>
              <p:nvPr/>
            </p:nvSpPr>
            <p:spPr bwMode="auto">
              <a:xfrm>
                <a:off x="11037888" y="3441700"/>
                <a:ext cx="285750" cy="138113"/>
              </a:xfrm>
              <a:custGeom>
                <a:avLst/>
                <a:gdLst>
                  <a:gd name="T0" fmla="*/ 2147483646 w 76"/>
                  <a:gd name="T1" fmla="*/ 2147483646 h 37"/>
                  <a:gd name="T2" fmla="*/ 2147483646 w 76"/>
                  <a:gd name="T3" fmla="*/ 2147483646 h 37"/>
                  <a:gd name="T4" fmla="*/ 2147483646 w 76"/>
                  <a:gd name="T5" fmla="*/ 2147483646 h 37"/>
                  <a:gd name="T6" fmla="*/ 2147483646 w 76"/>
                  <a:gd name="T7" fmla="*/ 2147483646 h 37"/>
                  <a:gd name="T8" fmla="*/ 2147483646 w 76"/>
                  <a:gd name="T9" fmla="*/ 0 h 37"/>
                  <a:gd name="T10" fmla="*/ 0 w 76"/>
                  <a:gd name="T11" fmla="*/ 2147483646 h 37"/>
                  <a:gd name="T12" fmla="*/ 2147483646 w 76"/>
                  <a:gd name="T13" fmla="*/ 2147483646 h 37"/>
                  <a:gd name="T14" fmla="*/ 2147483646 w 76"/>
                  <a:gd name="T15" fmla="*/ 2147483646 h 37"/>
                  <a:gd name="T16" fmla="*/ 2147483646 w 76"/>
                  <a:gd name="T17" fmla="*/ 2147483646 h 3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37">
                    <a:moveTo>
                      <a:pt x="38" y="26"/>
                    </a:moveTo>
                    <a:cubicBezTo>
                      <a:pt x="40" y="26"/>
                      <a:pt x="41" y="27"/>
                      <a:pt x="41" y="2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17"/>
                      <a:pt x="59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7"/>
                      <a:pt x="36" y="26"/>
                      <a:pt x="38" y="26"/>
                    </a:cubicBezTo>
                    <a:close/>
                  </a:path>
                </a:pathLst>
              </a:custGeom>
              <a:solidFill>
                <a:srgbClr val="D76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3" name="Freeform 1848"/>
              <p:cNvSpPr>
                <a:spLocks/>
              </p:cNvSpPr>
              <p:nvPr/>
            </p:nvSpPr>
            <p:spPr bwMode="auto">
              <a:xfrm>
                <a:off x="10607675" y="2897188"/>
                <a:ext cx="831850" cy="292100"/>
              </a:xfrm>
              <a:custGeom>
                <a:avLst/>
                <a:gdLst>
                  <a:gd name="T0" fmla="*/ 2147483646 w 222"/>
                  <a:gd name="T1" fmla="*/ 2147483646 h 78"/>
                  <a:gd name="T2" fmla="*/ 2147483646 w 222"/>
                  <a:gd name="T3" fmla="*/ 0 h 78"/>
                  <a:gd name="T4" fmla="*/ 2147483646 w 222"/>
                  <a:gd name="T5" fmla="*/ 2147483646 h 78"/>
                  <a:gd name="T6" fmla="*/ 0 w 222"/>
                  <a:gd name="T7" fmla="*/ 0 h 78"/>
                  <a:gd name="T8" fmla="*/ 2147483646 w 222"/>
                  <a:gd name="T9" fmla="*/ 2147483646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2" h="78">
                    <a:moveTo>
                      <a:pt x="112" y="78"/>
                    </a:moveTo>
                    <a:cubicBezTo>
                      <a:pt x="182" y="78"/>
                      <a:pt x="207" y="37"/>
                      <a:pt x="222" y="0"/>
                    </a:cubicBezTo>
                    <a:cubicBezTo>
                      <a:pt x="222" y="0"/>
                      <a:pt x="178" y="61"/>
                      <a:pt x="114" y="58"/>
                    </a:cubicBezTo>
                    <a:cubicBezTo>
                      <a:pt x="59" y="56"/>
                      <a:pt x="0" y="0"/>
                      <a:pt x="0" y="0"/>
                    </a:cubicBezTo>
                    <a:cubicBezTo>
                      <a:pt x="15" y="38"/>
                      <a:pt x="57" y="78"/>
                      <a:pt x="112" y="78"/>
                    </a:cubicBezTo>
                    <a:close/>
                  </a:path>
                </a:pathLst>
              </a:custGeom>
              <a:solidFill>
                <a:srgbClr val="D3C5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4" name="Freeform 1849"/>
              <p:cNvSpPr>
                <a:spLocks/>
              </p:cNvSpPr>
              <p:nvPr/>
            </p:nvSpPr>
            <p:spPr bwMode="auto">
              <a:xfrm>
                <a:off x="10588625" y="2251075"/>
                <a:ext cx="874713" cy="863600"/>
              </a:xfrm>
              <a:custGeom>
                <a:avLst/>
                <a:gdLst>
                  <a:gd name="T0" fmla="*/ 2147483646 w 233"/>
                  <a:gd name="T1" fmla="*/ 2147483646 h 230"/>
                  <a:gd name="T2" fmla="*/ 2147483646 w 233"/>
                  <a:gd name="T3" fmla="*/ 0 h 230"/>
                  <a:gd name="T4" fmla="*/ 2147483646 w 233"/>
                  <a:gd name="T5" fmla="*/ 2147483646 h 230"/>
                  <a:gd name="T6" fmla="*/ 2147483646 w 233"/>
                  <a:gd name="T7" fmla="*/ 0 h 230"/>
                  <a:gd name="T8" fmla="*/ 0 w 233"/>
                  <a:gd name="T9" fmla="*/ 2147483646 h 230"/>
                  <a:gd name="T10" fmla="*/ 2147483646 w 233"/>
                  <a:gd name="T11" fmla="*/ 2147483646 h 230"/>
                  <a:gd name="T12" fmla="*/ 2147483646 w 233"/>
                  <a:gd name="T13" fmla="*/ 2147483646 h 230"/>
                  <a:gd name="T14" fmla="*/ 2147483646 w 233"/>
                  <a:gd name="T15" fmla="*/ 2147483646 h 230"/>
                  <a:gd name="T16" fmla="*/ 2147483646 w 233"/>
                  <a:gd name="T17" fmla="*/ 2147483646 h 230"/>
                  <a:gd name="T18" fmla="*/ 2147483646 w 233"/>
                  <a:gd name="T19" fmla="*/ 2147483646 h 230"/>
                  <a:gd name="T20" fmla="*/ 2147483646 w 233"/>
                  <a:gd name="T21" fmla="*/ 2147483646 h 23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33" h="230">
                    <a:moveTo>
                      <a:pt x="233" y="59"/>
                    </a:moveTo>
                    <a:cubicBezTo>
                      <a:pt x="233" y="26"/>
                      <a:pt x="207" y="0"/>
                      <a:pt x="174" y="0"/>
                    </a:cubicBezTo>
                    <a:cubicBezTo>
                      <a:pt x="146" y="0"/>
                      <a:pt x="123" y="19"/>
                      <a:pt x="117" y="44"/>
                    </a:cubicBezTo>
                    <a:cubicBezTo>
                      <a:pt x="110" y="19"/>
                      <a:pt x="87" y="0"/>
                      <a:pt x="59" y="0"/>
                    </a:cubicBezTo>
                    <a:cubicBezTo>
                      <a:pt x="27" y="0"/>
                      <a:pt x="0" y="26"/>
                      <a:pt x="0" y="59"/>
                    </a:cubicBezTo>
                    <a:cubicBezTo>
                      <a:pt x="0" y="92"/>
                      <a:pt x="22" y="118"/>
                      <a:pt x="55" y="118"/>
                    </a:cubicBezTo>
                    <a:cubicBezTo>
                      <a:pt x="55" y="118"/>
                      <a:pt x="59" y="141"/>
                      <a:pt x="59" y="149"/>
                    </a:cubicBezTo>
                    <a:cubicBezTo>
                      <a:pt x="62" y="181"/>
                      <a:pt x="75" y="230"/>
                      <a:pt x="119" y="230"/>
                    </a:cubicBezTo>
                    <a:cubicBezTo>
                      <a:pt x="158" y="230"/>
                      <a:pt x="176" y="181"/>
                      <a:pt x="178" y="149"/>
                    </a:cubicBezTo>
                    <a:cubicBezTo>
                      <a:pt x="178" y="141"/>
                      <a:pt x="182" y="118"/>
                      <a:pt x="182" y="118"/>
                    </a:cubicBezTo>
                    <a:cubicBezTo>
                      <a:pt x="213" y="116"/>
                      <a:pt x="233" y="90"/>
                      <a:pt x="233" y="59"/>
                    </a:cubicBezTo>
                    <a:close/>
                  </a:path>
                </a:pathLst>
              </a:custGeom>
              <a:solidFill>
                <a:srgbClr val="F5C7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5" name="Oval 1850"/>
              <p:cNvSpPr>
                <a:spLocks noChangeArrowheads="1"/>
              </p:cNvSpPr>
              <p:nvPr/>
            </p:nvSpPr>
            <p:spPr bwMode="auto">
              <a:xfrm>
                <a:off x="10723563" y="2413000"/>
                <a:ext cx="161925" cy="161925"/>
              </a:xfrm>
              <a:prstGeom prst="ellipse">
                <a:avLst/>
              </a:prstGeom>
              <a:solidFill>
                <a:srgbClr val="4116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6" name="Oval 1851"/>
              <p:cNvSpPr>
                <a:spLocks noChangeArrowheads="1"/>
              </p:cNvSpPr>
              <p:nvPr/>
            </p:nvSpPr>
            <p:spPr bwMode="auto">
              <a:xfrm>
                <a:off x="11166475" y="2413000"/>
                <a:ext cx="160338" cy="161925"/>
              </a:xfrm>
              <a:prstGeom prst="ellipse">
                <a:avLst/>
              </a:prstGeom>
              <a:solidFill>
                <a:srgbClr val="4116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7" name="Oval 1852"/>
              <p:cNvSpPr>
                <a:spLocks noChangeArrowheads="1"/>
              </p:cNvSpPr>
              <p:nvPr/>
            </p:nvSpPr>
            <p:spPr bwMode="auto">
              <a:xfrm>
                <a:off x="10806113" y="2443163"/>
                <a:ext cx="52388" cy="523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8" name="Oval 1853"/>
              <p:cNvSpPr>
                <a:spLocks noChangeArrowheads="1"/>
              </p:cNvSpPr>
              <p:nvPr/>
            </p:nvSpPr>
            <p:spPr bwMode="auto">
              <a:xfrm>
                <a:off x="11249025" y="2443163"/>
                <a:ext cx="52388" cy="523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9" name="Freeform 1854"/>
              <p:cNvSpPr>
                <a:spLocks/>
              </p:cNvSpPr>
              <p:nvPr/>
            </p:nvSpPr>
            <p:spPr bwMode="auto">
              <a:xfrm>
                <a:off x="10910888" y="2847975"/>
                <a:ext cx="233363" cy="214313"/>
              </a:xfrm>
              <a:custGeom>
                <a:avLst/>
                <a:gdLst>
                  <a:gd name="T0" fmla="*/ 2147483646 w 62"/>
                  <a:gd name="T1" fmla="*/ 2147483646 h 57"/>
                  <a:gd name="T2" fmla="*/ 2147483646 w 62"/>
                  <a:gd name="T3" fmla="*/ 2147483646 h 57"/>
                  <a:gd name="T4" fmla="*/ 2147483646 w 62"/>
                  <a:gd name="T5" fmla="*/ 2147483646 h 57"/>
                  <a:gd name="T6" fmla="*/ 0 w 62"/>
                  <a:gd name="T7" fmla="*/ 2147483646 h 57"/>
                  <a:gd name="T8" fmla="*/ 2147483646 w 62"/>
                  <a:gd name="T9" fmla="*/ 2147483646 h 57"/>
                  <a:gd name="T10" fmla="*/ 2147483646 w 62"/>
                  <a:gd name="T11" fmla="*/ 2147483646 h 57"/>
                  <a:gd name="T12" fmla="*/ 2147483646 w 62"/>
                  <a:gd name="T13" fmla="*/ 2147483646 h 57"/>
                  <a:gd name="T14" fmla="*/ 2147483646 w 62"/>
                  <a:gd name="T15" fmla="*/ 2147483646 h 57"/>
                  <a:gd name="T16" fmla="*/ 2147483646 w 62"/>
                  <a:gd name="T17" fmla="*/ 2147483646 h 57"/>
                  <a:gd name="T18" fmla="*/ 2147483646 w 62"/>
                  <a:gd name="T19" fmla="*/ 2147483646 h 57"/>
                  <a:gd name="T20" fmla="*/ 2147483646 w 62"/>
                  <a:gd name="T21" fmla="*/ 2147483646 h 57"/>
                  <a:gd name="T22" fmla="*/ 2147483646 w 62"/>
                  <a:gd name="T23" fmla="*/ 2147483646 h 57"/>
                  <a:gd name="T24" fmla="*/ 2147483646 w 62"/>
                  <a:gd name="T25" fmla="*/ 2147483646 h 57"/>
                  <a:gd name="T26" fmla="*/ 2147483646 w 62"/>
                  <a:gd name="T27" fmla="*/ 2147483646 h 57"/>
                  <a:gd name="T28" fmla="*/ 2147483646 w 62"/>
                  <a:gd name="T29" fmla="*/ 2147483646 h 57"/>
                  <a:gd name="T30" fmla="*/ 2147483646 w 62"/>
                  <a:gd name="T31" fmla="*/ 2147483646 h 57"/>
                  <a:gd name="T32" fmla="*/ 2147483646 w 62"/>
                  <a:gd name="T33" fmla="*/ 2147483646 h 57"/>
                  <a:gd name="T34" fmla="*/ 2147483646 w 62"/>
                  <a:gd name="T35" fmla="*/ 2147483646 h 57"/>
                  <a:gd name="T36" fmla="*/ 2147483646 w 62"/>
                  <a:gd name="T37" fmla="*/ 2147483646 h 57"/>
                  <a:gd name="T38" fmla="*/ 2147483646 w 62"/>
                  <a:gd name="T39" fmla="*/ 2147483646 h 57"/>
                  <a:gd name="T40" fmla="*/ 2147483646 w 62"/>
                  <a:gd name="T41" fmla="*/ 2147483646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2" h="57">
                    <a:moveTo>
                      <a:pt x="56" y="1"/>
                    </a:moveTo>
                    <a:cubicBezTo>
                      <a:pt x="31" y="3"/>
                      <a:pt x="31" y="3"/>
                      <a:pt x="31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5" y="46"/>
                      <a:pt x="21" y="49"/>
                      <a:pt x="18" y="47"/>
                    </a:cubicBezTo>
                    <a:cubicBezTo>
                      <a:pt x="16" y="46"/>
                      <a:pt x="13" y="47"/>
                      <a:pt x="12" y="49"/>
                    </a:cubicBezTo>
                    <a:cubicBezTo>
                      <a:pt x="11" y="51"/>
                      <a:pt x="11" y="54"/>
                      <a:pt x="14" y="55"/>
                    </a:cubicBezTo>
                    <a:cubicBezTo>
                      <a:pt x="16" y="56"/>
                      <a:pt x="18" y="57"/>
                      <a:pt x="20" y="57"/>
                    </a:cubicBezTo>
                    <a:cubicBezTo>
                      <a:pt x="24" y="57"/>
                      <a:pt x="28" y="55"/>
                      <a:pt x="31" y="52"/>
                    </a:cubicBezTo>
                    <a:cubicBezTo>
                      <a:pt x="33" y="55"/>
                      <a:pt x="37" y="57"/>
                      <a:pt x="41" y="57"/>
                    </a:cubicBezTo>
                    <a:cubicBezTo>
                      <a:pt x="43" y="57"/>
                      <a:pt x="46" y="56"/>
                      <a:pt x="48" y="55"/>
                    </a:cubicBezTo>
                    <a:cubicBezTo>
                      <a:pt x="50" y="54"/>
                      <a:pt x="51" y="51"/>
                      <a:pt x="50" y="49"/>
                    </a:cubicBezTo>
                    <a:cubicBezTo>
                      <a:pt x="49" y="47"/>
                      <a:pt x="46" y="46"/>
                      <a:pt x="44" y="47"/>
                    </a:cubicBezTo>
                    <a:cubicBezTo>
                      <a:pt x="40" y="49"/>
                      <a:pt x="37" y="46"/>
                      <a:pt x="35" y="44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60" y="9"/>
                      <a:pt x="62" y="7"/>
                      <a:pt x="61" y="4"/>
                    </a:cubicBezTo>
                    <a:cubicBezTo>
                      <a:pt x="61" y="2"/>
                      <a:pt x="59" y="0"/>
                      <a:pt x="56" y="1"/>
                    </a:cubicBezTo>
                    <a:close/>
                  </a:path>
                </a:pathLst>
              </a:custGeom>
              <a:solidFill>
                <a:srgbClr val="F29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72" name="文本框 71"/>
          <p:cNvSpPr txBox="1"/>
          <p:nvPr/>
        </p:nvSpPr>
        <p:spPr>
          <a:xfrm>
            <a:off x="2143937" y="992738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1601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 形 9"/>
          <p:cNvSpPr/>
          <p:nvPr/>
        </p:nvSpPr>
        <p:spPr>
          <a:xfrm rot="18972608">
            <a:off x="2100431" y="4898655"/>
            <a:ext cx="285637" cy="285637"/>
          </a:xfrm>
          <a:prstGeom prst="corner">
            <a:avLst>
              <a:gd name="adj1" fmla="val 16653"/>
              <a:gd name="adj2" fmla="val 16654"/>
            </a:avLst>
          </a:prstGeom>
          <a:solidFill>
            <a:srgbClr val="6C2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L 形 47"/>
          <p:cNvSpPr/>
          <p:nvPr/>
        </p:nvSpPr>
        <p:spPr>
          <a:xfrm rot="18972608">
            <a:off x="4658231" y="4898655"/>
            <a:ext cx="285637" cy="285637"/>
          </a:xfrm>
          <a:prstGeom prst="corner">
            <a:avLst>
              <a:gd name="adj1" fmla="val 16653"/>
              <a:gd name="adj2" fmla="val 16654"/>
            </a:avLst>
          </a:prstGeom>
          <a:solidFill>
            <a:srgbClr val="6C2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L 形 56"/>
          <p:cNvSpPr/>
          <p:nvPr/>
        </p:nvSpPr>
        <p:spPr>
          <a:xfrm rot="18972608">
            <a:off x="7216031" y="4898655"/>
            <a:ext cx="285637" cy="285637"/>
          </a:xfrm>
          <a:prstGeom prst="corner">
            <a:avLst>
              <a:gd name="adj1" fmla="val 16653"/>
              <a:gd name="adj2" fmla="val 16654"/>
            </a:avLst>
          </a:prstGeom>
          <a:solidFill>
            <a:srgbClr val="6C2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L 形 65"/>
          <p:cNvSpPr/>
          <p:nvPr/>
        </p:nvSpPr>
        <p:spPr>
          <a:xfrm rot="18972608">
            <a:off x="9814471" y="4898655"/>
            <a:ext cx="285637" cy="285637"/>
          </a:xfrm>
          <a:prstGeom prst="corner">
            <a:avLst>
              <a:gd name="adj1" fmla="val 16653"/>
              <a:gd name="adj2" fmla="val 16654"/>
            </a:avLst>
          </a:prstGeom>
          <a:solidFill>
            <a:srgbClr val="6C2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518194" y="2791375"/>
            <a:ext cx="1342531" cy="1342531"/>
          </a:xfrm>
          <a:prstGeom prst="ellipse">
            <a:avLst/>
          </a:prstGeom>
          <a:noFill/>
          <a:ln w="28575">
            <a:solidFill>
              <a:srgbClr val="6C2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827961" y="3112342"/>
            <a:ext cx="722997" cy="700597"/>
            <a:chOff x="2667000" y="3081124"/>
            <a:chExt cx="922338" cy="893762"/>
          </a:xfrm>
          <a:noFill/>
        </p:grpSpPr>
        <p:sp>
          <p:nvSpPr>
            <p:cNvPr id="32" name="Freeform 832"/>
            <p:cNvSpPr>
              <a:spLocks noEditPoints="1"/>
            </p:cNvSpPr>
            <p:nvPr/>
          </p:nvSpPr>
          <p:spPr bwMode="auto">
            <a:xfrm>
              <a:off x="2667000" y="3081124"/>
              <a:ext cx="922338" cy="893762"/>
            </a:xfrm>
            <a:custGeom>
              <a:avLst/>
              <a:gdLst>
                <a:gd name="T0" fmla="*/ 2147483646 w 376"/>
                <a:gd name="T1" fmla="*/ 2147483646 h 365"/>
                <a:gd name="T2" fmla="*/ 0 w 376"/>
                <a:gd name="T3" fmla="*/ 2147483646 h 365"/>
                <a:gd name="T4" fmla="*/ 0 w 376"/>
                <a:gd name="T5" fmla="*/ 2147483646 h 365"/>
                <a:gd name="T6" fmla="*/ 2147483646 w 376"/>
                <a:gd name="T7" fmla="*/ 2147483646 h 365"/>
                <a:gd name="T8" fmla="*/ 2147483646 w 376"/>
                <a:gd name="T9" fmla="*/ 2147483646 h 365"/>
                <a:gd name="T10" fmla="*/ 2147483646 w 376"/>
                <a:gd name="T11" fmla="*/ 2147483646 h 365"/>
                <a:gd name="T12" fmla="*/ 2147483646 w 376"/>
                <a:gd name="T13" fmla="*/ 2147483646 h 365"/>
                <a:gd name="T14" fmla="*/ 2147483646 w 376"/>
                <a:gd name="T15" fmla="*/ 0 h 365"/>
                <a:gd name="T16" fmla="*/ 2147483646 w 376"/>
                <a:gd name="T17" fmla="*/ 2147483646 h 365"/>
                <a:gd name="T18" fmla="*/ 2147483646 w 376"/>
                <a:gd name="T19" fmla="*/ 2147483646 h 365"/>
                <a:gd name="T20" fmla="*/ 2147483646 w 376"/>
                <a:gd name="T21" fmla="*/ 2147483646 h 365"/>
                <a:gd name="T22" fmla="*/ 2147483646 w 376"/>
                <a:gd name="T23" fmla="*/ 2147483646 h 365"/>
                <a:gd name="T24" fmla="*/ 2147483646 w 376"/>
                <a:gd name="T25" fmla="*/ 2147483646 h 365"/>
                <a:gd name="T26" fmla="*/ 2147483646 w 376"/>
                <a:gd name="T27" fmla="*/ 2147483646 h 365"/>
                <a:gd name="T28" fmla="*/ 2147483646 w 376"/>
                <a:gd name="T29" fmla="*/ 0 h 3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76" h="365">
                  <a:moveTo>
                    <a:pt x="128" y="88"/>
                  </a:moveTo>
                  <a:cubicBezTo>
                    <a:pt x="57" y="88"/>
                    <a:pt x="0" y="145"/>
                    <a:pt x="0" y="216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48" y="316"/>
                    <a:pt x="48" y="316"/>
                    <a:pt x="48" y="316"/>
                  </a:cubicBezTo>
                  <a:cubicBezTo>
                    <a:pt x="70" y="334"/>
                    <a:pt x="98" y="344"/>
                    <a:pt x="128" y="344"/>
                  </a:cubicBezTo>
                  <a:cubicBezTo>
                    <a:pt x="199" y="344"/>
                    <a:pt x="256" y="287"/>
                    <a:pt x="256" y="216"/>
                  </a:cubicBezTo>
                  <a:cubicBezTo>
                    <a:pt x="256" y="145"/>
                    <a:pt x="199" y="88"/>
                    <a:pt x="128" y="88"/>
                  </a:cubicBezTo>
                  <a:moveTo>
                    <a:pt x="248" y="0"/>
                  </a:moveTo>
                  <a:cubicBezTo>
                    <a:pt x="197" y="0"/>
                    <a:pt x="153" y="29"/>
                    <a:pt x="133" y="72"/>
                  </a:cubicBezTo>
                  <a:cubicBezTo>
                    <a:pt x="210" y="75"/>
                    <a:pt x="272" y="138"/>
                    <a:pt x="272" y="216"/>
                  </a:cubicBezTo>
                  <a:cubicBezTo>
                    <a:pt x="272" y="229"/>
                    <a:pt x="270" y="242"/>
                    <a:pt x="267" y="254"/>
                  </a:cubicBezTo>
                  <a:cubicBezTo>
                    <a:pt x="290" y="251"/>
                    <a:pt x="310" y="241"/>
                    <a:pt x="328" y="228"/>
                  </a:cubicBezTo>
                  <a:cubicBezTo>
                    <a:pt x="376" y="276"/>
                    <a:pt x="376" y="276"/>
                    <a:pt x="376" y="276"/>
                  </a:cubicBezTo>
                  <a:cubicBezTo>
                    <a:pt x="376" y="128"/>
                    <a:pt x="376" y="128"/>
                    <a:pt x="376" y="128"/>
                  </a:cubicBezTo>
                  <a:cubicBezTo>
                    <a:pt x="376" y="57"/>
                    <a:pt x="319" y="0"/>
                    <a:pt x="248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833"/>
            <p:cNvSpPr>
              <a:spLocks noEditPoints="1"/>
            </p:cNvSpPr>
            <p:nvPr/>
          </p:nvSpPr>
          <p:spPr bwMode="auto">
            <a:xfrm>
              <a:off x="2901950" y="3541499"/>
              <a:ext cx="255588" cy="136525"/>
            </a:xfrm>
            <a:custGeom>
              <a:avLst/>
              <a:gdLst>
                <a:gd name="T0" fmla="*/ 0 w 161"/>
                <a:gd name="T1" fmla="*/ 0 h 86"/>
                <a:gd name="T2" fmla="*/ 0 w 161"/>
                <a:gd name="T3" fmla="*/ 2147483646 h 86"/>
                <a:gd name="T4" fmla="*/ 2147483646 w 161"/>
                <a:gd name="T5" fmla="*/ 2147483646 h 86"/>
                <a:gd name="T6" fmla="*/ 2147483646 w 161"/>
                <a:gd name="T7" fmla="*/ 0 h 86"/>
                <a:gd name="T8" fmla="*/ 0 w 161"/>
                <a:gd name="T9" fmla="*/ 0 h 86"/>
                <a:gd name="T10" fmla="*/ 0 w 161"/>
                <a:gd name="T11" fmla="*/ 2147483646 h 86"/>
                <a:gd name="T12" fmla="*/ 2147483646 w 161"/>
                <a:gd name="T13" fmla="*/ 2147483646 h 86"/>
                <a:gd name="T14" fmla="*/ 2147483646 w 161"/>
                <a:gd name="T15" fmla="*/ 2147483646 h 86"/>
                <a:gd name="T16" fmla="*/ 0 w 161"/>
                <a:gd name="T17" fmla="*/ 2147483646 h 86"/>
                <a:gd name="T18" fmla="*/ 0 w 161"/>
                <a:gd name="T19" fmla="*/ 2147483646 h 86"/>
                <a:gd name="T20" fmla="*/ 0 w 161"/>
                <a:gd name="T21" fmla="*/ 2147483646 h 86"/>
                <a:gd name="T22" fmla="*/ 2147483646 w 161"/>
                <a:gd name="T23" fmla="*/ 2147483646 h 86"/>
                <a:gd name="T24" fmla="*/ 2147483646 w 161"/>
                <a:gd name="T25" fmla="*/ 2147483646 h 86"/>
                <a:gd name="T26" fmla="*/ 0 w 161"/>
                <a:gd name="T27" fmla="*/ 2147483646 h 86"/>
                <a:gd name="T28" fmla="*/ 0 w 161"/>
                <a:gd name="T29" fmla="*/ 2147483646 h 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1" h="86">
                  <a:moveTo>
                    <a:pt x="0" y="0"/>
                  </a:moveTo>
                  <a:lnTo>
                    <a:pt x="0" y="12"/>
                  </a:lnTo>
                  <a:lnTo>
                    <a:pt x="161" y="12"/>
                  </a:lnTo>
                  <a:lnTo>
                    <a:pt x="161" y="0"/>
                  </a:lnTo>
                  <a:lnTo>
                    <a:pt x="0" y="0"/>
                  </a:lnTo>
                  <a:close/>
                  <a:moveTo>
                    <a:pt x="0" y="49"/>
                  </a:moveTo>
                  <a:lnTo>
                    <a:pt x="161" y="49"/>
                  </a:lnTo>
                  <a:lnTo>
                    <a:pt x="161" y="37"/>
                  </a:lnTo>
                  <a:lnTo>
                    <a:pt x="0" y="37"/>
                  </a:lnTo>
                  <a:lnTo>
                    <a:pt x="0" y="49"/>
                  </a:lnTo>
                  <a:close/>
                  <a:moveTo>
                    <a:pt x="0" y="86"/>
                  </a:moveTo>
                  <a:lnTo>
                    <a:pt x="112" y="86"/>
                  </a:lnTo>
                  <a:lnTo>
                    <a:pt x="112" y="74"/>
                  </a:lnTo>
                  <a:lnTo>
                    <a:pt x="0" y="74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834"/>
            <p:cNvSpPr>
              <a:spLocks noEditPoints="1"/>
            </p:cNvSpPr>
            <p:nvPr/>
          </p:nvSpPr>
          <p:spPr bwMode="auto">
            <a:xfrm>
              <a:off x="3251200" y="3325599"/>
              <a:ext cx="200025" cy="138112"/>
            </a:xfrm>
            <a:custGeom>
              <a:avLst/>
              <a:gdLst>
                <a:gd name="T0" fmla="*/ 2147483646 w 82"/>
                <a:gd name="T1" fmla="*/ 2147483646 h 56"/>
                <a:gd name="T2" fmla="*/ 2147483646 w 82"/>
                <a:gd name="T3" fmla="*/ 2147483646 h 56"/>
                <a:gd name="T4" fmla="*/ 2147483646 w 82"/>
                <a:gd name="T5" fmla="*/ 2147483646 h 56"/>
                <a:gd name="T6" fmla="*/ 2147483646 w 82"/>
                <a:gd name="T7" fmla="*/ 2147483646 h 56"/>
                <a:gd name="T8" fmla="*/ 2147483646 w 82"/>
                <a:gd name="T9" fmla="*/ 2147483646 h 56"/>
                <a:gd name="T10" fmla="*/ 2147483646 w 82"/>
                <a:gd name="T11" fmla="*/ 2147483646 h 56"/>
                <a:gd name="T12" fmla="*/ 2147483646 w 82"/>
                <a:gd name="T13" fmla="*/ 2147483646 h 56"/>
                <a:gd name="T14" fmla="*/ 2147483646 w 82"/>
                <a:gd name="T15" fmla="*/ 2147483646 h 56"/>
                <a:gd name="T16" fmla="*/ 2147483646 w 82"/>
                <a:gd name="T17" fmla="*/ 2147483646 h 56"/>
                <a:gd name="T18" fmla="*/ 2147483646 w 82"/>
                <a:gd name="T19" fmla="*/ 2147483646 h 56"/>
                <a:gd name="T20" fmla="*/ 0 w 82"/>
                <a:gd name="T21" fmla="*/ 0 h 56"/>
                <a:gd name="T22" fmla="*/ 2147483646 w 82"/>
                <a:gd name="T23" fmla="*/ 2147483646 h 56"/>
                <a:gd name="T24" fmla="*/ 2147483646 w 82"/>
                <a:gd name="T25" fmla="*/ 2147483646 h 56"/>
                <a:gd name="T26" fmla="*/ 2147483646 w 82"/>
                <a:gd name="T27" fmla="*/ 0 h 56"/>
                <a:gd name="T28" fmla="*/ 0 w 82"/>
                <a:gd name="T29" fmla="*/ 0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2" h="56">
                  <a:moveTo>
                    <a:pt x="26" y="32"/>
                  </a:moveTo>
                  <a:cubicBezTo>
                    <a:pt x="82" y="32"/>
                    <a:pt x="82" y="32"/>
                    <a:pt x="82" y="32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3" y="27"/>
                    <a:pt x="24" y="29"/>
                    <a:pt x="26" y="32"/>
                  </a:cubicBezTo>
                  <a:close/>
                  <a:moveTo>
                    <a:pt x="38" y="56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51"/>
                    <a:pt x="37" y="53"/>
                    <a:pt x="38" y="56"/>
                  </a:cubicBezTo>
                  <a:close/>
                  <a:moveTo>
                    <a:pt x="0" y="0"/>
                  </a:moveTo>
                  <a:cubicBezTo>
                    <a:pt x="3" y="3"/>
                    <a:pt x="6" y="5"/>
                    <a:pt x="8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835"/>
            <p:cNvSpPr>
              <a:spLocks noEditPoints="1"/>
            </p:cNvSpPr>
            <p:nvPr/>
          </p:nvSpPr>
          <p:spPr bwMode="auto">
            <a:xfrm>
              <a:off x="2805113" y="3541499"/>
              <a:ext cx="58737" cy="136525"/>
            </a:xfrm>
            <a:custGeom>
              <a:avLst/>
              <a:gdLst>
                <a:gd name="T0" fmla="*/ 2147483646 w 37"/>
                <a:gd name="T1" fmla="*/ 2147483646 h 86"/>
                <a:gd name="T2" fmla="*/ 0 w 37"/>
                <a:gd name="T3" fmla="*/ 2147483646 h 86"/>
                <a:gd name="T4" fmla="*/ 0 w 37"/>
                <a:gd name="T5" fmla="*/ 2147483646 h 86"/>
                <a:gd name="T6" fmla="*/ 2147483646 w 37"/>
                <a:gd name="T7" fmla="*/ 2147483646 h 86"/>
                <a:gd name="T8" fmla="*/ 2147483646 w 37"/>
                <a:gd name="T9" fmla="*/ 2147483646 h 86"/>
                <a:gd name="T10" fmla="*/ 2147483646 w 37"/>
                <a:gd name="T11" fmla="*/ 2147483646 h 86"/>
                <a:gd name="T12" fmla="*/ 2147483646 w 37"/>
                <a:gd name="T13" fmla="*/ 2147483646 h 86"/>
                <a:gd name="T14" fmla="*/ 2147483646 w 37"/>
                <a:gd name="T15" fmla="*/ 2147483646 h 86"/>
                <a:gd name="T16" fmla="*/ 2147483646 w 37"/>
                <a:gd name="T17" fmla="*/ 2147483646 h 86"/>
                <a:gd name="T18" fmla="*/ 2147483646 w 37"/>
                <a:gd name="T19" fmla="*/ 2147483646 h 86"/>
                <a:gd name="T20" fmla="*/ 2147483646 w 37"/>
                <a:gd name="T21" fmla="*/ 2147483646 h 86"/>
                <a:gd name="T22" fmla="*/ 0 w 37"/>
                <a:gd name="T23" fmla="*/ 2147483646 h 86"/>
                <a:gd name="T24" fmla="*/ 0 w 37"/>
                <a:gd name="T25" fmla="*/ 2147483646 h 86"/>
                <a:gd name="T26" fmla="*/ 2147483646 w 37"/>
                <a:gd name="T27" fmla="*/ 2147483646 h 86"/>
                <a:gd name="T28" fmla="*/ 2147483646 w 37"/>
                <a:gd name="T29" fmla="*/ 2147483646 h 86"/>
                <a:gd name="T30" fmla="*/ 2147483646 w 37"/>
                <a:gd name="T31" fmla="*/ 2147483646 h 86"/>
                <a:gd name="T32" fmla="*/ 2147483646 w 37"/>
                <a:gd name="T33" fmla="*/ 2147483646 h 86"/>
                <a:gd name="T34" fmla="*/ 2147483646 w 37"/>
                <a:gd name="T35" fmla="*/ 2147483646 h 86"/>
                <a:gd name="T36" fmla="*/ 2147483646 w 37"/>
                <a:gd name="T37" fmla="*/ 2147483646 h 86"/>
                <a:gd name="T38" fmla="*/ 2147483646 w 37"/>
                <a:gd name="T39" fmla="*/ 2147483646 h 86"/>
                <a:gd name="T40" fmla="*/ 2147483646 w 37"/>
                <a:gd name="T41" fmla="*/ 2147483646 h 86"/>
                <a:gd name="T42" fmla="*/ 2147483646 w 37"/>
                <a:gd name="T43" fmla="*/ 2147483646 h 86"/>
                <a:gd name="T44" fmla="*/ 2147483646 w 37"/>
                <a:gd name="T45" fmla="*/ 2147483646 h 86"/>
                <a:gd name="T46" fmla="*/ 2147483646 w 37"/>
                <a:gd name="T47" fmla="*/ 2147483646 h 86"/>
                <a:gd name="T48" fmla="*/ 2147483646 w 37"/>
                <a:gd name="T49" fmla="*/ 2147483646 h 86"/>
                <a:gd name="T50" fmla="*/ 2147483646 w 37"/>
                <a:gd name="T51" fmla="*/ 2147483646 h 86"/>
                <a:gd name="T52" fmla="*/ 2147483646 w 37"/>
                <a:gd name="T53" fmla="*/ 2147483646 h 86"/>
                <a:gd name="T54" fmla="*/ 2147483646 w 37"/>
                <a:gd name="T55" fmla="*/ 2147483646 h 86"/>
                <a:gd name="T56" fmla="*/ 2147483646 w 37"/>
                <a:gd name="T57" fmla="*/ 2147483646 h 86"/>
                <a:gd name="T58" fmla="*/ 2147483646 w 37"/>
                <a:gd name="T59" fmla="*/ 2147483646 h 86"/>
                <a:gd name="T60" fmla="*/ 0 w 37"/>
                <a:gd name="T61" fmla="*/ 2147483646 h 86"/>
                <a:gd name="T62" fmla="*/ 0 w 37"/>
                <a:gd name="T63" fmla="*/ 2147483646 h 86"/>
                <a:gd name="T64" fmla="*/ 2147483646 w 37"/>
                <a:gd name="T65" fmla="*/ 2147483646 h 86"/>
                <a:gd name="T66" fmla="*/ 2147483646 w 37"/>
                <a:gd name="T67" fmla="*/ 2147483646 h 86"/>
                <a:gd name="T68" fmla="*/ 2147483646 w 37"/>
                <a:gd name="T69" fmla="*/ 2147483646 h 86"/>
                <a:gd name="T70" fmla="*/ 2147483646 w 37"/>
                <a:gd name="T71" fmla="*/ 2147483646 h 86"/>
                <a:gd name="T72" fmla="*/ 2147483646 w 37"/>
                <a:gd name="T73" fmla="*/ 2147483646 h 86"/>
                <a:gd name="T74" fmla="*/ 2147483646 w 37"/>
                <a:gd name="T75" fmla="*/ 2147483646 h 86"/>
                <a:gd name="T76" fmla="*/ 2147483646 w 37"/>
                <a:gd name="T77" fmla="*/ 2147483646 h 86"/>
                <a:gd name="T78" fmla="*/ 2147483646 w 37"/>
                <a:gd name="T79" fmla="*/ 2147483646 h 86"/>
                <a:gd name="T80" fmla="*/ 2147483646 w 37"/>
                <a:gd name="T81" fmla="*/ 2147483646 h 86"/>
                <a:gd name="T82" fmla="*/ 2147483646 w 37"/>
                <a:gd name="T83" fmla="*/ 2147483646 h 86"/>
                <a:gd name="T84" fmla="*/ 2147483646 w 37"/>
                <a:gd name="T85" fmla="*/ 2147483646 h 86"/>
                <a:gd name="T86" fmla="*/ 2147483646 w 37"/>
                <a:gd name="T87" fmla="*/ 2147483646 h 86"/>
                <a:gd name="T88" fmla="*/ 2147483646 w 37"/>
                <a:gd name="T89" fmla="*/ 0 h 86"/>
                <a:gd name="T90" fmla="*/ 0 w 37"/>
                <a:gd name="T91" fmla="*/ 0 h 86"/>
                <a:gd name="T92" fmla="*/ 0 w 37"/>
                <a:gd name="T93" fmla="*/ 2147483646 h 86"/>
                <a:gd name="T94" fmla="*/ 2147483646 w 37"/>
                <a:gd name="T95" fmla="*/ 2147483646 h 86"/>
                <a:gd name="T96" fmla="*/ 2147483646 w 37"/>
                <a:gd name="T97" fmla="*/ 0 h 86"/>
                <a:gd name="T98" fmla="*/ 2147483646 w 37"/>
                <a:gd name="T99" fmla="*/ 0 h 86"/>
                <a:gd name="T100" fmla="*/ 2147483646 w 37"/>
                <a:gd name="T101" fmla="*/ 0 h 86"/>
                <a:gd name="T102" fmla="*/ 2147483646 w 37"/>
                <a:gd name="T103" fmla="*/ 2147483646 h 86"/>
                <a:gd name="T104" fmla="*/ 2147483646 w 37"/>
                <a:gd name="T105" fmla="*/ 2147483646 h 86"/>
                <a:gd name="T106" fmla="*/ 2147483646 w 37"/>
                <a:gd name="T107" fmla="*/ 0 h 8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7" h="86">
                  <a:moveTo>
                    <a:pt x="12" y="74"/>
                  </a:moveTo>
                  <a:lnTo>
                    <a:pt x="0" y="74"/>
                  </a:lnTo>
                  <a:lnTo>
                    <a:pt x="0" y="86"/>
                  </a:lnTo>
                  <a:lnTo>
                    <a:pt x="12" y="86"/>
                  </a:lnTo>
                  <a:lnTo>
                    <a:pt x="12" y="74"/>
                  </a:lnTo>
                  <a:close/>
                  <a:moveTo>
                    <a:pt x="37" y="74"/>
                  </a:moveTo>
                  <a:lnTo>
                    <a:pt x="24" y="74"/>
                  </a:lnTo>
                  <a:lnTo>
                    <a:pt x="24" y="86"/>
                  </a:lnTo>
                  <a:lnTo>
                    <a:pt x="37" y="86"/>
                  </a:lnTo>
                  <a:lnTo>
                    <a:pt x="37" y="74"/>
                  </a:lnTo>
                  <a:close/>
                  <a:moveTo>
                    <a:pt x="12" y="49"/>
                  </a:moveTo>
                  <a:lnTo>
                    <a:pt x="0" y="49"/>
                  </a:lnTo>
                  <a:lnTo>
                    <a:pt x="0" y="62"/>
                  </a:lnTo>
                  <a:lnTo>
                    <a:pt x="12" y="62"/>
                  </a:lnTo>
                  <a:lnTo>
                    <a:pt x="12" y="49"/>
                  </a:lnTo>
                  <a:close/>
                  <a:moveTo>
                    <a:pt x="37" y="49"/>
                  </a:moveTo>
                  <a:lnTo>
                    <a:pt x="24" y="49"/>
                  </a:lnTo>
                  <a:lnTo>
                    <a:pt x="24" y="62"/>
                  </a:lnTo>
                  <a:lnTo>
                    <a:pt x="12" y="62"/>
                  </a:lnTo>
                  <a:lnTo>
                    <a:pt x="12" y="74"/>
                  </a:lnTo>
                  <a:lnTo>
                    <a:pt x="24" y="74"/>
                  </a:lnTo>
                  <a:lnTo>
                    <a:pt x="24" y="62"/>
                  </a:lnTo>
                  <a:lnTo>
                    <a:pt x="37" y="62"/>
                  </a:lnTo>
                  <a:lnTo>
                    <a:pt x="37" y="49"/>
                  </a:lnTo>
                  <a:close/>
                  <a:moveTo>
                    <a:pt x="24" y="37"/>
                  </a:moveTo>
                  <a:lnTo>
                    <a:pt x="12" y="37"/>
                  </a:lnTo>
                  <a:lnTo>
                    <a:pt x="12" y="49"/>
                  </a:lnTo>
                  <a:lnTo>
                    <a:pt x="24" y="49"/>
                  </a:lnTo>
                  <a:lnTo>
                    <a:pt x="24" y="37"/>
                  </a:lnTo>
                  <a:close/>
                  <a:moveTo>
                    <a:pt x="12" y="25"/>
                  </a:moveTo>
                  <a:lnTo>
                    <a:pt x="0" y="25"/>
                  </a:lnTo>
                  <a:lnTo>
                    <a:pt x="0" y="37"/>
                  </a:lnTo>
                  <a:lnTo>
                    <a:pt x="12" y="37"/>
                  </a:lnTo>
                  <a:lnTo>
                    <a:pt x="12" y="25"/>
                  </a:lnTo>
                  <a:close/>
                  <a:moveTo>
                    <a:pt x="37" y="25"/>
                  </a:moveTo>
                  <a:lnTo>
                    <a:pt x="24" y="25"/>
                  </a:lnTo>
                  <a:lnTo>
                    <a:pt x="24" y="37"/>
                  </a:lnTo>
                  <a:lnTo>
                    <a:pt x="37" y="37"/>
                  </a:lnTo>
                  <a:lnTo>
                    <a:pt x="37" y="25"/>
                  </a:lnTo>
                  <a:close/>
                  <a:moveTo>
                    <a:pt x="24" y="12"/>
                  </a:moveTo>
                  <a:lnTo>
                    <a:pt x="12" y="12"/>
                  </a:lnTo>
                  <a:lnTo>
                    <a:pt x="12" y="25"/>
                  </a:lnTo>
                  <a:lnTo>
                    <a:pt x="24" y="25"/>
                  </a:lnTo>
                  <a:lnTo>
                    <a:pt x="24" y="12"/>
                  </a:lnTo>
                  <a:close/>
                  <a:moveTo>
                    <a:pt x="12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2" y="12"/>
                  </a:lnTo>
                  <a:lnTo>
                    <a:pt x="12" y="0"/>
                  </a:lnTo>
                  <a:close/>
                  <a:moveTo>
                    <a:pt x="37" y="0"/>
                  </a:moveTo>
                  <a:lnTo>
                    <a:pt x="24" y="0"/>
                  </a:lnTo>
                  <a:lnTo>
                    <a:pt x="24" y="12"/>
                  </a:lnTo>
                  <a:lnTo>
                    <a:pt x="37" y="1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836"/>
            <p:cNvSpPr>
              <a:spLocks noEditPoints="1"/>
            </p:cNvSpPr>
            <p:nvPr/>
          </p:nvSpPr>
          <p:spPr bwMode="auto">
            <a:xfrm>
              <a:off x="2805113" y="3541499"/>
              <a:ext cx="58737" cy="136525"/>
            </a:xfrm>
            <a:custGeom>
              <a:avLst/>
              <a:gdLst>
                <a:gd name="T0" fmla="*/ 2147483646 w 37"/>
                <a:gd name="T1" fmla="*/ 2147483646 h 86"/>
                <a:gd name="T2" fmla="*/ 0 w 37"/>
                <a:gd name="T3" fmla="*/ 2147483646 h 86"/>
                <a:gd name="T4" fmla="*/ 0 w 37"/>
                <a:gd name="T5" fmla="*/ 2147483646 h 86"/>
                <a:gd name="T6" fmla="*/ 2147483646 w 37"/>
                <a:gd name="T7" fmla="*/ 2147483646 h 86"/>
                <a:gd name="T8" fmla="*/ 2147483646 w 37"/>
                <a:gd name="T9" fmla="*/ 2147483646 h 86"/>
                <a:gd name="T10" fmla="*/ 2147483646 w 37"/>
                <a:gd name="T11" fmla="*/ 2147483646 h 86"/>
                <a:gd name="T12" fmla="*/ 2147483646 w 37"/>
                <a:gd name="T13" fmla="*/ 2147483646 h 86"/>
                <a:gd name="T14" fmla="*/ 2147483646 w 37"/>
                <a:gd name="T15" fmla="*/ 2147483646 h 86"/>
                <a:gd name="T16" fmla="*/ 2147483646 w 37"/>
                <a:gd name="T17" fmla="*/ 2147483646 h 86"/>
                <a:gd name="T18" fmla="*/ 2147483646 w 37"/>
                <a:gd name="T19" fmla="*/ 2147483646 h 86"/>
                <a:gd name="T20" fmla="*/ 2147483646 w 37"/>
                <a:gd name="T21" fmla="*/ 2147483646 h 86"/>
                <a:gd name="T22" fmla="*/ 0 w 37"/>
                <a:gd name="T23" fmla="*/ 2147483646 h 86"/>
                <a:gd name="T24" fmla="*/ 0 w 37"/>
                <a:gd name="T25" fmla="*/ 2147483646 h 86"/>
                <a:gd name="T26" fmla="*/ 2147483646 w 37"/>
                <a:gd name="T27" fmla="*/ 2147483646 h 86"/>
                <a:gd name="T28" fmla="*/ 2147483646 w 37"/>
                <a:gd name="T29" fmla="*/ 2147483646 h 86"/>
                <a:gd name="T30" fmla="*/ 2147483646 w 37"/>
                <a:gd name="T31" fmla="*/ 2147483646 h 86"/>
                <a:gd name="T32" fmla="*/ 2147483646 w 37"/>
                <a:gd name="T33" fmla="*/ 2147483646 h 86"/>
                <a:gd name="T34" fmla="*/ 2147483646 w 37"/>
                <a:gd name="T35" fmla="*/ 2147483646 h 86"/>
                <a:gd name="T36" fmla="*/ 2147483646 w 37"/>
                <a:gd name="T37" fmla="*/ 2147483646 h 86"/>
                <a:gd name="T38" fmla="*/ 2147483646 w 37"/>
                <a:gd name="T39" fmla="*/ 2147483646 h 86"/>
                <a:gd name="T40" fmla="*/ 2147483646 w 37"/>
                <a:gd name="T41" fmla="*/ 2147483646 h 86"/>
                <a:gd name="T42" fmla="*/ 2147483646 w 37"/>
                <a:gd name="T43" fmla="*/ 2147483646 h 86"/>
                <a:gd name="T44" fmla="*/ 2147483646 w 37"/>
                <a:gd name="T45" fmla="*/ 2147483646 h 86"/>
                <a:gd name="T46" fmla="*/ 2147483646 w 37"/>
                <a:gd name="T47" fmla="*/ 2147483646 h 86"/>
                <a:gd name="T48" fmla="*/ 2147483646 w 37"/>
                <a:gd name="T49" fmla="*/ 2147483646 h 86"/>
                <a:gd name="T50" fmla="*/ 2147483646 w 37"/>
                <a:gd name="T51" fmla="*/ 2147483646 h 86"/>
                <a:gd name="T52" fmla="*/ 2147483646 w 37"/>
                <a:gd name="T53" fmla="*/ 2147483646 h 86"/>
                <a:gd name="T54" fmla="*/ 2147483646 w 37"/>
                <a:gd name="T55" fmla="*/ 2147483646 h 86"/>
                <a:gd name="T56" fmla="*/ 2147483646 w 37"/>
                <a:gd name="T57" fmla="*/ 2147483646 h 86"/>
                <a:gd name="T58" fmla="*/ 2147483646 w 37"/>
                <a:gd name="T59" fmla="*/ 2147483646 h 86"/>
                <a:gd name="T60" fmla="*/ 0 w 37"/>
                <a:gd name="T61" fmla="*/ 2147483646 h 86"/>
                <a:gd name="T62" fmla="*/ 0 w 37"/>
                <a:gd name="T63" fmla="*/ 2147483646 h 86"/>
                <a:gd name="T64" fmla="*/ 2147483646 w 37"/>
                <a:gd name="T65" fmla="*/ 2147483646 h 86"/>
                <a:gd name="T66" fmla="*/ 2147483646 w 37"/>
                <a:gd name="T67" fmla="*/ 2147483646 h 86"/>
                <a:gd name="T68" fmla="*/ 2147483646 w 37"/>
                <a:gd name="T69" fmla="*/ 2147483646 h 86"/>
                <a:gd name="T70" fmla="*/ 2147483646 w 37"/>
                <a:gd name="T71" fmla="*/ 2147483646 h 86"/>
                <a:gd name="T72" fmla="*/ 2147483646 w 37"/>
                <a:gd name="T73" fmla="*/ 2147483646 h 86"/>
                <a:gd name="T74" fmla="*/ 2147483646 w 37"/>
                <a:gd name="T75" fmla="*/ 2147483646 h 86"/>
                <a:gd name="T76" fmla="*/ 2147483646 w 37"/>
                <a:gd name="T77" fmla="*/ 2147483646 h 86"/>
                <a:gd name="T78" fmla="*/ 2147483646 w 37"/>
                <a:gd name="T79" fmla="*/ 2147483646 h 86"/>
                <a:gd name="T80" fmla="*/ 2147483646 w 37"/>
                <a:gd name="T81" fmla="*/ 2147483646 h 86"/>
                <a:gd name="T82" fmla="*/ 2147483646 w 37"/>
                <a:gd name="T83" fmla="*/ 2147483646 h 86"/>
                <a:gd name="T84" fmla="*/ 2147483646 w 37"/>
                <a:gd name="T85" fmla="*/ 2147483646 h 86"/>
                <a:gd name="T86" fmla="*/ 2147483646 w 37"/>
                <a:gd name="T87" fmla="*/ 2147483646 h 86"/>
                <a:gd name="T88" fmla="*/ 2147483646 w 37"/>
                <a:gd name="T89" fmla="*/ 0 h 86"/>
                <a:gd name="T90" fmla="*/ 0 w 37"/>
                <a:gd name="T91" fmla="*/ 0 h 86"/>
                <a:gd name="T92" fmla="*/ 0 w 37"/>
                <a:gd name="T93" fmla="*/ 2147483646 h 86"/>
                <a:gd name="T94" fmla="*/ 2147483646 w 37"/>
                <a:gd name="T95" fmla="*/ 2147483646 h 86"/>
                <a:gd name="T96" fmla="*/ 2147483646 w 37"/>
                <a:gd name="T97" fmla="*/ 0 h 86"/>
                <a:gd name="T98" fmla="*/ 2147483646 w 37"/>
                <a:gd name="T99" fmla="*/ 0 h 86"/>
                <a:gd name="T100" fmla="*/ 2147483646 w 37"/>
                <a:gd name="T101" fmla="*/ 0 h 86"/>
                <a:gd name="T102" fmla="*/ 2147483646 w 37"/>
                <a:gd name="T103" fmla="*/ 2147483646 h 86"/>
                <a:gd name="T104" fmla="*/ 2147483646 w 37"/>
                <a:gd name="T105" fmla="*/ 2147483646 h 86"/>
                <a:gd name="T106" fmla="*/ 2147483646 w 37"/>
                <a:gd name="T107" fmla="*/ 0 h 8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7" h="86">
                  <a:moveTo>
                    <a:pt x="12" y="74"/>
                  </a:moveTo>
                  <a:lnTo>
                    <a:pt x="0" y="74"/>
                  </a:lnTo>
                  <a:lnTo>
                    <a:pt x="0" y="86"/>
                  </a:lnTo>
                  <a:lnTo>
                    <a:pt x="12" y="86"/>
                  </a:lnTo>
                  <a:lnTo>
                    <a:pt x="12" y="74"/>
                  </a:lnTo>
                  <a:moveTo>
                    <a:pt x="37" y="74"/>
                  </a:moveTo>
                  <a:lnTo>
                    <a:pt x="24" y="74"/>
                  </a:lnTo>
                  <a:lnTo>
                    <a:pt x="24" y="86"/>
                  </a:lnTo>
                  <a:lnTo>
                    <a:pt x="37" y="86"/>
                  </a:lnTo>
                  <a:lnTo>
                    <a:pt x="37" y="74"/>
                  </a:lnTo>
                  <a:moveTo>
                    <a:pt x="12" y="49"/>
                  </a:moveTo>
                  <a:lnTo>
                    <a:pt x="0" y="49"/>
                  </a:lnTo>
                  <a:lnTo>
                    <a:pt x="0" y="62"/>
                  </a:lnTo>
                  <a:lnTo>
                    <a:pt x="12" y="62"/>
                  </a:lnTo>
                  <a:lnTo>
                    <a:pt x="12" y="49"/>
                  </a:lnTo>
                  <a:moveTo>
                    <a:pt x="37" y="49"/>
                  </a:moveTo>
                  <a:lnTo>
                    <a:pt x="24" y="49"/>
                  </a:lnTo>
                  <a:lnTo>
                    <a:pt x="24" y="62"/>
                  </a:lnTo>
                  <a:lnTo>
                    <a:pt x="12" y="62"/>
                  </a:lnTo>
                  <a:lnTo>
                    <a:pt x="12" y="74"/>
                  </a:lnTo>
                  <a:lnTo>
                    <a:pt x="24" y="74"/>
                  </a:lnTo>
                  <a:lnTo>
                    <a:pt x="24" y="62"/>
                  </a:lnTo>
                  <a:lnTo>
                    <a:pt x="37" y="62"/>
                  </a:lnTo>
                  <a:lnTo>
                    <a:pt x="37" y="49"/>
                  </a:lnTo>
                  <a:moveTo>
                    <a:pt x="24" y="37"/>
                  </a:moveTo>
                  <a:lnTo>
                    <a:pt x="12" y="37"/>
                  </a:lnTo>
                  <a:lnTo>
                    <a:pt x="12" y="49"/>
                  </a:lnTo>
                  <a:lnTo>
                    <a:pt x="24" y="49"/>
                  </a:lnTo>
                  <a:lnTo>
                    <a:pt x="24" y="37"/>
                  </a:lnTo>
                  <a:moveTo>
                    <a:pt x="12" y="25"/>
                  </a:moveTo>
                  <a:lnTo>
                    <a:pt x="0" y="25"/>
                  </a:lnTo>
                  <a:lnTo>
                    <a:pt x="0" y="37"/>
                  </a:lnTo>
                  <a:lnTo>
                    <a:pt x="12" y="37"/>
                  </a:lnTo>
                  <a:lnTo>
                    <a:pt x="12" y="25"/>
                  </a:lnTo>
                  <a:moveTo>
                    <a:pt x="37" y="25"/>
                  </a:moveTo>
                  <a:lnTo>
                    <a:pt x="24" y="25"/>
                  </a:lnTo>
                  <a:lnTo>
                    <a:pt x="24" y="37"/>
                  </a:lnTo>
                  <a:lnTo>
                    <a:pt x="37" y="37"/>
                  </a:lnTo>
                  <a:lnTo>
                    <a:pt x="37" y="25"/>
                  </a:lnTo>
                  <a:moveTo>
                    <a:pt x="24" y="12"/>
                  </a:moveTo>
                  <a:lnTo>
                    <a:pt x="12" y="12"/>
                  </a:lnTo>
                  <a:lnTo>
                    <a:pt x="12" y="25"/>
                  </a:lnTo>
                  <a:lnTo>
                    <a:pt x="24" y="25"/>
                  </a:lnTo>
                  <a:lnTo>
                    <a:pt x="24" y="12"/>
                  </a:lnTo>
                  <a:moveTo>
                    <a:pt x="12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2" y="12"/>
                  </a:lnTo>
                  <a:lnTo>
                    <a:pt x="12" y="0"/>
                  </a:lnTo>
                  <a:moveTo>
                    <a:pt x="37" y="0"/>
                  </a:moveTo>
                  <a:lnTo>
                    <a:pt x="24" y="0"/>
                  </a:lnTo>
                  <a:lnTo>
                    <a:pt x="24" y="12"/>
                  </a:lnTo>
                  <a:lnTo>
                    <a:pt x="37" y="12"/>
                  </a:lnTo>
                  <a:lnTo>
                    <a:pt x="37" y="0"/>
                  </a:ln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838"/>
            <p:cNvSpPr>
              <a:spLocks noEditPoints="1"/>
            </p:cNvSpPr>
            <p:nvPr/>
          </p:nvSpPr>
          <p:spPr bwMode="auto">
            <a:xfrm>
              <a:off x="2667000" y="3081124"/>
              <a:ext cx="922338" cy="893762"/>
            </a:xfrm>
            <a:custGeom>
              <a:avLst/>
              <a:gdLst>
                <a:gd name="T0" fmla="*/ 2147483646 w 376"/>
                <a:gd name="T1" fmla="*/ 2147483646 h 365"/>
                <a:gd name="T2" fmla="*/ 2147483646 w 376"/>
                <a:gd name="T3" fmla="*/ 2147483646 h 365"/>
                <a:gd name="T4" fmla="*/ 2147483646 w 376"/>
                <a:gd name="T5" fmla="*/ 2147483646 h 365"/>
                <a:gd name="T6" fmla="*/ 2147483646 w 376"/>
                <a:gd name="T7" fmla="*/ 2147483646 h 365"/>
                <a:gd name="T8" fmla="*/ 2147483646 w 376"/>
                <a:gd name="T9" fmla="*/ 2147483646 h 365"/>
                <a:gd name="T10" fmla="*/ 2147483646 w 376"/>
                <a:gd name="T11" fmla="*/ 2147483646 h 365"/>
                <a:gd name="T12" fmla="*/ 2147483646 w 376"/>
                <a:gd name="T13" fmla="*/ 2147483646 h 365"/>
                <a:gd name="T14" fmla="*/ 2147483646 w 376"/>
                <a:gd name="T15" fmla="*/ 2147483646 h 365"/>
                <a:gd name="T16" fmla="*/ 2147483646 w 376"/>
                <a:gd name="T17" fmla="*/ 2147483646 h 365"/>
                <a:gd name="T18" fmla="*/ 2147483646 w 376"/>
                <a:gd name="T19" fmla="*/ 2147483646 h 365"/>
                <a:gd name="T20" fmla="*/ 2147483646 w 376"/>
                <a:gd name="T21" fmla="*/ 2147483646 h 365"/>
                <a:gd name="T22" fmla="*/ 2147483646 w 376"/>
                <a:gd name="T23" fmla="*/ 2147483646 h 365"/>
                <a:gd name="T24" fmla="*/ 2147483646 w 376"/>
                <a:gd name="T25" fmla="*/ 2147483646 h 365"/>
                <a:gd name="T26" fmla="*/ 2147483646 w 376"/>
                <a:gd name="T27" fmla="*/ 2147483646 h 365"/>
                <a:gd name="T28" fmla="*/ 2147483646 w 376"/>
                <a:gd name="T29" fmla="*/ 2147483646 h 365"/>
                <a:gd name="T30" fmla="*/ 2147483646 w 376"/>
                <a:gd name="T31" fmla="*/ 2147483646 h 365"/>
                <a:gd name="T32" fmla="*/ 2147483646 w 376"/>
                <a:gd name="T33" fmla="*/ 2147483646 h 365"/>
                <a:gd name="T34" fmla="*/ 2147483646 w 376"/>
                <a:gd name="T35" fmla="*/ 2147483646 h 365"/>
                <a:gd name="T36" fmla="*/ 2147483646 w 376"/>
                <a:gd name="T37" fmla="*/ 2147483646 h 365"/>
                <a:gd name="T38" fmla="*/ 2147483646 w 376"/>
                <a:gd name="T39" fmla="*/ 2147483646 h 365"/>
                <a:gd name="T40" fmla="*/ 2147483646 w 376"/>
                <a:gd name="T41" fmla="*/ 2147483646 h 365"/>
                <a:gd name="T42" fmla="*/ 2147483646 w 376"/>
                <a:gd name="T43" fmla="*/ 2147483646 h 365"/>
                <a:gd name="T44" fmla="*/ 2147483646 w 376"/>
                <a:gd name="T45" fmla="*/ 2147483646 h 365"/>
                <a:gd name="T46" fmla="*/ 2147483646 w 376"/>
                <a:gd name="T47" fmla="*/ 2147483646 h 365"/>
                <a:gd name="T48" fmla="*/ 2147483646 w 376"/>
                <a:gd name="T49" fmla="*/ 2147483646 h 365"/>
                <a:gd name="T50" fmla="*/ 2147483646 w 376"/>
                <a:gd name="T51" fmla="*/ 2147483646 h 365"/>
                <a:gd name="T52" fmla="*/ 2147483646 w 376"/>
                <a:gd name="T53" fmla="*/ 2147483646 h 365"/>
                <a:gd name="T54" fmla="*/ 2147483646 w 376"/>
                <a:gd name="T55" fmla="*/ 2147483646 h 365"/>
                <a:gd name="T56" fmla="*/ 2147483646 w 376"/>
                <a:gd name="T57" fmla="*/ 2147483646 h 365"/>
                <a:gd name="T58" fmla="*/ 2147483646 w 376"/>
                <a:gd name="T59" fmla="*/ 2147483646 h 365"/>
                <a:gd name="T60" fmla="*/ 2147483646 w 376"/>
                <a:gd name="T61" fmla="*/ 2147483646 h 365"/>
                <a:gd name="T62" fmla="*/ 2147483646 w 376"/>
                <a:gd name="T63" fmla="*/ 2147483646 h 365"/>
                <a:gd name="T64" fmla="*/ 2147483646 w 376"/>
                <a:gd name="T65" fmla="*/ 2147483646 h 365"/>
                <a:gd name="T66" fmla="*/ 2147483646 w 376"/>
                <a:gd name="T67" fmla="*/ 2147483646 h 365"/>
                <a:gd name="T68" fmla="*/ 2147483646 w 376"/>
                <a:gd name="T69" fmla="*/ 2147483646 h 365"/>
                <a:gd name="T70" fmla="*/ 2147483646 w 376"/>
                <a:gd name="T71" fmla="*/ 2147483646 h 365"/>
                <a:gd name="T72" fmla="*/ 2147483646 w 376"/>
                <a:gd name="T73" fmla="*/ 2147483646 h 365"/>
                <a:gd name="T74" fmla="*/ 2147483646 w 376"/>
                <a:gd name="T75" fmla="*/ 2147483646 h 365"/>
                <a:gd name="T76" fmla="*/ 2147483646 w 376"/>
                <a:gd name="T77" fmla="*/ 2147483646 h 365"/>
                <a:gd name="T78" fmla="*/ 2147483646 w 376"/>
                <a:gd name="T79" fmla="*/ 2147483646 h 365"/>
                <a:gd name="T80" fmla="*/ 2147483646 w 376"/>
                <a:gd name="T81" fmla="*/ 2147483646 h 365"/>
                <a:gd name="T82" fmla="*/ 2147483646 w 376"/>
                <a:gd name="T83" fmla="*/ 2147483646 h 365"/>
                <a:gd name="T84" fmla="*/ 2147483646 w 376"/>
                <a:gd name="T85" fmla="*/ 2147483646 h 365"/>
                <a:gd name="T86" fmla="*/ 2147483646 w 376"/>
                <a:gd name="T87" fmla="*/ 2147483646 h 365"/>
                <a:gd name="T88" fmla="*/ 2147483646 w 376"/>
                <a:gd name="T89" fmla="*/ 2147483646 h 365"/>
                <a:gd name="T90" fmla="*/ 2147483646 w 376"/>
                <a:gd name="T91" fmla="*/ 2147483646 h 365"/>
                <a:gd name="T92" fmla="*/ 2147483646 w 376"/>
                <a:gd name="T93" fmla="*/ 2147483646 h 365"/>
                <a:gd name="T94" fmla="*/ 2147483646 w 376"/>
                <a:gd name="T95" fmla="*/ 2147483646 h 365"/>
                <a:gd name="T96" fmla="*/ 2147483646 w 376"/>
                <a:gd name="T97" fmla="*/ 2147483646 h 365"/>
                <a:gd name="T98" fmla="*/ 2147483646 w 376"/>
                <a:gd name="T99" fmla="*/ 2147483646 h 365"/>
                <a:gd name="T100" fmla="*/ 2147483646 w 376"/>
                <a:gd name="T101" fmla="*/ 2147483646 h 365"/>
                <a:gd name="T102" fmla="*/ 2147483646 w 376"/>
                <a:gd name="T103" fmla="*/ 2147483646 h 365"/>
                <a:gd name="T104" fmla="*/ 2147483646 w 376"/>
                <a:gd name="T105" fmla="*/ 2147483646 h 365"/>
                <a:gd name="T106" fmla="*/ 2147483646 w 376"/>
                <a:gd name="T107" fmla="*/ 2147483646 h 365"/>
                <a:gd name="T108" fmla="*/ 2147483646 w 376"/>
                <a:gd name="T109" fmla="*/ 2147483646 h 365"/>
                <a:gd name="T110" fmla="*/ 2147483646 w 376"/>
                <a:gd name="T111" fmla="*/ 2147483646 h 365"/>
                <a:gd name="T112" fmla="*/ 2147483646 w 376"/>
                <a:gd name="T113" fmla="*/ 2147483646 h 365"/>
                <a:gd name="T114" fmla="*/ 2147483646 w 376"/>
                <a:gd name="T115" fmla="*/ 2147483646 h 365"/>
                <a:gd name="T116" fmla="*/ 2147483646 w 376"/>
                <a:gd name="T117" fmla="*/ 2147483646 h 365"/>
                <a:gd name="T118" fmla="*/ 2147483646 w 376"/>
                <a:gd name="T119" fmla="*/ 2147483646 h 365"/>
                <a:gd name="T120" fmla="*/ 2147483646 w 376"/>
                <a:gd name="T121" fmla="*/ 2147483646 h 365"/>
                <a:gd name="T122" fmla="*/ 2147483646 w 376"/>
                <a:gd name="T123" fmla="*/ 2147483646 h 36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76" h="365">
                  <a:moveTo>
                    <a:pt x="272" y="218"/>
                  </a:moveTo>
                  <a:cubicBezTo>
                    <a:pt x="272" y="218"/>
                    <a:pt x="272" y="218"/>
                    <a:pt x="272" y="218"/>
                  </a:cubicBezTo>
                  <a:cubicBezTo>
                    <a:pt x="272" y="218"/>
                    <a:pt x="272" y="218"/>
                    <a:pt x="272" y="218"/>
                  </a:cubicBezTo>
                  <a:moveTo>
                    <a:pt x="272" y="218"/>
                  </a:moveTo>
                  <a:cubicBezTo>
                    <a:pt x="272" y="218"/>
                    <a:pt x="272" y="218"/>
                    <a:pt x="272" y="218"/>
                  </a:cubicBezTo>
                  <a:cubicBezTo>
                    <a:pt x="272" y="218"/>
                    <a:pt x="272" y="218"/>
                    <a:pt x="272" y="218"/>
                  </a:cubicBezTo>
                  <a:moveTo>
                    <a:pt x="272" y="218"/>
                  </a:moveTo>
                  <a:cubicBezTo>
                    <a:pt x="272" y="218"/>
                    <a:pt x="272" y="218"/>
                    <a:pt x="272" y="218"/>
                  </a:cubicBezTo>
                  <a:cubicBezTo>
                    <a:pt x="272" y="218"/>
                    <a:pt x="272" y="218"/>
                    <a:pt x="272" y="218"/>
                  </a:cubicBezTo>
                  <a:moveTo>
                    <a:pt x="272" y="217"/>
                  </a:moveTo>
                  <a:cubicBezTo>
                    <a:pt x="272" y="217"/>
                    <a:pt x="272" y="217"/>
                    <a:pt x="272" y="217"/>
                  </a:cubicBezTo>
                  <a:cubicBezTo>
                    <a:pt x="272" y="217"/>
                    <a:pt x="272" y="217"/>
                    <a:pt x="272" y="217"/>
                  </a:cubicBezTo>
                  <a:moveTo>
                    <a:pt x="272" y="217"/>
                  </a:moveTo>
                  <a:cubicBezTo>
                    <a:pt x="272" y="217"/>
                    <a:pt x="272" y="217"/>
                    <a:pt x="272" y="217"/>
                  </a:cubicBezTo>
                  <a:cubicBezTo>
                    <a:pt x="272" y="217"/>
                    <a:pt x="272" y="217"/>
                    <a:pt x="272" y="217"/>
                  </a:cubicBezTo>
                  <a:moveTo>
                    <a:pt x="272" y="217"/>
                  </a:moveTo>
                  <a:cubicBezTo>
                    <a:pt x="272" y="217"/>
                    <a:pt x="272" y="217"/>
                    <a:pt x="272" y="217"/>
                  </a:cubicBezTo>
                  <a:cubicBezTo>
                    <a:pt x="272" y="217"/>
                    <a:pt x="272" y="217"/>
                    <a:pt x="272" y="217"/>
                  </a:cubicBezTo>
                  <a:moveTo>
                    <a:pt x="272" y="216"/>
                  </a:moveTo>
                  <a:cubicBezTo>
                    <a:pt x="272" y="216"/>
                    <a:pt x="272" y="216"/>
                    <a:pt x="272" y="216"/>
                  </a:cubicBezTo>
                  <a:cubicBezTo>
                    <a:pt x="272" y="216"/>
                    <a:pt x="272" y="216"/>
                    <a:pt x="272" y="216"/>
                  </a:cubicBezTo>
                  <a:moveTo>
                    <a:pt x="256" y="216"/>
                  </a:moveTo>
                  <a:cubicBezTo>
                    <a:pt x="256" y="287"/>
                    <a:pt x="199" y="344"/>
                    <a:pt x="128" y="344"/>
                  </a:cubicBezTo>
                  <a:cubicBezTo>
                    <a:pt x="98" y="344"/>
                    <a:pt x="70" y="334"/>
                    <a:pt x="48" y="316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48" y="316"/>
                    <a:pt x="48" y="316"/>
                    <a:pt x="48" y="316"/>
                  </a:cubicBezTo>
                  <a:cubicBezTo>
                    <a:pt x="70" y="334"/>
                    <a:pt x="98" y="344"/>
                    <a:pt x="128" y="344"/>
                  </a:cubicBezTo>
                  <a:cubicBezTo>
                    <a:pt x="199" y="344"/>
                    <a:pt x="256" y="287"/>
                    <a:pt x="256" y="216"/>
                  </a:cubicBezTo>
                  <a:cubicBezTo>
                    <a:pt x="256" y="216"/>
                    <a:pt x="256" y="216"/>
                    <a:pt x="256" y="216"/>
                  </a:cubicBezTo>
                  <a:moveTo>
                    <a:pt x="272" y="216"/>
                  </a:moveTo>
                  <a:cubicBezTo>
                    <a:pt x="272" y="216"/>
                    <a:pt x="272" y="216"/>
                    <a:pt x="272" y="216"/>
                  </a:cubicBezTo>
                  <a:cubicBezTo>
                    <a:pt x="272" y="216"/>
                    <a:pt x="272" y="216"/>
                    <a:pt x="272" y="216"/>
                  </a:cubicBezTo>
                  <a:cubicBezTo>
                    <a:pt x="272" y="216"/>
                    <a:pt x="272" y="216"/>
                    <a:pt x="272" y="216"/>
                  </a:cubicBezTo>
                  <a:moveTo>
                    <a:pt x="272" y="215"/>
                  </a:moveTo>
                  <a:cubicBezTo>
                    <a:pt x="272" y="215"/>
                    <a:pt x="272" y="215"/>
                    <a:pt x="272" y="216"/>
                  </a:cubicBezTo>
                  <a:cubicBezTo>
                    <a:pt x="272" y="215"/>
                    <a:pt x="272" y="215"/>
                    <a:pt x="272" y="215"/>
                  </a:cubicBezTo>
                  <a:moveTo>
                    <a:pt x="272" y="214"/>
                  </a:moveTo>
                  <a:cubicBezTo>
                    <a:pt x="272" y="214"/>
                    <a:pt x="272" y="214"/>
                    <a:pt x="272" y="215"/>
                  </a:cubicBezTo>
                  <a:cubicBezTo>
                    <a:pt x="272" y="214"/>
                    <a:pt x="272" y="214"/>
                    <a:pt x="272" y="214"/>
                  </a:cubicBezTo>
                  <a:moveTo>
                    <a:pt x="272" y="213"/>
                  </a:moveTo>
                  <a:cubicBezTo>
                    <a:pt x="272" y="213"/>
                    <a:pt x="272" y="214"/>
                    <a:pt x="272" y="214"/>
                  </a:cubicBezTo>
                  <a:cubicBezTo>
                    <a:pt x="272" y="214"/>
                    <a:pt x="272" y="213"/>
                    <a:pt x="272" y="213"/>
                  </a:cubicBezTo>
                  <a:moveTo>
                    <a:pt x="272" y="213"/>
                  </a:moveTo>
                  <a:cubicBezTo>
                    <a:pt x="272" y="213"/>
                    <a:pt x="272" y="213"/>
                    <a:pt x="272" y="213"/>
                  </a:cubicBezTo>
                  <a:cubicBezTo>
                    <a:pt x="272" y="213"/>
                    <a:pt x="272" y="213"/>
                    <a:pt x="272" y="213"/>
                  </a:cubicBezTo>
                  <a:moveTo>
                    <a:pt x="272" y="213"/>
                  </a:moveTo>
                  <a:cubicBezTo>
                    <a:pt x="272" y="213"/>
                    <a:pt x="272" y="213"/>
                    <a:pt x="272" y="213"/>
                  </a:cubicBezTo>
                  <a:cubicBezTo>
                    <a:pt x="272" y="213"/>
                    <a:pt x="272" y="213"/>
                    <a:pt x="272" y="213"/>
                  </a:cubicBezTo>
                  <a:moveTo>
                    <a:pt x="272" y="211"/>
                  </a:moveTo>
                  <a:cubicBezTo>
                    <a:pt x="272" y="212"/>
                    <a:pt x="272" y="212"/>
                    <a:pt x="272" y="213"/>
                  </a:cubicBezTo>
                  <a:cubicBezTo>
                    <a:pt x="272" y="212"/>
                    <a:pt x="272" y="212"/>
                    <a:pt x="272" y="211"/>
                  </a:cubicBezTo>
                  <a:moveTo>
                    <a:pt x="272" y="211"/>
                  </a:move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moveTo>
                    <a:pt x="272" y="211"/>
                  </a:move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moveTo>
                    <a:pt x="272" y="210"/>
                  </a:moveTo>
                  <a:cubicBezTo>
                    <a:pt x="272" y="210"/>
                    <a:pt x="272" y="210"/>
                    <a:pt x="272" y="210"/>
                  </a:cubicBezTo>
                  <a:cubicBezTo>
                    <a:pt x="272" y="210"/>
                    <a:pt x="272" y="210"/>
                    <a:pt x="272" y="210"/>
                  </a:cubicBezTo>
                  <a:moveTo>
                    <a:pt x="272" y="210"/>
                  </a:moveTo>
                  <a:cubicBezTo>
                    <a:pt x="272" y="210"/>
                    <a:pt x="272" y="210"/>
                    <a:pt x="272" y="210"/>
                  </a:cubicBezTo>
                  <a:cubicBezTo>
                    <a:pt x="272" y="210"/>
                    <a:pt x="272" y="210"/>
                    <a:pt x="272" y="210"/>
                  </a:cubicBezTo>
                  <a:moveTo>
                    <a:pt x="272" y="209"/>
                  </a:moveTo>
                  <a:cubicBezTo>
                    <a:pt x="272" y="210"/>
                    <a:pt x="272" y="210"/>
                    <a:pt x="272" y="210"/>
                  </a:cubicBezTo>
                  <a:cubicBezTo>
                    <a:pt x="272" y="210"/>
                    <a:pt x="272" y="210"/>
                    <a:pt x="272" y="209"/>
                  </a:cubicBezTo>
                  <a:moveTo>
                    <a:pt x="272" y="209"/>
                  </a:moveTo>
                  <a:cubicBezTo>
                    <a:pt x="272" y="209"/>
                    <a:pt x="272" y="209"/>
                    <a:pt x="272" y="209"/>
                  </a:cubicBezTo>
                  <a:cubicBezTo>
                    <a:pt x="272" y="209"/>
                    <a:pt x="272" y="209"/>
                    <a:pt x="272" y="209"/>
                  </a:cubicBezTo>
                  <a:moveTo>
                    <a:pt x="272" y="209"/>
                  </a:moveTo>
                  <a:cubicBezTo>
                    <a:pt x="272" y="209"/>
                    <a:pt x="272" y="209"/>
                    <a:pt x="272" y="209"/>
                  </a:cubicBezTo>
                  <a:cubicBezTo>
                    <a:pt x="272" y="209"/>
                    <a:pt x="272" y="209"/>
                    <a:pt x="272" y="209"/>
                  </a:cubicBezTo>
                  <a:moveTo>
                    <a:pt x="272" y="208"/>
                  </a:moveTo>
                  <a:cubicBezTo>
                    <a:pt x="272" y="208"/>
                    <a:pt x="272" y="208"/>
                    <a:pt x="272" y="208"/>
                  </a:cubicBezTo>
                  <a:cubicBezTo>
                    <a:pt x="272" y="208"/>
                    <a:pt x="272" y="208"/>
                    <a:pt x="272" y="208"/>
                  </a:cubicBezTo>
                  <a:moveTo>
                    <a:pt x="272" y="208"/>
                  </a:moveTo>
                  <a:cubicBezTo>
                    <a:pt x="272" y="208"/>
                    <a:pt x="272" y="208"/>
                    <a:pt x="272" y="208"/>
                  </a:cubicBezTo>
                  <a:cubicBezTo>
                    <a:pt x="272" y="208"/>
                    <a:pt x="272" y="208"/>
                    <a:pt x="272" y="208"/>
                  </a:cubicBezTo>
                  <a:moveTo>
                    <a:pt x="272" y="208"/>
                  </a:moveTo>
                  <a:cubicBezTo>
                    <a:pt x="272" y="208"/>
                    <a:pt x="272" y="208"/>
                    <a:pt x="272" y="208"/>
                  </a:cubicBezTo>
                  <a:cubicBezTo>
                    <a:pt x="272" y="208"/>
                    <a:pt x="272" y="208"/>
                    <a:pt x="272" y="208"/>
                  </a:cubicBezTo>
                  <a:moveTo>
                    <a:pt x="272" y="207"/>
                  </a:moveTo>
                  <a:cubicBezTo>
                    <a:pt x="272" y="207"/>
                    <a:pt x="272" y="207"/>
                    <a:pt x="272" y="207"/>
                  </a:cubicBezTo>
                  <a:cubicBezTo>
                    <a:pt x="272" y="207"/>
                    <a:pt x="272" y="207"/>
                    <a:pt x="272" y="207"/>
                  </a:cubicBezTo>
                  <a:moveTo>
                    <a:pt x="272" y="207"/>
                  </a:moveTo>
                  <a:cubicBezTo>
                    <a:pt x="272" y="207"/>
                    <a:pt x="272" y="207"/>
                    <a:pt x="272" y="207"/>
                  </a:cubicBezTo>
                  <a:cubicBezTo>
                    <a:pt x="272" y="207"/>
                    <a:pt x="272" y="207"/>
                    <a:pt x="272" y="207"/>
                  </a:cubicBezTo>
                  <a:moveTo>
                    <a:pt x="272" y="207"/>
                  </a:moveTo>
                  <a:cubicBezTo>
                    <a:pt x="272" y="207"/>
                    <a:pt x="272" y="207"/>
                    <a:pt x="272" y="207"/>
                  </a:cubicBezTo>
                  <a:cubicBezTo>
                    <a:pt x="272" y="207"/>
                    <a:pt x="272" y="207"/>
                    <a:pt x="272" y="207"/>
                  </a:cubicBezTo>
                  <a:moveTo>
                    <a:pt x="272" y="207"/>
                  </a:moveTo>
                  <a:cubicBezTo>
                    <a:pt x="272" y="207"/>
                    <a:pt x="272" y="207"/>
                    <a:pt x="272" y="207"/>
                  </a:cubicBezTo>
                  <a:cubicBezTo>
                    <a:pt x="272" y="207"/>
                    <a:pt x="272" y="207"/>
                    <a:pt x="272" y="207"/>
                  </a:cubicBezTo>
                  <a:moveTo>
                    <a:pt x="272" y="206"/>
                  </a:moveTo>
                  <a:cubicBezTo>
                    <a:pt x="272" y="207"/>
                    <a:pt x="272" y="207"/>
                    <a:pt x="272" y="207"/>
                  </a:cubicBezTo>
                  <a:cubicBezTo>
                    <a:pt x="272" y="207"/>
                    <a:pt x="272" y="207"/>
                    <a:pt x="272" y="206"/>
                  </a:cubicBezTo>
                  <a:moveTo>
                    <a:pt x="272" y="206"/>
                  </a:moveTo>
                  <a:cubicBezTo>
                    <a:pt x="272" y="206"/>
                    <a:pt x="272" y="206"/>
                    <a:pt x="272" y="206"/>
                  </a:cubicBezTo>
                  <a:cubicBezTo>
                    <a:pt x="272" y="206"/>
                    <a:pt x="272" y="206"/>
                    <a:pt x="272" y="206"/>
                  </a:cubicBezTo>
                  <a:moveTo>
                    <a:pt x="272" y="206"/>
                  </a:moveTo>
                  <a:cubicBezTo>
                    <a:pt x="272" y="206"/>
                    <a:pt x="272" y="206"/>
                    <a:pt x="272" y="206"/>
                  </a:cubicBezTo>
                  <a:cubicBezTo>
                    <a:pt x="272" y="206"/>
                    <a:pt x="272" y="206"/>
                    <a:pt x="272" y="206"/>
                  </a:cubicBezTo>
                  <a:moveTo>
                    <a:pt x="272" y="206"/>
                  </a:moveTo>
                  <a:cubicBezTo>
                    <a:pt x="272" y="206"/>
                    <a:pt x="272" y="206"/>
                    <a:pt x="272" y="206"/>
                  </a:cubicBezTo>
                  <a:cubicBezTo>
                    <a:pt x="272" y="206"/>
                    <a:pt x="272" y="206"/>
                    <a:pt x="272" y="206"/>
                  </a:cubicBezTo>
                  <a:moveTo>
                    <a:pt x="272" y="206"/>
                  </a:moveTo>
                  <a:cubicBezTo>
                    <a:pt x="272" y="206"/>
                    <a:pt x="272" y="206"/>
                    <a:pt x="272" y="206"/>
                  </a:cubicBezTo>
                  <a:cubicBezTo>
                    <a:pt x="272" y="206"/>
                    <a:pt x="272" y="206"/>
                    <a:pt x="272" y="206"/>
                  </a:cubicBezTo>
                  <a:moveTo>
                    <a:pt x="272" y="205"/>
                  </a:moveTo>
                  <a:cubicBezTo>
                    <a:pt x="272" y="205"/>
                    <a:pt x="272" y="205"/>
                    <a:pt x="272" y="205"/>
                  </a:cubicBezTo>
                  <a:cubicBezTo>
                    <a:pt x="272" y="205"/>
                    <a:pt x="272" y="205"/>
                    <a:pt x="272" y="205"/>
                  </a:cubicBezTo>
                  <a:moveTo>
                    <a:pt x="272" y="205"/>
                  </a:moveTo>
                  <a:cubicBezTo>
                    <a:pt x="272" y="205"/>
                    <a:pt x="272" y="205"/>
                    <a:pt x="272" y="205"/>
                  </a:cubicBezTo>
                  <a:cubicBezTo>
                    <a:pt x="272" y="205"/>
                    <a:pt x="272" y="205"/>
                    <a:pt x="272" y="205"/>
                  </a:cubicBezTo>
                  <a:moveTo>
                    <a:pt x="272" y="205"/>
                  </a:moveTo>
                  <a:cubicBezTo>
                    <a:pt x="272" y="205"/>
                    <a:pt x="272" y="205"/>
                    <a:pt x="272" y="205"/>
                  </a:cubicBezTo>
                  <a:cubicBezTo>
                    <a:pt x="272" y="205"/>
                    <a:pt x="272" y="205"/>
                    <a:pt x="272" y="205"/>
                  </a:cubicBezTo>
                  <a:moveTo>
                    <a:pt x="272" y="205"/>
                  </a:moveTo>
                  <a:cubicBezTo>
                    <a:pt x="272" y="205"/>
                    <a:pt x="272" y="205"/>
                    <a:pt x="272" y="205"/>
                  </a:cubicBezTo>
                  <a:cubicBezTo>
                    <a:pt x="272" y="205"/>
                    <a:pt x="272" y="205"/>
                    <a:pt x="272" y="205"/>
                  </a:cubicBezTo>
                  <a:moveTo>
                    <a:pt x="272" y="204"/>
                  </a:moveTo>
                  <a:cubicBezTo>
                    <a:pt x="272" y="204"/>
                    <a:pt x="272" y="205"/>
                    <a:pt x="272" y="205"/>
                  </a:cubicBezTo>
                  <a:cubicBezTo>
                    <a:pt x="272" y="205"/>
                    <a:pt x="272" y="204"/>
                    <a:pt x="272" y="204"/>
                  </a:cubicBezTo>
                  <a:moveTo>
                    <a:pt x="272" y="204"/>
                  </a:moveTo>
                  <a:cubicBezTo>
                    <a:pt x="272" y="204"/>
                    <a:pt x="272" y="204"/>
                    <a:pt x="272" y="204"/>
                  </a:cubicBezTo>
                  <a:cubicBezTo>
                    <a:pt x="272" y="204"/>
                    <a:pt x="272" y="204"/>
                    <a:pt x="272" y="204"/>
                  </a:cubicBezTo>
                  <a:moveTo>
                    <a:pt x="272" y="204"/>
                  </a:moveTo>
                  <a:cubicBezTo>
                    <a:pt x="272" y="204"/>
                    <a:pt x="272" y="204"/>
                    <a:pt x="272" y="204"/>
                  </a:cubicBezTo>
                  <a:cubicBezTo>
                    <a:pt x="272" y="204"/>
                    <a:pt x="272" y="204"/>
                    <a:pt x="272" y="204"/>
                  </a:cubicBezTo>
                  <a:moveTo>
                    <a:pt x="271" y="204"/>
                  </a:moveTo>
                  <a:cubicBezTo>
                    <a:pt x="271" y="204"/>
                    <a:pt x="271" y="204"/>
                    <a:pt x="271" y="204"/>
                  </a:cubicBezTo>
                  <a:cubicBezTo>
                    <a:pt x="271" y="204"/>
                    <a:pt x="271" y="204"/>
                    <a:pt x="271" y="204"/>
                  </a:cubicBezTo>
                  <a:moveTo>
                    <a:pt x="271" y="203"/>
                  </a:moveTo>
                  <a:cubicBezTo>
                    <a:pt x="271" y="203"/>
                    <a:pt x="271" y="203"/>
                    <a:pt x="271" y="203"/>
                  </a:cubicBezTo>
                  <a:cubicBezTo>
                    <a:pt x="271" y="203"/>
                    <a:pt x="271" y="203"/>
                    <a:pt x="271" y="203"/>
                  </a:cubicBezTo>
                  <a:moveTo>
                    <a:pt x="271" y="203"/>
                  </a:moveTo>
                  <a:cubicBezTo>
                    <a:pt x="271" y="203"/>
                    <a:pt x="271" y="203"/>
                    <a:pt x="271" y="203"/>
                  </a:cubicBezTo>
                  <a:cubicBezTo>
                    <a:pt x="271" y="203"/>
                    <a:pt x="271" y="203"/>
                    <a:pt x="271" y="203"/>
                  </a:cubicBezTo>
                  <a:moveTo>
                    <a:pt x="271" y="203"/>
                  </a:moveTo>
                  <a:cubicBezTo>
                    <a:pt x="271" y="203"/>
                    <a:pt x="271" y="203"/>
                    <a:pt x="271" y="203"/>
                  </a:cubicBezTo>
                  <a:cubicBezTo>
                    <a:pt x="271" y="203"/>
                    <a:pt x="271" y="203"/>
                    <a:pt x="271" y="203"/>
                  </a:cubicBezTo>
                  <a:moveTo>
                    <a:pt x="271" y="202"/>
                  </a:moveTo>
                  <a:cubicBezTo>
                    <a:pt x="271" y="203"/>
                    <a:pt x="271" y="203"/>
                    <a:pt x="271" y="203"/>
                  </a:cubicBezTo>
                  <a:cubicBezTo>
                    <a:pt x="271" y="203"/>
                    <a:pt x="271" y="203"/>
                    <a:pt x="271" y="202"/>
                  </a:cubicBezTo>
                  <a:moveTo>
                    <a:pt x="271" y="202"/>
                  </a:moveTo>
                  <a:cubicBezTo>
                    <a:pt x="271" y="202"/>
                    <a:pt x="271" y="202"/>
                    <a:pt x="271" y="202"/>
                  </a:cubicBezTo>
                  <a:cubicBezTo>
                    <a:pt x="271" y="202"/>
                    <a:pt x="271" y="202"/>
                    <a:pt x="271" y="202"/>
                  </a:cubicBezTo>
                  <a:moveTo>
                    <a:pt x="271" y="202"/>
                  </a:moveTo>
                  <a:cubicBezTo>
                    <a:pt x="271" y="202"/>
                    <a:pt x="271" y="202"/>
                    <a:pt x="271" y="202"/>
                  </a:cubicBezTo>
                  <a:cubicBezTo>
                    <a:pt x="271" y="202"/>
                    <a:pt x="271" y="202"/>
                    <a:pt x="271" y="202"/>
                  </a:cubicBezTo>
                  <a:moveTo>
                    <a:pt x="271" y="201"/>
                  </a:moveTo>
                  <a:cubicBezTo>
                    <a:pt x="271" y="201"/>
                    <a:pt x="271" y="201"/>
                    <a:pt x="271" y="201"/>
                  </a:cubicBezTo>
                  <a:cubicBezTo>
                    <a:pt x="271" y="201"/>
                    <a:pt x="271" y="201"/>
                    <a:pt x="271" y="201"/>
                  </a:cubicBezTo>
                  <a:moveTo>
                    <a:pt x="271" y="201"/>
                  </a:moveTo>
                  <a:cubicBezTo>
                    <a:pt x="271" y="201"/>
                    <a:pt x="271" y="201"/>
                    <a:pt x="271" y="201"/>
                  </a:cubicBezTo>
                  <a:cubicBezTo>
                    <a:pt x="271" y="201"/>
                    <a:pt x="271" y="201"/>
                    <a:pt x="271" y="201"/>
                  </a:cubicBezTo>
                  <a:moveTo>
                    <a:pt x="271" y="201"/>
                  </a:moveTo>
                  <a:cubicBezTo>
                    <a:pt x="271" y="201"/>
                    <a:pt x="271" y="201"/>
                    <a:pt x="271" y="201"/>
                  </a:cubicBezTo>
                  <a:cubicBezTo>
                    <a:pt x="271" y="201"/>
                    <a:pt x="271" y="201"/>
                    <a:pt x="271" y="201"/>
                  </a:cubicBezTo>
                  <a:moveTo>
                    <a:pt x="271" y="200"/>
                  </a:moveTo>
                  <a:cubicBezTo>
                    <a:pt x="271" y="200"/>
                    <a:pt x="271" y="200"/>
                    <a:pt x="271" y="200"/>
                  </a:cubicBezTo>
                  <a:cubicBezTo>
                    <a:pt x="271" y="200"/>
                    <a:pt x="271" y="200"/>
                    <a:pt x="271" y="200"/>
                  </a:cubicBezTo>
                  <a:moveTo>
                    <a:pt x="271" y="200"/>
                  </a:moveTo>
                  <a:cubicBezTo>
                    <a:pt x="271" y="200"/>
                    <a:pt x="271" y="200"/>
                    <a:pt x="271" y="200"/>
                  </a:cubicBezTo>
                  <a:cubicBezTo>
                    <a:pt x="271" y="200"/>
                    <a:pt x="271" y="200"/>
                    <a:pt x="271" y="200"/>
                  </a:cubicBezTo>
                  <a:moveTo>
                    <a:pt x="271" y="200"/>
                  </a:moveTo>
                  <a:cubicBezTo>
                    <a:pt x="271" y="200"/>
                    <a:pt x="271" y="200"/>
                    <a:pt x="271" y="200"/>
                  </a:cubicBezTo>
                  <a:cubicBezTo>
                    <a:pt x="271" y="200"/>
                    <a:pt x="271" y="200"/>
                    <a:pt x="271" y="200"/>
                  </a:cubicBezTo>
                  <a:moveTo>
                    <a:pt x="271" y="200"/>
                  </a:moveTo>
                  <a:cubicBezTo>
                    <a:pt x="271" y="200"/>
                    <a:pt x="271" y="200"/>
                    <a:pt x="271" y="200"/>
                  </a:cubicBezTo>
                  <a:cubicBezTo>
                    <a:pt x="271" y="200"/>
                    <a:pt x="271" y="200"/>
                    <a:pt x="271" y="200"/>
                  </a:cubicBezTo>
                  <a:moveTo>
                    <a:pt x="271" y="200"/>
                  </a:moveTo>
                  <a:cubicBezTo>
                    <a:pt x="271" y="200"/>
                    <a:pt x="271" y="200"/>
                    <a:pt x="271" y="200"/>
                  </a:cubicBezTo>
                  <a:cubicBezTo>
                    <a:pt x="271" y="200"/>
                    <a:pt x="271" y="200"/>
                    <a:pt x="271" y="200"/>
                  </a:cubicBezTo>
                  <a:moveTo>
                    <a:pt x="271" y="199"/>
                  </a:moveTo>
                  <a:cubicBezTo>
                    <a:pt x="271" y="199"/>
                    <a:pt x="271" y="199"/>
                    <a:pt x="271" y="199"/>
                  </a:cubicBezTo>
                  <a:cubicBezTo>
                    <a:pt x="271" y="199"/>
                    <a:pt x="271" y="199"/>
                    <a:pt x="271" y="199"/>
                  </a:cubicBezTo>
                  <a:moveTo>
                    <a:pt x="271" y="199"/>
                  </a:moveTo>
                  <a:cubicBezTo>
                    <a:pt x="271" y="199"/>
                    <a:pt x="271" y="199"/>
                    <a:pt x="271" y="199"/>
                  </a:cubicBezTo>
                  <a:cubicBezTo>
                    <a:pt x="271" y="199"/>
                    <a:pt x="271" y="199"/>
                    <a:pt x="271" y="199"/>
                  </a:cubicBezTo>
                  <a:moveTo>
                    <a:pt x="271" y="198"/>
                  </a:moveTo>
                  <a:cubicBezTo>
                    <a:pt x="271" y="198"/>
                    <a:pt x="271" y="199"/>
                    <a:pt x="271" y="199"/>
                  </a:cubicBezTo>
                  <a:cubicBezTo>
                    <a:pt x="271" y="199"/>
                    <a:pt x="271" y="198"/>
                    <a:pt x="271" y="198"/>
                  </a:cubicBezTo>
                  <a:moveTo>
                    <a:pt x="271" y="198"/>
                  </a:moveTo>
                  <a:cubicBezTo>
                    <a:pt x="271" y="198"/>
                    <a:pt x="271" y="198"/>
                    <a:pt x="271" y="198"/>
                  </a:cubicBezTo>
                  <a:cubicBezTo>
                    <a:pt x="271" y="198"/>
                    <a:pt x="271" y="198"/>
                    <a:pt x="271" y="198"/>
                  </a:cubicBezTo>
                  <a:moveTo>
                    <a:pt x="271" y="198"/>
                  </a:moveTo>
                  <a:cubicBezTo>
                    <a:pt x="271" y="198"/>
                    <a:pt x="271" y="198"/>
                    <a:pt x="271" y="198"/>
                  </a:cubicBezTo>
                  <a:cubicBezTo>
                    <a:pt x="271" y="198"/>
                    <a:pt x="271" y="198"/>
                    <a:pt x="271" y="198"/>
                  </a:cubicBezTo>
                  <a:moveTo>
                    <a:pt x="271" y="198"/>
                  </a:moveTo>
                  <a:cubicBezTo>
                    <a:pt x="271" y="198"/>
                    <a:pt x="271" y="198"/>
                    <a:pt x="271" y="198"/>
                  </a:cubicBezTo>
                  <a:cubicBezTo>
                    <a:pt x="271" y="198"/>
                    <a:pt x="271" y="198"/>
                    <a:pt x="271" y="198"/>
                  </a:cubicBezTo>
                  <a:moveTo>
                    <a:pt x="271" y="197"/>
                  </a:moveTo>
                  <a:cubicBezTo>
                    <a:pt x="271" y="197"/>
                    <a:pt x="271" y="197"/>
                    <a:pt x="271" y="198"/>
                  </a:cubicBezTo>
                  <a:cubicBezTo>
                    <a:pt x="271" y="197"/>
                    <a:pt x="271" y="197"/>
                    <a:pt x="271" y="197"/>
                  </a:cubicBezTo>
                  <a:moveTo>
                    <a:pt x="271" y="197"/>
                  </a:moveTo>
                  <a:cubicBezTo>
                    <a:pt x="271" y="197"/>
                    <a:pt x="271" y="197"/>
                    <a:pt x="271" y="197"/>
                  </a:cubicBezTo>
                  <a:cubicBezTo>
                    <a:pt x="271" y="197"/>
                    <a:pt x="271" y="197"/>
                    <a:pt x="271" y="197"/>
                  </a:cubicBezTo>
                  <a:moveTo>
                    <a:pt x="271" y="197"/>
                  </a:moveTo>
                  <a:cubicBezTo>
                    <a:pt x="271" y="197"/>
                    <a:pt x="271" y="197"/>
                    <a:pt x="271" y="197"/>
                  </a:cubicBezTo>
                  <a:cubicBezTo>
                    <a:pt x="271" y="197"/>
                    <a:pt x="271" y="197"/>
                    <a:pt x="271" y="197"/>
                  </a:cubicBezTo>
                  <a:moveTo>
                    <a:pt x="271" y="197"/>
                  </a:moveTo>
                  <a:cubicBezTo>
                    <a:pt x="271" y="197"/>
                    <a:pt x="271" y="197"/>
                    <a:pt x="271" y="197"/>
                  </a:cubicBezTo>
                  <a:cubicBezTo>
                    <a:pt x="271" y="197"/>
                    <a:pt x="271" y="197"/>
                    <a:pt x="271" y="197"/>
                  </a:cubicBezTo>
                  <a:moveTo>
                    <a:pt x="271" y="196"/>
                  </a:moveTo>
                  <a:cubicBezTo>
                    <a:pt x="271" y="197"/>
                    <a:pt x="271" y="197"/>
                    <a:pt x="271" y="197"/>
                  </a:cubicBezTo>
                  <a:cubicBezTo>
                    <a:pt x="271" y="197"/>
                    <a:pt x="271" y="197"/>
                    <a:pt x="271" y="196"/>
                  </a:cubicBezTo>
                  <a:moveTo>
                    <a:pt x="270" y="195"/>
                  </a:moveTo>
                  <a:cubicBezTo>
                    <a:pt x="271" y="195"/>
                    <a:pt x="271" y="196"/>
                    <a:pt x="271" y="196"/>
                  </a:cubicBezTo>
                  <a:cubicBezTo>
                    <a:pt x="271" y="196"/>
                    <a:pt x="271" y="195"/>
                    <a:pt x="270" y="195"/>
                  </a:cubicBezTo>
                  <a:moveTo>
                    <a:pt x="270" y="195"/>
                  </a:moveTo>
                  <a:cubicBezTo>
                    <a:pt x="270" y="195"/>
                    <a:pt x="270" y="195"/>
                    <a:pt x="270" y="195"/>
                  </a:cubicBezTo>
                  <a:cubicBezTo>
                    <a:pt x="270" y="195"/>
                    <a:pt x="270" y="195"/>
                    <a:pt x="270" y="195"/>
                  </a:cubicBezTo>
                  <a:moveTo>
                    <a:pt x="270" y="194"/>
                  </a:moveTo>
                  <a:cubicBezTo>
                    <a:pt x="270" y="194"/>
                    <a:pt x="270" y="194"/>
                    <a:pt x="270" y="195"/>
                  </a:cubicBezTo>
                  <a:cubicBezTo>
                    <a:pt x="270" y="194"/>
                    <a:pt x="270" y="194"/>
                    <a:pt x="270" y="194"/>
                  </a:cubicBezTo>
                  <a:moveTo>
                    <a:pt x="270" y="194"/>
                  </a:moveTo>
                  <a:cubicBezTo>
                    <a:pt x="270" y="194"/>
                    <a:pt x="270" y="194"/>
                    <a:pt x="270" y="194"/>
                  </a:cubicBezTo>
                  <a:cubicBezTo>
                    <a:pt x="270" y="194"/>
                    <a:pt x="270" y="194"/>
                    <a:pt x="270" y="194"/>
                  </a:cubicBezTo>
                  <a:moveTo>
                    <a:pt x="270" y="194"/>
                  </a:moveTo>
                  <a:cubicBezTo>
                    <a:pt x="270" y="194"/>
                    <a:pt x="270" y="194"/>
                    <a:pt x="270" y="194"/>
                  </a:cubicBezTo>
                  <a:cubicBezTo>
                    <a:pt x="270" y="194"/>
                    <a:pt x="270" y="194"/>
                    <a:pt x="270" y="194"/>
                  </a:cubicBezTo>
                  <a:moveTo>
                    <a:pt x="270" y="192"/>
                  </a:moveTo>
                  <a:cubicBezTo>
                    <a:pt x="270" y="193"/>
                    <a:pt x="270" y="193"/>
                    <a:pt x="270" y="194"/>
                  </a:cubicBezTo>
                  <a:cubicBezTo>
                    <a:pt x="270" y="193"/>
                    <a:pt x="270" y="193"/>
                    <a:pt x="270" y="192"/>
                  </a:cubicBezTo>
                  <a:moveTo>
                    <a:pt x="270" y="192"/>
                  </a:moveTo>
                  <a:cubicBezTo>
                    <a:pt x="270" y="192"/>
                    <a:pt x="270" y="192"/>
                    <a:pt x="270" y="192"/>
                  </a:cubicBezTo>
                  <a:cubicBezTo>
                    <a:pt x="270" y="192"/>
                    <a:pt x="270" y="192"/>
                    <a:pt x="270" y="192"/>
                  </a:cubicBezTo>
                  <a:moveTo>
                    <a:pt x="270" y="192"/>
                  </a:moveTo>
                  <a:cubicBezTo>
                    <a:pt x="270" y="192"/>
                    <a:pt x="270" y="192"/>
                    <a:pt x="270" y="192"/>
                  </a:cubicBezTo>
                  <a:cubicBezTo>
                    <a:pt x="270" y="192"/>
                    <a:pt x="270" y="192"/>
                    <a:pt x="270" y="192"/>
                  </a:cubicBezTo>
                  <a:moveTo>
                    <a:pt x="270" y="191"/>
                  </a:moveTo>
                  <a:cubicBezTo>
                    <a:pt x="270" y="192"/>
                    <a:pt x="270" y="192"/>
                    <a:pt x="270" y="192"/>
                  </a:cubicBezTo>
                  <a:cubicBezTo>
                    <a:pt x="270" y="192"/>
                    <a:pt x="270" y="192"/>
                    <a:pt x="270" y="191"/>
                  </a:cubicBezTo>
                  <a:moveTo>
                    <a:pt x="270" y="191"/>
                  </a:moveTo>
                  <a:cubicBezTo>
                    <a:pt x="270" y="191"/>
                    <a:pt x="270" y="191"/>
                    <a:pt x="270" y="191"/>
                  </a:cubicBezTo>
                  <a:cubicBezTo>
                    <a:pt x="270" y="191"/>
                    <a:pt x="270" y="191"/>
                    <a:pt x="270" y="191"/>
                  </a:cubicBezTo>
                  <a:moveTo>
                    <a:pt x="270" y="191"/>
                  </a:moveTo>
                  <a:cubicBezTo>
                    <a:pt x="270" y="191"/>
                    <a:pt x="270" y="191"/>
                    <a:pt x="270" y="191"/>
                  </a:cubicBezTo>
                  <a:cubicBezTo>
                    <a:pt x="270" y="191"/>
                    <a:pt x="270" y="191"/>
                    <a:pt x="270" y="191"/>
                  </a:cubicBezTo>
                  <a:moveTo>
                    <a:pt x="270" y="191"/>
                  </a:moveTo>
                  <a:cubicBezTo>
                    <a:pt x="270" y="191"/>
                    <a:pt x="270" y="191"/>
                    <a:pt x="270" y="191"/>
                  </a:cubicBezTo>
                  <a:cubicBezTo>
                    <a:pt x="270" y="191"/>
                    <a:pt x="270" y="191"/>
                    <a:pt x="270" y="191"/>
                  </a:cubicBezTo>
                  <a:moveTo>
                    <a:pt x="270" y="190"/>
                  </a:moveTo>
                  <a:cubicBezTo>
                    <a:pt x="270" y="190"/>
                    <a:pt x="270" y="190"/>
                    <a:pt x="270" y="191"/>
                  </a:cubicBezTo>
                  <a:cubicBezTo>
                    <a:pt x="270" y="190"/>
                    <a:pt x="270" y="190"/>
                    <a:pt x="270" y="190"/>
                  </a:cubicBezTo>
                  <a:moveTo>
                    <a:pt x="270" y="190"/>
                  </a:moveTo>
                  <a:cubicBezTo>
                    <a:pt x="270" y="190"/>
                    <a:pt x="270" y="190"/>
                    <a:pt x="270" y="190"/>
                  </a:cubicBezTo>
                  <a:cubicBezTo>
                    <a:pt x="270" y="190"/>
                    <a:pt x="270" y="190"/>
                    <a:pt x="270" y="190"/>
                  </a:cubicBezTo>
                  <a:moveTo>
                    <a:pt x="270" y="189"/>
                  </a:moveTo>
                  <a:cubicBezTo>
                    <a:pt x="270" y="190"/>
                    <a:pt x="270" y="190"/>
                    <a:pt x="270" y="190"/>
                  </a:cubicBezTo>
                  <a:cubicBezTo>
                    <a:pt x="270" y="190"/>
                    <a:pt x="270" y="190"/>
                    <a:pt x="270" y="189"/>
                  </a:cubicBezTo>
                  <a:moveTo>
                    <a:pt x="270" y="189"/>
                  </a:move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moveTo>
                    <a:pt x="269" y="189"/>
                  </a:moveTo>
                  <a:cubicBezTo>
                    <a:pt x="269" y="189"/>
                    <a:pt x="270" y="189"/>
                    <a:pt x="270" y="189"/>
                  </a:cubicBezTo>
                  <a:cubicBezTo>
                    <a:pt x="270" y="189"/>
                    <a:pt x="269" y="189"/>
                    <a:pt x="269" y="189"/>
                  </a:cubicBezTo>
                  <a:moveTo>
                    <a:pt x="269" y="189"/>
                  </a:moveTo>
                  <a:cubicBezTo>
                    <a:pt x="269" y="189"/>
                    <a:pt x="269" y="189"/>
                    <a:pt x="269" y="189"/>
                  </a:cubicBezTo>
                  <a:cubicBezTo>
                    <a:pt x="269" y="189"/>
                    <a:pt x="269" y="189"/>
                    <a:pt x="269" y="189"/>
                  </a:cubicBezTo>
                  <a:moveTo>
                    <a:pt x="269" y="189"/>
                  </a:moveTo>
                  <a:cubicBezTo>
                    <a:pt x="269" y="189"/>
                    <a:pt x="269" y="189"/>
                    <a:pt x="269" y="189"/>
                  </a:cubicBezTo>
                  <a:cubicBezTo>
                    <a:pt x="269" y="189"/>
                    <a:pt x="269" y="189"/>
                    <a:pt x="269" y="189"/>
                  </a:cubicBezTo>
                  <a:moveTo>
                    <a:pt x="269" y="188"/>
                  </a:moveTo>
                  <a:cubicBezTo>
                    <a:pt x="269" y="188"/>
                    <a:pt x="269" y="188"/>
                    <a:pt x="269" y="189"/>
                  </a:cubicBezTo>
                  <a:cubicBezTo>
                    <a:pt x="269" y="188"/>
                    <a:pt x="269" y="188"/>
                    <a:pt x="269" y="188"/>
                  </a:cubicBezTo>
                  <a:moveTo>
                    <a:pt x="269" y="188"/>
                  </a:moveTo>
                  <a:cubicBezTo>
                    <a:pt x="269" y="188"/>
                    <a:pt x="269" y="188"/>
                    <a:pt x="269" y="188"/>
                  </a:cubicBezTo>
                  <a:cubicBezTo>
                    <a:pt x="269" y="188"/>
                    <a:pt x="269" y="188"/>
                    <a:pt x="269" y="188"/>
                  </a:cubicBezTo>
                  <a:moveTo>
                    <a:pt x="269" y="188"/>
                  </a:moveTo>
                  <a:cubicBezTo>
                    <a:pt x="269" y="188"/>
                    <a:pt x="269" y="188"/>
                    <a:pt x="269" y="188"/>
                  </a:cubicBezTo>
                  <a:cubicBezTo>
                    <a:pt x="269" y="188"/>
                    <a:pt x="269" y="188"/>
                    <a:pt x="269" y="188"/>
                  </a:cubicBezTo>
                  <a:moveTo>
                    <a:pt x="269" y="188"/>
                  </a:moveTo>
                  <a:cubicBezTo>
                    <a:pt x="269" y="188"/>
                    <a:pt x="269" y="188"/>
                    <a:pt x="269" y="188"/>
                  </a:cubicBezTo>
                  <a:cubicBezTo>
                    <a:pt x="269" y="188"/>
                    <a:pt x="269" y="188"/>
                    <a:pt x="269" y="188"/>
                  </a:cubicBezTo>
                  <a:moveTo>
                    <a:pt x="269" y="188"/>
                  </a:moveTo>
                  <a:cubicBezTo>
                    <a:pt x="269" y="188"/>
                    <a:pt x="269" y="188"/>
                    <a:pt x="269" y="188"/>
                  </a:cubicBezTo>
                  <a:cubicBezTo>
                    <a:pt x="269" y="188"/>
                    <a:pt x="269" y="188"/>
                    <a:pt x="269" y="188"/>
                  </a:cubicBezTo>
                  <a:moveTo>
                    <a:pt x="269" y="187"/>
                  </a:moveTo>
                  <a:cubicBezTo>
                    <a:pt x="269" y="187"/>
                    <a:pt x="269" y="187"/>
                    <a:pt x="269" y="188"/>
                  </a:cubicBezTo>
                  <a:cubicBezTo>
                    <a:pt x="269" y="187"/>
                    <a:pt x="269" y="187"/>
                    <a:pt x="269" y="187"/>
                  </a:cubicBezTo>
                  <a:moveTo>
                    <a:pt x="269" y="187"/>
                  </a:move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moveTo>
                    <a:pt x="269" y="187"/>
                  </a:move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moveTo>
                    <a:pt x="269" y="187"/>
                  </a:move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moveTo>
                    <a:pt x="269" y="186"/>
                  </a:move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6"/>
                  </a:cubicBezTo>
                  <a:moveTo>
                    <a:pt x="269" y="186"/>
                  </a:moveTo>
                  <a:cubicBezTo>
                    <a:pt x="269" y="186"/>
                    <a:pt x="269" y="186"/>
                    <a:pt x="269" y="186"/>
                  </a:cubicBezTo>
                  <a:cubicBezTo>
                    <a:pt x="269" y="186"/>
                    <a:pt x="269" y="186"/>
                    <a:pt x="269" y="186"/>
                  </a:cubicBezTo>
                  <a:moveTo>
                    <a:pt x="269" y="186"/>
                  </a:moveTo>
                  <a:cubicBezTo>
                    <a:pt x="269" y="186"/>
                    <a:pt x="269" y="186"/>
                    <a:pt x="269" y="186"/>
                  </a:cubicBezTo>
                  <a:cubicBezTo>
                    <a:pt x="269" y="186"/>
                    <a:pt x="269" y="186"/>
                    <a:pt x="269" y="186"/>
                  </a:cubicBezTo>
                  <a:moveTo>
                    <a:pt x="269" y="186"/>
                  </a:moveTo>
                  <a:cubicBezTo>
                    <a:pt x="269" y="186"/>
                    <a:pt x="269" y="186"/>
                    <a:pt x="269" y="186"/>
                  </a:cubicBezTo>
                  <a:cubicBezTo>
                    <a:pt x="269" y="186"/>
                    <a:pt x="269" y="186"/>
                    <a:pt x="269" y="186"/>
                  </a:cubicBezTo>
                  <a:moveTo>
                    <a:pt x="269" y="186"/>
                  </a:moveTo>
                  <a:cubicBezTo>
                    <a:pt x="269" y="186"/>
                    <a:pt x="269" y="186"/>
                    <a:pt x="269" y="186"/>
                  </a:cubicBezTo>
                  <a:cubicBezTo>
                    <a:pt x="269" y="186"/>
                    <a:pt x="269" y="186"/>
                    <a:pt x="269" y="186"/>
                  </a:cubicBezTo>
                  <a:moveTo>
                    <a:pt x="269" y="185"/>
                  </a:moveTo>
                  <a:cubicBezTo>
                    <a:pt x="269" y="185"/>
                    <a:pt x="269" y="186"/>
                    <a:pt x="269" y="186"/>
                  </a:cubicBezTo>
                  <a:cubicBezTo>
                    <a:pt x="269" y="186"/>
                    <a:pt x="269" y="185"/>
                    <a:pt x="269" y="185"/>
                  </a:cubicBezTo>
                  <a:moveTo>
                    <a:pt x="269" y="185"/>
                  </a:move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moveTo>
                    <a:pt x="269" y="185"/>
                  </a:move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moveTo>
                    <a:pt x="269" y="185"/>
                  </a:move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moveTo>
                    <a:pt x="269" y="185"/>
                  </a:move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moveTo>
                    <a:pt x="269" y="184"/>
                  </a:moveTo>
                  <a:cubicBezTo>
                    <a:pt x="269" y="184"/>
                    <a:pt x="269" y="184"/>
                    <a:pt x="269" y="184"/>
                  </a:cubicBezTo>
                  <a:cubicBezTo>
                    <a:pt x="269" y="184"/>
                    <a:pt x="269" y="184"/>
                    <a:pt x="269" y="184"/>
                  </a:cubicBezTo>
                  <a:moveTo>
                    <a:pt x="268" y="184"/>
                  </a:moveTo>
                  <a:cubicBezTo>
                    <a:pt x="268" y="184"/>
                    <a:pt x="268" y="184"/>
                    <a:pt x="268" y="184"/>
                  </a:cubicBezTo>
                  <a:cubicBezTo>
                    <a:pt x="268" y="184"/>
                    <a:pt x="268" y="184"/>
                    <a:pt x="268" y="184"/>
                  </a:cubicBezTo>
                  <a:moveTo>
                    <a:pt x="268" y="184"/>
                  </a:moveTo>
                  <a:cubicBezTo>
                    <a:pt x="268" y="184"/>
                    <a:pt x="268" y="184"/>
                    <a:pt x="268" y="184"/>
                  </a:cubicBezTo>
                  <a:cubicBezTo>
                    <a:pt x="268" y="184"/>
                    <a:pt x="268" y="184"/>
                    <a:pt x="268" y="184"/>
                  </a:cubicBezTo>
                  <a:moveTo>
                    <a:pt x="268" y="184"/>
                  </a:moveTo>
                  <a:cubicBezTo>
                    <a:pt x="268" y="184"/>
                    <a:pt x="268" y="184"/>
                    <a:pt x="268" y="184"/>
                  </a:cubicBezTo>
                  <a:cubicBezTo>
                    <a:pt x="268" y="184"/>
                    <a:pt x="268" y="184"/>
                    <a:pt x="268" y="184"/>
                  </a:cubicBezTo>
                  <a:moveTo>
                    <a:pt x="268" y="183"/>
                  </a:moveTo>
                  <a:cubicBezTo>
                    <a:pt x="268" y="184"/>
                    <a:pt x="268" y="184"/>
                    <a:pt x="268" y="184"/>
                  </a:cubicBezTo>
                  <a:cubicBezTo>
                    <a:pt x="268" y="184"/>
                    <a:pt x="268" y="184"/>
                    <a:pt x="268" y="183"/>
                  </a:cubicBezTo>
                  <a:moveTo>
                    <a:pt x="268" y="183"/>
                  </a:move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moveTo>
                    <a:pt x="268" y="183"/>
                  </a:move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moveTo>
                    <a:pt x="268" y="183"/>
                  </a:move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moveTo>
                    <a:pt x="268" y="183"/>
                  </a:moveTo>
                  <a:cubicBezTo>
                    <a:pt x="268" y="183"/>
                    <a:pt x="268" y="183"/>
                    <a:pt x="268" y="183"/>
                  </a:cubicBezTo>
                  <a:cubicBezTo>
                    <a:pt x="268" y="183"/>
                    <a:pt x="268" y="183"/>
                    <a:pt x="268" y="183"/>
                  </a:cubicBezTo>
                  <a:moveTo>
                    <a:pt x="268" y="182"/>
                  </a:moveTo>
                  <a:cubicBezTo>
                    <a:pt x="268" y="182"/>
                    <a:pt x="268" y="183"/>
                    <a:pt x="268" y="183"/>
                  </a:cubicBezTo>
                  <a:cubicBezTo>
                    <a:pt x="268" y="183"/>
                    <a:pt x="268" y="182"/>
                    <a:pt x="268" y="182"/>
                  </a:cubicBezTo>
                  <a:moveTo>
                    <a:pt x="268" y="182"/>
                  </a:moveTo>
                  <a:cubicBezTo>
                    <a:pt x="268" y="182"/>
                    <a:pt x="268" y="182"/>
                    <a:pt x="268" y="182"/>
                  </a:cubicBezTo>
                  <a:cubicBezTo>
                    <a:pt x="268" y="182"/>
                    <a:pt x="268" y="182"/>
                    <a:pt x="268" y="182"/>
                  </a:cubicBezTo>
                  <a:moveTo>
                    <a:pt x="268" y="182"/>
                  </a:moveTo>
                  <a:cubicBezTo>
                    <a:pt x="268" y="182"/>
                    <a:pt x="268" y="182"/>
                    <a:pt x="268" y="182"/>
                  </a:cubicBezTo>
                  <a:cubicBezTo>
                    <a:pt x="268" y="182"/>
                    <a:pt x="268" y="182"/>
                    <a:pt x="268" y="182"/>
                  </a:cubicBezTo>
                  <a:moveTo>
                    <a:pt x="268" y="182"/>
                  </a:moveTo>
                  <a:cubicBezTo>
                    <a:pt x="268" y="182"/>
                    <a:pt x="268" y="182"/>
                    <a:pt x="268" y="182"/>
                  </a:cubicBezTo>
                  <a:cubicBezTo>
                    <a:pt x="268" y="182"/>
                    <a:pt x="268" y="182"/>
                    <a:pt x="268" y="182"/>
                  </a:cubicBezTo>
                  <a:moveTo>
                    <a:pt x="268" y="182"/>
                  </a:moveTo>
                  <a:cubicBezTo>
                    <a:pt x="268" y="182"/>
                    <a:pt x="268" y="182"/>
                    <a:pt x="268" y="182"/>
                  </a:cubicBezTo>
                  <a:cubicBezTo>
                    <a:pt x="268" y="182"/>
                    <a:pt x="268" y="182"/>
                    <a:pt x="268" y="182"/>
                  </a:cubicBezTo>
                  <a:moveTo>
                    <a:pt x="268" y="181"/>
                  </a:moveTo>
                  <a:cubicBezTo>
                    <a:pt x="268" y="181"/>
                    <a:pt x="268" y="181"/>
                    <a:pt x="268" y="182"/>
                  </a:cubicBezTo>
                  <a:cubicBezTo>
                    <a:pt x="268" y="181"/>
                    <a:pt x="268" y="181"/>
                    <a:pt x="268" y="181"/>
                  </a:cubicBezTo>
                  <a:moveTo>
                    <a:pt x="268" y="181"/>
                  </a:moveTo>
                  <a:cubicBezTo>
                    <a:pt x="268" y="181"/>
                    <a:pt x="268" y="181"/>
                    <a:pt x="268" y="181"/>
                  </a:cubicBezTo>
                  <a:cubicBezTo>
                    <a:pt x="268" y="181"/>
                    <a:pt x="268" y="181"/>
                    <a:pt x="268" y="181"/>
                  </a:cubicBezTo>
                  <a:moveTo>
                    <a:pt x="268" y="181"/>
                  </a:moveTo>
                  <a:cubicBezTo>
                    <a:pt x="268" y="181"/>
                    <a:pt x="268" y="181"/>
                    <a:pt x="268" y="181"/>
                  </a:cubicBezTo>
                  <a:cubicBezTo>
                    <a:pt x="268" y="181"/>
                    <a:pt x="268" y="181"/>
                    <a:pt x="268" y="181"/>
                  </a:cubicBezTo>
                  <a:moveTo>
                    <a:pt x="268" y="181"/>
                  </a:moveTo>
                  <a:cubicBezTo>
                    <a:pt x="268" y="181"/>
                    <a:pt x="268" y="181"/>
                    <a:pt x="268" y="181"/>
                  </a:cubicBezTo>
                  <a:cubicBezTo>
                    <a:pt x="268" y="181"/>
                    <a:pt x="268" y="181"/>
                    <a:pt x="268" y="181"/>
                  </a:cubicBezTo>
                  <a:moveTo>
                    <a:pt x="268" y="180"/>
                  </a:moveTo>
                  <a:cubicBezTo>
                    <a:pt x="268" y="181"/>
                    <a:pt x="268" y="181"/>
                    <a:pt x="268" y="181"/>
                  </a:cubicBezTo>
                  <a:cubicBezTo>
                    <a:pt x="268" y="181"/>
                    <a:pt x="268" y="181"/>
                    <a:pt x="268" y="180"/>
                  </a:cubicBezTo>
                  <a:moveTo>
                    <a:pt x="268" y="180"/>
                  </a:moveTo>
                  <a:cubicBezTo>
                    <a:pt x="268" y="180"/>
                    <a:pt x="268" y="180"/>
                    <a:pt x="268" y="180"/>
                  </a:cubicBezTo>
                  <a:cubicBezTo>
                    <a:pt x="268" y="180"/>
                    <a:pt x="268" y="180"/>
                    <a:pt x="268" y="180"/>
                  </a:cubicBezTo>
                  <a:moveTo>
                    <a:pt x="267" y="180"/>
                  </a:moveTo>
                  <a:cubicBezTo>
                    <a:pt x="267" y="180"/>
                    <a:pt x="268" y="180"/>
                    <a:pt x="268" y="180"/>
                  </a:cubicBezTo>
                  <a:cubicBezTo>
                    <a:pt x="268" y="180"/>
                    <a:pt x="267" y="180"/>
                    <a:pt x="267" y="180"/>
                  </a:cubicBezTo>
                  <a:moveTo>
                    <a:pt x="267" y="180"/>
                  </a:moveTo>
                  <a:cubicBezTo>
                    <a:pt x="267" y="180"/>
                    <a:pt x="267" y="180"/>
                    <a:pt x="267" y="180"/>
                  </a:cubicBezTo>
                  <a:cubicBezTo>
                    <a:pt x="267" y="180"/>
                    <a:pt x="267" y="180"/>
                    <a:pt x="267" y="180"/>
                  </a:cubicBezTo>
                  <a:moveTo>
                    <a:pt x="267" y="180"/>
                  </a:moveTo>
                  <a:cubicBezTo>
                    <a:pt x="267" y="180"/>
                    <a:pt x="267" y="180"/>
                    <a:pt x="267" y="180"/>
                  </a:cubicBezTo>
                  <a:cubicBezTo>
                    <a:pt x="267" y="180"/>
                    <a:pt x="267" y="180"/>
                    <a:pt x="267" y="180"/>
                  </a:cubicBezTo>
                  <a:moveTo>
                    <a:pt x="267" y="179"/>
                  </a:moveTo>
                  <a:cubicBezTo>
                    <a:pt x="267" y="179"/>
                    <a:pt x="267" y="180"/>
                    <a:pt x="267" y="180"/>
                  </a:cubicBezTo>
                  <a:cubicBezTo>
                    <a:pt x="267" y="180"/>
                    <a:pt x="267" y="179"/>
                    <a:pt x="267" y="179"/>
                  </a:cubicBezTo>
                  <a:moveTo>
                    <a:pt x="267" y="179"/>
                  </a:moveTo>
                  <a:cubicBezTo>
                    <a:pt x="267" y="179"/>
                    <a:pt x="267" y="179"/>
                    <a:pt x="267" y="179"/>
                  </a:cubicBezTo>
                  <a:cubicBezTo>
                    <a:pt x="267" y="179"/>
                    <a:pt x="267" y="179"/>
                    <a:pt x="267" y="179"/>
                  </a:cubicBezTo>
                  <a:moveTo>
                    <a:pt x="267" y="179"/>
                  </a:moveTo>
                  <a:cubicBezTo>
                    <a:pt x="267" y="179"/>
                    <a:pt x="267" y="179"/>
                    <a:pt x="267" y="179"/>
                  </a:cubicBezTo>
                  <a:cubicBezTo>
                    <a:pt x="267" y="179"/>
                    <a:pt x="267" y="179"/>
                    <a:pt x="267" y="179"/>
                  </a:cubicBezTo>
                  <a:moveTo>
                    <a:pt x="267" y="179"/>
                  </a:moveTo>
                  <a:cubicBezTo>
                    <a:pt x="267" y="179"/>
                    <a:pt x="267" y="179"/>
                    <a:pt x="267" y="179"/>
                  </a:cubicBezTo>
                  <a:cubicBezTo>
                    <a:pt x="267" y="179"/>
                    <a:pt x="267" y="179"/>
                    <a:pt x="267" y="179"/>
                  </a:cubicBezTo>
                  <a:moveTo>
                    <a:pt x="267" y="179"/>
                  </a:moveTo>
                  <a:cubicBezTo>
                    <a:pt x="267" y="179"/>
                    <a:pt x="267" y="179"/>
                    <a:pt x="267" y="179"/>
                  </a:cubicBezTo>
                  <a:cubicBezTo>
                    <a:pt x="267" y="179"/>
                    <a:pt x="267" y="179"/>
                    <a:pt x="267" y="179"/>
                  </a:cubicBezTo>
                  <a:moveTo>
                    <a:pt x="267" y="178"/>
                  </a:moveTo>
                  <a:cubicBezTo>
                    <a:pt x="267" y="178"/>
                    <a:pt x="267" y="178"/>
                    <a:pt x="267" y="179"/>
                  </a:cubicBezTo>
                  <a:cubicBezTo>
                    <a:pt x="267" y="178"/>
                    <a:pt x="267" y="178"/>
                    <a:pt x="267" y="178"/>
                  </a:cubicBezTo>
                  <a:moveTo>
                    <a:pt x="267" y="178"/>
                  </a:moveTo>
                  <a:cubicBezTo>
                    <a:pt x="267" y="178"/>
                    <a:pt x="267" y="178"/>
                    <a:pt x="267" y="178"/>
                  </a:cubicBezTo>
                  <a:cubicBezTo>
                    <a:pt x="267" y="178"/>
                    <a:pt x="267" y="178"/>
                    <a:pt x="267" y="178"/>
                  </a:cubicBezTo>
                  <a:moveTo>
                    <a:pt x="267" y="178"/>
                  </a:moveTo>
                  <a:cubicBezTo>
                    <a:pt x="267" y="178"/>
                    <a:pt x="267" y="178"/>
                    <a:pt x="267" y="178"/>
                  </a:cubicBezTo>
                  <a:cubicBezTo>
                    <a:pt x="267" y="178"/>
                    <a:pt x="267" y="178"/>
                    <a:pt x="267" y="178"/>
                  </a:cubicBezTo>
                  <a:moveTo>
                    <a:pt x="267" y="178"/>
                  </a:moveTo>
                  <a:cubicBezTo>
                    <a:pt x="267" y="178"/>
                    <a:pt x="267" y="178"/>
                    <a:pt x="267" y="178"/>
                  </a:cubicBezTo>
                  <a:cubicBezTo>
                    <a:pt x="267" y="178"/>
                    <a:pt x="267" y="178"/>
                    <a:pt x="267" y="178"/>
                  </a:cubicBezTo>
                  <a:moveTo>
                    <a:pt x="267" y="178"/>
                  </a:moveTo>
                  <a:cubicBezTo>
                    <a:pt x="267" y="178"/>
                    <a:pt x="267" y="178"/>
                    <a:pt x="267" y="178"/>
                  </a:cubicBezTo>
                  <a:cubicBezTo>
                    <a:pt x="267" y="178"/>
                    <a:pt x="267" y="178"/>
                    <a:pt x="267" y="178"/>
                  </a:cubicBezTo>
                  <a:moveTo>
                    <a:pt x="267" y="177"/>
                  </a:moveTo>
                  <a:cubicBezTo>
                    <a:pt x="267" y="177"/>
                    <a:pt x="267" y="177"/>
                    <a:pt x="267" y="178"/>
                  </a:cubicBezTo>
                  <a:cubicBezTo>
                    <a:pt x="267" y="177"/>
                    <a:pt x="267" y="177"/>
                    <a:pt x="267" y="177"/>
                  </a:cubicBezTo>
                  <a:moveTo>
                    <a:pt x="267" y="177"/>
                  </a:move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moveTo>
                    <a:pt x="267" y="177"/>
                  </a:move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moveTo>
                    <a:pt x="267" y="177"/>
                  </a:move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7"/>
                  </a:cubicBezTo>
                  <a:moveTo>
                    <a:pt x="267" y="176"/>
                  </a:moveTo>
                  <a:cubicBezTo>
                    <a:pt x="267" y="177"/>
                    <a:pt x="267" y="177"/>
                    <a:pt x="267" y="177"/>
                  </a:cubicBezTo>
                  <a:cubicBezTo>
                    <a:pt x="267" y="177"/>
                    <a:pt x="267" y="177"/>
                    <a:pt x="267" y="176"/>
                  </a:cubicBezTo>
                  <a:moveTo>
                    <a:pt x="266" y="176"/>
                  </a:moveTo>
                  <a:cubicBezTo>
                    <a:pt x="266" y="176"/>
                    <a:pt x="266" y="176"/>
                    <a:pt x="266" y="176"/>
                  </a:cubicBezTo>
                  <a:cubicBezTo>
                    <a:pt x="266" y="176"/>
                    <a:pt x="266" y="176"/>
                    <a:pt x="266" y="176"/>
                  </a:cubicBezTo>
                  <a:moveTo>
                    <a:pt x="266" y="176"/>
                  </a:moveTo>
                  <a:cubicBezTo>
                    <a:pt x="266" y="176"/>
                    <a:pt x="266" y="176"/>
                    <a:pt x="266" y="176"/>
                  </a:cubicBezTo>
                  <a:cubicBezTo>
                    <a:pt x="266" y="176"/>
                    <a:pt x="266" y="176"/>
                    <a:pt x="266" y="176"/>
                  </a:cubicBezTo>
                  <a:moveTo>
                    <a:pt x="266" y="176"/>
                  </a:moveTo>
                  <a:cubicBezTo>
                    <a:pt x="266" y="176"/>
                    <a:pt x="266" y="176"/>
                    <a:pt x="266" y="176"/>
                  </a:cubicBezTo>
                  <a:cubicBezTo>
                    <a:pt x="266" y="176"/>
                    <a:pt x="266" y="176"/>
                    <a:pt x="266" y="176"/>
                  </a:cubicBezTo>
                  <a:moveTo>
                    <a:pt x="266" y="176"/>
                  </a:moveTo>
                  <a:cubicBezTo>
                    <a:pt x="266" y="176"/>
                    <a:pt x="266" y="176"/>
                    <a:pt x="266" y="176"/>
                  </a:cubicBezTo>
                  <a:cubicBezTo>
                    <a:pt x="266" y="176"/>
                    <a:pt x="266" y="176"/>
                    <a:pt x="266" y="176"/>
                  </a:cubicBezTo>
                  <a:moveTo>
                    <a:pt x="266" y="175"/>
                  </a:moveTo>
                  <a:cubicBezTo>
                    <a:pt x="266" y="176"/>
                    <a:pt x="266" y="176"/>
                    <a:pt x="266" y="176"/>
                  </a:cubicBezTo>
                  <a:cubicBezTo>
                    <a:pt x="266" y="176"/>
                    <a:pt x="266" y="176"/>
                    <a:pt x="266" y="175"/>
                  </a:cubicBezTo>
                  <a:moveTo>
                    <a:pt x="266" y="175"/>
                  </a:moveTo>
                  <a:cubicBezTo>
                    <a:pt x="266" y="175"/>
                    <a:pt x="266" y="175"/>
                    <a:pt x="266" y="175"/>
                  </a:cubicBezTo>
                  <a:cubicBezTo>
                    <a:pt x="266" y="175"/>
                    <a:pt x="266" y="175"/>
                    <a:pt x="266" y="175"/>
                  </a:cubicBezTo>
                  <a:moveTo>
                    <a:pt x="266" y="175"/>
                  </a:moveTo>
                  <a:cubicBezTo>
                    <a:pt x="266" y="175"/>
                    <a:pt x="266" y="175"/>
                    <a:pt x="266" y="175"/>
                  </a:cubicBezTo>
                  <a:cubicBezTo>
                    <a:pt x="266" y="175"/>
                    <a:pt x="266" y="175"/>
                    <a:pt x="266" y="175"/>
                  </a:cubicBezTo>
                  <a:moveTo>
                    <a:pt x="266" y="175"/>
                  </a:moveTo>
                  <a:cubicBezTo>
                    <a:pt x="266" y="175"/>
                    <a:pt x="266" y="175"/>
                    <a:pt x="266" y="175"/>
                  </a:cubicBezTo>
                  <a:cubicBezTo>
                    <a:pt x="266" y="175"/>
                    <a:pt x="266" y="175"/>
                    <a:pt x="266" y="175"/>
                  </a:cubicBezTo>
                  <a:moveTo>
                    <a:pt x="266" y="175"/>
                  </a:moveTo>
                  <a:cubicBezTo>
                    <a:pt x="266" y="175"/>
                    <a:pt x="266" y="175"/>
                    <a:pt x="266" y="175"/>
                  </a:cubicBezTo>
                  <a:cubicBezTo>
                    <a:pt x="266" y="175"/>
                    <a:pt x="266" y="175"/>
                    <a:pt x="266" y="175"/>
                  </a:cubicBezTo>
                  <a:moveTo>
                    <a:pt x="266" y="174"/>
                  </a:moveTo>
                  <a:cubicBezTo>
                    <a:pt x="266" y="174"/>
                    <a:pt x="266" y="174"/>
                    <a:pt x="266" y="175"/>
                  </a:cubicBezTo>
                  <a:cubicBezTo>
                    <a:pt x="266" y="174"/>
                    <a:pt x="266" y="174"/>
                    <a:pt x="266" y="174"/>
                  </a:cubicBezTo>
                  <a:moveTo>
                    <a:pt x="266" y="174"/>
                  </a:moveTo>
                  <a:cubicBezTo>
                    <a:pt x="266" y="174"/>
                    <a:pt x="266" y="174"/>
                    <a:pt x="266" y="174"/>
                  </a:cubicBezTo>
                  <a:cubicBezTo>
                    <a:pt x="266" y="174"/>
                    <a:pt x="266" y="174"/>
                    <a:pt x="266" y="174"/>
                  </a:cubicBezTo>
                  <a:moveTo>
                    <a:pt x="266" y="174"/>
                  </a:moveTo>
                  <a:cubicBezTo>
                    <a:pt x="266" y="174"/>
                    <a:pt x="266" y="174"/>
                    <a:pt x="266" y="174"/>
                  </a:cubicBezTo>
                  <a:cubicBezTo>
                    <a:pt x="266" y="174"/>
                    <a:pt x="266" y="174"/>
                    <a:pt x="266" y="174"/>
                  </a:cubicBezTo>
                  <a:moveTo>
                    <a:pt x="266" y="174"/>
                  </a:moveTo>
                  <a:cubicBezTo>
                    <a:pt x="266" y="174"/>
                    <a:pt x="266" y="174"/>
                    <a:pt x="266" y="174"/>
                  </a:cubicBezTo>
                  <a:cubicBezTo>
                    <a:pt x="266" y="174"/>
                    <a:pt x="266" y="174"/>
                    <a:pt x="266" y="174"/>
                  </a:cubicBezTo>
                  <a:moveTo>
                    <a:pt x="266" y="174"/>
                  </a:moveTo>
                  <a:cubicBezTo>
                    <a:pt x="266" y="174"/>
                    <a:pt x="266" y="174"/>
                    <a:pt x="266" y="174"/>
                  </a:cubicBezTo>
                  <a:cubicBezTo>
                    <a:pt x="266" y="174"/>
                    <a:pt x="266" y="174"/>
                    <a:pt x="266" y="174"/>
                  </a:cubicBezTo>
                  <a:moveTo>
                    <a:pt x="266" y="173"/>
                  </a:moveTo>
                  <a:cubicBezTo>
                    <a:pt x="266" y="173"/>
                    <a:pt x="266" y="173"/>
                    <a:pt x="266" y="174"/>
                  </a:cubicBezTo>
                  <a:cubicBezTo>
                    <a:pt x="266" y="173"/>
                    <a:pt x="266" y="173"/>
                    <a:pt x="266" y="173"/>
                  </a:cubicBezTo>
                  <a:moveTo>
                    <a:pt x="266" y="173"/>
                  </a:moveTo>
                  <a:cubicBezTo>
                    <a:pt x="266" y="173"/>
                    <a:pt x="266" y="173"/>
                    <a:pt x="266" y="173"/>
                  </a:cubicBezTo>
                  <a:cubicBezTo>
                    <a:pt x="266" y="173"/>
                    <a:pt x="266" y="173"/>
                    <a:pt x="266" y="173"/>
                  </a:cubicBezTo>
                  <a:moveTo>
                    <a:pt x="265" y="173"/>
                  </a:moveTo>
                  <a:cubicBezTo>
                    <a:pt x="265" y="173"/>
                    <a:pt x="265" y="173"/>
                    <a:pt x="266" y="173"/>
                  </a:cubicBezTo>
                  <a:cubicBezTo>
                    <a:pt x="265" y="173"/>
                    <a:pt x="265" y="173"/>
                    <a:pt x="265" y="173"/>
                  </a:cubicBezTo>
                  <a:moveTo>
                    <a:pt x="265" y="173"/>
                  </a:moveTo>
                  <a:cubicBezTo>
                    <a:pt x="265" y="173"/>
                    <a:pt x="265" y="173"/>
                    <a:pt x="265" y="173"/>
                  </a:cubicBezTo>
                  <a:cubicBezTo>
                    <a:pt x="265" y="173"/>
                    <a:pt x="265" y="173"/>
                    <a:pt x="265" y="173"/>
                  </a:cubicBezTo>
                  <a:moveTo>
                    <a:pt x="265" y="173"/>
                  </a:moveTo>
                  <a:cubicBezTo>
                    <a:pt x="265" y="173"/>
                    <a:pt x="265" y="173"/>
                    <a:pt x="265" y="173"/>
                  </a:cubicBezTo>
                  <a:cubicBezTo>
                    <a:pt x="265" y="173"/>
                    <a:pt x="265" y="173"/>
                    <a:pt x="265" y="173"/>
                  </a:cubicBezTo>
                  <a:moveTo>
                    <a:pt x="265" y="172"/>
                  </a:moveTo>
                  <a:cubicBezTo>
                    <a:pt x="265" y="172"/>
                    <a:pt x="265" y="172"/>
                    <a:pt x="265" y="172"/>
                  </a:cubicBezTo>
                  <a:cubicBezTo>
                    <a:pt x="265" y="172"/>
                    <a:pt x="265" y="172"/>
                    <a:pt x="265" y="172"/>
                  </a:cubicBezTo>
                  <a:moveTo>
                    <a:pt x="265" y="172"/>
                  </a:moveTo>
                  <a:cubicBezTo>
                    <a:pt x="265" y="172"/>
                    <a:pt x="265" y="172"/>
                    <a:pt x="265" y="172"/>
                  </a:cubicBezTo>
                  <a:cubicBezTo>
                    <a:pt x="265" y="172"/>
                    <a:pt x="265" y="172"/>
                    <a:pt x="265" y="172"/>
                  </a:cubicBezTo>
                  <a:moveTo>
                    <a:pt x="265" y="172"/>
                  </a:moveTo>
                  <a:cubicBezTo>
                    <a:pt x="265" y="172"/>
                    <a:pt x="265" y="172"/>
                    <a:pt x="265" y="172"/>
                  </a:cubicBezTo>
                  <a:cubicBezTo>
                    <a:pt x="265" y="172"/>
                    <a:pt x="265" y="172"/>
                    <a:pt x="265" y="172"/>
                  </a:cubicBezTo>
                  <a:moveTo>
                    <a:pt x="265" y="172"/>
                  </a:moveTo>
                  <a:cubicBezTo>
                    <a:pt x="265" y="172"/>
                    <a:pt x="265" y="172"/>
                    <a:pt x="265" y="172"/>
                  </a:cubicBezTo>
                  <a:cubicBezTo>
                    <a:pt x="265" y="172"/>
                    <a:pt x="265" y="172"/>
                    <a:pt x="265" y="172"/>
                  </a:cubicBezTo>
                  <a:moveTo>
                    <a:pt x="265" y="172"/>
                  </a:moveTo>
                  <a:cubicBezTo>
                    <a:pt x="265" y="172"/>
                    <a:pt x="265" y="172"/>
                    <a:pt x="265" y="172"/>
                  </a:cubicBezTo>
                  <a:cubicBezTo>
                    <a:pt x="265" y="172"/>
                    <a:pt x="265" y="172"/>
                    <a:pt x="265" y="172"/>
                  </a:cubicBezTo>
                  <a:moveTo>
                    <a:pt x="265" y="171"/>
                  </a:moveTo>
                  <a:cubicBezTo>
                    <a:pt x="265" y="171"/>
                    <a:pt x="265" y="171"/>
                    <a:pt x="265" y="171"/>
                  </a:cubicBezTo>
                  <a:cubicBezTo>
                    <a:pt x="265" y="171"/>
                    <a:pt x="265" y="171"/>
                    <a:pt x="265" y="171"/>
                  </a:cubicBezTo>
                  <a:moveTo>
                    <a:pt x="265" y="171"/>
                  </a:moveTo>
                  <a:cubicBezTo>
                    <a:pt x="265" y="171"/>
                    <a:pt x="265" y="171"/>
                    <a:pt x="265" y="171"/>
                  </a:cubicBezTo>
                  <a:cubicBezTo>
                    <a:pt x="265" y="171"/>
                    <a:pt x="265" y="171"/>
                    <a:pt x="265" y="171"/>
                  </a:cubicBezTo>
                  <a:moveTo>
                    <a:pt x="265" y="171"/>
                  </a:moveTo>
                  <a:cubicBezTo>
                    <a:pt x="265" y="171"/>
                    <a:pt x="265" y="171"/>
                    <a:pt x="265" y="171"/>
                  </a:cubicBezTo>
                  <a:cubicBezTo>
                    <a:pt x="265" y="171"/>
                    <a:pt x="265" y="171"/>
                    <a:pt x="265" y="171"/>
                  </a:cubicBezTo>
                  <a:moveTo>
                    <a:pt x="265" y="171"/>
                  </a:moveTo>
                  <a:cubicBezTo>
                    <a:pt x="265" y="171"/>
                    <a:pt x="265" y="171"/>
                    <a:pt x="265" y="171"/>
                  </a:cubicBezTo>
                  <a:cubicBezTo>
                    <a:pt x="265" y="171"/>
                    <a:pt x="265" y="171"/>
                    <a:pt x="265" y="171"/>
                  </a:cubicBezTo>
                  <a:moveTo>
                    <a:pt x="265" y="170"/>
                  </a:moveTo>
                  <a:cubicBezTo>
                    <a:pt x="265" y="171"/>
                    <a:pt x="265" y="171"/>
                    <a:pt x="265" y="171"/>
                  </a:cubicBezTo>
                  <a:cubicBezTo>
                    <a:pt x="265" y="171"/>
                    <a:pt x="265" y="171"/>
                    <a:pt x="265" y="170"/>
                  </a:cubicBezTo>
                  <a:moveTo>
                    <a:pt x="265" y="170"/>
                  </a:moveTo>
                  <a:cubicBezTo>
                    <a:pt x="265" y="170"/>
                    <a:pt x="265" y="170"/>
                    <a:pt x="265" y="170"/>
                  </a:cubicBezTo>
                  <a:cubicBezTo>
                    <a:pt x="265" y="170"/>
                    <a:pt x="265" y="170"/>
                    <a:pt x="265" y="170"/>
                  </a:cubicBezTo>
                  <a:moveTo>
                    <a:pt x="265" y="170"/>
                  </a:moveTo>
                  <a:cubicBezTo>
                    <a:pt x="265" y="170"/>
                    <a:pt x="265" y="170"/>
                    <a:pt x="265" y="170"/>
                  </a:cubicBezTo>
                  <a:cubicBezTo>
                    <a:pt x="265" y="170"/>
                    <a:pt x="265" y="170"/>
                    <a:pt x="265" y="170"/>
                  </a:cubicBezTo>
                  <a:moveTo>
                    <a:pt x="264" y="170"/>
                  </a:moveTo>
                  <a:cubicBezTo>
                    <a:pt x="264" y="170"/>
                    <a:pt x="264" y="170"/>
                    <a:pt x="265" y="170"/>
                  </a:cubicBezTo>
                  <a:cubicBezTo>
                    <a:pt x="264" y="170"/>
                    <a:pt x="264" y="170"/>
                    <a:pt x="264" y="170"/>
                  </a:cubicBezTo>
                  <a:moveTo>
                    <a:pt x="264" y="170"/>
                  </a:moveTo>
                  <a:cubicBezTo>
                    <a:pt x="264" y="170"/>
                    <a:pt x="264" y="170"/>
                    <a:pt x="264" y="170"/>
                  </a:cubicBezTo>
                  <a:cubicBezTo>
                    <a:pt x="264" y="170"/>
                    <a:pt x="264" y="170"/>
                    <a:pt x="264" y="170"/>
                  </a:cubicBezTo>
                  <a:moveTo>
                    <a:pt x="264" y="169"/>
                  </a:moveTo>
                  <a:cubicBezTo>
                    <a:pt x="264" y="170"/>
                    <a:pt x="264" y="170"/>
                    <a:pt x="264" y="170"/>
                  </a:cubicBezTo>
                  <a:cubicBezTo>
                    <a:pt x="264" y="170"/>
                    <a:pt x="264" y="170"/>
                    <a:pt x="264" y="169"/>
                  </a:cubicBezTo>
                  <a:moveTo>
                    <a:pt x="264" y="169"/>
                  </a:moveTo>
                  <a:cubicBezTo>
                    <a:pt x="264" y="169"/>
                    <a:pt x="264" y="169"/>
                    <a:pt x="264" y="169"/>
                  </a:cubicBezTo>
                  <a:cubicBezTo>
                    <a:pt x="264" y="169"/>
                    <a:pt x="264" y="169"/>
                    <a:pt x="264" y="169"/>
                  </a:cubicBezTo>
                  <a:moveTo>
                    <a:pt x="264" y="169"/>
                  </a:moveTo>
                  <a:cubicBezTo>
                    <a:pt x="264" y="169"/>
                    <a:pt x="264" y="169"/>
                    <a:pt x="264" y="169"/>
                  </a:cubicBezTo>
                  <a:cubicBezTo>
                    <a:pt x="264" y="169"/>
                    <a:pt x="264" y="169"/>
                    <a:pt x="264" y="169"/>
                  </a:cubicBezTo>
                  <a:moveTo>
                    <a:pt x="264" y="169"/>
                  </a:moveTo>
                  <a:cubicBezTo>
                    <a:pt x="264" y="169"/>
                    <a:pt x="264" y="169"/>
                    <a:pt x="264" y="169"/>
                  </a:cubicBezTo>
                  <a:cubicBezTo>
                    <a:pt x="264" y="169"/>
                    <a:pt x="264" y="169"/>
                    <a:pt x="264" y="169"/>
                  </a:cubicBezTo>
                  <a:moveTo>
                    <a:pt x="264" y="169"/>
                  </a:moveTo>
                  <a:cubicBezTo>
                    <a:pt x="264" y="169"/>
                    <a:pt x="264" y="169"/>
                    <a:pt x="264" y="169"/>
                  </a:cubicBezTo>
                  <a:cubicBezTo>
                    <a:pt x="264" y="169"/>
                    <a:pt x="264" y="169"/>
                    <a:pt x="264" y="169"/>
                  </a:cubicBezTo>
                  <a:moveTo>
                    <a:pt x="264" y="168"/>
                  </a:moveTo>
                  <a:cubicBezTo>
                    <a:pt x="264" y="168"/>
                    <a:pt x="264" y="169"/>
                    <a:pt x="264" y="169"/>
                  </a:cubicBezTo>
                  <a:cubicBezTo>
                    <a:pt x="264" y="169"/>
                    <a:pt x="264" y="168"/>
                    <a:pt x="264" y="168"/>
                  </a:cubicBezTo>
                  <a:moveTo>
                    <a:pt x="264" y="168"/>
                  </a:moveTo>
                  <a:cubicBezTo>
                    <a:pt x="264" y="168"/>
                    <a:pt x="264" y="168"/>
                    <a:pt x="264" y="168"/>
                  </a:cubicBezTo>
                  <a:cubicBezTo>
                    <a:pt x="264" y="168"/>
                    <a:pt x="264" y="168"/>
                    <a:pt x="264" y="168"/>
                  </a:cubicBezTo>
                  <a:moveTo>
                    <a:pt x="264" y="168"/>
                  </a:moveTo>
                  <a:cubicBezTo>
                    <a:pt x="264" y="168"/>
                    <a:pt x="264" y="168"/>
                    <a:pt x="264" y="168"/>
                  </a:cubicBezTo>
                  <a:cubicBezTo>
                    <a:pt x="264" y="168"/>
                    <a:pt x="264" y="168"/>
                    <a:pt x="264" y="168"/>
                  </a:cubicBezTo>
                  <a:moveTo>
                    <a:pt x="264" y="168"/>
                  </a:moveTo>
                  <a:cubicBezTo>
                    <a:pt x="264" y="168"/>
                    <a:pt x="264" y="168"/>
                    <a:pt x="264" y="168"/>
                  </a:cubicBezTo>
                  <a:cubicBezTo>
                    <a:pt x="264" y="168"/>
                    <a:pt x="264" y="168"/>
                    <a:pt x="264" y="168"/>
                  </a:cubicBezTo>
                  <a:moveTo>
                    <a:pt x="264" y="168"/>
                  </a:moveTo>
                  <a:cubicBezTo>
                    <a:pt x="264" y="168"/>
                    <a:pt x="264" y="168"/>
                    <a:pt x="264" y="168"/>
                  </a:cubicBezTo>
                  <a:cubicBezTo>
                    <a:pt x="264" y="168"/>
                    <a:pt x="264" y="168"/>
                    <a:pt x="264" y="168"/>
                  </a:cubicBezTo>
                  <a:moveTo>
                    <a:pt x="264" y="167"/>
                  </a:moveTo>
                  <a:cubicBezTo>
                    <a:pt x="264" y="167"/>
                    <a:pt x="264" y="168"/>
                    <a:pt x="264" y="168"/>
                  </a:cubicBezTo>
                  <a:cubicBezTo>
                    <a:pt x="264" y="168"/>
                    <a:pt x="264" y="167"/>
                    <a:pt x="264" y="167"/>
                  </a:cubicBezTo>
                  <a:moveTo>
                    <a:pt x="264" y="167"/>
                  </a:moveTo>
                  <a:cubicBezTo>
                    <a:pt x="264" y="167"/>
                    <a:pt x="264" y="167"/>
                    <a:pt x="264" y="167"/>
                  </a:cubicBezTo>
                  <a:cubicBezTo>
                    <a:pt x="264" y="167"/>
                    <a:pt x="264" y="167"/>
                    <a:pt x="264" y="167"/>
                  </a:cubicBezTo>
                  <a:moveTo>
                    <a:pt x="263" y="167"/>
                  </a:moveTo>
                  <a:cubicBezTo>
                    <a:pt x="263" y="167"/>
                    <a:pt x="263" y="167"/>
                    <a:pt x="264" y="167"/>
                  </a:cubicBezTo>
                  <a:cubicBezTo>
                    <a:pt x="263" y="167"/>
                    <a:pt x="263" y="167"/>
                    <a:pt x="263" y="167"/>
                  </a:cubicBezTo>
                  <a:moveTo>
                    <a:pt x="263" y="167"/>
                  </a:moveTo>
                  <a:cubicBezTo>
                    <a:pt x="263" y="167"/>
                    <a:pt x="263" y="167"/>
                    <a:pt x="263" y="167"/>
                  </a:cubicBezTo>
                  <a:cubicBezTo>
                    <a:pt x="263" y="167"/>
                    <a:pt x="263" y="167"/>
                    <a:pt x="263" y="167"/>
                  </a:cubicBezTo>
                  <a:moveTo>
                    <a:pt x="263" y="166"/>
                  </a:moveTo>
                  <a:cubicBezTo>
                    <a:pt x="263" y="166"/>
                    <a:pt x="263" y="167"/>
                    <a:pt x="263" y="167"/>
                  </a:cubicBezTo>
                  <a:cubicBezTo>
                    <a:pt x="263" y="167"/>
                    <a:pt x="263" y="166"/>
                    <a:pt x="263" y="166"/>
                  </a:cubicBezTo>
                  <a:moveTo>
                    <a:pt x="263" y="166"/>
                  </a:moveTo>
                  <a:cubicBezTo>
                    <a:pt x="263" y="166"/>
                    <a:pt x="263" y="166"/>
                    <a:pt x="263" y="166"/>
                  </a:cubicBezTo>
                  <a:cubicBezTo>
                    <a:pt x="263" y="166"/>
                    <a:pt x="263" y="166"/>
                    <a:pt x="263" y="166"/>
                  </a:cubicBezTo>
                  <a:moveTo>
                    <a:pt x="263" y="166"/>
                  </a:moveTo>
                  <a:cubicBezTo>
                    <a:pt x="263" y="166"/>
                    <a:pt x="263" y="166"/>
                    <a:pt x="263" y="166"/>
                  </a:cubicBezTo>
                  <a:cubicBezTo>
                    <a:pt x="263" y="166"/>
                    <a:pt x="263" y="166"/>
                    <a:pt x="263" y="166"/>
                  </a:cubicBezTo>
                  <a:moveTo>
                    <a:pt x="263" y="166"/>
                  </a:moveTo>
                  <a:cubicBezTo>
                    <a:pt x="263" y="166"/>
                    <a:pt x="263" y="166"/>
                    <a:pt x="263" y="166"/>
                  </a:cubicBezTo>
                  <a:cubicBezTo>
                    <a:pt x="263" y="166"/>
                    <a:pt x="263" y="166"/>
                    <a:pt x="263" y="166"/>
                  </a:cubicBezTo>
                  <a:moveTo>
                    <a:pt x="263" y="165"/>
                  </a:moveTo>
                  <a:cubicBezTo>
                    <a:pt x="263" y="166"/>
                    <a:pt x="263" y="166"/>
                    <a:pt x="263" y="166"/>
                  </a:cubicBezTo>
                  <a:cubicBezTo>
                    <a:pt x="263" y="166"/>
                    <a:pt x="263" y="166"/>
                    <a:pt x="263" y="165"/>
                  </a:cubicBezTo>
                  <a:moveTo>
                    <a:pt x="263" y="165"/>
                  </a:moveTo>
                  <a:cubicBezTo>
                    <a:pt x="263" y="165"/>
                    <a:pt x="263" y="165"/>
                    <a:pt x="263" y="165"/>
                  </a:cubicBezTo>
                  <a:cubicBezTo>
                    <a:pt x="263" y="165"/>
                    <a:pt x="263" y="165"/>
                    <a:pt x="263" y="165"/>
                  </a:cubicBezTo>
                  <a:moveTo>
                    <a:pt x="263" y="165"/>
                  </a:moveTo>
                  <a:cubicBezTo>
                    <a:pt x="263" y="165"/>
                    <a:pt x="263" y="165"/>
                    <a:pt x="263" y="165"/>
                  </a:cubicBezTo>
                  <a:cubicBezTo>
                    <a:pt x="263" y="165"/>
                    <a:pt x="263" y="165"/>
                    <a:pt x="263" y="165"/>
                  </a:cubicBezTo>
                  <a:moveTo>
                    <a:pt x="263" y="165"/>
                  </a:moveTo>
                  <a:cubicBezTo>
                    <a:pt x="263" y="165"/>
                    <a:pt x="263" y="165"/>
                    <a:pt x="263" y="165"/>
                  </a:cubicBezTo>
                  <a:cubicBezTo>
                    <a:pt x="263" y="165"/>
                    <a:pt x="263" y="165"/>
                    <a:pt x="263" y="165"/>
                  </a:cubicBezTo>
                  <a:moveTo>
                    <a:pt x="262" y="164"/>
                  </a:moveTo>
                  <a:cubicBezTo>
                    <a:pt x="262" y="164"/>
                    <a:pt x="263" y="164"/>
                    <a:pt x="263" y="165"/>
                  </a:cubicBezTo>
                  <a:cubicBezTo>
                    <a:pt x="263" y="164"/>
                    <a:pt x="262" y="164"/>
                    <a:pt x="262" y="164"/>
                  </a:cubicBezTo>
                  <a:moveTo>
                    <a:pt x="262" y="164"/>
                  </a:moveTo>
                  <a:cubicBezTo>
                    <a:pt x="262" y="164"/>
                    <a:pt x="262" y="164"/>
                    <a:pt x="262" y="164"/>
                  </a:cubicBezTo>
                  <a:cubicBezTo>
                    <a:pt x="262" y="164"/>
                    <a:pt x="262" y="164"/>
                    <a:pt x="262" y="164"/>
                  </a:cubicBezTo>
                  <a:moveTo>
                    <a:pt x="262" y="164"/>
                  </a:moveTo>
                  <a:cubicBezTo>
                    <a:pt x="262" y="164"/>
                    <a:pt x="262" y="164"/>
                    <a:pt x="262" y="164"/>
                  </a:cubicBezTo>
                  <a:cubicBezTo>
                    <a:pt x="262" y="164"/>
                    <a:pt x="262" y="164"/>
                    <a:pt x="262" y="164"/>
                  </a:cubicBezTo>
                  <a:moveTo>
                    <a:pt x="262" y="164"/>
                  </a:moveTo>
                  <a:cubicBezTo>
                    <a:pt x="262" y="164"/>
                    <a:pt x="262" y="164"/>
                    <a:pt x="262" y="164"/>
                  </a:cubicBezTo>
                  <a:cubicBezTo>
                    <a:pt x="262" y="164"/>
                    <a:pt x="262" y="164"/>
                    <a:pt x="262" y="164"/>
                  </a:cubicBezTo>
                  <a:moveTo>
                    <a:pt x="262" y="164"/>
                  </a:moveTo>
                  <a:cubicBezTo>
                    <a:pt x="262" y="164"/>
                    <a:pt x="262" y="164"/>
                    <a:pt x="262" y="164"/>
                  </a:cubicBezTo>
                  <a:cubicBezTo>
                    <a:pt x="262" y="164"/>
                    <a:pt x="262" y="164"/>
                    <a:pt x="262" y="164"/>
                  </a:cubicBezTo>
                  <a:moveTo>
                    <a:pt x="262" y="163"/>
                  </a:moveTo>
                  <a:cubicBezTo>
                    <a:pt x="262" y="163"/>
                    <a:pt x="262" y="163"/>
                    <a:pt x="262" y="164"/>
                  </a:cubicBezTo>
                  <a:cubicBezTo>
                    <a:pt x="262" y="163"/>
                    <a:pt x="262" y="163"/>
                    <a:pt x="262" y="163"/>
                  </a:cubicBezTo>
                  <a:moveTo>
                    <a:pt x="262" y="163"/>
                  </a:moveTo>
                  <a:cubicBezTo>
                    <a:pt x="262" y="163"/>
                    <a:pt x="262" y="163"/>
                    <a:pt x="262" y="163"/>
                  </a:cubicBezTo>
                  <a:cubicBezTo>
                    <a:pt x="262" y="163"/>
                    <a:pt x="262" y="163"/>
                    <a:pt x="262" y="163"/>
                  </a:cubicBezTo>
                  <a:moveTo>
                    <a:pt x="262" y="163"/>
                  </a:moveTo>
                  <a:cubicBezTo>
                    <a:pt x="262" y="163"/>
                    <a:pt x="262" y="163"/>
                    <a:pt x="262" y="163"/>
                  </a:cubicBezTo>
                  <a:cubicBezTo>
                    <a:pt x="262" y="163"/>
                    <a:pt x="262" y="163"/>
                    <a:pt x="262" y="163"/>
                  </a:cubicBezTo>
                  <a:moveTo>
                    <a:pt x="262" y="163"/>
                  </a:moveTo>
                  <a:cubicBezTo>
                    <a:pt x="262" y="163"/>
                    <a:pt x="262" y="163"/>
                    <a:pt x="262" y="163"/>
                  </a:cubicBezTo>
                  <a:cubicBezTo>
                    <a:pt x="262" y="163"/>
                    <a:pt x="262" y="163"/>
                    <a:pt x="262" y="163"/>
                  </a:cubicBezTo>
                  <a:moveTo>
                    <a:pt x="262" y="163"/>
                  </a:moveTo>
                  <a:cubicBezTo>
                    <a:pt x="262" y="163"/>
                    <a:pt x="262" y="163"/>
                    <a:pt x="262" y="163"/>
                  </a:cubicBezTo>
                  <a:cubicBezTo>
                    <a:pt x="262" y="163"/>
                    <a:pt x="262" y="163"/>
                    <a:pt x="262" y="163"/>
                  </a:cubicBezTo>
                  <a:moveTo>
                    <a:pt x="262" y="162"/>
                  </a:moveTo>
                  <a:cubicBezTo>
                    <a:pt x="262" y="162"/>
                    <a:pt x="262" y="162"/>
                    <a:pt x="262" y="163"/>
                  </a:cubicBezTo>
                  <a:cubicBezTo>
                    <a:pt x="262" y="162"/>
                    <a:pt x="262" y="162"/>
                    <a:pt x="262" y="162"/>
                  </a:cubicBezTo>
                  <a:moveTo>
                    <a:pt x="262" y="162"/>
                  </a:moveTo>
                  <a:cubicBezTo>
                    <a:pt x="262" y="162"/>
                    <a:pt x="262" y="162"/>
                    <a:pt x="262" y="162"/>
                  </a:cubicBezTo>
                  <a:cubicBezTo>
                    <a:pt x="262" y="162"/>
                    <a:pt x="262" y="162"/>
                    <a:pt x="262" y="162"/>
                  </a:cubicBezTo>
                  <a:moveTo>
                    <a:pt x="261" y="162"/>
                  </a:moveTo>
                  <a:cubicBezTo>
                    <a:pt x="261" y="162"/>
                    <a:pt x="262" y="162"/>
                    <a:pt x="262" y="162"/>
                  </a:cubicBezTo>
                  <a:cubicBezTo>
                    <a:pt x="262" y="162"/>
                    <a:pt x="261" y="162"/>
                    <a:pt x="261" y="162"/>
                  </a:cubicBezTo>
                  <a:moveTo>
                    <a:pt x="261" y="162"/>
                  </a:moveTo>
                  <a:cubicBezTo>
                    <a:pt x="261" y="162"/>
                    <a:pt x="261" y="162"/>
                    <a:pt x="261" y="162"/>
                  </a:cubicBezTo>
                  <a:cubicBezTo>
                    <a:pt x="261" y="162"/>
                    <a:pt x="261" y="162"/>
                    <a:pt x="261" y="162"/>
                  </a:cubicBezTo>
                  <a:moveTo>
                    <a:pt x="261" y="161"/>
                  </a:moveTo>
                  <a:cubicBezTo>
                    <a:pt x="261" y="161"/>
                    <a:pt x="261" y="162"/>
                    <a:pt x="261" y="162"/>
                  </a:cubicBezTo>
                  <a:cubicBezTo>
                    <a:pt x="261" y="162"/>
                    <a:pt x="261" y="161"/>
                    <a:pt x="261" y="161"/>
                  </a:cubicBezTo>
                  <a:moveTo>
                    <a:pt x="261" y="161"/>
                  </a:moveTo>
                  <a:cubicBezTo>
                    <a:pt x="261" y="161"/>
                    <a:pt x="261" y="161"/>
                    <a:pt x="261" y="161"/>
                  </a:cubicBezTo>
                  <a:cubicBezTo>
                    <a:pt x="261" y="161"/>
                    <a:pt x="261" y="161"/>
                    <a:pt x="261" y="161"/>
                  </a:cubicBezTo>
                  <a:moveTo>
                    <a:pt x="261" y="161"/>
                  </a:moveTo>
                  <a:cubicBezTo>
                    <a:pt x="261" y="161"/>
                    <a:pt x="261" y="161"/>
                    <a:pt x="261" y="161"/>
                  </a:cubicBezTo>
                  <a:cubicBezTo>
                    <a:pt x="261" y="161"/>
                    <a:pt x="261" y="161"/>
                    <a:pt x="261" y="161"/>
                  </a:cubicBezTo>
                  <a:moveTo>
                    <a:pt x="261" y="161"/>
                  </a:moveTo>
                  <a:cubicBezTo>
                    <a:pt x="261" y="161"/>
                    <a:pt x="261" y="161"/>
                    <a:pt x="261" y="161"/>
                  </a:cubicBezTo>
                  <a:cubicBezTo>
                    <a:pt x="261" y="161"/>
                    <a:pt x="261" y="161"/>
                    <a:pt x="261" y="161"/>
                  </a:cubicBezTo>
                  <a:moveTo>
                    <a:pt x="261" y="161"/>
                  </a:moveTo>
                  <a:cubicBezTo>
                    <a:pt x="261" y="161"/>
                    <a:pt x="261" y="161"/>
                    <a:pt x="261" y="161"/>
                  </a:cubicBezTo>
                  <a:cubicBezTo>
                    <a:pt x="261" y="161"/>
                    <a:pt x="261" y="161"/>
                    <a:pt x="261" y="161"/>
                  </a:cubicBezTo>
                  <a:moveTo>
                    <a:pt x="261" y="160"/>
                  </a:moveTo>
                  <a:cubicBezTo>
                    <a:pt x="261" y="160"/>
                    <a:pt x="261" y="160"/>
                    <a:pt x="261" y="161"/>
                  </a:cubicBezTo>
                  <a:cubicBezTo>
                    <a:pt x="261" y="160"/>
                    <a:pt x="261" y="160"/>
                    <a:pt x="261" y="160"/>
                  </a:cubicBezTo>
                  <a:moveTo>
                    <a:pt x="261" y="160"/>
                  </a:moveTo>
                  <a:cubicBezTo>
                    <a:pt x="261" y="160"/>
                    <a:pt x="261" y="160"/>
                    <a:pt x="261" y="160"/>
                  </a:cubicBezTo>
                  <a:cubicBezTo>
                    <a:pt x="261" y="160"/>
                    <a:pt x="261" y="160"/>
                    <a:pt x="261" y="160"/>
                  </a:cubicBezTo>
                  <a:moveTo>
                    <a:pt x="261" y="160"/>
                  </a:moveTo>
                  <a:cubicBezTo>
                    <a:pt x="261" y="160"/>
                    <a:pt x="261" y="160"/>
                    <a:pt x="261" y="160"/>
                  </a:cubicBezTo>
                  <a:cubicBezTo>
                    <a:pt x="261" y="160"/>
                    <a:pt x="261" y="160"/>
                    <a:pt x="261" y="160"/>
                  </a:cubicBezTo>
                  <a:moveTo>
                    <a:pt x="260" y="159"/>
                  </a:moveTo>
                  <a:cubicBezTo>
                    <a:pt x="260" y="159"/>
                    <a:pt x="260" y="160"/>
                    <a:pt x="261" y="160"/>
                  </a:cubicBezTo>
                  <a:cubicBezTo>
                    <a:pt x="260" y="160"/>
                    <a:pt x="260" y="159"/>
                    <a:pt x="260" y="159"/>
                  </a:cubicBezTo>
                  <a:moveTo>
                    <a:pt x="260" y="159"/>
                  </a:moveTo>
                  <a:cubicBezTo>
                    <a:pt x="260" y="159"/>
                    <a:pt x="260" y="159"/>
                    <a:pt x="260" y="159"/>
                  </a:cubicBezTo>
                  <a:cubicBezTo>
                    <a:pt x="260" y="159"/>
                    <a:pt x="260" y="159"/>
                    <a:pt x="260" y="159"/>
                  </a:cubicBezTo>
                  <a:moveTo>
                    <a:pt x="260" y="159"/>
                  </a:moveTo>
                  <a:cubicBezTo>
                    <a:pt x="260" y="159"/>
                    <a:pt x="260" y="159"/>
                    <a:pt x="260" y="159"/>
                  </a:cubicBezTo>
                  <a:cubicBezTo>
                    <a:pt x="260" y="159"/>
                    <a:pt x="260" y="159"/>
                    <a:pt x="260" y="159"/>
                  </a:cubicBezTo>
                  <a:moveTo>
                    <a:pt x="260" y="159"/>
                  </a:moveTo>
                  <a:cubicBezTo>
                    <a:pt x="260" y="159"/>
                    <a:pt x="260" y="159"/>
                    <a:pt x="260" y="159"/>
                  </a:cubicBezTo>
                  <a:cubicBezTo>
                    <a:pt x="260" y="159"/>
                    <a:pt x="260" y="159"/>
                    <a:pt x="260" y="159"/>
                  </a:cubicBezTo>
                  <a:moveTo>
                    <a:pt x="260" y="159"/>
                  </a:moveTo>
                  <a:cubicBezTo>
                    <a:pt x="260" y="159"/>
                    <a:pt x="260" y="159"/>
                    <a:pt x="260" y="159"/>
                  </a:cubicBezTo>
                  <a:cubicBezTo>
                    <a:pt x="260" y="159"/>
                    <a:pt x="260" y="159"/>
                    <a:pt x="260" y="159"/>
                  </a:cubicBezTo>
                  <a:moveTo>
                    <a:pt x="260" y="158"/>
                  </a:moveTo>
                  <a:cubicBezTo>
                    <a:pt x="260" y="158"/>
                    <a:pt x="260" y="159"/>
                    <a:pt x="260" y="159"/>
                  </a:cubicBezTo>
                  <a:cubicBezTo>
                    <a:pt x="260" y="159"/>
                    <a:pt x="260" y="158"/>
                    <a:pt x="260" y="158"/>
                  </a:cubicBezTo>
                  <a:moveTo>
                    <a:pt x="260" y="158"/>
                  </a:moveTo>
                  <a:cubicBezTo>
                    <a:pt x="260" y="158"/>
                    <a:pt x="260" y="158"/>
                    <a:pt x="260" y="158"/>
                  </a:cubicBezTo>
                  <a:cubicBezTo>
                    <a:pt x="260" y="158"/>
                    <a:pt x="260" y="158"/>
                    <a:pt x="260" y="158"/>
                  </a:cubicBezTo>
                  <a:moveTo>
                    <a:pt x="260" y="158"/>
                  </a:moveTo>
                  <a:cubicBezTo>
                    <a:pt x="260" y="158"/>
                    <a:pt x="260" y="158"/>
                    <a:pt x="260" y="158"/>
                  </a:cubicBezTo>
                  <a:cubicBezTo>
                    <a:pt x="260" y="158"/>
                    <a:pt x="260" y="158"/>
                    <a:pt x="260" y="158"/>
                  </a:cubicBezTo>
                  <a:moveTo>
                    <a:pt x="260" y="158"/>
                  </a:moveTo>
                  <a:cubicBezTo>
                    <a:pt x="260" y="158"/>
                    <a:pt x="260" y="158"/>
                    <a:pt x="260" y="158"/>
                  </a:cubicBezTo>
                  <a:cubicBezTo>
                    <a:pt x="260" y="158"/>
                    <a:pt x="260" y="158"/>
                    <a:pt x="260" y="158"/>
                  </a:cubicBezTo>
                  <a:moveTo>
                    <a:pt x="260" y="158"/>
                  </a:moveTo>
                  <a:cubicBezTo>
                    <a:pt x="260" y="158"/>
                    <a:pt x="260" y="158"/>
                    <a:pt x="260" y="158"/>
                  </a:cubicBezTo>
                  <a:cubicBezTo>
                    <a:pt x="260" y="158"/>
                    <a:pt x="260" y="158"/>
                    <a:pt x="260" y="158"/>
                  </a:cubicBezTo>
                  <a:moveTo>
                    <a:pt x="260" y="157"/>
                  </a:moveTo>
                  <a:cubicBezTo>
                    <a:pt x="260" y="158"/>
                    <a:pt x="260" y="158"/>
                    <a:pt x="260" y="158"/>
                  </a:cubicBezTo>
                  <a:cubicBezTo>
                    <a:pt x="260" y="158"/>
                    <a:pt x="260" y="157"/>
                    <a:pt x="260" y="157"/>
                  </a:cubicBezTo>
                  <a:moveTo>
                    <a:pt x="260" y="157"/>
                  </a:moveTo>
                  <a:cubicBezTo>
                    <a:pt x="260" y="157"/>
                    <a:pt x="260" y="157"/>
                    <a:pt x="260" y="157"/>
                  </a:cubicBezTo>
                  <a:cubicBezTo>
                    <a:pt x="260" y="157"/>
                    <a:pt x="260" y="157"/>
                    <a:pt x="260" y="157"/>
                  </a:cubicBezTo>
                  <a:moveTo>
                    <a:pt x="259" y="157"/>
                  </a:moveTo>
                  <a:cubicBezTo>
                    <a:pt x="259" y="157"/>
                    <a:pt x="259" y="157"/>
                    <a:pt x="259" y="157"/>
                  </a:cubicBezTo>
                  <a:cubicBezTo>
                    <a:pt x="259" y="157"/>
                    <a:pt x="259" y="157"/>
                    <a:pt x="259" y="157"/>
                  </a:cubicBezTo>
                  <a:moveTo>
                    <a:pt x="259" y="157"/>
                  </a:moveTo>
                  <a:cubicBezTo>
                    <a:pt x="259" y="157"/>
                    <a:pt x="259" y="157"/>
                    <a:pt x="259" y="157"/>
                  </a:cubicBezTo>
                  <a:cubicBezTo>
                    <a:pt x="259" y="157"/>
                    <a:pt x="259" y="157"/>
                    <a:pt x="259" y="157"/>
                  </a:cubicBezTo>
                  <a:moveTo>
                    <a:pt x="259" y="157"/>
                  </a:moveTo>
                  <a:cubicBezTo>
                    <a:pt x="259" y="157"/>
                    <a:pt x="259" y="157"/>
                    <a:pt x="259" y="157"/>
                  </a:cubicBezTo>
                  <a:cubicBezTo>
                    <a:pt x="259" y="157"/>
                    <a:pt x="259" y="157"/>
                    <a:pt x="259" y="157"/>
                  </a:cubicBezTo>
                  <a:moveTo>
                    <a:pt x="259" y="156"/>
                  </a:moveTo>
                  <a:cubicBezTo>
                    <a:pt x="259" y="157"/>
                    <a:pt x="259" y="157"/>
                    <a:pt x="259" y="157"/>
                  </a:cubicBezTo>
                  <a:cubicBezTo>
                    <a:pt x="259" y="157"/>
                    <a:pt x="259" y="157"/>
                    <a:pt x="259" y="156"/>
                  </a:cubicBezTo>
                  <a:moveTo>
                    <a:pt x="259" y="156"/>
                  </a:moveTo>
                  <a:cubicBezTo>
                    <a:pt x="259" y="156"/>
                    <a:pt x="259" y="156"/>
                    <a:pt x="259" y="156"/>
                  </a:cubicBezTo>
                  <a:cubicBezTo>
                    <a:pt x="259" y="156"/>
                    <a:pt x="259" y="156"/>
                    <a:pt x="259" y="156"/>
                  </a:cubicBezTo>
                  <a:moveTo>
                    <a:pt x="259" y="156"/>
                  </a:moveTo>
                  <a:cubicBezTo>
                    <a:pt x="259" y="156"/>
                    <a:pt x="259" y="156"/>
                    <a:pt x="259" y="156"/>
                  </a:cubicBezTo>
                  <a:cubicBezTo>
                    <a:pt x="259" y="156"/>
                    <a:pt x="259" y="156"/>
                    <a:pt x="259" y="156"/>
                  </a:cubicBezTo>
                  <a:moveTo>
                    <a:pt x="259" y="156"/>
                  </a:moveTo>
                  <a:cubicBezTo>
                    <a:pt x="259" y="156"/>
                    <a:pt x="259" y="156"/>
                    <a:pt x="259" y="156"/>
                  </a:cubicBezTo>
                  <a:cubicBezTo>
                    <a:pt x="259" y="156"/>
                    <a:pt x="259" y="156"/>
                    <a:pt x="259" y="156"/>
                  </a:cubicBezTo>
                  <a:moveTo>
                    <a:pt x="259" y="156"/>
                  </a:moveTo>
                  <a:cubicBezTo>
                    <a:pt x="259" y="156"/>
                    <a:pt x="259" y="156"/>
                    <a:pt x="259" y="156"/>
                  </a:cubicBezTo>
                  <a:cubicBezTo>
                    <a:pt x="259" y="156"/>
                    <a:pt x="259" y="156"/>
                    <a:pt x="259" y="156"/>
                  </a:cubicBezTo>
                  <a:moveTo>
                    <a:pt x="259" y="155"/>
                  </a:moveTo>
                  <a:cubicBezTo>
                    <a:pt x="259" y="156"/>
                    <a:pt x="259" y="156"/>
                    <a:pt x="259" y="156"/>
                  </a:cubicBezTo>
                  <a:cubicBezTo>
                    <a:pt x="259" y="156"/>
                    <a:pt x="259" y="156"/>
                    <a:pt x="259" y="155"/>
                  </a:cubicBezTo>
                  <a:moveTo>
                    <a:pt x="259" y="155"/>
                  </a:moveTo>
                  <a:cubicBezTo>
                    <a:pt x="259" y="155"/>
                    <a:pt x="259" y="155"/>
                    <a:pt x="259" y="155"/>
                  </a:cubicBezTo>
                  <a:cubicBezTo>
                    <a:pt x="259" y="155"/>
                    <a:pt x="259" y="155"/>
                    <a:pt x="259" y="155"/>
                  </a:cubicBezTo>
                  <a:moveTo>
                    <a:pt x="259" y="155"/>
                  </a:moveTo>
                  <a:cubicBezTo>
                    <a:pt x="259" y="155"/>
                    <a:pt x="259" y="155"/>
                    <a:pt x="259" y="155"/>
                  </a:cubicBezTo>
                  <a:cubicBezTo>
                    <a:pt x="259" y="155"/>
                    <a:pt x="259" y="155"/>
                    <a:pt x="259" y="155"/>
                  </a:cubicBezTo>
                  <a:moveTo>
                    <a:pt x="258" y="155"/>
                  </a:moveTo>
                  <a:cubicBezTo>
                    <a:pt x="258" y="155"/>
                    <a:pt x="258" y="155"/>
                    <a:pt x="259" y="155"/>
                  </a:cubicBezTo>
                  <a:cubicBezTo>
                    <a:pt x="258" y="155"/>
                    <a:pt x="258" y="155"/>
                    <a:pt x="258" y="155"/>
                  </a:cubicBezTo>
                  <a:moveTo>
                    <a:pt x="258" y="155"/>
                  </a:moveTo>
                  <a:cubicBezTo>
                    <a:pt x="258" y="155"/>
                    <a:pt x="258" y="155"/>
                    <a:pt x="258" y="155"/>
                  </a:cubicBezTo>
                  <a:cubicBezTo>
                    <a:pt x="258" y="155"/>
                    <a:pt x="258" y="155"/>
                    <a:pt x="258" y="155"/>
                  </a:cubicBezTo>
                  <a:moveTo>
                    <a:pt x="258" y="155"/>
                  </a:moveTo>
                  <a:cubicBezTo>
                    <a:pt x="258" y="155"/>
                    <a:pt x="258" y="155"/>
                    <a:pt x="258" y="155"/>
                  </a:cubicBezTo>
                  <a:cubicBezTo>
                    <a:pt x="258" y="155"/>
                    <a:pt x="258" y="155"/>
                    <a:pt x="258" y="155"/>
                  </a:cubicBezTo>
                  <a:moveTo>
                    <a:pt x="258" y="154"/>
                  </a:moveTo>
                  <a:cubicBezTo>
                    <a:pt x="258" y="154"/>
                    <a:pt x="258" y="154"/>
                    <a:pt x="258" y="155"/>
                  </a:cubicBezTo>
                  <a:cubicBezTo>
                    <a:pt x="258" y="154"/>
                    <a:pt x="258" y="154"/>
                    <a:pt x="258" y="154"/>
                  </a:cubicBezTo>
                  <a:moveTo>
                    <a:pt x="258" y="154"/>
                  </a:moveTo>
                  <a:cubicBezTo>
                    <a:pt x="258" y="154"/>
                    <a:pt x="258" y="154"/>
                    <a:pt x="258" y="154"/>
                  </a:cubicBezTo>
                  <a:cubicBezTo>
                    <a:pt x="258" y="154"/>
                    <a:pt x="258" y="154"/>
                    <a:pt x="258" y="154"/>
                  </a:cubicBezTo>
                  <a:moveTo>
                    <a:pt x="258" y="154"/>
                  </a:moveTo>
                  <a:cubicBezTo>
                    <a:pt x="258" y="154"/>
                    <a:pt x="258" y="154"/>
                    <a:pt x="258" y="154"/>
                  </a:cubicBezTo>
                  <a:cubicBezTo>
                    <a:pt x="258" y="154"/>
                    <a:pt x="258" y="154"/>
                    <a:pt x="258" y="154"/>
                  </a:cubicBezTo>
                  <a:moveTo>
                    <a:pt x="258" y="154"/>
                  </a:moveTo>
                  <a:cubicBezTo>
                    <a:pt x="258" y="154"/>
                    <a:pt x="258" y="154"/>
                    <a:pt x="258" y="154"/>
                  </a:cubicBezTo>
                  <a:cubicBezTo>
                    <a:pt x="258" y="154"/>
                    <a:pt x="258" y="154"/>
                    <a:pt x="258" y="154"/>
                  </a:cubicBezTo>
                  <a:moveTo>
                    <a:pt x="258" y="154"/>
                  </a:moveTo>
                  <a:cubicBezTo>
                    <a:pt x="258" y="154"/>
                    <a:pt x="258" y="154"/>
                    <a:pt x="258" y="154"/>
                  </a:cubicBezTo>
                  <a:cubicBezTo>
                    <a:pt x="258" y="154"/>
                    <a:pt x="258" y="154"/>
                    <a:pt x="258" y="154"/>
                  </a:cubicBezTo>
                  <a:moveTo>
                    <a:pt x="258" y="153"/>
                  </a:moveTo>
                  <a:cubicBezTo>
                    <a:pt x="258" y="153"/>
                    <a:pt x="258" y="153"/>
                    <a:pt x="258" y="154"/>
                  </a:cubicBezTo>
                  <a:cubicBezTo>
                    <a:pt x="258" y="153"/>
                    <a:pt x="258" y="153"/>
                    <a:pt x="258" y="153"/>
                  </a:cubicBezTo>
                  <a:moveTo>
                    <a:pt x="257" y="153"/>
                  </a:moveTo>
                  <a:cubicBezTo>
                    <a:pt x="257" y="153"/>
                    <a:pt x="258" y="153"/>
                    <a:pt x="258" y="153"/>
                  </a:cubicBezTo>
                  <a:cubicBezTo>
                    <a:pt x="258" y="153"/>
                    <a:pt x="257" y="153"/>
                    <a:pt x="257" y="153"/>
                  </a:cubicBezTo>
                  <a:moveTo>
                    <a:pt x="257" y="152"/>
                  </a:moveTo>
                  <a:cubicBezTo>
                    <a:pt x="257" y="152"/>
                    <a:pt x="257" y="152"/>
                    <a:pt x="257" y="153"/>
                  </a:cubicBezTo>
                  <a:cubicBezTo>
                    <a:pt x="257" y="152"/>
                    <a:pt x="257" y="152"/>
                    <a:pt x="257" y="152"/>
                  </a:cubicBezTo>
                  <a:moveTo>
                    <a:pt x="257" y="152"/>
                  </a:move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moveTo>
                    <a:pt x="257" y="152"/>
                  </a:move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moveTo>
                    <a:pt x="256" y="150"/>
                  </a:moveTo>
                  <a:cubicBezTo>
                    <a:pt x="256" y="150"/>
                    <a:pt x="257" y="151"/>
                    <a:pt x="257" y="152"/>
                  </a:cubicBezTo>
                  <a:cubicBezTo>
                    <a:pt x="257" y="151"/>
                    <a:pt x="256" y="150"/>
                    <a:pt x="256" y="150"/>
                  </a:cubicBezTo>
                  <a:moveTo>
                    <a:pt x="256" y="150"/>
                  </a:moveTo>
                  <a:cubicBezTo>
                    <a:pt x="256" y="150"/>
                    <a:pt x="256" y="150"/>
                    <a:pt x="256" y="150"/>
                  </a:cubicBezTo>
                  <a:cubicBezTo>
                    <a:pt x="256" y="150"/>
                    <a:pt x="256" y="150"/>
                    <a:pt x="256" y="150"/>
                  </a:cubicBezTo>
                  <a:moveTo>
                    <a:pt x="256" y="149"/>
                  </a:moveTo>
                  <a:cubicBezTo>
                    <a:pt x="256" y="149"/>
                    <a:pt x="256" y="149"/>
                    <a:pt x="256" y="150"/>
                  </a:cubicBezTo>
                  <a:cubicBezTo>
                    <a:pt x="256" y="149"/>
                    <a:pt x="256" y="149"/>
                    <a:pt x="256" y="149"/>
                  </a:cubicBezTo>
                  <a:moveTo>
                    <a:pt x="255" y="149"/>
                  </a:moveTo>
                  <a:cubicBezTo>
                    <a:pt x="255" y="149"/>
                    <a:pt x="256" y="149"/>
                    <a:pt x="256" y="149"/>
                  </a:cubicBezTo>
                  <a:cubicBezTo>
                    <a:pt x="256" y="149"/>
                    <a:pt x="255" y="149"/>
                    <a:pt x="255" y="149"/>
                  </a:cubicBezTo>
                  <a:moveTo>
                    <a:pt x="255" y="149"/>
                  </a:moveTo>
                  <a:cubicBezTo>
                    <a:pt x="255" y="149"/>
                    <a:pt x="255" y="149"/>
                    <a:pt x="255" y="149"/>
                  </a:cubicBezTo>
                  <a:cubicBezTo>
                    <a:pt x="255" y="149"/>
                    <a:pt x="255" y="149"/>
                    <a:pt x="255" y="149"/>
                  </a:cubicBezTo>
                  <a:moveTo>
                    <a:pt x="255" y="148"/>
                  </a:moveTo>
                  <a:cubicBezTo>
                    <a:pt x="255" y="148"/>
                    <a:pt x="255" y="148"/>
                    <a:pt x="255" y="149"/>
                  </a:cubicBezTo>
                  <a:cubicBezTo>
                    <a:pt x="255" y="148"/>
                    <a:pt x="255" y="148"/>
                    <a:pt x="255" y="148"/>
                  </a:cubicBezTo>
                  <a:moveTo>
                    <a:pt x="255" y="148"/>
                  </a:moveTo>
                  <a:cubicBezTo>
                    <a:pt x="255" y="148"/>
                    <a:pt x="255" y="148"/>
                    <a:pt x="255" y="148"/>
                  </a:cubicBezTo>
                  <a:cubicBezTo>
                    <a:pt x="255" y="148"/>
                    <a:pt x="255" y="148"/>
                    <a:pt x="255" y="148"/>
                  </a:cubicBezTo>
                  <a:moveTo>
                    <a:pt x="255" y="147"/>
                  </a:moveTo>
                  <a:cubicBezTo>
                    <a:pt x="255" y="148"/>
                    <a:pt x="255" y="148"/>
                    <a:pt x="255" y="148"/>
                  </a:cubicBezTo>
                  <a:cubicBezTo>
                    <a:pt x="255" y="148"/>
                    <a:pt x="255" y="148"/>
                    <a:pt x="255" y="147"/>
                  </a:cubicBezTo>
                  <a:moveTo>
                    <a:pt x="254" y="147"/>
                  </a:moveTo>
                  <a:cubicBezTo>
                    <a:pt x="255" y="147"/>
                    <a:pt x="255" y="147"/>
                    <a:pt x="255" y="147"/>
                  </a:cubicBezTo>
                  <a:cubicBezTo>
                    <a:pt x="255" y="147"/>
                    <a:pt x="255" y="147"/>
                    <a:pt x="254" y="147"/>
                  </a:cubicBezTo>
                  <a:moveTo>
                    <a:pt x="254" y="146"/>
                  </a:moveTo>
                  <a:cubicBezTo>
                    <a:pt x="254" y="147"/>
                    <a:pt x="254" y="147"/>
                    <a:pt x="254" y="147"/>
                  </a:cubicBezTo>
                  <a:cubicBezTo>
                    <a:pt x="254" y="147"/>
                    <a:pt x="254" y="147"/>
                    <a:pt x="254" y="146"/>
                  </a:cubicBezTo>
                  <a:moveTo>
                    <a:pt x="254" y="146"/>
                  </a:moveTo>
                  <a:cubicBezTo>
                    <a:pt x="254" y="146"/>
                    <a:pt x="254" y="146"/>
                    <a:pt x="254" y="146"/>
                  </a:cubicBezTo>
                  <a:cubicBezTo>
                    <a:pt x="254" y="146"/>
                    <a:pt x="254" y="146"/>
                    <a:pt x="254" y="146"/>
                  </a:cubicBezTo>
                  <a:moveTo>
                    <a:pt x="254" y="146"/>
                  </a:moveTo>
                  <a:cubicBezTo>
                    <a:pt x="254" y="146"/>
                    <a:pt x="254" y="146"/>
                    <a:pt x="254" y="146"/>
                  </a:cubicBezTo>
                  <a:cubicBezTo>
                    <a:pt x="254" y="146"/>
                    <a:pt x="254" y="146"/>
                    <a:pt x="254" y="146"/>
                  </a:cubicBezTo>
                  <a:moveTo>
                    <a:pt x="254" y="146"/>
                  </a:moveTo>
                  <a:cubicBezTo>
                    <a:pt x="254" y="146"/>
                    <a:pt x="254" y="146"/>
                    <a:pt x="254" y="146"/>
                  </a:cubicBezTo>
                  <a:cubicBezTo>
                    <a:pt x="254" y="146"/>
                    <a:pt x="254" y="146"/>
                    <a:pt x="254" y="146"/>
                  </a:cubicBezTo>
                  <a:moveTo>
                    <a:pt x="254" y="146"/>
                  </a:moveTo>
                  <a:cubicBezTo>
                    <a:pt x="254" y="146"/>
                    <a:pt x="254" y="146"/>
                    <a:pt x="254" y="146"/>
                  </a:cubicBezTo>
                  <a:cubicBezTo>
                    <a:pt x="254" y="146"/>
                    <a:pt x="254" y="146"/>
                    <a:pt x="254" y="146"/>
                  </a:cubicBezTo>
                  <a:moveTo>
                    <a:pt x="254" y="145"/>
                  </a:moveTo>
                  <a:cubicBezTo>
                    <a:pt x="254" y="145"/>
                    <a:pt x="254" y="146"/>
                    <a:pt x="254" y="146"/>
                  </a:cubicBezTo>
                  <a:cubicBezTo>
                    <a:pt x="254" y="146"/>
                    <a:pt x="254" y="145"/>
                    <a:pt x="254" y="145"/>
                  </a:cubicBezTo>
                  <a:moveTo>
                    <a:pt x="253" y="145"/>
                  </a:moveTo>
                  <a:cubicBezTo>
                    <a:pt x="253" y="145"/>
                    <a:pt x="253" y="145"/>
                    <a:pt x="254" y="145"/>
                  </a:cubicBezTo>
                  <a:cubicBezTo>
                    <a:pt x="253" y="145"/>
                    <a:pt x="253" y="145"/>
                    <a:pt x="253" y="145"/>
                  </a:cubicBezTo>
                  <a:moveTo>
                    <a:pt x="253" y="145"/>
                  </a:moveTo>
                  <a:cubicBezTo>
                    <a:pt x="253" y="145"/>
                    <a:pt x="253" y="145"/>
                    <a:pt x="253" y="145"/>
                  </a:cubicBezTo>
                  <a:cubicBezTo>
                    <a:pt x="253" y="145"/>
                    <a:pt x="253" y="145"/>
                    <a:pt x="253" y="145"/>
                  </a:cubicBezTo>
                  <a:moveTo>
                    <a:pt x="253" y="145"/>
                  </a:moveTo>
                  <a:cubicBezTo>
                    <a:pt x="253" y="145"/>
                    <a:pt x="253" y="145"/>
                    <a:pt x="253" y="145"/>
                  </a:cubicBezTo>
                  <a:cubicBezTo>
                    <a:pt x="253" y="145"/>
                    <a:pt x="253" y="145"/>
                    <a:pt x="253" y="145"/>
                  </a:cubicBezTo>
                  <a:moveTo>
                    <a:pt x="253" y="144"/>
                  </a:moveTo>
                  <a:cubicBezTo>
                    <a:pt x="253" y="144"/>
                    <a:pt x="253" y="145"/>
                    <a:pt x="253" y="145"/>
                  </a:cubicBezTo>
                  <a:cubicBezTo>
                    <a:pt x="253" y="145"/>
                    <a:pt x="253" y="144"/>
                    <a:pt x="253" y="144"/>
                  </a:cubicBezTo>
                  <a:moveTo>
                    <a:pt x="253" y="144"/>
                  </a:moveTo>
                  <a:cubicBezTo>
                    <a:pt x="253" y="144"/>
                    <a:pt x="253" y="144"/>
                    <a:pt x="253" y="144"/>
                  </a:cubicBezTo>
                  <a:cubicBezTo>
                    <a:pt x="253" y="144"/>
                    <a:pt x="253" y="144"/>
                    <a:pt x="253" y="144"/>
                  </a:cubicBezTo>
                  <a:moveTo>
                    <a:pt x="253" y="144"/>
                  </a:moveTo>
                  <a:cubicBezTo>
                    <a:pt x="253" y="144"/>
                    <a:pt x="253" y="144"/>
                    <a:pt x="253" y="144"/>
                  </a:cubicBezTo>
                  <a:cubicBezTo>
                    <a:pt x="253" y="144"/>
                    <a:pt x="253" y="144"/>
                    <a:pt x="253" y="144"/>
                  </a:cubicBezTo>
                  <a:moveTo>
                    <a:pt x="253" y="144"/>
                  </a:moveTo>
                  <a:cubicBezTo>
                    <a:pt x="253" y="144"/>
                    <a:pt x="253" y="144"/>
                    <a:pt x="253" y="144"/>
                  </a:cubicBezTo>
                  <a:cubicBezTo>
                    <a:pt x="253" y="144"/>
                    <a:pt x="253" y="144"/>
                    <a:pt x="253" y="144"/>
                  </a:cubicBezTo>
                  <a:moveTo>
                    <a:pt x="252" y="144"/>
                  </a:moveTo>
                  <a:cubicBezTo>
                    <a:pt x="253" y="144"/>
                    <a:pt x="253" y="144"/>
                    <a:pt x="253" y="144"/>
                  </a:cubicBezTo>
                  <a:cubicBezTo>
                    <a:pt x="253" y="144"/>
                    <a:pt x="253" y="144"/>
                    <a:pt x="252" y="144"/>
                  </a:cubicBezTo>
                  <a:moveTo>
                    <a:pt x="252" y="143"/>
                  </a:moveTo>
                  <a:cubicBezTo>
                    <a:pt x="252" y="143"/>
                    <a:pt x="252" y="143"/>
                    <a:pt x="252" y="144"/>
                  </a:cubicBezTo>
                  <a:cubicBezTo>
                    <a:pt x="252" y="143"/>
                    <a:pt x="252" y="143"/>
                    <a:pt x="252" y="143"/>
                  </a:cubicBezTo>
                  <a:moveTo>
                    <a:pt x="252" y="143"/>
                  </a:moveTo>
                  <a:cubicBezTo>
                    <a:pt x="252" y="143"/>
                    <a:pt x="252" y="143"/>
                    <a:pt x="252" y="143"/>
                  </a:cubicBezTo>
                  <a:cubicBezTo>
                    <a:pt x="252" y="143"/>
                    <a:pt x="252" y="143"/>
                    <a:pt x="252" y="143"/>
                  </a:cubicBezTo>
                  <a:moveTo>
                    <a:pt x="251" y="142"/>
                  </a:moveTo>
                  <a:cubicBezTo>
                    <a:pt x="252" y="142"/>
                    <a:pt x="252" y="142"/>
                    <a:pt x="252" y="143"/>
                  </a:cubicBezTo>
                  <a:cubicBezTo>
                    <a:pt x="252" y="142"/>
                    <a:pt x="252" y="142"/>
                    <a:pt x="251" y="142"/>
                  </a:cubicBezTo>
                  <a:moveTo>
                    <a:pt x="251" y="141"/>
                  </a:moveTo>
                  <a:cubicBezTo>
                    <a:pt x="251" y="141"/>
                    <a:pt x="251" y="141"/>
                    <a:pt x="251" y="142"/>
                  </a:cubicBezTo>
                  <a:cubicBezTo>
                    <a:pt x="251" y="141"/>
                    <a:pt x="251" y="141"/>
                    <a:pt x="251" y="141"/>
                  </a:cubicBezTo>
                  <a:moveTo>
                    <a:pt x="251" y="141"/>
                  </a:moveTo>
                  <a:cubicBezTo>
                    <a:pt x="251" y="141"/>
                    <a:pt x="251" y="141"/>
                    <a:pt x="251" y="141"/>
                  </a:cubicBezTo>
                  <a:cubicBezTo>
                    <a:pt x="251" y="141"/>
                    <a:pt x="251" y="141"/>
                    <a:pt x="251" y="141"/>
                  </a:cubicBezTo>
                  <a:moveTo>
                    <a:pt x="251" y="141"/>
                  </a:moveTo>
                  <a:cubicBezTo>
                    <a:pt x="251" y="141"/>
                    <a:pt x="251" y="141"/>
                    <a:pt x="251" y="141"/>
                  </a:cubicBezTo>
                  <a:cubicBezTo>
                    <a:pt x="251" y="141"/>
                    <a:pt x="251" y="141"/>
                    <a:pt x="251" y="141"/>
                  </a:cubicBezTo>
                  <a:moveTo>
                    <a:pt x="251" y="141"/>
                  </a:moveTo>
                  <a:cubicBezTo>
                    <a:pt x="251" y="141"/>
                    <a:pt x="251" y="141"/>
                    <a:pt x="251" y="141"/>
                  </a:cubicBezTo>
                  <a:cubicBezTo>
                    <a:pt x="251" y="141"/>
                    <a:pt x="251" y="141"/>
                    <a:pt x="251" y="141"/>
                  </a:cubicBezTo>
                  <a:moveTo>
                    <a:pt x="251" y="140"/>
                  </a:moveTo>
                  <a:cubicBezTo>
                    <a:pt x="251" y="141"/>
                    <a:pt x="251" y="141"/>
                    <a:pt x="251" y="141"/>
                  </a:cubicBezTo>
                  <a:cubicBezTo>
                    <a:pt x="251" y="141"/>
                    <a:pt x="251" y="141"/>
                    <a:pt x="251" y="140"/>
                  </a:cubicBezTo>
                  <a:moveTo>
                    <a:pt x="251" y="140"/>
                  </a:moveTo>
                  <a:cubicBezTo>
                    <a:pt x="251" y="140"/>
                    <a:pt x="251" y="140"/>
                    <a:pt x="251" y="140"/>
                  </a:cubicBezTo>
                  <a:cubicBezTo>
                    <a:pt x="251" y="140"/>
                    <a:pt x="251" y="140"/>
                    <a:pt x="251" y="140"/>
                  </a:cubicBezTo>
                  <a:moveTo>
                    <a:pt x="250" y="140"/>
                  </a:move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moveTo>
                    <a:pt x="250" y="140"/>
                  </a:move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moveTo>
                    <a:pt x="250" y="140"/>
                  </a:move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moveTo>
                    <a:pt x="250" y="140"/>
                  </a:move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moveTo>
                    <a:pt x="250" y="139"/>
                  </a:moveTo>
                  <a:cubicBezTo>
                    <a:pt x="250" y="139"/>
                    <a:pt x="250" y="140"/>
                    <a:pt x="250" y="140"/>
                  </a:cubicBezTo>
                  <a:cubicBezTo>
                    <a:pt x="250" y="140"/>
                    <a:pt x="250" y="139"/>
                    <a:pt x="250" y="139"/>
                  </a:cubicBezTo>
                  <a:moveTo>
                    <a:pt x="250" y="139"/>
                  </a:moveTo>
                  <a:cubicBezTo>
                    <a:pt x="250" y="139"/>
                    <a:pt x="250" y="139"/>
                    <a:pt x="250" y="139"/>
                  </a:cubicBezTo>
                  <a:cubicBezTo>
                    <a:pt x="250" y="139"/>
                    <a:pt x="250" y="139"/>
                    <a:pt x="250" y="139"/>
                  </a:cubicBezTo>
                  <a:moveTo>
                    <a:pt x="250" y="139"/>
                  </a:moveTo>
                  <a:cubicBezTo>
                    <a:pt x="250" y="139"/>
                    <a:pt x="250" y="139"/>
                    <a:pt x="250" y="139"/>
                  </a:cubicBezTo>
                  <a:cubicBezTo>
                    <a:pt x="250" y="139"/>
                    <a:pt x="250" y="139"/>
                    <a:pt x="250" y="139"/>
                  </a:cubicBezTo>
                  <a:moveTo>
                    <a:pt x="249" y="139"/>
                  </a:moveTo>
                  <a:cubicBezTo>
                    <a:pt x="250" y="139"/>
                    <a:pt x="250" y="139"/>
                    <a:pt x="250" y="139"/>
                  </a:cubicBezTo>
                  <a:cubicBezTo>
                    <a:pt x="250" y="139"/>
                    <a:pt x="250" y="139"/>
                    <a:pt x="249" y="139"/>
                  </a:cubicBezTo>
                  <a:moveTo>
                    <a:pt x="249" y="138"/>
                  </a:moveTo>
                  <a:cubicBezTo>
                    <a:pt x="249" y="138"/>
                    <a:pt x="249" y="139"/>
                    <a:pt x="249" y="139"/>
                  </a:cubicBezTo>
                  <a:cubicBezTo>
                    <a:pt x="249" y="139"/>
                    <a:pt x="249" y="138"/>
                    <a:pt x="249" y="138"/>
                  </a:cubicBezTo>
                  <a:moveTo>
                    <a:pt x="249" y="138"/>
                  </a:moveTo>
                  <a:cubicBezTo>
                    <a:pt x="249" y="138"/>
                    <a:pt x="249" y="138"/>
                    <a:pt x="249" y="138"/>
                  </a:cubicBezTo>
                  <a:cubicBezTo>
                    <a:pt x="249" y="138"/>
                    <a:pt x="249" y="138"/>
                    <a:pt x="249" y="138"/>
                  </a:cubicBezTo>
                  <a:moveTo>
                    <a:pt x="249" y="138"/>
                  </a:moveTo>
                  <a:cubicBezTo>
                    <a:pt x="249" y="138"/>
                    <a:pt x="249" y="138"/>
                    <a:pt x="249" y="138"/>
                  </a:cubicBezTo>
                  <a:cubicBezTo>
                    <a:pt x="249" y="138"/>
                    <a:pt x="249" y="138"/>
                    <a:pt x="249" y="138"/>
                  </a:cubicBezTo>
                  <a:moveTo>
                    <a:pt x="249" y="138"/>
                  </a:moveTo>
                  <a:cubicBezTo>
                    <a:pt x="249" y="138"/>
                    <a:pt x="249" y="138"/>
                    <a:pt x="249" y="138"/>
                  </a:cubicBezTo>
                  <a:cubicBezTo>
                    <a:pt x="249" y="138"/>
                    <a:pt x="249" y="138"/>
                    <a:pt x="249" y="138"/>
                  </a:cubicBezTo>
                  <a:moveTo>
                    <a:pt x="249" y="138"/>
                  </a:moveTo>
                  <a:cubicBezTo>
                    <a:pt x="249" y="138"/>
                    <a:pt x="249" y="138"/>
                    <a:pt x="249" y="138"/>
                  </a:cubicBezTo>
                  <a:cubicBezTo>
                    <a:pt x="249" y="138"/>
                    <a:pt x="249" y="138"/>
                    <a:pt x="249" y="138"/>
                  </a:cubicBezTo>
                  <a:moveTo>
                    <a:pt x="249" y="137"/>
                  </a:moveTo>
                  <a:cubicBezTo>
                    <a:pt x="249" y="137"/>
                    <a:pt x="249" y="138"/>
                    <a:pt x="249" y="138"/>
                  </a:cubicBezTo>
                  <a:cubicBezTo>
                    <a:pt x="249" y="138"/>
                    <a:pt x="249" y="137"/>
                    <a:pt x="249" y="137"/>
                  </a:cubicBezTo>
                  <a:moveTo>
                    <a:pt x="249" y="137"/>
                  </a:moveTo>
                  <a:cubicBezTo>
                    <a:pt x="249" y="137"/>
                    <a:pt x="249" y="137"/>
                    <a:pt x="249" y="137"/>
                  </a:cubicBezTo>
                  <a:cubicBezTo>
                    <a:pt x="249" y="137"/>
                    <a:pt x="249" y="137"/>
                    <a:pt x="249" y="137"/>
                  </a:cubicBezTo>
                  <a:moveTo>
                    <a:pt x="248" y="137"/>
                  </a:moveTo>
                  <a:cubicBezTo>
                    <a:pt x="248" y="137"/>
                    <a:pt x="248" y="137"/>
                    <a:pt x="249" y="137"/>
                  </a:cubicBezTo>
                  <a:cubicBezTo>
                    <a:pt x="248" y="137"/>
                    <a:pt x="248" y="137"/>
                    <a:pt x="248" y="137"/>
                  </a:cubicBezTo>
                  <a:moveTo>
                    <a:pt x="248" y="137"/>
                  </a:moveTo>
                  <a:cubicBezTo>
                    <a:pt x="248" y="137"/>
                    <a:pt x="248" y="137"/>
                    <a:pt x="248" y="137"/>
                  </a:cubicBezTo>
                  <a:cubicBezTo>
                    <a:pt x="248" y="137"/>
                    <a:pt x="248" y="137"/>
                    <a:pt x="248" y="137"/>
                  </a:cubicBezTo>
                  <a:moveTo>
                    <a:pt x="248" y="137"/>
                  </a:moveTo>
                  <a:cubicBezTo>
                    <a:pt x="248" y="137"/>
                    <a:pt x="248" y="137"/>
                    <a:pt x="248" y="137"/>
                  </a:cubicBezTo>
                  <a:cubicBezTo>
                    <a:pt x="248" y="137"/>
                    <a:pt x="248" y="137"/>
                    <a:pt x="248" y="137"/>
                  </a:cubicBezTo>
                  <a:moveTo>
                    <a:pt x="248" y="136"/>
                  </a:moveTo>
                  <a:cubicBezTo>
                    <a:pt x="248" y="136"/>
                    <a:pt x="248" y="136"/>
                    <a:pt x="248" y="137"/>
                  </a:cubicBezTo>
                  <a:cubicBezTo>
                    <a:pt x="248" y="136"/>
                    <a:pt x="248" y="136"/>
                    <a:pt x="248" y="136"/>
                  </a:cubicBezTo>
                  <a:moveTo>
                    <a:pt x="248" y="136"/>
                  </a:moveTo>
                  <a:cubicBezTo>
                    <a:pt x="248" y="136"/>
                    <a:pt x="248" y="136"/>
                    <a:pt x="248" y="136"/>
                  </a:cubicBezTo>
                  <a:cubicBezTo>
                    <a:pt x="248" y="136"/>
                    <a:pt x="248" y="136"/>
                    <a:pt x="248" y="136"/>
                  </a:cubicBezTo>
                  <a:moveTo>
                    <a:pt x="247" y="134"/>
                  </a:moveTo>
                  <a:cubicBezTo>
                    <a:pt x="247" y="135"/>
                    <a:pt x="247" y="135"/>
                    <a:pt x="248" y="136"/>
                  </a:cubicBezTo>
                  <a:cubicBezTo>
                    <a:pt x="247" y="135"/>
                    <a:pt x="247" y="135"/>
                    <a:pt x="247" y="134"/>
                  </a:cubicBezTo>
                  <a:moveTo>
                    <a:pt x="247" y="134"/>
                  </a:moveTo>
                  <a:cubicBezTo>
                    <a:pt x="247" y="134"/>
                    <a:pt x="247" y="134"/>
                    <a:pt x="247" y="134"/>
                  </a:cubicBezTo>
                  <a:cubicBezTo>
                    <a:pt x="247" y="134"/>
                    <a:pt x="247" y="134"/>
                    <a:pt x="247" y="134"/>
                  </a:cubicBezTo>
                  <a:moveTo>
                    <a:pt x="246" y="134"/>
                  </a:moveTo>
                  <a:cubicBezTo>
                    <a:pt x="246" y="134"/>
                    <a:pt x="247" y="134"/>
                    <a:pt x="247" y="134"/>
                  </a:cubicBezTo>
                  <a:cubicBezTo>
                    <a:pt x="247" y="134"/>
                    <a:pt x="246" y="134"/>
                    <a:pt x="246" y="134"/>
                  </a:cubicBezTo>
                  <a:moveTo>
                    <a:pt x="246" y="134"/>
                  </a:moveTo>
                  <a:cubicBezTo>
                    <a:pt x="246" y="134"/>
                    <a:pt x="246" y="134"/>
                    <a:pt x="246" y="134"/>
                  </a:cubicBezTo>
                  <a:cubicBezTo>
                    <a:pt x="246" y="134"/>
                    <a:pt x="246" y="134"/>
                    <a:pt x="246" y="134"/>
                  </a:cubicBezTo>
                  <a:moveTo>
                    <a:pt x="246" y="134"/>
                  </a:moveTo>
                  <a:cubicBezTo>
                    <a:pt x="246" y="134"/>
                    <a:pt x="246" y="134"/>
                    <a:pt x="246" y="134"/>
                  </a:cubicBezTo>
                  <a:cubicBezTo>
                    <a:pt x="246" y="134"/>
                    <a:pt x="246" y="134"/>
                    <a:pt x="246" y="134"/>
                  </a:cubicBezTo>
                  <a:moveTo>
                    <a:pt x="246" y="134"/>
                  </a:moveTo>
                  <a:cubicBezTo>
                    <a:pt x="246" y="134"/>
                    <a:pt x="246" y="134"/>
                    <a:pt x="246" y="134"/>
                  </a:cubicBezTo>
                  <a:cubicBezTo>
                    <a:pt x="246" y="134"/>
                    <a:pt x="246" y="134"/>
                    <a:pt x="246" y="134"/>
                  </a:cubicBezTo>
                  <a:moveTo>
                    <a:pt x="246" y="133"/>
                  </a:moveTo>
                  <a:cubicBezTo>
                    <a:pt x="246" y="133"/>
                    <a:pt x="246" y="133"/>
                    <a:pt x="246" y="134"/>
                  </a:cubicBezTo>
                  <a:cubicBezTo>
                    <a:pt x="246" y="133"/>
                    <a:pt x="246" y="133"/>
                    <a:pt x="246" y="133"/>
                  </a:cubicBezTo>
                  <a:moveTo>
                    <a:pt x="246" y="133"/>
                  </a:moveTo>
                  <a:cubicBezTo>
                    <a:pt x="246" y="133"/>
                    <a:pt x="246" y="133"/>
                    <a:pt x="246" y="133"/>
                  </a:cubicBezTo>
                  <a:cubicBezTo>
                    <a:pt x="246" y="133"/>
                    <a:pt x="246" y="133"/>
                    <a:pt x="246" y="133"/>
                  </a:cubicBezTo>
                  <a:moveTo>
                    <a:pt x="246" y="133"/>
                  </a:moveTo>
                  <a:cubicBezTo>
                    <a:pt x="246" y="133"/>
                    <a:pt x="246" y="133"/>
                    <a:pt x="246" y="133"/>
                  </a:cubicBezTo>
                  <a:cubicBezTo>
                    <a:pt x="246" y="133"/>
                    <a:pt x="246" y="133"/>
                    <a:pt x="246" y="133"/>
                  </a:cubicBezTo>
                  <a:moveTo>
                    <a:pt x="246" y="133"/>
                  </a:moveTo>
                  <a:cubicBezTo>
                    <a:pt x="246" y="133"/>
                    <a:pt x="246" y="133"/>
                    <a:pt x="246" y="133"/>
                  </a:cubicBezTo>
                  <a:cubicBezTo>
                    <a:pt x="246" y="133"/>
                    <a:pt x="246" y="133"/>
                    <a:pt x="246" y="133"/>
                  </a:cubicBezTo>
                  <a:moveTo>
                    <a:pt x="245" y="133"/>
                  </a:moveTo>
                  <a:cubicBezTo>
                    <a:pt x="245" y="133"/>
                    <a:pt x="246" y="133"/>
                    <a:pt x="246" y="133"/>
                  </a:cubicBezTo>
                  <a:cubicBezTo>
                    <a:pt x="246" y="133"/>
                    <a:pt x="245" y="133"/>
                    <a:pt x="245" y="133"/>
                  </a:cubicBezTo>
                  <a:moveTo>
                    <a:pt x="245" y="132"/>
                  </a:moveTo>
                  <a:cubicBezTo>
                    <a:pt x="245" y="132"/>
                    <a:pt x="245" y="133"/>
                    <a:pt x="245" y="133"/>
                  </a:cubicBezTo>
                  <a:cubicBezTo>
                    <a:pt x="245" y="133"/>
                    <a:pt x="245" y="132"/>
                    <a:pt x="245" y="132"/>
                  </a:cubicBezTo>
                  <a:moveTo>
                    <a:pt x="245" y="132"/>
                  </a:moveTo>
                  <a:cubicBezTo>
                    <a:pt x="245" y="132"/>
                    <a:pt x="245" y="132"/>
                    <a:pt x="245" y="132"/>
                  </a:cubicBezTo>
                  <a:cubicBezTo>
                    <a:pt x="245" y="132"/>
                    <a:pt x="245" y="132"/>
                    <a:pt x="245" y="132"/>
                  </a:cubicBezTo>
                  <a:moveTo>
                    <a:pt x="245" y="131"/>
                  </a:moveTo>
                  <a:cubicBezTo>
                    <a:pt x="245" y="132"/>
                    <a:pt x="245" y="132"/>
                    <a:pt x="245" y="132"/>
                  </a:cubicBezTo>
                  <a:cubicBezTo>
                    <a:pt x="245" y="132"/>
                    <a:pt x="245" y="132"/>
                    <a:pt x="245" y="131"/>
                  </a:cubicBezTo>
                  <a:moveTo>
                    <a:pt x="244" y="131"/>
                  </a:moveTo>
                  <a:cubicBezTo>
                    <a:pt x="244" y="131"/>
                    <a:pt x="245" y="131"/>
                    <a:pt x="245" y="131"/>
                  </a:cubicBezTo>
                  <a:cubicBezTo>
                    <a:pt x="245" y="131"/>
                    <a:pt x="244" y="131"/>
                    <a:pt x="244" y="131"/>
                  </a:cubicBezTo>
                  <a:moveTo>
                    <a:pt x="244" y="131"/>
                  </a:moveTo>
                  <a:cubicBezTo>
                    <a:pt x="244" y="131"/>
                    <a:pt x="244" y="131"/>
                    <a:pt x="244" y="131"/>
                  </a:cubicBezTo>
                  <a:cubicBezTo>
                    <a:pt x="244" y="131"/>
                    <a:pt x="244" y="131"/>
                    <a:pt x="244" y="131"/>
                  </a:cubicBezTo>
                  <a:moveTo>
                    <a:pt x="244" y="131"/>
                  </a:moveTo>
                  <a:cubicBezTo>
                    <a:pt x="244" y="131"/>
                    <a:pt x="244" y="131"/>
                    <a:pt x="244" y="131"/>
                  </a:cubicBezTo>
                  <a:cubicBezTo>
                    <a:pt x="244" y="131"/>
                    <a:pt x="244" y="131"/>
                    <a:pt x="244" y="131"/>
                  </a:cubicBezTo>
                  <a:moveTo>
                    <a:pt x="244" y="130"/>
                  </a:moveTo>
                  <a:cubicBezTo>
                    <a:pt x="244" y="131"/>
                    <a:pt x="244" y="131"/>
                    <a:pt x="244" y="131"/>
                  </a:cubicBezTo>
                  <a:cubicBezTo>
                    <a:pt x="244" y="131"/>
                    <a:pt x="244" y="131"/>
                    <a:pt x="244" y="130"/>
                  </a:cubicBezTo>
                  <a:moveTo>
                    <a:pt x="243" y="130"/>
                  </a:moveTo>
                  <a:cubicBezTo>
                    <a:pt x="244" y="130"/>
                    <a:pt x="244" y="130"/>
                    <a:pt x="244" y="130"/>
                  </a:cubicBezTo>
                  <a:cubicBezTo>
                    <a:pt x="244" y="130"/>
                    <a:pt x="244" y="130"/>
                    <a:pt x="243" y="130"/>
                  </a:cubicBezTo>
                  <a:moveTo>
                    <a:pt x="243" y="130"/>
                  </a:moveTo>
                  <a:cubicBezTo>
                    <a:pt x="243" y="130"/>
                    <a:pt x="243" y="130"/>
                    <a:pt x="243" y="130"/>
                  </a:cubicBezTo>
                  <a:cubicBezTo>
                    <a:pt x="243" y="130"/>
                    <a:pt x="243" y="130"/>
                    <a:pt x="243" y="130"/>
                  </a:cubicBezTo>
                  <a:moveTo>
                    <a:pt x="242" y="127"/>
                  </a:moveTo>
                  <a:cubicBezTo>
                    <a:pt x="242" y="128"/>
                    <a:pt x="243" y="129"/>
                    <a:pt x="243" y="130"/>
                  </a:cubicBezTo>
                  <a:cubicBezTo>
                    <a:pt x="243" y="129"/>
                    <a:pt x="242" y="128"/>
                    <a:pt x="242" y="127"/>
                  </a:cubicBezTo>
                  <a:moveTo>
                    <a:pt x="248" y="0"/>
                  </a:moveTo>
                  <a:cubicBezTo>
                    <a:pt x="319" y="0"/>
                    <a:pt x="376" y="57"/>
                    <a:pt x="376" y="128"/>
                  </a:cubicBezTo>
                  <a:cubicBezTo>
                    <a:pt x="376" y="128"/>
                    <a:pt x="376" y="128"/>
                    <a:pt x="376" y="128"/>
                  </a:cubicBezTo>
                  <a:cubicBezTo>
                    <a:pt x="376" y="57"/>
                    <a:pt x="319" y="0"/>
                    <a:pt x="248" y="0"/>
                  </a:cubicBezTo>
                  <a:moveTo>
                    <a:pt x="248" y="0"/>
                  </a:moveTo>
                  <a:cubicBezTo>
                    <a:pt x="197" y="0"/>
                    <a:pt x="153" y="29"/>
                    <a:pt x="133" y="72"/>
                  </a:cubicBezTo>
                  <a:cubicBezTo>
                    <a:pt x="177" y="74"/>
                    <a:pt x="216" y="95"/>
                    <a:pt x="242" y="127"/>
                  </a:cubicBezTo>
                  <a:cubicBezTo>
                    <a:pt x="216" y="95"/>
                    <a:pt x="177" y="74"/>
                    <a:pt x="133" y="72"/>
                  </a:cubicBezTo>
                  <a:cubicBezTo>
                    <a:pt x="154" y="29"/>
                    <a:pt x="197" y="0"/>
                    <a:pt x="248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" name="椭圆 39"/>
          <p:cNvSpPr/>
          <p:nvPr/>
        </p:nvSpPr>
        <p:spPr>
          <a:xfrm>
            <a:off x="4144326" y="2791375"/>
            <a:ext cx="1342531" cy="1342531"/>
          </a:xfrm>
          <a:prstGeom prst="ellipse">
            <a:avLst/>
          </a:prstGeom>
          <a:noFill/>
          <a:ln w="28575">
            <a:solidFill>
              <a:srgbClr val="6C2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6689177" y="2791375"/>
            <a:ext cx="1342531" cy="1342531"/>
          </a:xfrm>
          <a:prstGeom prst="ellipse">
            <a:avLst/>
          </a:prstGeom>
          <a:noFill/>
          <a:ln w="28575">
            <a:solidFill>
              <a:srgbClr val="6C2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9305149" y="2791375"/>
            <a:ext cx="1342531" cy="1342531"/>
          </a:xfrm>
          <a:prstGeom prst="ellipse">
            <a:avLst/>
          </a:prstGeom>
          <a:noFill/>
          <a:ln w="28575">
            <a:solidFill>
              <a:srgbClr val="6C2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601304" y="3096254"/>
            <a:ext cx="461672" cy="782729"/>
            <a:chOff x="5357813" y="3673475"/>
            <a:chExt cx="588962" cy="998538"/>
          </a:xfrm>
          <a:noFill/>
        </p:grpSpPr>
        <p:sp>
          <p:nvSpPr>
            <p:cNvPr id="67" name="Freeform 968"/>
            <p:cNvSpPr>
              <a:spLocks/>
            </p:cNvSpPr>
            <p:nvPr/>
          </p:nvSpPr>
          <p:spPr bwMode="auto">
            <a:xfrm>
              <a:off x="5471724" y="3705455"/>
              <a:ext cx="361140" cy="620254"/>
            </a:xfrm>
            <a:custGeom>
              <a:avLst/>
              <a:gdLst>
                <a:gd name="T0" fmla="*/ 2147483646 w 144"/>
                <a:gd name="T1" fmla="*/ 0 h 248"/>
                <a:gd name="T2" fmla="*/ 0 w 144"/>
                <a:gd name="T3" fmla="*/ 2147483646 h 248"/>
                <a:gd name="T4" fmla="*/ 0 w 144"/>
                <a:gd name="T5" fmla="*/ 2147483646 h 248"/>
                <a:gd name="T6" fmla="*/ 2147483646 w 144"/>
                <a:gd name="T7" fmla="*/ 2147483646 h 248"/>
                <a:gd name="T8" fmla="*/ 2147483646 w 144"/>
                <a:gd name="T9" fmla="*/ 2147483646 h 248"/>
                <a:gd name="T10" fmla="*/ 2147483646 w 144"/>
                <a:gd name="T11" fmla="*/ 2147483646 h 248"/>
                <a:gd name="T12" fmla="*/ 2147483646 w 144"/>
                <a:gd name="T13" fmla="*/ 0 h 2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" h="248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216"/>
                    <a:pt x="32" y="248"/>
                    <a:pt x="72" y="248"/>
                  </a:cubicBezTo>
                  <a:cubicBezTo>
                    <a:pt x="112" y="248"/>
                    <a:pt x="144" y="216"/>
                    <a:pt x="144" y="176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Rectangle 969"/>
            <p:cNvSpPr>
              <a:spLocks noChangeArrowheads="1"/>
            </p:cNvSpPr>
            <p:nvPr/>
          </p:nvSpPr>
          <p:spPr bwMode="auto">
            <a:xfrm>
              <a:off x="5475288" y="4054475"/>
              <a:ext cx="354012" cy="79375"/>
            </a:xfrm>
            <a:prstGeom prst="rect">
              <a:avLst/>
            </a:pr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Rectangle 970"/>
            <p:cNvSpPr>
              <a:spLocks noChangeArrowheads="1"/>
            </p:cNvSpPr>
            <p:nvPr/>
          </p:nvSpPr>
          <p:spPr bwMode="auto">
            <a:xfrm>
              <a:off x="5475288" y="4054475"/>
              <a:ext cx="354012" cy="79375"/>
            </a:xfrm>
            <a:prstGeom prst="rect">
              <a:avLst/>
            </a:prstGeom>
            <a:grpFill/>
            <a:ln w="9525">
              <a:solidFill>
                <a:srgbClr val="6C2F8E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971"/>
            <p:cNvSpPr>
              <a:spLocks noEditPoints="1"/>
            </p:cNvSpPr>
            <p:nvPr/>
          </p:nvSpPr>
          <p:spPr bwMode="auto">
            <a:xfrm>
              <a:off x="5475288" y="4133850"/>
              <a:ext cx="354012" cy="58738"/>
            </a:xfrm>
            <a:custGeom>
              <a:avLst/>
              <a:gdLst>
                <a:gd name="T0" fmla="*/ 2147483646 w 144"/>
                <a:gd name="T1" fmla="*/ 2147483646 h 24"/>
                <a:gd name="T2" fmla="*/ 2147483646 w 144"/>
                <a:gd name="T3" fmla="*/ 2147483646 h 24"/>
                <a:gd name="T4" fmla="*/ 2147483646 w 144"/>
                <a:gd name="T5" fmla="*/ 2147483646 h 24"/>
                <a:gd name="T6" fmla="*/ 2147483646 w 144"/>
                <a:gd name="T7" fmla="*/ 2147483646 h 24"/>
                <a:gd name="T8" fmla="*/ 2147483646 w 144"/>
                <a:gd name="T9" fmla="*/ 2147483646 h 24"/>
                <a:gd name="T10" fmla="*/ 2147483646 w 144"/>
                <a:gd name="T11" fmla="*/ 2147483646 h 24"/>
                <a:gd name="T12" fmla="*/ 2147483646 w 144"/>
                <a:gd name="T13" fmla="*/ 2147483646 h 24"/>
                <a:gd name="T14" fmla="*/ 2147483646 w 144"/>
                <a:gd name="T15" fmla="*/ 2147483646 h 24"/>
                <a:gd name="T16" fmla="*/ 2147483646 w 144"/>
                <a:gd name="T17" fmla="*/ 2147483646 h 24"/>
                <a:gd name="T18" fmla="*/ 2147483646 w 144"/>
                <a:gd name="T19" fmla="*/ 2147483646 h 24"/>
                <a:gd name="T20" fmla="*/ 2147483646 w 144"/>
                <a:gd name="T21" fmla="*/ 2147483646 h 24"/>
                <a:gd name="T22" fmla="*/ 2147483646 w 144"/>
                <a:gd name="T23" fmla="*/ 2147483646 h 24"/>
                <a:gd name="T24" fmla="*/ 2147483646 w 144"/>
                <a:gd name="T25" fmla="*/ 2147483646 h 24"/>
                <a:gd name="T26" fmla="*/ 2147483646 w 144"/>
                <a:gd name="T27" fmla="*/ 2147483646 h 24"/>
                <a:gd name="T28" fmla="*/ 2147483646 w 144"/>
                <a:gd name="T29" fmla="*/ 2147483646 h 24"/>
                <a:gd name="T30" fmla="*/ 2147483646 w 144"/>
                <a:gd name="T31" fmla="*/ 2147483646 h 24"/>
                <a:gd name="T32" fmla="*/ 2147483646 w 144"/>
                <a:gd name="T33" fmla="*/ 2147483646 h 24"/>
                <a:gd name="T34" fmla="*/ 2147483646 w 144"/>
                <a:gd name="T35" fmla="*/ 2147483646 h 24"/>
                <a:gd name="T36" fmla="*/ 2147483646 w 144"/>
                <a:gd name="T37" fmla="*/ 2147483646 h 24"/>
                <a:gd name="T38" fmla="*/ 2147483646 w 144"/>
                <a:gd name="T39" fmla="*/ 2147483646 h 24"/>
                <a:gd name="T40" fmla="*/ 2147483646 w 144"/>
                <a:gd name="T41" fmla="*/ 2147483646 h 24"/>
                <a:gd name="T42" fmla="*/ 2147483646 w 144"/>
                <a:gd name="T43" fmla="*/ 2147483646 h 24"/>
                <a:gd name="T44" fmla="*/ 2147483646 w 144"/>
                <a:gd name="T45" fmla="*/ 0 h 24"/>
                <a:gd name="T46" fmla="*/ 2147483646 w 144"/>
                <a:gd name="T47" fmla="*/ 2147483646 h 24"/>
                <a:gd name="T48" fmla="*/ 2147483646 w 144"/>
                <a:gd name="T49" fmla="*/ 2147483646 h 24"/>
                <a:gd name="T50" fmla="*/ 2147483646 w 144"/>
                <a:gd name="T51" fmla="*/ 2147483646 h 24"/>
                <a:gd name="T52" fmla="*/ 2147483646 w 144"/>
                <a:gd name="T53" fmla="*/ 0 h 24"/>
                <a:gd name="T54" fmla="*/ 2147483646 w 144"/>
                <a:gd name="T55" fmla="*/ 0 h 24"/>
                <a:gd name="T56" fmla="*/ 2147483646 w 144"/>
                <a:gd name="T57" fmla="*/ 2147483646 h 24"/>
                <a:gd name="T58" fmla="*/ 2147483646 w 144"/>
                <a:gd name="T59" fmla="*/ 2147483646 h 24"/>
                <a:gd name="T60" fmla="*/ 2147483646 w 144"/>
                <a:gd name="T61" fmla="*/ 2147483646 h 24"/>
                <a:gd name="T62" fmla="*/ 2147483646 w 144"/>
                <a:gd name="T63" fmla="*/ 0 h 24"/>
                <a:gd name="T64" fmla="*/ 2147483646 w 144"/>
                <a:gd name="T65" fmla="*/ 2147483646 h 24"/>
                <a:gd name="T66" fmla="*/ 2147483646 w 144"/>
                <a:gd name="T67" fmla="*/ 2147483646 h 24"/>
                <a:gd name="T68" fmla="*/ 2147483646 w 144"/>
                <a:gd name="T69" fmla="*/ 2147483646 h 24"/>
                <a:gd name="T70" fmla="*/ 2147483646 w 144"/>
                <a:gd name="T71" fmla="*/ 0 h 24"/>
                <a:gd name="T72" fmla="*/ 2147483646 w 144"/>
                <a:gd name="T73" fmla="*/ 0 h 24"/>
                <a:gd name="T74" fmla="*/ 2147483646 w 144"/>
                <a:gd name="T75" fmla="*/ 2147483646 h 24"/>
                <a:gd name="T76" fmla="*/ 2147483646 w 144"/>
                <a:gd name="T77" fmla="*/ 2147483646 h 24"/>
                <a:gd name="T78" fmla="*/ 2147483646 w 144"/>
                <a:gd name="T79" fmla="*/ 2147483646 h 24"/>
                <a:gd name="T80" fmla="*/ 2147483646 w 144"/>
                <a:gd name="T81" fmla="*/ 0 h 24"/>
                <a:gd name="T82" fmla="*/ 2147483646 w 144"/>
                <a:gd name="T83" fmla="*/ 2147483646 h 24"/>
                <a:gd name="T84" fmla="*/ 2147483646 w 144"/>
                <a:gd name="T85" fmla="*/ 2147483646 h 24"/>
                <a:gd name="T86" fmla="*/ 2147483646 w 144"/>
                <a:gd name="T87" fmla="*/ 2147483646 h 24"/>
                <a:gd name="T88" fmla="*/ 2147483646 w 144"/>
                <a:gd name="T89" fmla="*/ 0 h 24"/>
                <a:gd name="T90" fmla="*/ 2147483646 w 144"/>
                <a:gd name="T91" fmla="*/ 0 h 24"/>
                <a:gd name="T92" fmla="*/ 2147483646 w 144"/>
                <a:gd name="T93" fmla="*/ 2147483646 h 24"/>
                <a:gd name="T94" fmla="*/ 2147483646 w 144"/>
                <a:gd name="T95" fmla="*/ 2147483646 h 24"/>
                <a:gd name="T96" fmla="*/ 2147483646 w 144"/>
                <a:gd name="T97" fmla="*/ 2147483646 h 24"/>
                <a:gd name="T98" fmla="*/ 2147483646 w 144"/>
                <a:gd name="T99" fmla="*/ 0 h 24"/>
                <a:gd name="T100" fmla="*/ 2147483646 w 144"/>
                <a:gd name="T101" fmla="*/ 2147483646 h 24"/>
                <a:gd name="T102" fmla="*/ 2147483646 w 144"/>
                <a:gd name="T103" fmla="*/ 2147483646 h 24"/>
                <a:gd name="T104" fmla="*/ 2147483646 w 144"/>
                <a:gd name="T105" fmla="*/ 2147483646 h 24"/>
                <a:gd name="T106" fmla="*/ 2147483646 w 144"/>
                <a:gd name="T107" fmla="*/ 0 h 24"/>
                <a:gd name="T108" fmla="*/ 2147483646 w 144"/>
                <a:gd name="T109" fmla="*/ 0 h 24"/>
                <a:gd name="T110" fmla="*/ 2147483646 w 144"/>
                <a:gd name="T111" fmla="*/ 2147483646 h 24"/>
                <a:gd name="T112" fmla="*/ 2147483646 w 144"/>
                <a:gd name="T113" fmla="*/ 2147483646 h 24"/>
                <a:gd name="T114" fmla="*/ 2147483646 w 144"/>
                <a:gd name="T115" fmla="*/ 2147483646 h 24"/>
                <a:gd name="T116" fmla="*/ 2147483646 w 144"/>
                <a:gd name="T117" fmla="*/ 0 h 24"/>
                <a:gd name="T118" fmla="*/ 2147483646 w 144"/>
                <a:gd name="T119" fmla="*/ 2147483646 h 24"/>
                <a:gd name="T120" fmla="*/ 2147483646 w 144"/>
                <a:gd name="T121" fmla="*/ 2147483646 h 24"/>
                <a:gd name="T122" fmla="*/ 2147483646 w 144"/>
                <a:gd name="T123" fmla="*/ 2147483646 h 24"/>
                <a:gd name="T124" fmla="*/ 2147483646 w 144"/>
                <a:gd name="T125" fmla="*/ 2147483646 h 2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44" h="24">
                  <a:moveTo>
                    <a:pt x="16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6"/>
                    <a:pt x="16" y="16"/>
                    <a:pt x="16" y="16"/>
                  </a:cubicBezTo>
                  <a:moveTo>
                    <a:pt x="32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moveTo>
                    <a:pt x="48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6"/>
                    <a:pt x="48" y="16"/>
                    <a:pt x="48" y="16"/>
                  </a:cubicBezTo>
                  <a:moveTo>
                    <a:pt x="64" y="16"/>
                  </a:moveTo>
                  <a:cubicBezTo>
                    <a:pt x="56" y="16"/>
                    <a:pt x="56" y="16"/>
                    <a:pt x="56" y="1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16"/>
                    <a:pt x="64" y="16"/>
                    <a:pt x="64" y="16"/>
                  </a:cubicBezTo>
                  <a:moveTo>
                    <a:pt x="80" y="16"/>
                  </a:moveTo>
                  <a:cubicBezTo>
                    <a:pt x="72" y="16"/>
                    <a:pt x="72" y="16"/>
                    <a:pt x="72" y="1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16"/>
                    <a:pt x="80" y="16"/>
                    <a:pt x="80" y="16"/>
                  </a:cubicBezTo>
                  <a:moveTo>
                    <a:pt x="96" y="16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16"/>
                    <a:pt x="96" y="16"/>
                    <a:pt x="96" y="16"/>
                  </a:cubicBezTo>
                  <a:moveTo>
                    <a:pt x="112" y="16"/>
                  </a:moveTo>
                  <a:cubicBezTo>
                    <a:pt x="104" y="16"/>
                    <a:pt x="104" y="16"/>
                    <a:pt x="104" y="1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16"/>
                    <a:pt x="112" y="16"/>
                    <a:pt x="112" y="16"/>
                  </a:cubicBezTo>
                  <a:moveTo>
                    <a:pt x="128" y="16"/>
                  </a:moveTo>
                  <a:cubicBezTo>
                    <a:pt x="120" y="16"/>
                    <a:pt x="120" y="16"/>
                    <a:pt x="120" y="16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8" y="16"/>
                    <a:pt x="128" y="16"/>
                    <a:pt x="128" y="16"/>
                  </a:cubicBezTo>
                  <a:moveTo>
                    <a:pt x="143" y="16"/>
                  </a:moveTo>
                  <a:cubicBezTo>
                    <a:pt x="136" y="16"/>
                    <a:pt x="136" y="16"/>
                    <a:pt x="136" y="16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2" y="21"/>
                    <a:pt x="143" y="19"/>
                    <a:pt x="143" y="16"/>
                  </a:cubicBezTo>
                  <a:moveTo>
                    <a:pt x="1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1"/>
                    <a:pt x="1" y="13"/>
                    <a:pt x="1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3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0"/>
                    <a:pt x="32" y="0"/>
                    <a:pt x="32" y="0"/>
                  </a:cubicBezTo>
                  <a:moveTo>
                    <a:pt x="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moveTo>
                    <a:pt x="6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0"/>
                    <a:pt x="64" y="0"/>
                    <a:pt x="64" y="0"/>
                  </a:cubicBezTo>
                  <a:moveTo>
                    <a:pt x="80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0"/>
                    <a:pt x="80" y="0"/>
                    <a:pt x="80" y="0"/>
                  </a:cubicBezTo>
                  <a:moveTo>
                    <a:pt x="96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11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0"/>
                    <a:pt x="112" y="0"/>
                    <a:pt x="112" y="0"/>
                  </a:cubicBezTo>
                  <a:moveTo>
                    <a:pt x="128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0"/>
                    <a:pt x="128" y="0"/>
                    <a:pt x="128" y="0"/>
                  </a:cubicBezTo>
                  <a:moveTo>
                    <a:pt x="144" y="0"/>
                  </a:moveTo>
                  <a:cubicBezTo>
                    <a:pt x="136" y="0"/>
                    <a:pt x="136" y="0"/>
                    <a:pt x="136" y="0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7"/>
                    <a:pt x="144" y="5"/>
                    <a:pt x="144" y="4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972"/>
            <p:cNvSpPr>
              <a:spLocks noEditPoints="1"/>
            </p:cNvSpPr>
            <p:nvPr/>
          </p:nvSpPr>
          <p:spPr bwMode="auto">
            <a:xfrm>
              <a:off x="5437188" y="3673475"/>
              <a:ext cx="430212" cy="685800"/>
            </a:xfrm>
            <a:custGeom>
              <a:avLst/>
              <a:gdLst>
                <a:gd name="T0" fmla="*/ 2147483646 w 176"/>
                <a:gd name="T1" fmla="*/ 2147483646 h 280"/>
                <a:gd name="T2" fmla="*/ 2147483646 w 176"/>
                <a:gd name="T3" fmla="*/ 2147483646 h 280"/>
                <a:gd name="T4" fmla="*/ 2147483646 w 176"/>
                <a:gd name="T5" fmla="*/ 2147483646 h 280"/>
                <a:gd name="T6" fmla="*/ 2147483646 w 176"/>
                <a:gd name="T7" fmla="*/ 2147483646 h 280"/>
                <a:gd name="T8" fmla="*/ 2147483646 w 176"/>
                <a:gd name="T9" fmla="*/ 2147483646 h 280"/>
                <a:gd name="T10" fmla="*/ 2147483646 w 176"/>
                <a:gd name="T11" fmla="*/ 2147483646 h 280"/>
                <a:gd name="T12" fmla="*/ 2147483646 w 176"/>
                <a:gd name="T13" fmla="*/ 2147483646 h 280"/>
                <a:gd name="T14" fmla="*/ 2147483646 w 176"/>
                <a:gd name="T15" fmla="*/ 2147483646 h 280"/>
                <a:gd name="T16" fmla="*/ 2147483646 w 176"/>
                <a:gd name="T17" fmla="*/ 2147483646 h 280"/>
                <a:gd name="T18" fmla="*/ 2147483646 w 176"/>
                <a:gd name="T19" fmla="*/ 2147483646 h 280"/>
                <a:gd name="T20" fmla="*/ 2147483646 w 176"/>
                <a:gd name="T21" fmla="*/ 2147483646 h 280"/>
                <a:gd name="T22" fmla="*/ 2147483646 w 176"/>
                <a:gd name="T23" fmla="*/ 2147483646 h 280"/>
                <a:gd name="T24" fmla="*/ 2147483646 w 176"/>
                <a:gd name="T25" fmla="*/ 2147483646 h 280"/>
                <a:gd name="T26" fmla="*/ 2147483646 w 176"/>
                <a:gd name="T27" fmla="*/ 2147483646 h 280"/>
                <a:gd name="T28" fmla="*/ 2147483646 w 176"/>
                <a:gd name="T29" fmla="*/ 2147483646 h 280"/>
                <a:gd name="T30" fmla="*/ 2147483646 w 176"/>
                <a:gd name="T31" fmla="*/ 2147483646 h 280"/>
                <a:gd name="T32" fmla="*/ 2147483646 w 176"/>
                <a:gd name="T33" fmla="*/ 2147483646 h 280"/>
                <a:gd name="T34" fmla="*/ 2147483646 w 176"/>
                <a:gd name="T35" fmla="*/ 2147483646 h 280"/>
                <a:gd name="T36" fmla="*/ 2147483646 w 176"/>
                <a:gd name="T37" fmla="*/ 2147483646 h 280"/>
                <a:gd name="T38" fmla="*/ 2147483646 w 176"/>
                <a:gd name="T39" fmla="*/ 2147483646 h 280"/>
                <a:gd name="T40" fmla="*/ 2147483646 w 176"/>
                <a:gd name="T41" fmla="*/ 0 h 280"/>
                <a:gd name="T42" fmla="*/ 0 w 176"/>
                <a:gd name="T43" fmla="*/ 2147483646 h 280"/>
                <a:gd name="T44" fmla="*/ 0 w 176"/>
                <a:gd name="T45" fmla="*/ 2147483646 h 280"/>
                <a:gd name="T46" fmla="*/ 2147483646 w 176"/>
                <a:gd name="T47" fmla="*/ 2147483646 h 280"/>
                <a:gd name="T48" fmla="*/ 2147483646 w 176"/>
                <a:gd name="T49" fmla="*/ 2147483646 h 280"/>
                <a:gd name="T50" fmla="*/ 2147483646 w 176"/>
                <a:gd name="T51" fmla="*/ 2147483646 h 280"/>
                <a:gd name="T52" fmla="*/ 2147483646 w 176"/>
                <a:gd name="T53" fmla="*/ 0 h 28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76" h="280">
                  <a:moveTo>
                    <a:pt x="16" y="88"/>
                  </a:moveTo>
                  <a:cubicBezTo>
                    <a:pt x="16" y="88"/>
                    <a:pt x="16" y="88"/>
                    <a:pt x="16" y="88"/>
                  </a:cubicBezTo>
                  <a:cubicBezTo>
                    <a:pt x="16" y="48"/>
                    <a:pt x="48" y="16"/>
                    <a:pt x="88" y="16"/>
                  </a:cubicBezTo>
                  <a:cubicBezTo>
                    <a:pt x="128" y="16"/>
                    <a:pt x="160" y="48"/>
                    <a:pt x="160" y="88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6"/>
                    <a:pt x="160" y="196"/>
                    <a:pt x="160" y="196"/>
                  </a:cubicBezTo>
                  <a:cubicBezTo>
                    <a:pt x="160" y="196"/>
                    <a:pt x="160" y="196"/>
                    <a:pt x="160" y="196"/>
                  </a:cubicBezTo>
                  <a:cubicBezTo>
                    <a:pt x="160" y="199"/>
                    <a:pt x="159" y="201"/>
                    <a:pt x="159" y="204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0" y="212"/>
                    <a:pt x="160" y="212"/>
                    <a:pt x="160" y="212"/>
                  </a:cubicBezTo>
                  <a:cubicBezTo>
                    <a:pt x="157" y="212"/>
                    <a:pt x="157" y="212"/>
                    <a:pt x="157" y="212"/>
                  </a:cubicBezTo>
                  <a:cubicBezTo>
                    <a:pt x="149" y="242"/>
                    <a:pt x="121" y="264"/>
                    <a:pt x="88" y="264"/>
                  </a:cubicBezTo>
                  <a:cubicBezTo>
                    <a:pt x="52" y="264"/>
                    <a:pt x="23" y="238"/>
                    <a:pt x="17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16" y="195"/>
                    <a:pt x="16" y="193"/>
                    <a:pt x="16" y="192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41"/>
                    <a:pt x="39" y="280"/>
                    <a:pt x="88" y="280"/>
                  </a:cubicBezTo>
                  <a:cubicBezTo>
                    <a:pt x="137" y="280"/>
                    <a:pt x="176" y="241"/>
                    <a:pt x="176" y="192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973"/>
            <p:cNvSpPr>
              <a:spLocks noEditPoints="1"/>
            </p:cNvSpPr>
            <p:nvPr/>
          </p:nvSpPr>
          <p:spPr bwMode="auto">
            <a:xfrm>
              <a:off x="5475288" y="3887788"/>
              <a:ext cx="354012" cy="431800"/>
            </a:xfrm>
            <a:custGeom>
              <a:avLst/>
              <a:gdLst>
                <a:gd name="T0" fmla="*/ 2147483646 w 144"/>
                <a:gd name="T1" fmla="*/ 2147483646 h 176"/>
                <a:gd name="T2" fmla="*/ 2147483646 w 144"/>
                <a:gd name="T3" fmla="*/ 2147483646 h 176"/>
                <a:gd name="T4" fmla="*/ 2147483646 w 144"/>
                <a:gd name="T5" fmla="*/ 2147483646 h 176"/>
                <a:gd name="T6" fmla="*/ 2147483646 w 144"/>
                <a:gd name="T7" fmla="*/ 2147483646 h 176"/>
                <a:gd name="T8" fmla="*/ 2147483646 w 144"/>
                <a:gd name="T9" fmla="*/ 2147483646 h 176"/>
                <a:gd name="T10" fmla="*/ 2147483646 w 144"/>
                <a:gd name="T11" fmla="*/ 2147483646 h 176"/>
                <a:gd name="T12" fmla="*/ 2147483646 w 144"/>
                <a:gd name="T13" fmla="*/ 2147483646 h 176"/>
                <a:gd name="T14" fmla="*/ 2147483646 w 144"/>
                <a:gd name="T15" fmla="*/ 2147483646 h 176"/>
                <a:gd name="T16" fmla="*/ 2147483646 w 144"/>
                <a:gd name="T17" fmla="*/ 2147483646 h 176"/>
                <a:gd name="T18" fmla="*/ 2147483646 w 144"/>
                <a:gd name="T19" fmla="*/ 2147483646 h 176"/>
                <a:gd name="T20" fmla="*/ 2147483646 w 144"/>
                <a:gd name="T21" fmla="*/ 2147483646 h 176"/>
                <a:gd name="T22" fmla="*/ 2147483646 w 144"/>
                <a:gd name="T23" fmla="*/ 2147483646 h 176"/>
                <a:gd name="T24" fmla="*/ 0 w 144"/>
                <a:gd name="T25" fmla="*/ 0 h 176"/>
                <a:gd name="T26" fmla="*/ 0 w 144"/>
                <a:gd name="T27" fmla="*/ 0 h 176"/>
                <a:gd name="T28" fmla="*/ 0 w 144"/>
                <a:gd name="T29" fmla="*/ 2147483646 h 176"/>
                <a:gd name="T30" fmla="*/ 0 w 144"/>
                <a:gd name="T31" fmla="*/ 2147483646 h 176"/>
                <a:gd name="T32" fmla="*/ 0 w 144"/>
                <a:gd name="T33" fmla="*/ 2147483646 h 176"/>
                <a:gd name="T34" fmla="*/ 0 w 144"/>
                <a:gd name="T35" fmla="*/ 2147483646 h 176"/>
                <a:gd name="T36" fmla="*/ 0 w 144"/>
                <a:gd name="T37" fmla="*/ 2147483646 h 176"/>
                <a:gd name="T38" fmla="*/ 0 w 144"/>
                <a:gd name="T39" fmla="*/ 2147483646 h 176"/>
                <a:gd name="T40" fmla="*/ 0 w 144"/>
                <a:gd name="T41" fmla="*/ 0 h 17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4" h="176">
                  <a:moveTo>
                    <a:pt x="1" y="116"/>
                  </a:moveTo>
                  <a:cubicBezTo>
                    <a:pt x="1" y="116"/>
                    <a:pt x="1" y="116"/>
                    <a:pt x="1" y="116"/>
                  </a:cubicBezTo>
                  <a:cubicBezTo>
                    <a:pt x="7" y="150"/>
                    <a:pt x="36" y="176"/>
                    <a:pt x="72" y="176"/>
                  </a:cubicBezTo>
                  <a:cubicBezTo>
                    <a:pt x="105" y="176"/>
                    <a:pt x="133" y="154"/>
                    <a:pt x="141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33" y="154"/>
                    <a:pt x="105" y="176"/>
                    <a:pt x="72" y="176"/>
                  </a:cubicBezTo>
                  <a:cubicBezTo>
                    <a:pt x="36" y="176"/>
                    <a:pt x="7" y="150"/>
                    <a:pt x="1" y="116"/>
                  </a:cubicBezTo>
                  <a:moveTo>
                    <a:pt x="144" y="108"/>
                  </a:moveTo>
                  <a:cubicBezTo>
                    <a:pt x="144" y="108"/>
                    <a:pt x="144" y="108"/>
                    <a:pt x="144" y="108"/>
                  </a:cubicBezTo>
                  <a:cubicBezTo>
                    <a:pt x="144" y="111"/>
                    <a:pt x="143" y="113"/>
                    <a:pt x="143" y="116"/>
                  </a:cubicBezTo>
                  <a:cubicBezTo>
                    <a:pt x="143" y="116"/>
                    <a:pt x="143" y="116"/>
                    <a:pt x="143" y="116"/>
                  </a:cubicBezTo>
                  <a:cubicBezTo>
                    <a:pt x="143" y="113"/>
                    <a:pt x="144" y="111"/>
                    <a:pt x="144" y="108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5"/>
                    <a:pt x="0" y="107"/>
                    <a:pt x="0" y="10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07"/>
                    <a:pt x="0" y="105"/>
                    <a:pt x="0" y="10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974"/>
            <p:cNvSpPr>
              <a:spLocks noEditPoints="1"/>
            </p:cNvSpPr>
            <p:nvPr/>
          </p:nvSpPr>
          <p:spPr bwMode="auto">
            <a:xfrm>
              <a:off x="5475288" y="4143375"/>
              <a:ext cx="354012" cy="49213"/>
            </a:xfrm>
            <a:custGeom>
              <a:avLst/>
              <a:gdLst>
                <a:gd name="T0" fmla="*/ 2147483646 w 144"/>
                <a:gd name="T1" fmla="*/ 2147483646 h 20"/>
                <a:gd name="T2" fmla="*/ 2147483646 w 144"/>
                <a:gd name="T3" fmla="*/ 2147483646 h 20"/>
                <a:gd name="T4" fmla="*/ 2147483646 w 144"/>
                <a:gd name="T5" fmla="*/ 2147483646 h 20"/>
                <a:gd name="T6" fmla="*/ 2147483646 w 144"/>
                <a:gd name="T7" fmla="*/ 2147483646 h 20"/>
                <a:gd name="T8" fmla="*/ 2147483646 w 144"/>
                <a:gd name="T9" fmla="*/ 2147483646 h 20"/>
                <a:gd name="T10" fmla="*/ 0 w 144"/>
                <a:gd name="T11" fmla="*/ 2147483646 h 20"/>
                <a:gd name="T12" fmla="*/ 0 w 144"/>
                <a:gd name="T13" fmla="*/ 2147483646 h 20"/>
                <a:gd name="T14" fmla="*/ 0 w 144"/>
                <a:gd name="T15" fmla="*/ 2147483646 h 20"/>
                <a:gd name="T16" fmla="*/ 2147483646 w 144"/>
                <a:gd name="T17" fmla="*/ 2147483646 h 20"/>
                <a:gd name="T18" fmla="*/ 0 w 144"/>
                <a:gd name="T19" fmla="*/ 2147483646 h 20"/>
                <a:gd name="T20" fmla="*/ 2147483646 w 144"/>
                <a:gd name="T21" fmla="*/ 0 h 20"/>
                <a:gd name="T22" fmla="*/ 2147483646 w 144"/>
                <a:gd name="T23" fmla="*/ 0 h 20"/>
                <a:gd name="T24" fmla="*/ 2147483646 w 144"/>
                <a:gd name="T25" fmla="*/ 2147483646 h 20"/>
                <a:gd name="T26" fmla="*/ 2147483646 w 144"/>
                <a:gd name="T27" fmla="*/ 2147483646 h 20"/>
                <a:gd name="T28" fmla="*/ 2147483646 w 144"/>
                <a:gd name="T29" fmla="*/ 0 h 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44" h="20">
                  <a:moveTo>
                    <a:pt x="144" y="12"/>
                  </a:moveTo>
                  <a:cubicBezTo>
                    <a:pt x="143" y="12"/>
                    <a:pt x="143" y="12"/>
                    <a:pt x="143" y="12"/>
                  </a:cubicBezTo>
                  <a:cubicBezTo>
                    <a:pt x="143" y="15"/>
                    <a:pt x="142" y="17"/>
                    <a:pt x="141" y="20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4" y="12"/>
                    <a:pt x="144" y="12"/>
                    <a:pt x="144" y="12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9"/>
                    <a:pt x="0" y="7"/>
                    <a:pt x="0" y="4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1"/>
                    <a:pt x="144" y="3"/>
                    <a:pt x="144" y="4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4" y="0"/>
                    <a:pt x="144" y="0"/>
                    <a:pt x="144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975"/>
            <p:cNvSpPr>
              <a:spLocks/>
            </p:cNvSpPr>
            <p:nvPr/>
          </p:nvSpPr>
          <p:spPr bwMode="auto">
            <a:xfrm>
              <a:off x="5357813" y="4044950"/>
              <a:ext cx="588962" cy="627063"/>
            </a:xfrm>
            <a:custGeom>
              <a:avLst/>
              <a:gdLst>
                <a:gd name="T0" fmla="*/ 2147483646 w 240"/>
                <a:gd name="T1" fmla="*/ 0 h 256"/>
                <a:gd name="T2" fmla="*/ 2147483646 w 240"/>
                <a:gd name="T3" fmla="*/ 2147483646 h 256"/>
                <a:gd name="T4" fmla="*/ 2147483646 w 240"/>
                <a:gd name="T5" fmla="*/ 2147483646 h 256"/>
                <a:gd name="T6" fmla="*/ 2147483646 w 240"/>
                <a:gd name="T7" fmla="*/ 2147483646 h 256"/>
                <a:gd name="T8" fmla="*/ 2147483646 w 240"/>
                <a:gd name="T9" fmla="*/ 2147483646 h 256"/>
                <a:gd name="T10" fmla="*/ 2147483646 w 240"/>
                <a:gd name="T11" fmla="*/ 2147483646 h 256"/>
                <a:gd name="T12" fmla="*/ 2147483646 w 240"/>
                <a:gd name="T13" fmla="*/ 0 h 256"/>
                <a:gd name="T14" fmla="*/ 0 w 240"/>
                <a:gd name="T15" fmla="*/ 2147483646 h 256"/>
                <a:gd name="T16" fmla="*/ 0 w 240"/>
                <a:gd name="T17" fmla="*/ 2147483646 h 256"/>
                <a:gd name="T18" fmla="*/ 2147483646 w 240"/>
                <a:gd name="T19" fmla="*/ 2147483646 h 256"/>
                <a:gd name="T20" fmla="*/ 2147483646 w 240"/>
                <a:gd name="T21" fmla="*/ 2147483646 h 256"/>
                <a:gd name="T22" fmla="*/ 2147483646 w 240"/>
                <a:gd name="T23" fmla="*/ 2147483646 h 256"/>
                <a:gd name="T24" fmla="*/ 2147483646 w 240"/>
                <a:gd name="T25" fmla="*/ 2147483646 h 256"/>
                <a:gd name="T26" fmla="*/ 2147483646 w 240"/>
                <a:gd name="T27" fmla="*/ 2147483646 h 256"/>
                <a:gd name="T28" fmla="*/ 2147483646 w 240"/>
                <a:gd name="T29" fmla="*/ 2147483646 h 256"/>
                <a:gd name="T30" fmla="*/ 2147483646 w 240"/>
                <a:gd name="T31" fmla="*/ 2147483646 h 256"/>
                <a:gd name="T32" fmla="*/ 2147483646 w 240"/>
                <a:gd name="T33" fmla="*/ 2147483646 h 256"/>
                <a:gd name="T34" fmla="*/ 2147483646 w 240"/>
                <a:gd name="T35" fmla="*/ 2147483646 h 256"/>
                <a:gd name="T36" fmla="*/ 2147483646 w 240"/>
                <a:gd name="T37" fmla="*/ 2147483646 h 256"/>
                <a:gd name="T38" fmla="*/ 2147483646 w 240"/>
                <a:gd name="T39" fmla="*/ 2147483646 h 256"/>
                <a:gd name="T40" fmla="*/ 2147483646 w 240"/>
                <a:gd name="T41" fmla="*/ 2147483646 h 256"/>
                <a:gd name="T42" fmla="*/ 2147483646 w 240"/>
                <a:gd name="T43" fmla="*/ 0 h 2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0" h="256">
                  <a:moveTo>
                    <a:pt x="232" y="0"/>
                  </a:moveTo>
                  <a:cubicBezTo>
                    <a:pt x="228" y="0"/>
                    <a:pt x="224" y="4"/>
                    <a:pt x="224" y="8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4" y="97"/>
                    <a:pt x="177" y="144"/>
                    <a:pt x="120" y="144"/>
                  </a:cubicBezTo>
                  <a:cubicBezTo>
                    <a:pt x="63" y="144"/>
                    <a:pt x="16" y="97"/>
                    <a:pt x="16" y="4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04"/>
                    <a:pt x="49" y="156"/>
                    <a:pt x="112" y="160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24" y="240"/>
                    <a:pt x="24" y="240"/>
                    <a:pt x="24" y="240"/>
                  </a:cubicBezTo>
                  <a:cubicBezTo>
                    <a:pt x="20" y="240"/>
                    <a:pt x="16" y="244"/>
                    <a:pt x="16" y="248"/>
                  </a:cubicBezTo>
                  <a:cubicBezTo>
                    <a:pt x="16" y="252"/>
                    <a:pt x="20" y="256"/>
                    <a:pt x="24" y="256"/>
                  </a:cubicBezTo>
                  <a:cubicBezTo>
                    <a:pt x="216" y="256"/>
                    <a:pt x="216" y="256"/>
                    <a:pt x="216" y="256"/>
                  </a:cubicBezTo>
                  <a:cubicBezTo>
                    <a:pt x="220" y="256"/>
                    <a:pt x="224" y="252"/>
                    <a:pt x="224" y="248"/>
                  </a:cubicBezTo>
                  <a:cubicBezTo>
                    <a:pt x="224" y="244"/>
                    <a:pt x="220" y="240"/>
                    <a:pt x="216" y="240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160"/>
                    <a:pt x="128" y="160"/>
                    <a:pt x="128" y="160"/>
                  </a:cubicBezTo>
                  <a:cubicBezTo>
                    <a:pt x="191" y="156"/>
                    <a:pt x="240" y="104"/>
                    <a:pt x="240" y="40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40" y="4"/>
                    <a:pt x="236" y="0"/>
                    <a:pt x="232" y="0"/>
                  </a:cubicBezTo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08027" y="3111186"/>
            <a:ext cx="737930" cy="783973"/>
            <a:chOff x="8052906" y="2178028"/>
            <a:chExt cx="941388" cy="1000125"/>
          </a:xfrm>
          <a:noFill/>
        </p:grpSpPr>
        <p:sp>
          <p:nvSpPr>
            <p:cNvPr id="76" name="Freeform 797"/>
            <p:cNvSpPr>
              <a:spLocks noEditPoints="1"/>
            </p:cNvSpPr>
            <p:nvPr/>
          </p:nvSpPr>
          <p:spPr bwMode="auto">
            <a:xfrm>
              <a:off x="8092594" y="2217716"/>
              <a:ext cx="862012" cy="922337"/>
            </a:xfrm>
            <a:custGeom>
              <a:avLst/>
              <a:gdLst>
                <a:gd name="T0" fmla="*/ 2147483646 w 352"/>
                <a:gd name="T1" fmla="*/ 2147483646 h 376"/>
                <a:gd name="T2" fmla="*/ 2147483646 w 352"/>
                <a:gd name="T3" fmla="*/ 2147483646 h 376"/>
                <a:gd name="T4" fmla="*/ 2147483646 w 352"/>
                <a:gd name="T5" fmla="*/ 2147483646 h 376"/>
                <a:gd name="T6" fmla="*/ 2147483646 w 352"/>
                <a:gd name="T7" fmla="*/ 2147483646 h 376"/>
                <a:gd name="T8" fmla="*/ 2147483646 w 352"/>
                <a:gd name="T9" fmla="*/ 2147483646 h 376"/>
                <a:gd name="T10" fmla="*/ 2147483646 w 352"/>
                <a:gd name="T11" fmla="*/ 2147483646 h 376"/>
                <a:gd name="T12" fmla="*/ 2147483646 w 352"/>
                <a:gd name="T13" fmla="*/ 2147483646 h 376"/>
                <a:gd name="T14" fmla="*/ 2147483646 w 352"/>
                <a:gd name="T15" fmla="*/ 2147483646 h 376"/>
                <a:gd name="T16" fmla="*/ 2147483646 w 352"/>
                <a:gd name="T17" fmla="*/ 2147483646 h 376"/>
                <a:gd name="T18" fmla="*/ 2147483646 w 352"/>
                <a:gd name="T19" fmla="*/ 2147483646 h 376"/>
                <a:gd name="T20" fmla="*/ 2147483646 w 352"/>
                <a:gd name="T21" fmla="*/ 2147483646 h 376"/>
                <a:gd name="T22" fmla="*/ 2147483646 w 352"/>
                <a:gd name="T23" fmla="*/ 2147483646 h 376"/>
                <a:gd name="T24" fmla="*/ 2147483646 w 352"/>
                <a:gd name="T25" fmla="*/ 2147483646 h 376"/>
                <a:gd name="T26" fmla="*/ 2147483646 w 352"/>
                <a:gd name="T27" fmla="*/ 2147483646 h 376"/>
                <a:gd name="T28" fmla="*/ 2147483646 w 352"/>
                <a:gd name="T29" fmla="*/ 2147483646 h 376"/>
                <a:gd name="T30" fmla="*/ 2147483646 w 352"/>
                <a:gd name="T31" fmla="*/ 2147483646 h 376"/>
                <a:gd name="T32" fmla="*/ 2147483646 w 352"/>
                <a:gd name="T33" fmla="*/ 2147483646 h 376"/>
                <a:gd name="T34" fmla="*/ 2147483646 w 352"/>
                <a:gd name="T35" fmla="*/ 2147483646 h 376"/>
                <a:gd name="T36" fmla="*/ 2147483646 w 352"/>
                <a:gd name="T37" fmla="*/ 0 h 376"/>
                <a:gd name="T38" fmla="*/ 2147483646 w 352"/>
                <a:gd name="T39" fmla="*/ 0 h 376"/>
                <a:gd name="T40" fmla="*/ 0 w 352"/>
                <a:gd name="T41" fmla="*/ 2147483646 h 376"/>
                <a:gd name="T42" fmla="*/ 0 w 352"/>
                <a:gd name="T43" fmla="*/ 2147483646 h 376"/>
                <a:gd name="T44" fmla="*/ 2147483646 w 352"/>
                <a:gd name="T45" fmla="*/ 2147483646 h 376"/>
                <a:gd name="T46" fmla="*/ 2147483646 w 352"/>
                <a:gd name="T47" fmla="*/ 2147483646 h 376"/>
                <a:gd name="T48" fmla="*/ 2147483646 w 352"/>
                <a:gd name="T49" fmla="*/ 2147483646 h 376"/>
                <a:gd name="T50" fmla="*/ 2147483646 w 352"/>
                <a:gd name="T51" fmla="*/ 2147483646 h 376"/>
                <a:gd name="T52" fmla="*/ 2147483646 w 352"/>
                <a:gd name="T53" fmla="*/ 2147483646 h 37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52" h="376">
                  <a:moveTo>
                    <a:pt x="264" y="75"/>
                  </a:moveTo>
                  <a:cubicBezTo>
                    <a:pt x="264" y="152"/>
                    <a:pt x="264" y="152"/>
                    <a:pt x="264" y="152"/>
                  </a:cubicBezTo>
                  <a:cubicBezTo>
                    <a:pt x="341" y="152"/>
                    <a:pt x="341" y="152"/>
                    <a:pt x="341" y="152"/>
                  </a:cubicBezTo>
                  <a:cubicBezTo>
                    <a:pt x="264" y="75"/>
                    <a:pt x="264" y="75"/>
                    <a:pt x="264" y="75"/>
                  </a:cubicBezTo>
                  <a:moveTo>
                    <a:pt x="256" y="168"/>
                  </a:moveTo>
                  <a:cubicBezTo>
                    <a:pt x="252" y="168"/>
                    <a:pt x="248" y="164"/>
                    <a:pt x="248" y="160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43" y="64"/>
                    <a:pt x="136" y="71"/>
                    <a:pt x="136" y="80"/>
                  </a:cubicBezTo>
                  <a:cubicBezTo>
                    <a:pt x="136" y="360"/>
                    <a:pt x="136" y="360"/>
                    <a:pt x="136" y="360"/>
                  </a:cubicBezTo>
                  <a:cubicBezTo>
                    <a:pt x="136" y="369"/>
                    <a:pt x="143" y="376"/>
                    <a:pt x="152" y="376"/>
                  </a:cubicBezTo>
                  <a:cubicBezTo>
                    <a:pt x="336" y="376"/>
                    <a:pt x="336" y="376"/>
                    <a:pt x="336" y="376"/>
                  </a:cubicBezTo>
                  <a:cubicBezTo>
                    <a:pt x="338" y="376"/>
                    <a:pt x="340" y="376"/>
                    <a:pt x="342" y="375"/>
                  </a:cubicBezTo>
                  <a:cubicBezTo>
                    <a:pt x="348" y="372"/>
                    <a:pt x="352" y="367"/>
                    <a:pt x="352" y="360"/>
                  </a:cubicBezTo>
                  <a:cubicBezTo>
                    <a:pt x="352" y="168"/>
                    <a:pt x="352" y="168"/>
                    <a:pt x="352" y="168"/>
                  </a:cubicBezTo>
                  <a:cubicBezTo>
                    <a:pt x="256" y="168"/>
                    <a:pt x="256" y="168"/>
                    <a:pt x="256" y="168"/>
                  </a:cubicBezTo>
                  <a:moveTo>
                    <a:pt x="216" y="48"/>
                  </a:moveTo>
                  <a:cubicBezTo>
                    <a:pt x="216" y="16"/>
                    <a:pt x="216" y="16"/>
                    <a:pt x="216" y="16"/>
                  </a:cubicBezTo>
                  <a:cubicBezTo>
                    <a:pt x="216" y="7"/>
                    <a:pt x="209" y="0"/>
                    <a:pt x="20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0" y="305"/>
                    <a:pt x="7" y="312"/>
                    <a:pt x="16" y="312"/>
                  </a:cubicBezTo>
                  <a:cubicBezTo>
                    <a:pt x="120" y="312"/>
                    <a:pt x="120" y="312"/>
                    <a:pt x="120" y="312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20" y="62"/>
                    <a:pt x="134" y="48"/>
                    <a:pt x="152" y="48"/>
                  </a:cubicBezTo>
                  <a:cubicBezTo>
                    <a:pt x="216" y="48"/>
                    <a:pt x="216" y="48"/>
                    <a:pt x="216" y="48"/>
                  </a:cubicBezTo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798"/>
            <p:cNvSpPr>
              <a:spLocks noEditPoints="1"/>
            </p:cNvSpPr>
            <p:nvPr/>
          </p:nvSpPr>
          <p:spPr bwMode="auto">
            <a:xfrm>
              <a:off x="8327544" y="2276453"/>
              <a:ext cx="588962" cy="706438"/>
            </a:xfrm>
            <a:custGeom>
              <a:avLst/>
              <a:gdLst>
                <a:gd name="T0" fmla="*/ 2147483646 w 240"/>
                <a:gd name="T1" fmla="*/ 2147483646 h 288"/>
                <a:gd name="T2" fmla="*/ 2147483646 w 240"/>
                <a:gd name="T3" fmla="*/ 2147483646 h 288"/>
                <a:gd name="T4" fmla="*/ 2147483646 w 240"/>
                <a:gd name="T5" fmla="*/ 2147483646 h 288"/>
                <a:gd name="T6" fmla="*/ 0 w 240"/>
                <a:gd name="T7" fmla="*/ 2147483646 h 288"/>
                <a:gd name="T8" fmla="*/ 2147483646 w 240"/>
                <a:gd name="T9" fmla="*/ 2147483646 h 288"/>
                <a:gd name="T10" fmla="*/ 0 w 240"/>
                <a:gd name="T11" fmla="*/ 2147483646 h 288"/>
                <a:gd name="T12" fmla="*/ 2147483646 w 240"/>
                <a:gd name="T13" fmla="*/ 2147483646 h 288"/>
                <a:gd name="T14" fmla="*/ 2147483646 w 240"/>
                <a:gd name="T15" fmla="*/ 2147483646 h 288"/>
                <a:gd name="T16" fmla="*/ 2147483646 w 240"/>
                <a:gd name="T17" fmla="*/ 2147483646 h 288"/>
                <a:gd name="T18" fmla="*/ 2147483646 w 240"/>
                <a:gd name="T19" fmla="*/ 2147483646 h 288"/>
                <a:gd name="T20" fmla="*/ 2147483646 w 240"/>
                <a:gd name="T21" fmla="*/ 2147483646 h 288"/>
                <a:gd name="T22" fmla="*/ 2147483646 w 240"/>
                <a:gd name="T23" fmla="*/ 2147483646 h 288"/>
                <a:gd name="T24" fmla="*/ 2147483646 w 240"/>
                <a:gd name="T25" fmla="*/ 2147483646 h 288"/>
                <a:gd name="T26" fmla="*/ 2147483646 w 240"/>
                <a:gd name="T27" fmla="*/ 2147483646 h 288"/>
                <a:gd name="T28" fmla="*/ 2147483646 w 240"/>
                <a:gd name="T29" fmla="*/ 2147483646 h 288"/>
                <a:gd name="T30" fmla="*/ 2147483646 w 240"/>
                <a:gd name="T31" fmla="*/ 2147483646 h 288"/>
                <a:gd name="T32" fmla="*/ 2147483646 w 240"/>
                <a:gd name="T33" fmla="*/ 2147483646 h 288"/>
                <a:gd name="T34" fmla="*/ 2147483646 w 240"/>
                <a:gd name="T35" fmla="*/ 2147483646 h 288"/>
                <a:gd name="T36" fmla="*/ 0 w 240"/>
                <a:gd name="T37" fmla="*/ 2147483646 h 288"/>
                <a:gd name="T38" fmla="*/ 2147483646 w 240"/>
                <a:gd name="T39" fmla="*/ 2147483646 h 288"/>
                <a:gd name="T40" fmla="*/ 2147483646 w 240"/>
                <a:gd name="T41" fmla="*/ 2147483646 h 288"/>
                <a:gd name="T42" fmla="*/ 2147483646 w 240"/>
                <a:gd name="T43" fmla="*/ 2147483646 h 288"/>
                <a:gd name="T44" fmla="*/ 2147483646 w 240"/>
                <a:gd name="T45" fmla="*/ 2147483646 h 288"/>
                <a:gd name="T46" fmla="*/ 2147483646 w 240"/>
                <a:gd name="T47" fmla="*/ 2147483646 h 288"/>
                <a:gd name="T48" fmla="*/ 2147483646 w 240"/>
                <a:gd name="T49" fmla="*/ 2147483646 h 288"/>
                <a:gd name="T50" fmla="*/ 2147483646 w 240"/>
                <a:gd name="T51" fmla="*/ 2147483646 h 288"/>
                <a:gd name="T52" fmla="*/ 2147483646 w 240"/>
                <a:gd name="T53" fmla="*/ 2147483646 h 288"/>
                <a:gd name="T54" fmla="*/ 2147483646 w 240"/>
                <a:gd name="T55" fmla="*/ 2147483646 h 288"/>
                <a:gd name="T56" fmla="*/ 2147483646 w 240"/>
                <a:gd name="T57" fmla="*/ 2147483646 h 288"/>
                <a:gd name="T58" fmla="*/ 2147483646 w 240"/>
                <a:gd name="T59" fmla="*/ 2147483646 h 288"/>
                <a:gd name="T60" fmla="*/ 2147483646 w 240"/>
                <a:gd name="T61" fmla="*/ 2147483646 h 288"/>
                <a:gd name="T62" fmla="*/ 2147483646 w 240"/>
                <a:gd name="T63" fmla="*/ 2147483646 h 288"/>
                <a:gd name="T64" fmla="*/ 0 w 240"/>
                <a:gd name="T65" fmla="*/ 2147483646 h 288"/>
                <a:gd name="T66" fmla="*/ 2147483646 w 240"/>
                <a:gd name="T67" fmla="*/ 2147483646 h 288"/>
                <a:gd name="T68" fmla="*/ 2147483646 w 240"/>
                <a:gd name="T69" fmla="*/ 2147483646 h 288"/>
                <a:gd name="T70" fmla="*/ 2147483646 w 240"/>
                <a:gd name="T71" fmla="*/ 2147483646 h 288"/>
                <a:gd name="T72" fmla="*/ 0 w 240"/>
                <a:gd name="T73" fmla="*/ 2147483646 h 288"/>
                <a:gd name="T74" fmla="*/ 2147483646 w 240"/>
                <a:gd name="T75" fmla="*/ 2147483646 h 288"/>
                <a:gd name="T76" fmla="*/ 2147483646 w 240"/>
                <a:gd name="T77" fmla="*/ 2147483646 h 288"/>
                <a:gd name="T78" fmla="*/ 2147483646 w 240"/>
                <a:gd name="T79" fmla="*/ 2147483646 h 288"/>
                <a:gd name="T80" fmla="*/ 2147483646 w 240"/>
                <a:gd name="T81" fmla="*/ 2147483646 h 288"/>
                <a:gd name="T82" fmla="*/ 0 w 240"/>
                <a:gd name="T83" fmla="*/ 2147483646 h 288"/>
                <a:gd name="T84" fmla="*/ 2147483646 w 240"/>
                <a:gd name="T85" fmla="*/ 2147483646 h 288"/>
                <a:gd name="T86" fmla="*/ 2147483646 w 240"/>
                <a:gd name="T87" fmla="*/ 2147483646 h 288"/>
                <a:gd name="T88" fmla="*/ 2147483646 w 240"/>
                <a:gd name="T89" fmla="*/ 2147483646 h 288"/>
                <a:gd name="T90" fmla="*/ 2147483646 w 240"/>
                <a:gd name="T91" fmla="*/ 2147483646 h 288"/>
                <a:gd name="T92" fmla="*/ 2147483646 w 240"/>
                <a:gd name="T93" fmla="*/ 2147483646 h 288"/>
                <a:gd name="T94" fmla="*/ 2147483646 w 240"/>
                <a:gd name="T95" fmla="*/ 2147483646 h 288"/>
                <a:gd name="T96" fmla="*/ 2147483646 w 240"/>
                <a:gd name="T97" fmla="*/ 2147483646 h 288"/>
                <a:gd name="T98" fmla="*/ 2147483646 w 240"/>
                <a:gd name="T99" fmla="*/ 2147483646 h 288"/>
                <a:gd name="T100" fmla="*/ 2147483646 w 240"/>
                <a:gd name="T101" fmla="*/ 2147483646 h 288"/>
                <a:gd name="T102" fmla="*/ 2147483646 w 240"/>
                <a:gd name="T103" fmla="*/ 2147483646 h 288"/>
                <a:gd name="T104" fmla="*/ 2147483646 w 240"/>
                <a:gd name="T105" fmla="*/ 2147483646 h 288"/>
                <a:gd name="T106" fmla="*/ 2147483646 w 240"/>
                <a:gd name="T107" fmla="*/ 2147483646 h 288"/>
                <a:gd name="T108" fmla="*/ 2147483646 w 240"/>
                <a:gd name="T109" fmla="*/ 2147483646 h 288"/>
                <a:gd name="T110" fmla="*/ 2147483646 w 240"/>
                <a:gd name="T111" fmla="*/ 0 h 288"/>
                <a:gd name="T112" fmla="*/ 2147483646 w 240"/>
                <a:gd name="T113" fmla="*/ 2147483646 h 288"/>
                <a:gd name="T114" fmla="*/ 2147483646 w 240"/>
                <a:gd name="T115" fmla="*/ 0 h 288"/>
                <a:gd name="T116" fmla="*/ 2147483646 w 240"/>
                <a:gd name="T117" fmla="*/ 2147483646 h 288"/>
                <a:gd name="T118" fmla="*/ 2147483646 w 240"/>
                <a:gd name="T119" fmla="*/ 2147483646 h 288"/>
                <a:gd name="T120" fmla="*/ 2147483646 w 240"/>
                <a:gd name="T121" fmla="*/ 0 h 2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40" h="288">
                  <a:moveTo>
                    <a:pt x="8" y="280"/>
                  </a:moveTo>
                  <a:cubicBezTo>
                    <a:pt x="0" y="280"/>
                    <a:pt x="0" y="280"/>
                    <a:pt x="0" y="280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8" y="288"/>
                    <a:pt x="8" y="288"/>
                    <a:pt x="8" y="288"/>
                  </a:cubicBezTo>
                  <a:cubicBezTo>
                    <a:pt x="8" y="280"/>
                    <a:pt x="8" y="280"/>
                    <a:pt x="8" y="280"/>
                  </a:cubicBezTo>
                  <a:moveTo>
                    <a:pt x="24" y="280"/>
                  </a:moveTo>
                  <a:cubicBezTo>
                    <a:pt x="16" y="280"/>
                    <a:pt x="16" y="280"/>
                    <a:pt x="16" y="280"/>
                  </a:cubicBezTo>
                  <a:cubicBezTo>
                    <a:pt x="16" y="288"/>
                    <a:pt x="16" y="288"/>
                    <a:pt x="16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4" y="280"/>
                    <a:pt x="24" y="280"/>
                    <a:pt x="24" y="280"/>
                  </a:cubicBezTo>
                  <a:moveTo>
                    <a:pt x="16" y="272"/>
                  </a:moveTo>
                  <a:cubicBezTo>
                    <a:pt x="8" y="272"/>
                    <a:pt x="8" y="272"/>
                    <a:pt x="8" y="272"/>
                  </a:cubicBezTo>
                  <a:cubicBezTo>
                    <a:pt x="8" y="280"/>
                    <a:pt x="8" y="280"/>
                    <a:pt x="8" y="280"/>
                  </a:cubicBezTo>
                  <a:cubicBezTo>
                    <a:pt x="16" y="280"/>
                    <a:pt x="16" y="280"/>
                    <a:pt x="16" y="280"/>
                  </a:cubicBezTo>
                  <a:cubicBezTo>
                    <a:pt x="16" y="272"/>
                    <a:pt x="16" y="272"/>
                    <a:pt x="16" y="272"/>
                  </a:cubicBezTo>
                  <a:moveTo>
                    <a:pt x="8" y="264"/>
                  </a:moveTo>
                  <a:cubicBezTo>
                    <a:pt x="0" y="264"/>
                    <a:pt x="0" y="264"/>
                    <a:pt x="0" y="264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8" y="272"/>
                    <a:pt x="8" y="272"/>
                    <a:pt x="8" y="272"/>
                  </a:cubicBezTo>
                  <a:cubicBezTo>
                    <a:pt x="8" y="264"/>
                    <a:pt x="8" y="264"/>
                    <a:pt x="8" y="264"/>
                  </a:cubicBezTo>
                  <a:moveTo>
                    <a:pt x="24" y="264"/>
                  </a:moveTo>
                  <a:cubicBezTo>
                    <a:pt x="16" y="264"/>
                    <a:pt x="16" y="264"/>
                    <a:pt x="16" y="264"/>
                  </a:cubicBezTo>
                  <a:cubicBezTo>
                    <a:pt x="16" y="272"/>
                    <a:pt x="16" y="272"/>
                    <a:pt x="16" y="272"/>
                  </a:cubicBezTo>
                  <a:cubicBezTo>
                    <a:pt x="24" y="272"/>
                    <a:pt x="24" y="272"/>
                    <a:pt x="24" y="272"/>
                  </a:cubicBezTo>
                  <a:cubicBezTo>
                    <a:pt x="24" y="264"/>
                    <a:pt x="24" y="264"/>
                    <a:pt x="24" y="264"/>
                  </a:cubicBezTo>
                  <a:moveTo>
                    <a:pt x="16" y="256"/>
                  </a:moveTo>
                  <a:cubicBezTo>
                    <a:pt x="8" y="256"/>
                    <a:pt x="8" y="256"/>
                    <a:pt x="8" y="256"/>
                  </a:cubicBezTo>
                  <a:cubicBezTo>
                    <a:pt x="8" y="264"/>
                    <a:pt x="8" y="264"/>
                    <a:pt x="8" y="264"/>
                  </a:cubicBezTo>
                  <a:cubicBezTo>
                    <a:pt x="16" y="264"/>
                    <a:pt x="16" y="264"/>
                    <a:pt x="16" y="264"/>
                  </a:cubicBezTo>
                  <a:cubicBezTo>
                    <a:pt x="16" y="256"/>
                    <a:pt x="16" y="256"/>
                    <a:pt x="16" y="256"/>
                  </a:cubicBezTo>
                  <a:moveTo>
                    <a:pt x="8" y="248"/>
                  </a:moveTo>
                  <a:cubicBezTo>
                    <a:pt x="0" y="248"/>
                    <a:pt x="0" y="248"/>
                    <a:pt x="0" y="248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8" y="256"/>
                    <a:pt x="8" y="256"/>
                    <a:pt x="8" y="256"/>
                  </a:cubicBezTo>
                  <a:cubicBezTo>
                    <a:pt x="8" y="248"/>
                    <a:pt x="8" y="248"/>
                    <a:pt x="8" y="248"/>
                  </a:cubicBezTo>
                  <a:moveTo>
                    <a:pt x="24" y="248"/>
                  </a:moveTo>
                  <a:cubicBezTo>
                    <a:pt x="16" y="248"/>
                    <a:pt x="16" y="248"/>
                    <a:pt x="16" y="248"/>
                  </a:cubicBezTo>
                  <a:cubicBezTo>
                    <a:pt x="16" y="256"/>
                    <a:pt x="16" y="256"/>
                    <a:pt x="16" y="256"/>
                  </a:cubicBezTo>
                  <a:cubicBezTo>
                    <a:pt x="24" y="256"/>
                    <a:pt x="24" y="256"/>
                    <a:pt x="24" y="256"/>
                  </a:cubicBezTo>
                  <a:cubicBezTo>
                    <a:pt x="24" y="248"/>
                    <a:pt x="24" y="248"/>
                    <a:pt x="24" y="248"/>
                  </a:cubicBezTo>
                  <a:moveTo>
                    <a:pt x="16" y="240"/>
                  </a:moveTo>
                  <a:cubicBezTo>
                    <a:pt x="8" y="240"/>
                    <a:pt x="8" y="240"/>
                    <a:pt x="8" y="240"/>
                  </a:cubicBezTo>
                  <a:cubicBezTo>
                    <a:pt x="8" y="248"/>
                    <a:pt x="8" y="248"/>
                    <a:pt x="8" y="248"/>
                  </a:cubicBezTo>
                  <a:cubicBezTo>
                    <a:pt x="16" y="248"/>
                    <a:pt x="16" y="248"/>
                    <a:pt x="16" y="248"/>
                  </a:cubicBezTo>
                  <a:cubicBezTo>
                    <a:pt x="16" y="240"/>
                    <a:pt x="16" y="240"/>
                    <a:pt x="16" y="240"/>
                  </a:cubicBezTo>
                  <a:moveTo>
                    <a:pt x="8" y="232"/>
                  </a:moveTo>
                  <a:cubicBezTo>
                    <a:pt x="0" y="232"/>
                    <a:pt x="0" y="232"/>
                    <a:pt x="0" y="23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8" y="240"/>
                    <a:pt x="8" y="240"/>
                    <a:pt x="8" y="240"/>
                  </a:cubicBezTo>
                  <a:cubicBezTo>
                    <a:pt x="8" y="232"/>
                    <a:pt x="8" y="232"/>
                    <a:pt x="8" y="232"/>
                  </a:cubicBezTo>
                  <a:moveTo>
                    <a:pt x="24" y="232"/>
                  </a:moveTo>
                  <a:cubicBezTo>
                    <a:pt x="16" y="232"/>
                    <a:pt x="16" y="232"/>
                    <a:pt x="16" y="232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24" y="240"/>
                    <a:pt x="24" y="240"/>
                    <a:pt x="24" y="240"/>
                  </a:cubicBezTo>
                  <a:cubicBezTo>
                    <a:pt x="24" y="232"/>
                    <a:pt x="24" y="232"/>
                    <a:pt x="24" y="232"/>
                  </a:cubicBezTo>
                  <a:moveTo>
                    <a:pt x="16" y="224"/>
                  </a:moveTo>
                  <a:cubicBezTo>
                    <a:pt x="8" y="224"/>
                    <a:pt x="8" y="224"/>
                    <a:pt x="8" y="224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16" y="232"/>
                    <a:pt x="16" y="232"/>
                    <a:pt x="16" y="232"/>
                  </a:cubicBezTo>
                  <a:cubicBezTo>
                    <a:pt x="16" y="224"/>
                    <a:pt x="16" y="224"/>
                    <a:pt x="16" y="224"/>
                  </a:cubicBezTo>
                  <a:moveTo>
                    <a:pt x="8" y="216"/>
                  </a:moveTo>
                  <a:cubicBezTo>
                    <a:pt x="0" y="216"/>
                    <a:pt x="0" y="216"/>
                    <a:pt x="0" y="216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8" y="216"/>
                    <a:pt x="8" y="216"/>
                    <a:pt x="8" y="216"/>
                  </a:cubicBezTo>
                  <a:moveTo>
                    <a:pt x="24" y="216"/>
                  </a:moveTo>
                  <a:cubicBezTo>
                    <a:pt x="16" y="216"/>
                    <a:pt x="16" y="216"/>
                    <a:pt x="16" y="216"/>
                  </a:cubicBezTo>
                  <a:cubicBezTo>
                    <a:pt x="16" y="224"/>
                    <a:pt x="16" y="224"/>
                    <a:pt x="16" y="224"/>
                  </a:cubicBezTo>
                  <a:cubicBezTo>
                    <a:pt x="24" y="224"/>
                    <a:pt x="24" y="224"/>
                    <a:pt x="24" y="224"/>
                  </a:cubicBezTo>
                  <a:cubicBezTo>
                    <a:pt x="24" y="216"/>
                    <a:pt x="24" y="216"/>
                    <a:pt x="24" y="216"/>
                  </a:cubicBezTo>
                  <a:moveTo>
                    <a:pt x="16" y="208"/>
                  </a:moveTo>
                  <a:cubicBezTo>
                    <a:pt x="8" y="208"/>
                    <a:pt x="8" y="208"/>
                    <a:pt x="8" y="208"/>
                  </a:cubicBezTo>
                  <a:cubicBezTo>
                    <a:pt x="8" y="216"/>
                    <a:pt x="8" y="216"/>
                    <a:pt x="8" y="216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6" y="208"/>
                    <a:pt x="16" y="208"/>
                    <a:pt x="16" y="208"/>
                  </a:cubicBezTo>
                  <a:moveTo>
                    <a:pt x="8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8" y="208"/>
                    <a:pt x="8" y="208"/>
                    <a:pt x="8" y="208"/>
                  </a:cubicBezTo>
                  <a:cubicBezTo>
                    <a:pt x="8" y="200"/>
                    <a:pt x="8" y="200"/>
                    <a:pt x="8" y="200"/>
                  </a:cubicBezTo>
                  <a:moveTo>
                    <a:pt x="24" y="200"/>
                  </a:moveTo>
                  <a:cubicBezTo>
                    <a:pt x="16" y="200"/>
                    <a:pt x="16" y="200"/>
                    <a:pt x="16" y="200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24" y="208"/>
                    <a:pt x="24" y="208"/>
                    <a:pt x="24" y="208"/>
                  </a:cubicBezTo>
                  <a:cubicBezTo>
                    <a:pt x="24" y="200"/>
                    <a:pt x="24" y="200"/>
                    <a:pt x="24" y="200"/>
                  </a:cubicBezTo>
                  <a:moveTo>
                    <a:pt x="16" y="192"/>
                  </a:moveTo>
                  <a:cubicBezTo>
                    <a:pt x="8" y="192"/>
                    <a:pt x="8" y="192"/>
                    <a:pt x="8" y="192"/>
                  </a:cubicBezTo>
                  <a:cubicBezTo>
                    <a:pt x="8" y="200"/>
                    <a:pt x="8" y="200"/>
                    <a:pt x="8" y="200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16" y="192"/>
                    <a:pt x="16" y="192"/>
                    <a:pt x="16" y="192"/>
                  </a:cubicBezTo>
                  <a:moveTo>
                    <a:pt x="8" y="184"/>
                  </a:moveTo>
                  <a:cubicBezTo>
                    <a:pt x="0" y="184"/>
                    <a:pt x="0" y="184"/>
                    <a:pt x="0" y="184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8" y="192"/>
                    <a:pt x="8" y="192"/>
                    <a:pt x="8" y="192"/>
                  </a:cubicBezTo>
                  <a:cubicBezTo>
                    <a:pt x="8" y="184"/>
                    <a:pt x="8" y="184"/>
                    <a:pt x="8" y="184"/>
                  </a:cubicBezTo>
                  <a:moveTo>
                    <a:pt x="24" y="184"/>
                  </a:moveTo>
                  <a:cubicBezTo>
                    <a:pt x="16" y="184"/>
                    <a:pt x="16" y="184"/>
                    <a:pt x="16" y="184"/>
                  </a:cubicBezTo>
                  <a:cubicBezTo>
                    <a:pt x="16" y="192"/>
                    <a:pt x="16" y="192"/>
                    <a:pt x="16" y="192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" y="184"/>
                    <a:pt x="24" y="184"/>
                    <a:pt x="24" y="184"/>
                  </a:cubicBezTo>
                  <a:moveTo>
                    <a:pt x="16" y="176"/>
                  </a:moveTo>
                  <a:cubicBezTo>
                    <a:pt x="8" y="176"/>
                    <a:pt x="8" y="176"/>
                    <a:pt x="8" y="176"/>
                  </a:cubicBezTo>
                  <a:cubicBezTo>
                    <a:pt x="8" y="184"/>
                    <a:pt x="8" y="184"/>
                    <a:pt x="8" y="184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6" y="176"/>
                    <a:pt x="16" y="176"/>
                    <a:pt x="16" y="176"/>
                  </a:cubicBezTo>
                  <a:moveTo>
                    <a:pt x="8" y="168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68"/>
                    <a:pt x="8" y="168"/>
                    <a:pt x="8" y="168"/>
                  </a:cubicBezTo>
                  <a:moveTo>
                    <a:pt x="24" y="168"/>
                  </a:moveTo>
                  <a:cubicBezTo>
                    <a:pt x="16" y="168"/>
                    <a:pt x="16" y="168"/>
                    <a:pt x="16" y="168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4" y="168"/>
                    <a:pt x="24" y="168"/>
                    <a:pt x="24" y="168"/>
                  </a:cubicBezTo>
                  <a:moveTo>
                    <a:pt x="16" y="160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0"/>
                    <a:pt x="16" y="160"/>
                    <a:pt x="16" y="160"/>
                  </a:cubicBezTo>
                  <a:moveTo>
                    <a:pt x="8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8" y="160"/>
                    <a:pt x="8" y="160"/>
                    <a:pt x="8" y="160"/>
                  </a:cubicBezTo>
                  <a:cubicBezTo>
                    <a:pt x="8" y="152"/>
                    <a:pt x="8" y="152"/>
                    <a:pt x="8" y="152"/>
                  </a:cubicBezTo>
                  <a:moveTo>
                    <a:pt x="24" y="152"/>
                  </a:moveTo>
                  <a:cubicBezTo>
                    <a:pt x="16" y="152"/>
                    <a:pt x="16" y="152"/>
                    <a:pt x="16" y="152"/>
                  </a:cubicBezTo>
                  <a:cubicBezTo>
                    <a:pt x="16" y="160"/>
                    <a:pt x="16" y="160"/>
                    <a:pt x="16" y="160"/>
                  </a:cubicBezTo>
                  <a:cubicBezTo>
                    <a:pt x="24" y="160"/>
                    <a:pt x="24" y="160"/>
                    <a:pt x="24" y="160"/>
                  </a:cubicBezTo>
                  <a:cubicBezTo>
                    <a:pt x="24" y="152"/>
                    <a:pt x="24" y="152"/>
                    <a:pt x="24" y="152"/>
                  </a:cubicBezTo>
                  <a:moveTo>
                    <a:pt x="16" y="144"/>
                  </a:moveTo>
                  <a:cubicBezTo>
                    <a:pt x="8" y="144"/>
                    <a:pt x="8" y="144"/>
                    <a:pt x="8" y="144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44"/>
                    <a:pt x="16" y="144"/>
                    <a:pt x="16" y="144"/>
                  </a:cubicBezTo>
                  <a:moveTo>
                    <a:pt x="8" y="136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36"/>
                    <a:pt x="8" y="136"/>
                    <a:pt x="8" y="136"/>
                  </a:cubicBezTo>
                  <a:moveTo>
                    <a:pt x="24" y="136"/>
                  </a:moveTo>
                  <a:cubicBezTo>
                    <a:pt x="16" y="136"/>
                    <a:pt x="16" y="136"/>
                    <a:pt x="16" y="136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24" y="136"/>
                    <a:pt x="24" y="136"/>
                    <a:pt x="24" y="136"/>
                  </a:cubicBezTo>
                  <a:moveTo>
                    <a:pt x="16" y="128"/>
                  </a:moveTo>
                  <a:cubicBezTo>
                    <a:pt x="8" y="128"/>
                    <a:pt x="8" y="128"/>
                    <a:pt x="8" y="128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128"/>
                    <a:pt x="16" y="128"/>
                    <a:pt x="16" y="128"/>
                  </a:cubicBezTo>
                  <a:moveTo>
                    <a:pt x="8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0"/>
                    <a:pt x="8" y="120"/>
                    <a:pt x="8" y="120"/>
                  </a:cubicBezTo>
                  <a:moveTo>
                    <a:pt x="24" y="120"/>
                  </a:moveTo>
                  <a:cubicBezTo>
                    <a:pt x="16" y="120"/>
                    <a:pt x="16" y="120"/>
                    <a:pt x="16" y="120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24" y="120"/>
                    <a:pt x="24" y="120"/>
                    <a:pt x="24" y="120"/>
                  </a:cubicBezTo>
                  <a:moveTo>
                    <a:pt x="192" y="120"/>
                  </a:moveTo>
                  <a:cubicBezTo>
                    <a:pt x="184" y="120"/>
                    <a:pt x="184" y="120"/>
                    <a:pt x="184" y="120"/>
                  </a:cubicBezTo>
                  <a:cubicBezTo>
                    <a:pt x="184" y="128"/>
                    <a:pt x="184" y="128"/>
                    <a:pt x="184" y="128"/>
                  </a:cubicBezTo>
                  <a:cubicBezTo>
                    <a:pt x="192" y="128"/>
                    <a:pt x="192" y="128"/>
                    <a:pt x="192" y="128"/>
                  </a:cubicBezTo>
                  <a:cubicBezTo>
                    <a:pt x="192" y="120"/>
                    <a:pt x="192" y="120"/>
                    <a:pt x="192" y="120"/>
                  </a:cubicBezTo>
                  <a:moveTo>
                    <a:pt x="208" y="120"/>
                  </a:moveTo>
                  <a:cubicBezTo>
                    <a:pt x="200" y="120"/>
                    <a:pt x="200" y="120"/>
                    <a:pt x="200" y="120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0"/>
                    <a:pt x="208" y="120"/>
                    <a:pt x="208" y="120"/>
                  </a:cubicBezTo>
                  <a:moveTo>
                    <a:pt x="224" y="120"/>
                  </a:moveTo>
                  <a:cubicBezTo>
                    <a:pt x="216" y="120"/>
                    <a:pt x="216" y="120"/>
                    <a:pt x="216" y="120"/>
                  </a:cubicBezTo>
                  <a:cubicBezTo>
                    <a:pt x="216" y="128"/>
                    <a:pt x="216" y="128"/>
                    <a:pt x="216" y="128"/>
                  </a:cubicBezTo>
                  <a:cubicBezTo>
                    <a:pt x="224" y="128"/>
                    <a:pt x="224" y="128"/>
                    <a:pt x="224" y="128"/>
                  </a:cubicBezTo>
                  <a:cubicBezTo>
                    <a:pt x="224" y="120"/>
                    <a:pt x="224" y="120"/>
                    <a:pt x="224" y="120"/>
                  </a:cubicBezTo>
                  <a:moveTo>
                    <a:pt x="237" y="120"/>
                  </a:moveTo>
                  <a:cubicBezTo>
                    <a:pt x="232" y="120"/>
                    <a:pt x="232" y="120"/>
                    <a:pt x="232" y="120"/>
                  </a:cubicBezTo>
                  <a:cubicBezTo>
                    <a:pt x="232" y="128"/>
                    <a:pt x="232" y="128"/>
                    <a:pt x="232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3"/>
                    <a:pt x="240" y="123"/>
                    <a:pt x="240" y="123"/>
                  </a:cubicBezTo>
                  <a:cubicBezTo>
                    <a:pt x="237" y="120"/>
                    <a:pt x="237" y="120"/>
                    <a:pt x="237" y="120"/>
                  </a:cubicBezTo>
                  <a:moveTo>
                    <a:pt x="16" y="112"/>
                  </a:moveTo>
                  <a:cubicBezTo>
                    <a:pt x="8" y="112"/>
                    <a:pt x="8" y="112"/>
                    <a:pt x="8" y="112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6" y="112"/>
                    <a:pt x="16" y="112"/>
                    <a:pt x="16" y="112"/>
                  </a:cubicBezTo>
                  <a:moveTo>
                    <a:pt x="184" y="112"/>
                  </a:moveTo>
                  <a:cubicBezTo>
                    <a:pt x="176" y="112"/>
                    <a:pt x="176" y="112"/>
                    <a:pt x="176" y="112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68" y="120"/>
                    <a:pt x="168" y="120"/>
                    <a:pt x="168" y="120"/>
                  </a:cubicBezTo>
                  <a:cubicBezTo>
                    <a:pt x="168" y="128"/>
                    <a:pt x="168" y="128"/>
                    <a:pt x="168" y="128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4" y="112"/>
                    <a:pt x="184" y="112"/>
                    <a:pt x="184" y="112"/>
                  </a:cubicBezTo>
                  <a:moveTo>
                    <a:pt x="200" y="112"/>
                  </a:moveTo>
                  <a:cubicBezTo>
                    <a:pt x="192" y="112"/>
                    <a:pt x="192" y="112"/>
                    <a:pt x="192" y="112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200" y="120"/>
                    <a:pt x="200" y="120"/>
                    <a:pt x="200" y="120"/>
                  </a:cubicBezTo>
                  <a:cubicBezTo>
                    <a:pt x="200" y="112"/>
                    <a:pt x="200" y="112"/>
                    <a:pt x="200" y="112"/>
                  </a:cubicBezTo>
                  <a:moveTo>
                    <a:pt x="216" y="112"/>
                  </a:moveTo>
                  <a:cubicBezTo>
                    <a:pt x="208" y="112"/>
                    <a:pt x="208" y="112"/>
                    <a:pt x="208" y="112"/>
                  </a:cubicBezTo>
                  <a:cubicBezTo>
                    <a:pt x="208" y="120"/>
                    <a:pt x="208" y="120"/>
                    <a:pt x="208" y="120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112"/>
                    <a:pt x="216" y="112"/>
                    <a:pt x="216" y="112"/>
                  </a:cubicBezTo>
                  <a:moveTo>
                    <a:pt x="229" y="112"/>
                  </a:moveTo>
                  <a:cubicBezTo>
                    <a:pt x="224" y="112"/>
                    <a:pt x="224" y="112"/>
                    <a:pt x="224" y="112"/>
                  </a:cubicBezTo>
                  <a:cubicBezTo>
                    <a:pt x="224" y="120"/>
                    <a:pt x="224" y="120"/>
                    <a:pt x="224" y="120"/>
                  </a:cubicBezTo>
                  <a:cubicBezTo>
                    <a:pt x="232" y="120"/>
                    <a:pt x="232" y="120"/>
                    <a:pt x="232" y="120"/>
                  </a:cubicBezTo>
                  <a:cubicBezTo>
                    <a:pt x="232" y="115"/>
                    <a:pt x="232" y="115"/>
                    <a:pt x="232" y="115"/>
                  </a:cubicBezTo>
                  <a:cubicBezTo>
                    <a:pt x="229" y="112"/>
                    <a:pt x="229" y="112"/>
                    <a:pt x="229" y="112"/>
                  </a:cubicBezTo>
                  <a:moveTo>
                    <a:pt x="8" y="104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04"/>
                    <a:pt x="8" y="104"/>
                    <a:pt x="8" y="104"/>
                  </a:cubicBezTo>
                  <a:moveTo>
                    <a:pt x="24" y="104"/>
                  </a:moveTo>
                  <a:cubicBezTo>
                    <a:pt x="16" y="104"/>
                    <a:pt x="16" y="104"/>
                    <a:pt x="16" y="104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04"/>
                    <a:pt x="24" y="104"/>
                    <a:pt x="24" y="104"/>
                  </a:cubicBezTo>
                  <a:moveTo>
                    <a:pt x="208" y="104"/>
                  </a:moveTo>
                  <a:cubicBezTo>
                    <a:pt x="200" y="104"/>
                    <a:pt x="200" y="104"/>
                    <a:pt x="200" y="104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8" y="112"/>
                    <a:pt x="208" y="112"/>
                    <a:pt x="208" y="112"/>
                  </a:cubicBezTo>
                  <a:cubicBezTo>
                    <a:pt x="208" y="104"/>
                    <a:pt x="208" y="104"/>
                    <a:pt x="208" y="104"/>
                  </a:cubicBezTo>
                  <a:moveTo>
                    <a:pt x="221" y="104"/>
                  </a:moveTo>
                  <a:cubicBezTo>
                    <a:pt x="216" y="104"/>
                    <a:pt x="216" y="104"/>
                    <a:pt x="216" y="104"/>
                  </a:cubicBezTo>
                  <a:cubicBezTo>
                    <a:pt x="216" y="112"/>
                    <a:pt x="216" y="112"/>
                    <a:pt x="216" y="112"/>
                  </a:cubicBezTo>
                  <a:cubicBezTo>
                    <a:pt x="224" y="112"/>
                    <a:pt x="224" y="112"/>
                    <a:pt x="224" y="112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1" y="104"/>
                    <a:pt x="221" y="104"/>
                    <a:pt x="221" y="104"/>
                  </a:cubicBezTo>
                  <a:moveTo>
                    <a:pt x="16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96"/>
                    <a:pt x="16" y="96"/>
                    <a:pt x="16" y="96"/>
                  </a:cubicBezTo>
                  <a:moveTo>
                    <a:pt x="184" y="96"/>
                  </a:moveTo>
                  <a:cubicBezTo>
                    <a:pt x="176" y="96"/>
                    <a:pt x="176" y="96"/>
                    <a:pt x="176" y="96"/>
                  </a:cubicBezTo>
                  <a:cubicBezTo>
                    <a:pt x="176" y="104"/>
                    <a:pt x="176" y="104"/>
                    <a:pt x="176" y="104"/>
                  </a:cubicBezTo>
                  <a:cubicBezTo>
                    <a:pt x="168" y="104"/>
                    <a:pt x="168" y="104"/>
                    <a:pt x="168" y="104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6" y="104"/>
                    <a:pt x="176" y="104"/>
                    <a:pt x="176" y="104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4" y="96"/>
                    <a:pt x="184" y="96"/>
                    <a:pt x="184" y="96"/>
                  </a:cubicBezTo>
                  <a:moveTo>
                    <a:pt x="200" y="96"/>
                  </a:moveTo>
                  <a:cubicBezTo>
                    <a:pt x="192" y="96"/>
                    <a:pt x="192" y="96"/>
                    <a:pt x="192" y="96"/>
                  </a:cubicBezTo>
                  <a:cubicBezTo>
                    <a:pt x="192" y="104"/>
                    <a:pt x="192" y="104"/>
                    <a:pt x="192" y="104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4" y="112"/>
                    <a:pt x="184" y="112"/>
                    <a:pt x="184" y="112"/>
                  </a:cubicBezTo>
                  <a:cubicBezTo>
                    <a:pt x="192" y="112"/>
                    <a:pt x="192" y="112"/>
                    <a:pt x="192" y="112"/>
                  </a:cubicBezTo>
                  <a:cubicBezTo>
                    <a:pt x="192" y="104"/>
                    <a:pt x="192" y="104"/>
                    <a:pt x="192" y="104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0" y="96"/>
                    <a:pt x="200" y="96"/>
                    <a:pt x="200" y="96"/>
                  </a:cubicBezTo>
                  <a:moveTo>
                    <a:pt x="213" y="96"/>
                  </a:moveTo>
                  <a:cubicBezTo>
                    <a:pt x="208" y="96"/>
                    <a:pt x="208" y="96"/>
                    <a:pt x="208" y="96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213" y="96"/>
                    <a:pt x="213" y="96"/>
                    <a:pt x="213" y="96"/>
                  </a:cubicBezTo>
                  <a:moveTo>
                    <a:pt x="8" y="88"/>
                  </a:moveTo>
                  <a:cubicBezTo>
                    <a:pt x="0" y="88"/>
                    <a:pt x="0" y="88"/>
                    <a:pt x="0" y="8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88"/>
                    <a:pt x="8" y="88"/>
                    <a:pt x="8" y="88"/>
                  </a:cubicBezTo>
                  <a:moveTo>
                    <a:pt x="24" y="88"/>
                  </a:moveTo>
                  <a:cubicBezTo>
                    <a:pt x="16" y="88"/>
                    <a:pt x="16" y="88"/>
                    <a:pt x="16" y="88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88"/>
                    <a:pt x="24" y="88"/>
                    <a:pt x="24" y="88"/>
                  </a:cubicBezTo>
                  <a:moveTo>
                    <a:pt x="192" y="88"/>
                  </a:moveTo>
                  <a:cubicBezTo>
                    <a:pt x="184" y="88"/>
                    <a:pt x="184" y="88"/>
                    <a:pt x="184" y="88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92" y="96"/>
                    <a:pt x="192" y="96"/>
                    <a:pt x="192" y="96"/>
                  </a:cubicBezTo>
                  <a:cubicBezTo>
                    <a:pt x="192" y="88"/>
                    <a:pt x="192" y="88"/>
                    <a:pt x="192" y="88"/>
                  </a:cubicBezTo>
                  <a:moveTo>
                    <a:pt x="205" y="88"/>
                  </a:moveTo>
                  <a:cubicBezTo>
                    <a:pt x="200" y="88"/>
                    <a:pt x="200" y="88"/>
                    <a:pt x="200" y="88"/>
                  </a:cubicBezTo>
                  <a:cubicBezTo>
                    <a:pt x="200" y="96"/>
                    <a:pt x="200" y="96"/>
                    <a:pt x="200" y="96"/>
                  </a:cubicBezTo>
                  <a:cubicBezTo>
                    <a:pt x="208" y="96"/>
                    <a:pt x="208" y="96"/>
                    <a:pt x="208" y="96"/>
                  </a:cubicBezTo>
                  <a:cubicBezTo>
                    <a:pt x="208" y="91"/>
                    <a:pt x="208" y="91"/>
                    <a:pt x="208" y="91"/>
                  </a:cubicBezTo>
                  <a:cubicBezTo>
                    <a:pt x="205" y="88"/>
                    <a:pt x="205" y="88"/>
                    <a:pt x="205" y="88"/>
                  </a:cubicBezTo>
                  <a:moveTo>
                    <a:pt x="16" y="80"/>
                  </a:moveTo>
                  <a:cubicBezTo>
                    <a:pt x="8" y="80"/>
                    <a:pt x="8" y="80"/>
                    <a:pt x="8" y="80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0"/>
                    <a:pt x="16" y="80"/>
                    <a:pt x="16" y="80"/>
                  </a:cubicBezTo>
                  <a:moveTo>
                    <a:pt x="197" y="80"/>
                  </a:moveTo>
                  <a:cubicBezTo>
                    <a:pt x="192" y="80"/>
                    <a:pt x="192" y="80"/>
                    <a:pt x="192" y="80"/>
                  </a:cubicBezTo>
                  <a:cubicBezTo>
                    <a:pt x="192" y="88"/>
                    <a:pt x="192" y="88"/>
                    <a:pt x="192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197" y="80"/>
                    <a:pt x="197" y="80"/>
                    <a:pt x="197" y="80"/>
                  </a:cubicBezTo>
                  <a:moveTo>
                    <a:pt x="8" y="72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2"/>
                    <a:pt x="8" y="72"/>
                    <a:pt x="8" y="72"/>
                  </a:cubicBezTo>
                  <a:moveTo>
                    <a:pt x="24" y="72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72"/>
                    <a:pt x="24" y="72"/>
                    <a:pt x="24" y="72"/>
                  </a:cubicBezTo>
                  <a:moveTo>
                    <a:pt x="176" y="72"/>
                  </a:moveTo>
                  <a:cubicBezTo>
                    <a:pt x="168" y="72"/>
                    <a:pt x="168" y="72"/>
                    <a:pt x="168" y="72"/>
                  </a:cubicBezTo>
                  <a:cubicBezTo>
                    <a:pt x="168" y="80"/>
                    <a:pt x="168" y="80"/>
                    <a:pt x="168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72"/>
                    <a:pt x="176" y="72"/>
                    <a:pt x="176" y="72"/>
                  </a:cubicBezTo>
                  <a:moveTo>
                    <a:pt x="189" y="72"/>
                  </a:moveTo>
                  <a:cubicBezTo>
                    <a:pt x="184" y="72"/>
                    <a:pt x="184" y="72"/>
                    <a:pt x="184" y="72"/>
                  </a:cubicBezTo>
                  <a:cubicBezTo>
                    <a:pt x="184" y="80"/>
                    <a:pt x="184" y="80"/>
                    <a:pt x="184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176" y="96"/>
                    <a:pt x="176" y="96"/>
                    <a:pt x="176" y="96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4" y="80"/>
                    <a:pt x="184" y="80"/>
                    <a:pt x="184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89" y="72"/>
                    <a:pt x="189" y="72"/>
                    <a:pt x="189" y="72"/>
                  </a:cubicBezTo>
                  <a:moveTo>
                    <a:pt x="16" y="64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64"/>
                    <a:pt x="16" y="64"/>
                    <a:pt x="16" y="64"/>
                  </a:cubicBezTo>
                  <a:moveTo>
                    <a:pt x="181" y="64"/>
                  </a:moveTo>
                  <a:cubicBezTo>
                    <a:pt x="176" y="64"/>
                    <a:pt x="176" y="64"/>
                    <a:pt x="176" y="64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67"/>
                    <a:pt x="184" y="67"/>
                    <a:pt x="184" y="67"/>
                  </a:cubicBezTo>
                  <a:cubicBezTo>
                    <a:pt x="181" y="64"/>
                    <a:pt x="181" y="64"/>
                    <a:pt x="181" y="64"/>
                  </a:cubicBezTo>
                  <a:moveTo>
                    <a:pt x="8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56"/>
                    <a:pt x="8" y="56"/>
                    <a:pt x="8" y="56"/>
                  </a:cubicBezTo>
                  <a:moveTo>
                    <a:pt x="24" y="56"/>
                  </a:moveTo>
                  <a:cubicBezTo>
                    <a:pt x="16" y="56"/>
                    <a:pt x="16" y="56"/>
                    <a:pt x="16" y="5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6"/>
                    <a:pt x="24" y="56"/>
                    <a:pt x="24" y="56"/>
                  </a:cubicBezTo>
                  <a:moveTo>
                    <a:pt x="173" y="56"/>
                  </a:moveTo>
                  <a:cubicBezTo>
                    <a:pt x="168" y="56"/>
                    <a:pt x="168" y="56"/>
                    <a:pt x="168" y="56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3" y="56"/>
                    <a:pt x="173" y="56"/>
                    <a:pt x="173" y="56"/>
                  </a:cubicBezTo>
                  <a:moveTo>
                    <a:pt x="16" y="48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48"/>
                    <a:pt x="16" y="48"/>
                    <a:pt x="16" y="48"/>
                  </a:cubicBezTo>
                  <a:moveTo>
                    <a:pt x="8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0"/>
                    <a:pt x="8" y="40"/>
                    <a:pt x="8" y="40"/>
                  </a:cubicBezTo>
                  <a:moveTo>
                    <a:pt x="16" y="32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32" y="32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9" y="38"/>
                    <a:pt x="31" y="36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moveTo>
                    <a:pt x="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4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8" y="29"/>
                    <a:pt x="40" y="28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8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moveTo>
                    <a:pt x="120" y="8"/>
                  </a:moveTo>
                  <a:cubicBezTo>
                    <a:pt x="112" y="8"/>
                    <a:pt x="112" y="8"/>
                    <a:pt x="112" y="8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8"/>
                    <a:pt x="120" y="8"/>
                    <a:pt x="120" y="8"/>
                  </a:cubicBezTo>
                  <a:moveTo>
                    <a:pt x="1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0"/>
                    <a:pt x="16" y="0"/>
                    <a:pt x="16" y="0"/>
                  </a:cubicBezTo>
                  <a:moveTo>
                    <a:pt x="3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0"/>
                    <a:pt x="32" y="0"/>
                    <a:pt x="32" y="0"/>
                  </a:cubicBezTo>
                  <a:moveTo>
                    <a:pt x="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0"/>
                    <a:pt x="48" y="0"/>
                    <a:pt x="48" y="0"/>
                  </a:cubicBezTo>
                  <a:moveTo>
                    <a:pt x="6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0"/>
                    <a:pt x="64" y="0"/>
                    <a:pt x="64" y="0"/>
                  </a:cubicBezTo>
                  <a:moveTo>
                    <a:pt x="80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0"/>
                    <a:pt x="80" y="0"/>
                    <a:pt x="80" y="0"/>
                  </a:cubicBezTo>
                  <a:moveTo>
                    <a:pt x="96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11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799"/>
            <p:cNvSpPr>
              <a:spLocks noEditPoints="1"/>
            </p:cNvSpPr>
            <p:nvPr/>
          </p:nvSpPr>
          <p:spPr bwMode="auto">
            <a:xfrm>
              <a:off x="8503756" y="2551091"/>
              <a:ext cx="373063" cy="490537"/>
            </a:xfrm>
            <a:custGeom>
              <a:avLst/>
              <a:gdLst>
                <a:gd name="T0" fmla="*/ 2147483646 w 235"/>
                <a:gd name="T1" fmla="*/ 0 h 309"/>
                <a:gd name="T2" fmla="*/ 0 w 235"/>
                <a:gd name="T3" fmla="*/ 0 h 309"/>
                <a:gd name="T4" fmla="*/ 0 w 235"/>
                <a:gd name="T5" fmla="*/ 2147483646 h 309"/>
                <a:gd name="T6" fmla="*/ 2147483646 w 235"/>
                <a:gd name="T7" fmla="*/ 2147483646 h 309"/>
                <a:gd name="T8" fmla="*/ 2147483646 w 235"/>
                <a:gd name="T9" fmla="*/ 0 h 309"/>
                <a:gd name="T10" fmla="*/ 2147483646 w 235"/>
                <a:gd name="T11" fmla="*/ 2147483646 h 309"/>
                <a:gd name="T12" fmla="*/ 0 w 235"/>
                <a:gd name="T13" fmla="*/ 2147483646 h 309"/>
                <a:gd name="T14" fmla="*/ 0 w 235"/>
                <a:gd name="T15" fmla="*/ 2147483646 h 309"/>
                <a:gd name="T16" fmla="*/ 2147483646 w 235"/>
                <a:gd name="T17" fmla="*/ 2147483646 h 309"/>
                <a:gd name="T18" fmla="*/ 2147483646 w 235"/>
                <a:gd name="T19" fmla="*/ 2147483646 h 309"/>
                <a:gd name="T20" fmla="*/ 0 w 235"/>
                <a:gd name="T21" fmla="*/ 2147483646 h 309"/>
                <a:gd name="T22" fmla="*/ 0 w 235"/>
                <a:gd name="T23" fmla="*/ 2147483646 h 309"/>
                <a:gd name="T24" fmla="*/ 2147483646 w 235"/>
                <a:gd name="T25" fmla="*/ 2147483646 h 309"/>
                <a:gd name="T26" fmla="*/ 2147483646 w 235"/>
                <a:gd name="T27" fmla="*/ 2147483646 h 309"/>
                <a:gd name="T28" fmla="*/ 0 w 235"/>
                <a:gd name="T29" fmla="*/ 2147483646 h 309"/>
                <a:gd name="T30" fmla="*/ 0 w 235"/>
                <a:gd name="T31" fmla="*/ 2147483646 h 309"/>
                <a:gd name="T32" fmla="*/ 2147483646 w 235"/>
                <a:gd name="T33" fmla="*/ 2147483646 h 309"/>
                <a:gd name="T34" fmla="*/ 2147483646 w 235"/>
                <a:gd name="T35" fmla="*/ 2147483646 h 309"/>
                <a:gd name="T36" fmla="*/ 0 w 235"/>
                <a:gd name="T37" fmla="*/ 2147483646 h 309"/>
                <a:gd name="T38" fmla="*/ 0 w 235"/>
                <a:gd name="T39" fmla="*/ 2147483646 h 309"/>
                <a:gd name="T40" fmla="*/ 0 w 235"/>
                <a:gd name="T41" fmla="*/ 2147483646 h 309"/>
                <a:gd name="T42" fmla="*/ 2147483646 w 235"/>
                <a:gd name="T43" fmla="*/ 2147483646 h 309"/>
                <a:gd name="T44" fmla="*/ 2147483646 w 235"/>
                <a:gd name="T45" fmla="*/ 2147483646 h 309"/>
                <a:gd name="T46" fmla="*/ 0 w 235"/>
                <a:gd name="T47" fmla="*/ 2147483646 h 309"/>
                <a:gd name="T48" fmla="*/ 0 w 235"/>
                <a:gd name="T49" fmla="*/ 2147483646 h 309"/>
                <a:gd name="T50" fmla="*/ 0 w 235"/>
                <a:gd name="T51" fmla="*/ 2147483646 h 309"/>
                <a:gd name="T52" fmla="*/ 2147483646 w 235"/>
                <a:gd name="T53" fmla="*/ 2147483646 h 309"/>
                <a:gd name="T54" fmla="*/ 2147483646 w 235"/>
                <a:gd name="T55" fmla="*/ 2147483646 h 309"/>
                <a:gd name="T56" fmla="*/ 0 w 235"/>
                <a:gd name="T57" fmla="*/ 2147483646 h 309"/>
                <a:gd name="T58" fmla="*/ 0 w 235"/>
                <a:gd name="T59" fmla="*/ 2147483646 h 309"/>
                <a:gd name="T60" fmla="*/ 0 w 235"/>
                <a:gd name="T61" fmla="*/ 2147483646 h 309"/>
                <a:gd name="T62" fmla="*/ 2147483646 w 235"/>
                <a:gd name="T63" fmla="*/ 2147483646 h 309"/>
                <a:gd name="T64" fmla="*/ 2147483646 w 235"/>
                <a:gd name="T65" fmla="*/ 2147483646 h 309"/>
                <a:gd name="T66" fmla="*/ 0 w 235"/>
                <a:gd name="T67" fmla="*/ 2147483646 h 309"/>
                <a:gd name="T68" fmla="*/ 0 w 235"/>
                <a:gd name="T69" fmla="*/ 2147483646 h 30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35" h="309">
                  <a:moveTo>
                    <a:pt x="74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74" y="12"/>
                  </a:lnTo>
                  <a:lnTo>
                    <a:pt x="74" y="0"/>
                  </a:lnTo>
                  <a:close/>
                  <a:moveTo>
                    <a:pt x="74" y="49"/>
                  </a:moveTo>
                  <a:lnTo>
                    <a:pt x="0" y="49"/>
                  </a:lnTo>
                  <a:lnTo>
                    <a:pt x="0" y="62"/>
                  </a:lnTo>
                  <a:lnTo>
                    <a:pt x="74" y="62"/>
                  </a:lnTo>
                  <a:lnTo>
                    <a:pt x="74" y="49"/>
                  </a:lnTo>
                  <a:close/>
                  <a:moveTo>
                    <a:pt x="0" y="99"/>
                  </a:moveTo>
                  <a:lnTo>
                    <a:pt x="0" y="111"/>
                  </a:lnTo>
                  <a:lnTo>
                    <a:pt x="235" y="111"/>
                  </a:lnTo>
                  <a:lnTo>
                    <a:pt x="235" y="99"/>
                  </a:lnTo>
                  <a:lnTo>
                    <a:pt x="0" y="99"/>
                  </a:lnTo>
                  <a:close/>
                  <a:moveTo>
                    <a:pt x="0" y="161"/>
                  </a:moveTo>
                  <a:lnTo>
                    <a:pt x="235" y="161"/>
                  </a:lnTo>
                  <a:lnTo>
                    <a:pt x="235" y="148"/>
                  </a:lnTo>
                  <a:lnTo>
                    <a:pt x="0" y="148"/>
                  </a:lnTo>
                  <a:lnTo>
                    <a:pt x="0" y="161"/>
                  </a:lnTo>
                  <a:close/>
                  <a:moveTo>
                    <a:pt x="0" y="210"/>
                  </a:moveTo>
                  <a:lnTo>
                    <a:pt x="235" y="210"/>
                  </a:lnTo>
                  <a:lnTo>
                    <a:pt x="235" y="198"/>
                  </a:lnTo>
                  <a:lnTo>
                    <a:pt x="0" y="198"/>
                  </a:lnTo>
                  <a:lnTo>
                    <a:pt x="0" y="210"/>
                  </a:lnTo>
                  <a:close/>
                  <a:moveTo>
                    <a:pt x="0" y="259"/>
                  </a:moveTo>
                  <a:lnTo>
                    <a:pt x="235" y="259"/>
                  </a:lnTo>
                  <a:lnTo>
                    <a:pt x="235" y="247"/>
                  </a:lnTo>
                  <a:lnTo>
                    <a:pt x="0" y="247"/>
                  </a:lnTo>
                  <a:lnTo>
                    <a:pt x="0" y="259"/>
                  </a:lnTo>
                  <a:close/>
                  <a:moveTo>
                    <a:pt x="0" y="309"/>
                  </a:moveTo>
                  <a:lnTo>
                    <a:pt x="235" y="309"/>
                  </a:lnTo>
                  <a:lnTo>
                    <a:pt x="235" y="297"/>
                  </a:lnTo>
                  <a:lnTo>
                    <a:pt x="0" y="297"/>
                  </a:lnTo>
                  <a:lnTo>
                    <a:pt x="0" y="309"/>
                  </a:lnTo>
                  <a:close/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Rectangle 800"/>
            <p:cNvSpPr>
              <a:spLocks noChangeArrowheads="1"/>
            </p:cNvSpPr>
            <p:nvPr/>
          </p:nvSpPr>
          <p:spPr bwMode="auto">
            <a:xfrm>
              <a:off x="8503756" y="2473303"/>
              <a:ext cx="79375" cy="19050"/>
            </a:xfrm>
            <a:prstGeom prst="rect">
              <a:avLst/>
            </a:prstGeom>
            <a:grpFill/>
            <a:ln w="9525">
              <a:solidFill>
                <a:srgbClr val="6C2F8E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801"/>
            <p:cNvSpPr>
              <a:spLocks noEditPoints="1"/>
            </p:cNvSpPr>
            <p:nvPr/>
          </p:nvSpPr>
          <p:spPr bwMode="auto">
            <a:xfrm>
              <a:off x="8052906" y="2178028"/>
              <a:ext cx="941388" cy="1000125"/>
            </a:xfrm>
            <a:custGeom>
              <a:avLst/>
              <a:gdLst>
                <a:gd name="T0" fmla="*/ 2147483646 w 384"/>
                <a:gd name="T1" fmla="*/ 2147483646 h 408"/>
                <a:gd name="T2" fmla="*/ 2147483646 w 384"/>
                <a:gd name="T3" fmla="*/ 2147483646 h 408"/>
                <a:gd name="T4" fmla="*/ 2147483646 w 384"/>
                <a:gd name="T5" fmla="*/ 2147483646 h 408"/>
                <a:gd name="T6" fmla="*/ 2147483646 w 384"/>
                <a:gd name="T7" fmla="*/ 2147483646 h 408"/>
                <a:gd name="T8" fmla="*/ 2147483646 w 384"/>
                <a:gd name="T9" fmla="*/ 2147483646 h 408"/>
                <a:gd name="T10" fmla="*/ 2147483646 w 384"/>
                <a:gd name="T11" fmla="*/ 2147483646 h 408"/>
                <a:gd name="T12" fmla="*/ 2147483646 w 384"/>
                <a:gd name="T13" fmla="*/ 2147483646 h 408"/>
                <a:gd name="T14" fmla="*/ 2147483646 w 384"/>
                <a:gd name="T15" fmla="*/ 2147483646 h 408"/>
                <a:gd name="T16" fmla="*/ 2147483646 w 384"/>
                <a:gd name="T17" fmla="*/ 2147483646 h 408"/>
                <a:gd name="T18" fmla="*/ 2147483646 w 384"/>
                <a:gd name="T19" fmla="*/ 2147483646 h 408"/>
                <a:gd name="T20" fmla="*/ 2147483646 w 384"/>
                <a:gd name="T21" fmla="*/ 2147483646 h 408"/>
                <a:gd name="T22" fmla="*/ 2147483646 w 384"/>
                <a:gd name="T23" fmla="*/ 2147483646 h 408"/>
                <a:gd name="T24" fmla="*/ 2147483646 w 384"/>
                <a:gd name="T25" fmla="*/ 2147483646 h 408"/>
                <a:gd name="T26" fmla="*/ 2147483646 w 384"/>
                <a:gd name="T27" fmla="*/ 2147483646 h 408"/>
                <a:gd name="T28" fmla="*/ 2147483646 w 384"/>
                <a:gd name="T29" fmla="*/ 2147483646 h 408"/>
                <a:gd name="T30" fmla="*/ 2147483646 w 384"/>
                <a:gd name="T31" fmla="*/ 2147483646 h 408"/>
                <a:gd name="T32" fmla="*/ 2147483646 w 384"/>
                <a:gd name="T33" fmla="*/ 2147483646 h 408"/>
                <a:gd name="T34" fmla="*/ 2147483646 w 384"/>
                <a:gd name="T35" fmla="*/ 2147483646 h 408"/>
                <a:gd name="T36" fmla="*/ 2147483646 w 384"/>
                <a:gd name="T37" fmla="*/ 2147483646 h 408"/>
                <a:gd name="T38" fmla="*/ 2147483646 w 384"/>
                <a:gd name="T39" fmla="*/ 2147483646 h 408"/>
                <a:gd name="T40" fmla="*/ 2147483646 w 384"/>
                <a:gd name="T41" fmla="*/ 2147483646 h 408"/>
                <a:gd name="T42" fmla="*/ 2147483646 w 384"/>
                <a:gd name="T43" fmla="*/ 2147483646 h 408"/>
                <a:gd name="T44" fmla="*/ 2147483646 w 384"/>
                <a:gd name="T45" fmla="*/ 2147483646 h 408"/>
                <a:gd name="T46" fmla="*/ 2147483646 w 384"/>
                <a:gd name="T47" fmla="*/ 2147483646 h 408"/>
                <a:gd name="T48" fmla="*/ 2147483646 w 384"/>
                <a:gd name="T49" fmla="*/ 2147483646 h 408"/>
                <a:gd name="T50" fmla="*/ 2147483646 w 384"/>
                <a:gd name="T51" fmla="*/ 2147483646 h 408"/>
                <a:gd name="T52" fmla="*/ 2147483646 w 384"/>
                <a:gd name="T53" fmla="*/ 2147483646 h 408"/>
                <a:gd name="T54" fmla="*/ 2147483646 w 384"/>
                <a:gd name="T55" fmla="*/ 2147483646 h 408"/>
                <a:gd name="T56" fmla="*/ 2147483646 w 384"/>
                <a:gd name="T57" fmla="*/ 2147483646 h 408"/>
                <a:gd name="T58" fmla="*/ 2147483646 w 384"/>
                <a:gd name="T59" fmla="*/ 2147483646 h 408"/>
                <a:gd name="T60" fmla="*/ 2147483646 w 384"/>
                <a:gd name="T61" fmla="*/ 2147483646 h 408"/>
                <a:gd name="T62" fmla="*/ 2147483646 w 384"/>
                <a:gd name="T63" fmla="*/ 2147483646 h 408"/>
                <a:gd name="T64" fmla="*/ 2147483646 w 384"/>
                <a:gd name="T65" fmla="*/ 2147483646 h 408"/>
                <a:gd name="T66" fmla="*/ 2147483646 w 384"/>
                <a:gd name="T67" fmla="*/ 2147483646 h 408"/>
                <a:gd name="T68" fmla="*/ 2147483646 w 384"/>
                <a:gd name="T69" fmla="*/ 2147483646 h 408"/>
                <a:gd name="T70" fmla="*/ 2147483646 w 384"/>
                <a:gd name="T71" fmla="*/ 2147483646 h 408"/>
                <a:gd name="T72" fmla="*/ 2147483646 w 384"/>
                <a:gd name="T73" fmla="*/ 2147483646 h 408"/>
                <a:gd name="T74" fmla="*/ 2147483646 w 384"/>
                <a:gd name="T75" fmla="*/ 2147483646 h 408"/>
                <a:gd name="T76" fmla="*/ 2147483646 w 384"/>
                <a:gd name="T77" fmla="*/ 2147483646 h 408"/>
                <a:gd name="T78" fmla="*/ 2147483646 w 384"/>
                <a:gd name="T79" fmla="*/ 2147483646 h 408"/>
                <a:gd name="T80" fmla="*/ 2147483646 w 384"/>
                <a:gd name="T81" fmla="*/ 2147483646 h 408"/>
                <a:gd name="T82" fmla="*/ 2147483646 w 384"/>
                <a:gd name="T83" fmla="*/ 2147483646 h 408"/>
                <a:gd name="T84" fmla="*/ 2147483646 w 384"/>
                <a:gd name="T85" fmla="*/ 2147483646 h 408"/>
                <a:gd name="T86" fmla="*/ 2147483646 w 384"/>
                <a:gd name="T87" fmla="*/ 2147483646 h 408"/>
                <a:gd name="T88" fmla="*/ 2147483646 w 384"/>
                <a:gd name="T89" fmla="*/ 2147483646 h 408"/>
                <a:gd name="T90" fmla="*/ 2147483646 w 384"/>
                <a:gd name="T91" fmla="*/ 2147483646 h 408"/>
                <a:gd name="T92" fmla="*/ 2147483646 w 384"/>
                <a:gd name="T93" fmla="*/ 2147483646 h 408"/>
                <a:gd name="T94" fmla="*/ 2147483646 w 384"/>
                <a:gd name="T95" fmla="*/ 2147483646 h 408"/>
                <a:gd name="T96" fmla="*/ 2147483646 w 384"/>
                <a:gd name="T97" fmla="*/ 2147483646 h 408"/>
                <a:gd name="T98" fmla="*/ 2147483646 w 384"/>
                <a:gd name="T99" fmla="*/ 2147483646 h 408"/>
                <a:gd name="T100" fmla="*/ 2147483646 w 384"/>
                <a:gd name="T101" fmla="*/ 2147483646 h 408"/>
                <a:gd name="T102" fmla="*/ 2147483646 w 384"/>
                <a:gd name="T103" fmla="*/ 2147483646 h 408"/>
                <a:gd name="T104" fmla="*/ 2147483646 w 384"/>
                <a:gd name="T105" fmla="*/ 2147483646 h 408"/>
                <a:gd name="T106" fmla="*/ 2147483646 w 384"/>
                <a:gd name="T107" fmla="*/ 0 h 408"/>
                <a:gd name="T108" fmla="*/ 0 w 384"/>
                <a:gd name="T109" fmla="*/ 2147483646 h 408"/>
                <a:gd name="T110" fmla="*/ 2147483646 w 384"/>
                <a:gd name="T111" fmla="*/ 2147483646 h 408"/>
                <a:gd name="T112" fmla="*/ 2147483646 w 384"/>
                <a:gd name="T113" fmla="*/ 2147483646 h 408"/>
                <a:gd name="T114" fmla="*/ 2147483646 w 384"/>
                <a:gd name="T115" fmla="*/ 2147483646 h 408"/>
                <a:gd name="T116" fmla="*/ 2147483646 w 384"/>
                <a:gd name="T117" fmla="*/ 2147483646 h 408"/>
                <a:gd name="T118" fmla="*/ 2147483646 w 384"/>
                <a:gd name="T119" fmla="*/ 2147483646 h 408"/>
                <a:gd name="T120" fmla="*/ 2147483646 w 384"/>
                <a:gd name="T121" fmla="*/ 2147483646 h 408"/>
                <a:gd name="T122" fmla="*/ 2147483646 w 384"/>
                <a:gd name="T123" fmla="*/ 0 h 40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84" h="408">
                  <a:moveTo>
                    <a:pt x="280" y="91"/>
                  </a:moveTo>
                  <a:cubicBezTo>
                    <a:pt x="280" y="91"/>
                    <a:pt x="280" y="91"/>
                    <a:pt x="280" y="91"/>
                  </a:cubicBezTo>
                  <a:cubicBezTo>
                    <a:pt x="357" y="168"/>
                    <a:pt x="357" y="168"/>
                    <a:pt x="357" y="168"/>
                  </a:cubicBezTo>
                  <a:cubicBezTo>
                    <a:pt x="280" y="168"/>
                    <a:pt x="280" y="168"/>
                    <a:pt x="280" y="168"/>
                  </a:cubicBezTo>
                  <a:cubicBezTo>
                    <a:pt x="280" y="91"/>
                    <a:pt x="280" y="91"/>
                    <a:pt x="280" y="91"/>
                  </a:cubicBezTo>
                  <a:moveTo>
                    <a:pt x="152" y="96"/>
                  </a:moveTo>
                  <a:cubicBezTo>
                    <a:pt x="152" y="96"/>
                    <a:pt x="152" y="96"/>
                    <a:pt x="152" y="96"/>
                  </a:cubicBezTo>
                  <a:cubicBezTo>
                    <a:pt x="152" y="87"/>
                    <a:pt x="159" y="80"/>
                    <a:pt x="168" y="80"/>
                  </a:cubicBezTo>
                  <a:cubicBezTo>
                    <a:pt x="264" y="80"/>
                    <a:pt x="264" y="80"/>
                    <a:pt x="264" y="80"/>
                  </a:cubicBezTo>
                  <a:cubicBezTo>
                    <a:pt x="264" y="176"/>
                    <a:pt x="264" y="176"/>
                    <a:pt x="264" y="176"/>
                  </a:cubicBezTo>
                  <a:cubicBezTo>
                    <a:pt x="264" y="180"/>
                    <a:pt x="268" y="184"/>
                    <a:pt x="272" y="184"/>
                  </a:cubicBezTo>
                  <a:cubicBezTo>
                    <a:pt x="368" y="184"/>
                    <a:pt x="368" y="184"/>
                    <a:pt x="368" y="184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6"/>
                    <a:pt x="368" y="376"/>
                    <a:pt x="368" y="376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7"/>
                  </a:cubicBezTo>
                  <a:cubicBezTo>
                    <a:pt x="368" y="377"/>
                    <a:pt x="368" y="377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8"/>
                    <a:pt x="368" y="378"/>
                  </a:cubicBezTo>
                  <a:cubicBezTo>
                    <a:pt x="368" y="378"/>
                    <a:pt x="368" y="379"/>
                    <a:pt x="368" y="379"/>
                  </a:cubicBezTo>
                  <a:cubicBezTo>
                    <a:pt x="368" y="379"/>
                    <a:pt x="368" y="379"/>
                    <a:pt x="368" y="379"/>
                  </a:cubicBezTo>
                  <a:cubicBezTo>
                    <a:pt x="367" y="383"/>
                    <a:pt x="365" y="387"/>
                    <a:pt x="361" y="389"/>
                  </a:cubicBezTo>
                  <a:cubicBezTo>
                    <a:pt x="361" y="389"/>
                    <a:pt x="361" y="389"/>
                    <a:pt x="361" y="389"/>
                  </a:cubicBezTo>
                  <a:cubicBezTo>
                    <a:pt x="361" y="389"/>
                    <a:pt x="361" y="389"/>
                    <a:pt x="361" y="389"/>
                  </a:cubicBezTo>
                  <a:cubicBezTo>
                    <a:pt x="361" y="389"/>
                    <a:pt x="361" y="389"/>
                    <a:pt x="361" y="389"/>
                  </a:cubicBezTo>
                  <a:cubicBezTo>
                    <a:pt x="361" y="389"/>
                    <a:pt x="361" y="389"/>
                    <a:pt x="361" y="389"/>
                  </a:cubicBezTo>
                  <a:cubicBezTo>
                    <a:pt x="361" y="389"/>
                    <a:pt x="361" y="389"/>
                    <a:pt x="361" y="389"/>
                  </a:cubicBezTo>
                  <a:cubicBezTo>
                    <a:pt x="361" y="389"/>
                    <a:pt x="361" y="389"/>
                    <a:pt x="361" y="389"/>
                  </a:cubicBezTo>
                  <a:cubicBezTo>
                    <a:pt x="361" y="389"/>
                    <a:pt x="361" y="390"/>
                    <a:pt x="361" y="390"/>
                  </a:cubicBezTo>
                  <a:cubicBezTo>
                    <a:pt x="361" y="390"/>
                    <a:pt x="361" y="390"/>
                    <a:pt x="361" y="390"/>
                  </a:cubicBezTo>
                  <a:cubicBezTo>
                    <a:pt x="361" y="390"/>
                    <a:pt x="360" y="390"/>
                    <a:pt x="360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0" y="390"/>
                    <a:pt x="360" y="390"/>
                    <a:pt x="360" y="390"/>
                  </a:cubicBezTo>
                  <a:cubicBezTo>
                    <a:pt x="360" y="390"/>
                    <a:pt x="359" y="390"/>
                    <a:pt x="358" y="391"/>
                  </a:cubicBezTo>
                  <a:cubicBezTo>
                    <a:pt x="358" y="391"/>
                    <a:pt x="357" y="391"/>
                    <a:pt x="356" y="391"/>
                  </a:cubicBezTo>
                  <a:cubicBezTo>
                    <a:pt x="355" y="392"/>
                    <a:pt x="354" y="392"/>
                    <a:pt x="352" y="392"/>
                  </a:cubicBezTo>
                  <a:cubicBezTo>
                    <a:pt x="352" y="392"/>
                    <a:pt x="352" y="392"/>
                    <a:pt x="352" y="392"/>
                  </a:cubicBezTo>
                  <a:cubicBezTo>
                    <a:pt x="168" y="392"/>
                    <a:pt x="168" y="392"/>
                    <a:pt x="168" y="392"/>
                  </a:cubicBezTo>
                  <a:cubicBezTo>
                    <a:pt x="159" y="392"/>
                    <a:pt x="152" y="385"/>
                    <a:pt x="152" y="376"/>
                  </a:cubicBezTo>
                  <a:cubicBezTo>
                    <a:pt x="152" y="96"/>
                    <a:pt x="152" y="96"/>
                    <a:pt x="152" y="96"/>
                  </a:cubicBezTo>
                  <a:cubicBezTo>
                    <a:pt x="152" y="96"/>
                    <a:pt x="152" y="96"/>
                    <a:pt x="152" y="96"/>
                  </a:cubicBezTo>
                  <a:moveTo>
                    <a:pt x="1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16" y="23"/>
                    <a:pt x="23" y="16"/>
                    <a:pt x="32" y="16"/>
                  </a:cubicBezTo>
                  <a:cubicBezTo>
                    <a:pt x="216" y="16"/>
                    <a:pt x="216" y="16"/>
                    <a:pt x="216" y="16"/>
                  </a:cubicBezTo>
                  <a:cubicBezTo>
                    <a:pt x="225" y="16"/>
                    <a:pt x="232" y="23"/>
                    <a:pt x="232" y="32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2" y="64"/>
                    <a:pt x="157" y="66"/>
                    <a:pt x="152" y="68"/>
                  </a:cubicBezTo>
                  <a:cubicBezTo>
                    <a:pt x="152" y="68"/>
                    <a:pt x="152" y="68"/>
                    <a:pt x="152" y="68"/>
                  </a:cubicBezTo>
                  <a:cubicBezTo>
                    <a:pt x="150" y="69"/>
                    <a:pt x="148" y="71"/>
                    <a:pt x="147" y="72"/>
                  </a:cubicBezTo>
                  <a:cubicBezTo>
                    <a:pt x="147" y="72"/>
                    <a:pt x="147" y="72"/>
                    <a:pt x="147" y="72"/>
                  </a:cubicBezTo>
                  <a:cubicBezTo>
                    <a:pt x="146" y="73"/>
                    <a:pt x="145" y="74"/>
                    <a:pt x="144" y="75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143" y="76"/>
                    <a:pt x="141" y="78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38" y="85"/>
                    <a:pt x="136" y="90"/>
                    <a:pt x="136" y="96"/>
                  </a:cubicBezTo>
                  <a:cubicBezTo>
                    <a:pt x="136" y="328"/>
                    <a:pt x="136" y="328"/>
                    <a:pt x="136" y="328"/>
                  </a:cubicBezTo>
                  <a:cubicBezTo>
                    <a:pt x="32" y="328"/>
                    <a:pt x="32" y="328"/>
                    <a:pt x="32" y="328"/>
                  </a:cubicBezTo>
                  <a:cubicBezTo>
                    <a:pt x="23" y="328"/>
                    <a:pt x="16" y="321"/>
                    <a:pt x="16" y="31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216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30"/>
                    <a:pt x="14" y="344"/>
                    <a:pt x="32" y="344"/>
                  </a:cubicBezTo>
                  <a:cubicBezTo>
                    <a:pt x="136" y="344"/>
                    <a:pt x="136" y="344"/>
                    <a:pt x="136" y="344"/>
                  </a:cubicBezTo>
                  <a:cubicBezTo>
                    <a:pt x="136" y="376"/>
                    <a:pt x="136" y="376"/>
                    <a:pt x="136" y="376"/>
                  </a:cubicBezTo>
                  <a:cubicBezTo>
                    <a:pt x="136" y="394"/>
                    <a:pt x="150" y="408"/>
                    <a:pt x="168" y="408"/>
                  </a:cubicBezTo>
                  <a:cubicBezTo>
                    <a:pt x="352" y="408"/>
                    <a:pt x="352" y="408"/>
                    <a:pt x="352" y="408"/>
                  </a:cubicBezTo>
                  <a:cubicBezTo>
                    <a:pt x="370" y="408"/>
                    <a:pt x="384" y="394"/>
                    <a:pt x="384" y="376"/>
                  </a:cubicBezTo>
                  <a:cubicBezTo>
                    <a:pt x="384" y="176"/>
                    <a:pt x="384" y="176"/>
                    <a:pt x="384" y="176"/>
                  </a:cubicBezTo>
                  <a:cubicBezTo>
                    <a:pt x="384" y="174"/>
                    <a:pt x="383" y="172"/>
                    <a:pt x="382" y="170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6" y="65"/>
                    <a:pt x="274" y="64"/>
                    <a:pt x="272" y="64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48" y="32"/>
                    <a:pt x="248" y="32"/>
                    <a:pt x="248" y="32"/>
                  </a:cubicBezTo>
                  <a:cubicBezTo>
                    <a:pt x="248" y="14"/>
                    <a:pt x="234" y="0"/>
                    <a:pt x="216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802"/>
            <p:cNvSpPr>
              <a:spLocks noEditPoints="1"/>
            </p:cNvSpPr>
            <p:nvPr/>
          </p:nvSpPr>
          <p:spPr bwMode="auto">
            <a:xfrm>
              <a:off x="8092594" y="2257403"/>
              <a:ext cx="862012" cy="882650"/>
            </a:xfrm>
            <a:custGeom>
              <a:avLst/>
              <a:gdLst>
                <a:gd name="T0" fmla="*/ 2147483646 w 352"/>
                <a:gd name="T1" fmla="*/ 2147483646 h 360"/>
                <a:gd name="T2" fmla="*/ 2147483646 w 352"/>
                <a:gd name="T3" fmla="*/ 2147483646 h 360"/>
                <a:gd name="T4" fmla="*/ 2147483646 w 352"/>
                <a:gd name="T5" fmla="*/ 2147483646 h 360"/>
                <a:gd name="T6" fmla="*/ 2147483646 w 352"/>
                <a:gd name="T7" fmla="*/ 2147483646 h 360"/>
                <a:gd name="T8" fmla="*/ 2147483646 w 352"/>
                <a:gd name="T9" fmla="*/ 2147483646 h 360"/>
                <a:gd name="T10" fmla="*/ 2147483646 w 352"/>
                <a:gd name="T11" fmla="*/ 2147483646 h 360"/>
                <a:gd name="T12" fmla="*/ 2147483646 w 352"/>
                <a:gd name="T13" fmla="*/ 2147483646 h 360"/>
                <a:gd name="T14" fmla="*/ 2147483646 w 352"/>
                <a:gd name="T15" fmla="*/ 2147483646 h 360"/>
                <a:gd name="T16" fmla="*/ 2147483646 w 352"/>
                <a:gd name="T17" fmla="*/ 2147483646 h 360"/>
                <a:gd name="T18" fmla="*/ 2147483646 w 352"/>
                <a:gd name="T19" fmla="*/ 2147483646 h 360"/>
                <a:gd name="T20" fmla="*/ 2147483646 w 352"/>
                <a:gd name="T21" fmla="*/ 2147483646 h 360"/>
                <a:gd name="T22" fmla="*/ 2147483646 w 352"/>
                <a:gd name="T23" fmla="*/ 2147483646 h 360"/>
                <a:gd name="T24" fmla="*/ 2147483646 w 352"/>
                <a:gd name="T25" fmla="*/ 2147483646 h 360"/>
                <a:gd name="T26" fmla="*/ 2147483646 w 352"/>
                <a:gd name="T27" fmla="*/ 2147483646 h 360"/>
                <a:gd name="T28" fmla="*/ 2147483646 w 352"/>
                <a:gd name="T29" fmla="*/ 2147483646 h 360"/>
                <a:gd name="T30" fmla="*/ 2147483646 w 352"/>
                <a:gd name="T31" fmla="*/ 2147483646 h 360"/>
                <a:gd name="T32" fmla="*/ 2147483646 w 352"/>
                <a:gd name="T33" fmla="*/ 2147483646 h 360"/>
                <a:gd name="T34" fmla="*/ 2147483646 w 352"/>
                <a:gd name="T35" fmla="*/ 2147483646 h 360"/>
                <a:gd name="T36" fmla="*/ 2147483646 w 352"/>
                <a:gd name="T37" fmla="*/ 2147483646 h 360"/>
                <a:gd name="T38" fmla="*/ 2147483646 w 352"/>
                <a:gd name="T39" fmla="*/ 2147483646 h 360"/>
                <a:gd name="T40" fmla="*/ 2147483646 w 352"/>
                <a:gd name="T41" fmla="*/ 2147483646 h 360"/>
                <a:gd name="T42" fmla="*/ 2147483646 w 352"/>
                <a:gd name="T43" fmla="*/ 2147483646 h 360"/>
                <a:gd name="T44" fmla="*/ 2147483646 w 352"/>
                <a:gd name="T45" fmla="*/ 2147483646 h 360"/>
                <a:gd name="T46" fmla="*/ 2147483646 w 352"/>
                <a:gd name="T47" fmla="*/ 2147483646 h 360"/>
                <a:gd name="T48" fmla="*/ 2147483646 w 352"/>
                <a:gd name="T49" fmla="*/ 2147483646 h 360"/>
                <a:gd name="T50" fmla="*/ 2147483646 w 352"/>
                <a:gd name="T51" fmla="*/ 2147483646 h 360"/>
                <a:gd name="T52" fmla="*/ 2147483646 w 352"/>
                <a:gd name="T53" fmla="*/ 2147483646 h 360"/>
                <a:gd name="T54" fmla="*/ 2147483646 w 352"/>
                <a:gd name="T55" fmla="*/ 2147483646 h 360"/>
                <a:gd name="T56" fmla="*/ 2147483646 w 352"/>
                <a:gd name="T57" fmla="*/ 2147483646 h 360"/>
                <a:gd name="T58" fmla="*/ 2147483646 w 352"/>
                <a:gd name="T59" fmla="*/ 2147483646 h 360"/>
                <a:gd name="T60" fmla="*/ 2147483646 w 352"/>
                <a:gd name="T61" fmla="*/ 2147483646 h 360"/>
                <a:gd name="T62" fmla="*/ 2147483646 w 352"/>
                <a:gd name="T63" fmla="*/ 2147483646 h 360"/>
                <a:gd name="T64" fmla="*/ 2147483646 w 352"/>
                <a:gd name="T65" fmla="*/ 2147483646 h 360"/>
                <a:gd name="T66" fmla="*/ 2147483646 w 352"/>
                <a:gd name="T67" fmla="*/ 2147483646 h 360"/>
                <a:gd name="T68" fmla="*/ 2147483646 w 352"/>
                <a:gd name="T69" fmla="*/ 2147483646 h 360"/>
                <a:gd name="T70" fmla="*/ 2147483646 w 352"/>
                <a:gd name="T71" fmla="*/ 2147483646 h 360"/>
                <a:gd name="T72" fmla="*/ 2147483646 w 352"/>
                <a:gd name="T73" fmla="*/ 2147483646 h 360"/>
                <a:gd name="T74" fmla="*/ 2147483646 w 352"/>
                <a:gd name="T75" fmla="*/ 2147483646 h 360"/>
                <a:gd name="T76" fmla="*/ 2147483646 w 352"/>
                <a:gd name="T77" fmla="*/ 2147483646 h 360"/>
                <a:gd name="T78" fmla="*/ 2147483646 w 352"/>
                <a:gd name="T79" fmla="*/ 2147483646 h 360"/>
                <a:gd name="T80" fmla="*/ 2147483646 w 352"/>
                <a:gd name="T81" fmla="*/ 2147483646 h 360"/>
                <a:gd name="T82" fmla="*/ 2147483646 w 352"/>
                <a:gd name="T83" fmla="*/ 2147483646 h 360"/>
                <a:gd name="T84" fmla="*/ 2147483646 w 352"/>
                <a:gd name="T85" fmla="*/ 2147483646 h 360"/>
                <a:gd name="T86" fmla="*/ 2147483646 w 352"/>
                <a:gd name="T87" fmla="*/ 2147483646 h 360"/>
                <a:gd name="T88" fmla="*/ 2147483646 w 352"/>
                <a:gd name="T89" fmla="*/ 2147483646 h 360"/>
                <a:gd name="T90" fmla="*/ 2147483646 w 352"/>
                <a:gd name="T91" fmla="*/ 2147483646 h 360"/>
                <a:gd name="T92" fmla="*/ 2147483646 w 352"/>
                <a:gd name="T93" fmla="*/ 2147483646 h 360"/>
                <a:gd name="T94" fmla="*/ 2147483646 w 352"/>
                <a:gd name="T95" fmla="*/ 2147483646 h 360"/>
                <a:gd name="T96" fmla="*/ 2147483646 w 352"/>
                <a:gd name="T97" fmla="*/ 2147483646 h 360"/>
                <a:gd name="T98" fmla="*/ 2147483646 w 352"/>
                <a:gd name="T99" fmla="*/ 2147483646 h 360"/>
                <a:gd name="T100" fmla="*/ 2147483646 w 352"/>
                <a:gd name="T101" fmla="*/ 2147483646 h 360"/>
                <a:gd name="T102" fmla="*/ 2147483646 w 352"/>
                <a:gd name="T103" fmla="*/ 2147483646 h 360"/>
                <a:gd name="T104" fmla="*/ 0 w 352"/>
                <a:gd name="T105" fmla="*/ 0 h 360"/>
                <a:gd name="T106" fmla="*/ 2147483646 w 352"/>
                <a:gd name="T107" fmla="*/ 2147483646 h 360"/>
                <a:gd name="T108" fmla="*/ 2147483646 w 352"/>
                <a:gd name="T109" fmla="*/ 2147483646 h 360"/>
                <a:gd name="T110" fmla="*/ 0 w 352"/>
                <a:gd name="T111" fmla="*/ 0 h 36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52" h="360">
                  <a:moveTo>
                    <a:pt x="344" y="358"/>
                  </a:moveTo>
                  <a:cubicBezTo>
                    <a:pt x="343" y="358"/>
                    <a:pt x="342" y="359"/>
                    <a:pt x="340" y="359"/>
                  </a:cubicBezTo>
                  <a:cubicBezTo>
                    <a:pt x="341" y="359"/>
                    <a:pt x="342" y="359"/>
                    <a:pt x="342" y="359"/>
                  </a:cubicBezTo>
                  <a:cubicBezTo>
                    <a:pt x="343" y="358"/>
                    <a:pt x="344" y="358"/>
                    <a:pt x="344" y="358"/>
                  </a:cubicBezTo>
                  <a:moveTo>
                    <a:pt x="344" y="358"/>
                  </a:moveTo>
                  <a:cubicBezTo>
                    <a:pt x="344" y="358"/>
                    <a:pt x="344" y="358"/>
                    <a:pt x="344" y="358"/>
                  </a:cubicBezTo>
                  <a:cubicBezTo>
                    <a:pt x="344" y="358"/>
                    <a:pt x="344" y="358"/>
                    <a:pt x="344" y="358"/>
                  </a:cubicBezTo>
                  <a:moveTo>
                    <a:pt x="344" y="358"/>
                  </a:moveTo>
                  <a:cubicBezTo>
                    <a:pt x="344" y="358"/>
                    <a:pt x="344" y="358"/>
                    <a:pt x="344" y="358"/>
                  </a:cubicBezTo>
                  <a:cubicBezTo>
                    <a:pt x="344" y="358"/>
                    <a:pt x="344" y="358"/>
                    <a:pt x="344" y="358"/>
                  </a:cubicBezTo>
                  <a:moveTo>
                    <a:pt x="344" y="358"/>
                  </a:moveTo>
                  <a:cubicBezTo>
                    <a:pt x="344" y="358"/>
                    <a:pt x="344" y="358"/>
                    <a:pt x="344" y="358"/>
                  </a:cubicBezTo>
                  <a:cubicBezTo>
                    <a:pt x="344" y="358"/>
                    <a:pt x="344" y="358"/>
                    <a:pt x="344" y="358"/>
                  </a:cubicBezTo>
                  <a:moveTo>
                    <a:pt x="345" y="358"/>
                  </a:moveTo>
                  <a:cubicBezTo>
                    <a:pt x="345" y="358"/>
                    <a:pt x="344" y="358"/>
                    <a:pt x="344" y="358"/>
                  </a:cubicBezTo>
                  <a:cubicBezTo>
                    <a:pt x="344" y="358"/>
                    <a:pt x="345" y="358"/>
                    <a:pt x="345" y="358"/>
                  </a:cubicBezTo>
                  <a:moveTo>
                    <a:pt x="345" y="357"/>
                  </a:moveTo>
                  <a:cubicBezTo>
                    <a:pt x="345" y="357"/>
                    <a:pt x="345" y="358"/>
                    <a:pt x="345" y="358"/>
                  </a:cubicBezTo>
                  <a:cubicBezTo>
                    <a:pt x="345" y="358"/>
                    <a:pt x="345" y="357"/>
                    <a:pt x="345" y="357"/>
                  </a:cubicBezTo>
                  <a:moveTo>
                    <a:pt x="345" y="357"/>
                  </a:moveTo>
                  <a:cubicBezTo>
                    <a:pt x="345" y="357"/>
                    <a:pt x="345" y="357"/>
                    <a:pt x="345" y="357"/>
                  </a:cubicBezTo>
                  <a:cubicBezTo>
                    <a:pt x="345" y="357"/>
                    <a:pt x="345" y="357"/>
                    <a:pt x="345" y="357"/>
                  </a:cubicBezTo>
                  <a:moveTo>
                    <a:pt x="345" y="357"/>
                  </a:moveTo>
                  <a:cubicBezTo>
                    <a:pt x="345" y="357"/>
                    <a:pt x="345" y="357"/>
                    <a:pt x="345" y="357"/>
                  </a:cubicBezTo>
                  <a:cubicBezTo>
                    <a:pt x="345" y="357"/>
                    <a:pt x="345" y="357"/>
                    <a:pt x="345" y="357"/>
                  </a:cubicBezTo>
                  <a:moveTo>
                    <a:pt x="345" y="357"/>
                  </a:moveTo>
                  <a:cubicBezTo>
                    <a:pt x="345" y="357"/>
                    <a:pt x="345" y="357"/>
                    <a:pt x="345" y="357"/>
                  </a:cubicBezTo>
                  <a:cubicBezTo>
                    <a:pt x="345" y="357"/>
                    <a:pt x="345" y="357"/>
                    <a:pt x="345" y="357"/>
                  </a:cubicBezTo>
                  <a:moveTo>
                    <a:pt x="352" y="347"/>
                  </a:moveTo>
                  <a:cubicBezTo>
                    <a:pt x="352" y="347"/>
                    <a:pt x="352" y="347"/>
                    <a:pt x="352" y="347"/>
                  </a:cubicBezTo>
                  <a:cubicBezTo>
                    <a:pt x="352" y="347"/>
                    <a:pt x="352" y="347"/>
                    <a:pt x="352" y="347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6"/>
                  </a:moveTo>
                  <a:cubicBezTo>
                    <a:pt x="352" y="346"/>
                    <a:pt x="352" y="346"/>
                    <a:pt x="352" y="346"/>
                  </a:cubicBezTo>
                  <a:cubicBezTo>
                    <a:pt x="352" y="346"/>
                    <a:pt x="352" y="346"/>
                    <a:pt x="352" y="346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6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5"/>
                  </a:moveTo>
                  <a:cubicBezTo>
                    <a:pt x="352" y="345"/>
                    <a:pt x="352" y="345"/>
                    <a:pt x="352" y="345"/>
                  </a:cubicBezTo>
                  <a:cubicBezTo>
                    <a:pt x="352" y="345"/>
                    <a:pt x="352" y="345"/>
                    <a:pt x="352" y="345"/>
                  </a:cubicBezTo>
                  <a:moveTo>
                    <a:pt x="352" y="344"/>
                  </a:moveTo>
                  <a:cubicBezTo>
                    <a:pt x="352" y="344"/>
                    <a:pt x="352" y="344"/>
                    <a:pt x="352" y="344"/>
                  </a:cubicBezTo>
                  <a:cubicBezTo>
                    <a:pt x="352" y="344"/>
                    <a:pt x="352" y="344"/>
                    <a:pt x="352" y="344"/>
                  </a:cubicBezTo>
                  <a:moveTo>
                    <a:pt x="352" y="344"/>
                  </a:moveTo>
                  <a:cubicBezTo>
                    <a:pt x="352" y="344"/>
                    <a:pt x="352" y="344"/>
                    <a:pt x="352" y="344"/>
                  </a:cubicBezTo>
                  <a:cubicBezTo>
                    <a:pt x="352" y="344"/>
                    <a:pt x="352" y="344"/>
                    <a:pt x="352" y="344"/>
                  </a:cubicBezTo>
                  <a:moveTo>
                    <a:pt x="352" y="344"/>
                  </a:moveTo>
                  <a:cubicBezTo>
                    <a:pt x="352" y="344"/>
                    <a:pt x="352" y="344"/>
                    <a:pt x="352" y="344"/>
                  </a:cubicBezTo>
                  <a:cubicBezTo>
                    <a:pt x="352" y="344"/>
                    <a:pt x="352" y="344"/>
                    <a:pt x="352" y="344"/>
                  </a:cubicBezTo>
                  <a:moveTo>
                    <a:pt x="352" y="344"/>
                  </a:moveTo>
                  <a:cubicBezTo>
                    <a:pt x="352" y="344"/>
                    <a:pt x="352" y="344"/>
                    <a:pt x="352" y="344"/>
                  </a:cubicBezTo>
                  <a:cubicBezTo>
                    <a:pt x="352" y="344"/>
                    <a:pt x="352" y="344"/>
                    <a:pt x="352" y="344"/>
                  </a:cubicBezTo>
                  <a:moveTo>
                    <a:pt x="352" y="344"/>
                  </a:moveTo>
                  <a:cubicBezTo>
                    <a:pt x="352" y="344"/>
                    <a:pt x="352" y="344"/>
                    <a:pt x="352" y="344"/>
                  </a:cubicBezTo>
                  <a:cubicBezTo>
                    <a:pt x="352" y="344"/>
                    <a:pt x="352" y="344"/>
                    <a:pt x="352" y="344"/>
                  </a:cubicBezTo>
                  <a:cubicBezTo>
                    <a:pt x="352" y="344"/>
                    <a:pt x="352" y="344"/>
                    <a:pt x="352" y="344"/>
                  </a:cubicBezTo>
                  <a:moveTo>
                    <a:pt x="136" y="64"/>
                  </a:moveTo>
                  <a:cubicBezTo>
                    <a:pt x="136" y="64"/>
                    <a:pt x="136" y="64"/>
                    <a:pt x="136" y="64"/>
                  </a:cubicBezTo>
                  <a:cubicBezTo>
                    <a:pt x="136" y="344"/>
                    <a:pt x="136" y="344"/>
                    <a:pt x="136" y="344"/>
                  </a:cubicBezTo>
                  <a:cubicBezTo>
                    <a:pt x="136" y="353"/>
                    <a:pt x="143" y="360"/>
                    <a:pt x="152" y="360"/>
                  </a:cubicBezTo>
                  <a:cubicBezTo>
                    <a:pt x="336" y="360"/>
                    <a:pt x="336" y="360"/>
                    <a:pt x="336" y="360"/>
                  </a:cubicBezTo>
                  <a:cubicBezTo>
                    <a:pt x="336" y="360"/>
                    <a:pt x="336" y="360"/>
                    <a:pt x="336" y="360"/>
                  </a:cubicBezTo>
                  <a:cubicBezTo>
                    <a:pt x="336" y="360"/>
                    <a:pt x="336" y="360"/>
                    <a:pt x="336" y="360"/>
                  </a:cubicBezTo>
                  <a:cubicBezTo>
                    <a:pt x="152" y="360"/>
                    <a:pt x="152" y="360"/>
                    <a:pt x="152" y="360"/>
                  </a:cubicBezTo>
                  <a:cubicBezTo>
                    <a:pt x="143" y="360"/>
                    <a:pt x="136" y="353"/>
                    <a:pt x="136" y="344"/>
                  </a:cubicBezTo>
                  <a:cubicBezTo>
                    <a:pt x="136" y="64"/>
                    <a:pt x="136" y="64"/>
                    <a:pt x="136" y="64"/>
                  </a:cubicBezTo>
                  <a:moveTo>
                    <a:pt x="264" y="59"/>
                  </a:moveTo>
                  <a:cubicBezTo>
                    <a:pt x="264" y="136"/>
                    <a:pt x="264" y="136"/>
                    <a:pt x="264" y="136"/>
                  </a:cubicBezTo>
                  <a:cubicBezTo>
                    <a:pt x="341" y="136"/>
                    <a:pt x="341" y="136"/>
                    <a:pt x="341" y="136"/>
                  </a:cubicBezTo>
                  <a:cubicBezTo>
                    <a:pt x="336" y="136"/>
                    <a:pt x="336" y="136"/>
                    <a:pt x="336" y="136"/>
                  </a:cubicBezTo>
                  <a:cubicBezTo>
                    <a:pt x="328" y="136"/>
                    <a:pt x="328" y="136"/>
                    <a:pt x="328" y="136"/>
                  </a:cubicBezTo>
                  <a:cubicBezTo>
                    <a:pt x="320" y="136"/>
                    <a:pt x="320" y="136"/>
                    <a:pt x="320" y="136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304" y="136"/>
                    <a:pt x="304" y="136"/>
                    <a:pt x="304" y="136"/>
                  </a:cubicBezTo>
                  <a:cubicBezTo>
                    <a:pt x="296" y="136"/>
                    <a:pt x="296" y="136"/>
                    <a:pt x="296" y="136"/>
                  </a:cubicBezTo>
                  <a:cubicBezTo>
                    <a:pt x="288" y="136"/>
                    <a:pt x="288" y="136"/>
                    <a:pt x="288" y="136"/>
                  </a:cubicBezTo>
                  <a:cubicBezTo>
                    <a:pt x="280" y="136"/>
                    <a:pt x="280" y="136"/>
                    <a:pt x="280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64" y="136"/>
                    <a:pt x="264" y="136"/>
                    <a:pt x="264" y="136"/>
                  </a:cubicBezTo>
                  <a:cubicBezTo>
                    <a:pt x="264" y="128"/>
                    <a:pt x="264" y="128"/>
                    <a:pt x="264" y="128"/>
                  </a:cubicBezTo>
                  <a:cubicBezTo>
                    <a:pt x="264" y="120"/>
                    <a:pt x="264" y="120"/>
                    <a:pt x="264" y="120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4" y="104"/>
                    <a:pt x="264" y="104"/>
                    <a:pt x="264" y="104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88"/>
                    <a:pt x="264" y="88"/>
                    <a:pt x="264" y="88"/>
                  </a:cubicBezTo>
                  <a:cubicBezTo>
                    <a:pt x="264" y="80"/>
                    <a:pt x="264" y="80"/>
                    <a:pt x="264" y="80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64"/>
                    <a:pt x="264" y="64"/>
                    <a:pt x="264" y="64"/>
                  </a:cubicBezTo>
                  <a:cubicBezTo>
                    <a:pt x="264" y="59"/>
                    <a:pt x="264" y="59"/>
                    <a:pt x="264" y="59"/>
                  </a:cubicBezTo>
                  <a:moveTo>
                    <a:pt x="124" y="48"/>
                  </a:moveTo>
                  <a:cubicBezTo>
                    <a:pt x="124" y="48"/>
                    <a:pt x="124" y="48"/>
                    <a:pt x="124" y="48"/>
                  </a:cubicBezTo>
                  <a:cubicBezTo>
                    <a:pt x="122" y="53"/>
                    <a:pt x="120" y="58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58"/>
                    <a:pt x="122" y="53"/>
                    <a:pt x="124" y="48"/>
                  </a:cubicBezTo>
                  <a:moveTo>
                    <a:pt x="131" y="40"/>
                  </a:moveTo>
                  <a:cubicBezTo>
                    <a:pt x="131" y="40"/>
                    <a:pt x="131" y="40"/>
                    <a:pt x="131" y="40"/>
                  </a:cubicBezTo>
                  <a:cubicBezTo>
                    <a:pt x="130" y="41"/>
                    <a:pt x="129" y="42"/>
                    <a:pt x="128" y="43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9" y="42"/>
                    <a:pt x="130" y="41"/>
                    <a:pt x="131" y="40"/>
                  </a:cubicBezTo>
                  <a:moveTo>
                    <a:pt x="216" y="32"/>
                  </a:moveTo>
                  <a:cubicBezTo>
                    <a:pt x="208" y="32"/>
                    <a:pt x="208" y="32"/>
                    <a:pt x="208" y="32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46" y="32"/>
                    <a:pt x="141" y="34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41" y="34"/>
                    <a:pt x="146" y="32"/>
                    <a:pt x="152" y="32"/>
                  </a:cubicBezTo>
                  <a:cubicBezTo>
                    <a:pt x="216" y="32"/>
                    <a:pt x="216" y="32"/>
                    <a:pt x="216" y="3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289"/>
                    <a:pt x="7" y="296"/>
                    <a:pt x="16" y="296"/>
                  </a:cubicBezTo>
                  <a:cubicBezTo>
                    <a:pt x="120" y="296"/>
                    <a:pt x="120" y="296"/>
                    <a:pt x="120" y="296"/>
                  </a:cubicBezTo>
                  <a:cubicBezTo>
                    <a:pt x="112" y="296"/>
                    <a:pt x="112" y="296"/>
                    <a:pt x="112" y="296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16" y="296"/>
                    <a:pt x="16" y="296"/>
                    <a:pt x="16" y="296"/>
                  </a:cubicBezTo>
                  <a:cubicBezTo>
                    <a:pt x="7" y="296"/>
                    <a:pt x="0" y="289"/>
                    <a:pt x="0" y="28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Freeform 803"/>
            <p:cNvSpPr>
              <a:spLocks noEditPoints="1"/>
            </p:cNvSpPr>
            <p:nvPr/>
          </p:nvSpPr>
          <p:spPr bwMode="auto">
            <a:xfrm>
              <a:off x="8395806" y="2344716"/>
              <a:ext cx="30163" cy="30162"/>
            </a:xfrm>
            <a:custGeom>
              <a:avLst/>
              <a:gdLst>
                <a:gd name="T0" fmla="*/ 2147483646 w 12"/>
                <a:gd name="T1" fmla="*/ 2147483646 h 12"/>
                <a:gd name="T2" fmla="*/ 0 w 12"/>
                <a:gd name="T3" fmla="*/ 2147483646 h 12"/>
                <a:gd name="T4" fmla="*/ 0 w 12"/>
                <a:gd name="T5" fmla="*/ 2147483646 h 12"/>
                <a:gd name="T6" fmla="*/ 2147483646 w 12"/>
                <a:gd name="T7" fmla="*/ 2147483646 h 12"/>
                <a:gd name="T8" fmla="*/ 2147483646 w 12"/>
                <a:gd name="T9" fmla="*/ 2147483646 h 12"/>
                <a:gd name="T10" fmla="*/ 2147483646 w 12"/>
                <a:gd name="T11" fmla="*/ 0 h 12"/>
                <a:gd name="T12" fmla="*/ 2147483646 w 12"/>
                <a:gd name="T13" fmla="*/ 2147483646 h 12"/>
                <a:gd name="T14" fmla="*/ 2147483646 w 12"/>
                <a:gd name="T15" fmla="*/ 2147483646 h 12"/>
                <a:gd name="T16" fmla="*/ 2147483646 w 12"/>
                <a:gd name="T17" fmla="*/ 0 h 12"/>
                <a:gd name="T18" fmla="*/ 2147483646 w 12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" h="12">
                  <a:moveTo>
                    <a:pt x="4" y="7"/>
                  </a:moveTo>
                  <a:cubicBezTo>
                    <a:pt x="3" y="8"/>
                    <a:pt x="1" y="10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0"/>
                    <a:pt x="3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moveTo>
                    <a:pt x="12" y="0"/>
                  </a:moveTo>
                  <a:cubicBezTo>
                    <a:pt x="10" y="1"/>
                    <a:pt x="8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10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646398" y="3203273"/>
            <a:ext cx="693132" cy="690642"/>
            <a:chOff x="8518446" y="3636750"/>
            <a:chExt cx="884238" cy="881062"/>
          </a:xfrm>
          <a:noFill/>
        </p:grpSpPr>
        <p:sp>
          <p:nvSpPr>
            <p:cNvPr id="91" name="Freeform 976"/>
            <p:cNvSpPr>
              <a:spLocks noEditPoints="1"/>
            </p:cNvSpPr>
            <p:nvPr/>
          </p:nvSpPr>
          <p:spPr bwMode="auto">
            <a:xfrm>
              <a:off x="8558134" y="3674850"/>
              <a:ext cx="804862" cy="804862"/>
            </a:xfrm>
            <a:custGeom>
              <a:avLst/>
              <a:gdLst>
                <a:gd name="T0" fmla="*/ 2147483646 w 328"/>
                <a:gd name="T1" fmla="*/ 2147483646 h 328"/>
                <a:gd name="T2" fmla="*/ 2147483646 w 328"/>
                <a:gd name="T3" fmla="*/ 2147483646 h 328"/>
                <a:gd name="T4" fmla="*/ 2147483646 w 328"/>
                <a:gd name="T5" fmla="*/ 0 h 328"/>
                <a:gd name="T6" fmla="*/ 0 w 328"/>
                <a:gd name="T7" fmla="*/ 2147483646 h 328"/>
                <a:gd name="T8" fmla="*/ 2147483646 w 328"/>
                <a:gd name="T9" fmla="*/ 2147483646 h 328"/>
                <a:gd name="T10" fmla="*/ 2147483646 w 328"/>
                <a:gd name="T11" fmla="*/ 2147483646 h 328"/>
                <a:gd name="T12" fmla="*/ 2147483646 w 328"/>
                <a:gd name="T13" fmla="*/ 2147483646 h 328"/>
                <a:gd name="T14" fmla="*/ 2147483646 w 328"/>
                <a:gd name="T15" fmla="*/ 2147483646 h 328"/>
                <a:gd name="T16" fmla="*/ 2147483646 w 328"/>
                <a:gd name="T17" fmla="*/ 2147483646 h 328"/>
                <a:gd name="T18" fmla="*/ 2147483646 w 328"/>
                <a:gd name="T19" fmla="*/ 2147483646 h 328"/>
                <a:gd name="T20" fmla="*/ 2147483646 w 328"/>
                <a:gd name="T21" fmla="*/ 2147483646 h 328"/>
                <a:gd name="T22" fmla="*/ 2147483646 w 328"/>
                <a:gd name="T23" fmla="*/ 2147483646 h 328"/>
                <a:gd name="T24" fmla="*/ 2147483646 w 328"/>
                <a:gd name="T25" fmla="*/ 2147483646 h 328"/>
                <a:gd name="T26" fmla="*/ 2147483646 w 328"/>
                <a:gd name="T27" fmla="*/ 2147483646 h 328"/>
                <a:gd name="T28" fmla="*/ 2147483646 w 328"/>
                <a:gd name="T29" fmla="*/ 2147483646 h 328"/>
                <a:gd name="T30" fmla="*/ 2147483646 w 328"/>
                <a:gd name="T31" fmla="*/ 2147483646 h 328"/>
                <a:gd name="T32" fmla="*/ 2147483646 w 328"/>
                <a:gd name="T33" fmla="*/ 2147483646 h 328"/>
                <a:gd name="T34" fmla="*/ 2147483646 w 328"/>
                <a:gd name="T35" fmla="*/ 2147483646 h 328"/>
                <a:gd name="T36" fmla="*/ 2147483646 w 328"/>
                <a:gd name="T37" fmla="*/ 2147483646 h 328"/>
                <a:gd name="T38" fmla="*/ 2147483646 w 328"/>
                <a:gd name="T39" fmla="*/ 2147483646 h 32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28" h="328">
                  <a:moveTo>
                    <a:pt x="210" y="166"/>
                  </a:moveTo>
                  <a:cubicBezTo>
                    <a:pt x="219" y="150"/>
                    <a:pt x="224" y="131"/>
                    <a:pt x="224" y="112"/>
                  </a:cubicBezTo>
                  <a:cubicBezTo>
                    <a:pt x="224" y="50"/>
                    <a:pt x="174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4"/>
                    <a:pt x="50" y="224"/>
                    <a:pt x="112" y="224"/>
                  </a:cubicBezTo>
                  <a:cubicBezTo>
                    <a:pt x="142" y="224"/>
                    <a:pt x="169" y="212"/>
                    <a:pt x="189" y="193"/>
                  </a:cubicBezTo>
                  <a:cubicBezTo>
                    <a:pt x="246" y="250"/>
                    <a:pt x="246" y="250"/>
                    <a:pt x="246" y="250"/>
                  </a:cubicBezTo>
                  <a:cubicBezTo>
                    <a:pt x="247" y="252"/>
                    <a:pt x="248" y="254"/>
                    <a:pt x="248" y="256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80" y="288"/>
                    <a:pt x="280" y="288"/>
                    <a:pt x="280" y="288"/>
                  </a:cubicBezTo>
                  <a:cubicBezTo>
                    <a:pt x="284" y="288"/>
                    <a:pt x="288" y="292"/>
                    <a:pt x="288" y="296"/>
                  </a:cubicBezTo>
                  <a:cubicBezTo>
                    <a:pt x="288" y="328"/>
                    <a:pt x="288" y="328"/>
                    <a:pt x="288" y="328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328" y="283"/>
                    <a:pt x="328" y="283"/>
                    <a:pt x="328" y="283"/>
                  </a:cubicBezTo>
                  <a:cubicBezTo>
                    <a:pt x="210" y="166"/>
                    <a:pt x="210" y="166"/>
                    <a:pt x="210" y="166"/>
                  </a:cubicBezTo>
                  <a:moveTo>
                    <a:pt x="96" y="144"/>
                  </a:moveTo>
                  <a:cubicBezTo>
                    <a:pt x="69" y="144"/>
                    <a:pt x="48" y="123"/>
                    <a:pt x="48" y="96"/>
                  </a:cubicBezTo>
                  <a:cubicBezTo>
                    <a:pt x="48" y="69"/>
                    <a:pt x="69" y="48"/>
                    <a:pt x="96" y="48"/>
                  </a:cubicBezTo>
                  <a:cubicBezTo>
                    <a:pt x="123" y="48"/>
                    <a:pt x="144" y="69"/>
                    <a:pt x="144" y="96"/>
                  </a:cubicBezTo>
                  <a:cubicBezTo>
                    <a:pt x="144" y="123"/>
                    <a:pt x="123" y="144"/>
                    <a:pt x="96" y="144"/>
                  </a:cubicBezTo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977"/>
            <p:cNvSpPr>
              <a:spLocks noEditPoints="1"/>
            </p:cNvSpPr>
            <p:nvPr/>
          </p:nvSpPr>
          <p:spPr bwMode="auto">
            <a:xfrm>
              <a:off x="8637509" y="3754225"/>
              <a:ext cx="666750" cy="725487"/>
            </a:xfrm>
            <a:custGeom>
              <a:avLst/>
              <a:gdLst>
                <a:gd name="T0" fmla="*/ 2147483646 w 272"/>
                <a:gd name="T1" fmla="*/ 0 h 296"/>
                <a:gd name="T2" fmla="*/ 0 w 272"/>
                <a:gd name="T3" fmla="*/ 2147483646 h 296"/>
                <a:gd name="T4" fmla="*/ 2147483646 w 272"/>
                <a:gd name="T5" fmla="*/ 2147483646 h 296"/>
                <a:gd name="T6" fmla="*/ 2147483646 w 272"/>
                <a:gd name="T7" fmla="*/ 2147483646 h 296"/>
                <a:gd name="T8" fmla="*/ 2147483646 w 272"/>
                <a:gd name="T9" fmla="*/ 0 h 296"/>
                <a:gd name="T10" fmla="*/ 2147483646 w 272"/>
                <a:gd name="T11" fmla="*/ 2147483646 h 296"/>
                <a:gd name="T12" fmla="*/ 2147483646 w 272"/>
                <a:gd name="T13" fmla="*/ 2147483646 h 296"/>
                <a:gd name="T14" fmla="*/ 2147483646 w 272"/>
                <a:gd name="T15" fmla="*/ 2147483646 h 296"/>
                <a:gd name="T16" fmla="*/ 2147483646 w 272"/>
                <a:gd name="T17" fmla="*/ 2147483646 h 296"/>
                <a:gd name="T18" fmla="*/ 2147483646 w 272"/>
                <a:gd name="T19" fmla="*/ 2147483646 h 296"/>
                <a:gd name="T20" fmla="*/ 2147483646 w 272"/>
                <a:gd name="T21" fmla="*/ 2147483646 h 296"/>
                <a:gd name="T22" fmla="*/ 2147483646 w 272"/>
                <a:gd name="T23" fmla="*/ 2147483646 h 296"/>
                <a:gd name="T24" fmla="*/ 2147483646 w 272"/>
                <a:gd name="T25" fmla="*/ 2147483646 h 296"/>
                <a:gd name="T26" fmla="*/ 2147483646 w 272"/>
                <a:gd name="T27" fmla="*/ 2147483646 h 296"/>
                <a:gd name="T28" fmla="*/ 2147483646 w 272"/>
                <a:gd name="T29" fmla="*/ 2147483646 h 296"/>
                <a:gd name="T30" fmla="*/ 2147483646 w 272"/>
                <a:gd name="T31" fmla="*/ 2147483646 h 296"/>
                <a:gd name="T32" fmla="*/ 2147483646 w 272"/>
                <a:gd name="T33" fmla="*/ 2147483646 h 296"/>
                <a:gd name="T34" fmla="*/ 2147483646 w 272"/>
                <a:gd name="T35" fmla="*/ 2147483646 h 296"/>
                <a:gd name="T36" fmla="*/ 2147483646 w 272"/>
                <a:gd name="T37" fmla="*/ 2147483646 h 296"/>
                <a:gd name="T38" fmla="*/ 2147483646 w 272"/>
                <a:gd name="T39" fmla="*/ 2147483646 h 29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72" h="296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8"/>
                    <a:pt x="64" y="128"/>
                  </a:cubicBezTo>
                  <a:cubicBezTo>
                    <a:pt x="99" y="128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moveTo>
                    <a:pt x="64" y="112"/>
                  </a:moveTo>
                  <a:cubicBezTo>
                    <a:pt x="37" y="112"/>
                    <a:pt x="16" y="91"/>
                    <a:pt x="16" y="64"/>
                  </a:cubicBezTo>
                  <a:cubicBezTo>
                    <a:pt x="16" y="37"/>
                    <a:pt x="37" y="16"/>
                    <a:pt x="64" y="16"/>
                  </a:cubicBezTo>
                  <a:cubicBezTo>
                    <a:pt x="91" y="16"/>
                    <a:pt x="112" y="37"/>
                    <a:pt x="112" y="64"/>
                  </a:cubicBezTo>
                  <a:cubicBezTo>
                    <a:pt x="112" y="91"/>
                    <a:pt x="91" y="112"/>
                    <a:pt x="64" y="112"/>
                  </a:cubicBezTo>
                  <a:moveTo>
                    <a:pt x="256" y="272"/>
                  </a:moveTo>
                  <a:cubicBezTo>
                    <a:pt x="256" y="296"/>
                    <a:pt x="256" y="296"/>
                    <a:pt x="256" y="296"/>
                  </a:cubicBezTo>
                  <a:cubicBezTo>
                    <a:pt x="272" y="296"/>
                    <a:pt x="272" y="296"/>
                    <a:pt x="272" y="296"/>
                  </a:cubicBezTo>
                  <a:cubicBezTo>
                    <a:pt x="272" y="272"/>
                    <a:pt x="272" y="272"/>
                    <a:pt x="272" y="272"/>
                  </a:cubicBezTo>
                  <a:cubicBezTo>
                    <a:pt x="256" y="272"/>
                    <a:pt x="256" y="272"/>
                    <a:pt x="256" y="272"/>
                  </a:cubicBezTo>
                  <a:moveTo>
                    <a:pt x="216" y="256"/>
                  </a:moveTo>
                  <a:cubicBezTo>
                    <a:pt x="232" y="256"/>
                    <a:pt x="232" y="256"/>
                    <a:pt x="232" y="256"/>
                  </a:cubicBezTo>
                  <a:cubicBezTo>
                    <a:pt x="232" y="232"/>
                    <a:pt x="232" y="232"/>
                    <a:pt x="232" y="232"/>
                  </a:cubicBezTo>
                  <a:cubicBezTo>
                    <a:pt x="216" y="232"/>
                    <a:pt x="216" y="232"/>
                    <a:pt x="216" y="232"/>
                  </a:cubicBezTo>
                  <a:cubicBezTo>
                    <a:pt x="216" y="256"/>
                    <a:pt x="216" y="256"/>
                    <a:pt x="216" y="256"/>
                  </a:cubicBezTo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978"/>
            <p:cNvSpPr>
              <a:spLocks noEditPoints="1"/>
            </p:cNvSpPr>
            <p:nvPr/>
          </p:nvSpPr>
          <p:spPr bwMode="auto">
            <a:xfrm>
              <a:off x="9205834" y="4322550"/>
              <a:ext cx="58737" cy="58737"/>
            </a:xfrm>
            <a:custGeom>
              <a:avLst/>
              <a:gdLst>
                <a:gd name="T0" fmla="*/ 2147483646 w 37"/>
                <a:gd name="T1" fmla="*/ 2147483646 h 37"/>
                <a:gd name="T2" fmla="*/ 0 w 37"/>
                <a:gd name="T3" fmla="*/ 2147483646 h 37"/>
                <a:gd name="T4" fmla="*/ 0 w 37"/>
                <a:gd name="T5" fmla="*/ 2147483646 h 37"/>
                <a:gd name="T6" fmla="*/ 2147483646 w 37"/>
                <a:gd name="T7" fmla="*/ 2147483646 h 37"/>
                <a:gd name="T8" fmla="*/ 2147483646 w 37"/>
                <a:gd name="T9" fmla="*/ 2147483646 h 37"/>
                <a:gd name="T10" fmla="*/ 2147483646 w 37"/>
                <a:gd name="T11" fmla="*/ 2147483646 h 37"/>
                <a:gd name="T12" fmla="*/ 2147483646 w 37"/>
                <a:gd name="T13" fmla="*/ 2147483646 h 37"/>
                <a:gd name="T14" fmla="*/ 2147483646 w 37"/>
                <a:gd name="T15" fmla="*/ 2147483646 h 37"/>
                <a:gd name="T16" fmla="*/ 2147483646 w 37"/>
                <a:gd name="T17" fmla="*/ 2147483646 h 37"/>
                <a:gd name="T18" fmla="*/ 2147483646 w 37"/>
                <a:gd name="T19" fmla="*/ 2147483646 h 37"/>
                <a:gd name="T20" fmla="*/ 2147483646 w 37"/>
                <a:gd name="T21" fmla="*/ 2147483646 h 37"/>
                <a:gd name="T22" fmla="*/ 2147483646 w 37"/>
                <a:gd name="T23" fmla="*/ 0 h 37"/>
                <a:gd name="T24" fmla="*/ 0 w 37"/>
                <a:gd name="T25" fmla="*/ 0 h 37"/>
                <a:gd name="T26" fmla="*/ 0 w 37"/>
                <a:gd name="T27" fmla="*/ 2147483646 h 37"/>
                <a:gd name="T28" fmla="*/ 2147483646 w 37"/>
                <a:gd name="T29" fmla="*/ 2147483646 h 37"/>
                <a:gd name="T30" fmla="*/ 2147483646 w 37"/>
                <a:gd name="T31" fmla="*/ 0 h 37"/>
                <a:gd name="T32" fmla="*/ 2147483646 w 37"/>
                <a:gd name="T33" fmla="*/ 0 h 37"/>
                <a:gd name="T34" fmla="*/ 2147483646 w 37"/>
                <a:gd name="T35" fmla="*/ 0 h 37"/>
                <a:gd name="T36" fmla="*/ 2147483646 w 37"/>
                <a:gd name="T37" fmla="*/ 2147483646 h 37"/>
                <a:gd name="T38" fmla="*/ 2147483646 w 37"/>
                <a:gd name="T39" fmla="*/ 2147483646 h 37"/>
                <a:gd name="T40" fmla="*/ 2147483646 w 37"/>
                <a:gd name="T41" fmla="*/ 2147483646 h 37"/>
                <a:gd name="T42" fmla="*/ 2147483646 w 37"/>
                <a:gd name="T43" fmla="*/ 2147483646 h 37"/>
                <a:gd name="T44" fmla="*/ 2147483646 w 37"/>
                <a:gd name="T45" fmla="*/ 2147483646 h 37"/>
                <a:gd name="T46" fmla="*/ 2147483646 w 37"/>
                <a:gd name="T47" fmla="*/ 2147483646 h 37"/>
                <a:gd name="T48" fmla="*/ 2147483646 w 37"/>
                <a:gd name="T49" fmla="*/ 0 h 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7" h="37">
                  <a:moveTo>
                    <a:pt x="12" y="25"/>
                  </a:moveTo>
                  <a:lnTo>
                    <a:pt x="0" y="25"/>
                  </a:lnTo>
                  <a:lnTo>
                    <a:pt x="0" y="37"/>
                  </a:lnTo>
                  <a:lnTo>
                    <a:pt x="12" y="37"/>
                  </a:lnTo>
                  <a:lnTo>
                    <a:pt x="12" y="25"/>
                  </a:lnTo>
                  <a:close/>
                  <a:moveTo>
                    <a:pt x="37" y="25"/>
                  </a:moveTo>
                  <a:lnTo>
                    <a:pt x="25" y="25"/>
                  </a:lnTo>
                  <a:lnTo>
                    <a:pt x="25" y="37"/>
                  </a:lnTo>
                  <a:lnTo>
                    <a:pt x="37" y="37"/>
                  </a:lnTo>
                  <a:lnTo>
                    <a:pt x="37" y="25"/>
                  </a:lnTo>
                  <a:close/>
                  <a:moveTo>
                    <a:pt x="12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2" y="12"/>
                  </a:lnTo>
                  <a:lnTo>
                    <a:pt x="12" y="0"/>
                  </a:lnTo>
                  <a:close/>
                  <a:moveTo>
                    <a:pt x="37" y="0"/>
                  </a:moveTo>
                  <a:lnTo>
                    <a:pt x="25" y="0"/>
                  </a:lnTo>
                  <a:lnTo>
                    <a:pt x="25" y="12"/>
                  </a:lnTo>
                  <a:lnTo>
                    <a:pt x="12" y="12"/>
                  </a:lnTo>
                  <a:lnTo>
                    <a:pt x="12" y="25"/>
                  </a:lnTo>
                  <a:lnTo>
                    <a:pt x="25" y="25"/>
                  </a:lnTo>
                  <a:lnTo>
                    <a:pt x="25" y="12"/>
                  </a:lnTo>
                  <a:lnTo>
                    <a:pt x="37" y="1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979"/>
            <p:cNvSpPr>
              <a:spLocks noEditPoints="1"/>
            </p:cNvSpPr>
            <p:nvPr/>
          </p:nvSpPr>
          <p:spPr bwMode="auto">
            <a:xfrm>
              <a:off x="9205834" y="4322550"/>
              <a:ext cx="58737" cy="58737"/>
            </a:xfrm>
            <a:custGeom>
              <a:avLst/>
              <a:gdLst>
                <a:gd name="T0" fmla="*/ 2147483646 w 37"/>
                <a:gd name="T1" fmla="*/ 2147483646 h 37"/>
                <a:gd name="T2" fmla="*/ 0 w 37"/>
                <a:gd name="T3" fmla="*/ 2147483646 h 37"/>
                <a:gd name="T4" fmla="*/ 0 w 37"/>
                <a:gd name="T5" fmla="*/ 2147483646 h 37"/>
                <a:gd name="T6" fmla="*/ 2147483646 w 37"/>
                <a:gd name="T7" fmla="*/ 2147483646 h 37"/>
                <a:gd name="T8" fmla="*/ 2147483646 w 37"/>
                <a:gd name="T9" fmla="*/ 2147483646 h 37"/>
                <a:gd name="T10" fmla="*/ 2147483646 w 37"/>
                <a:gd name="T11" fmla="*/ 2147483646 h 37"/>
                <a:gd name="T12" fmla="*/ 2147483646 w 37"/>
                <a:gd name="T13" fmla="*/ 2147483646 h 37"/>
                <a:gd name="T14" fmla="*/ 2147483646 w 37"/>
                <a:gd name="T15" fmla="*/ 2147483646 h 37"/>
                <a:gd name="T16" fmla="*/ 2147483646 w 37"/>
                <a:gd name="T17" fmla="*/ 2147483646 h 37"/>
                <a:gd name="T18" fmla="*/ 2147483646 w 37"/>
                <a:gd name="T19" fmla="*/ 2147483646 h 37"/>
                <a:gd name="T20" fmla="*/ 2147483646 w 37"/>
                <a:gd name="T21" fmla="*/ 2147483646 h 37"/>
                <a:gd name="T22" fmla="*/ 2147483646 w 37"/>
                <a:gd name="T23" fmla="*/ 0 h 37"/>
                <a:gd name="T24" fmla="*/ 0 w 37"/>
                <a:gd name="T25" fmla="*/ 0 h 37"/>
                <a:gd name="T26" fmla="*/ 0 w 37"/>
                <a:gd name="T27" fmla="*/ 2147483646 h 37"/>
                <a:gd name="T28" fmla="*/ 2147483646 w 37"/>
                <a:gd name="T29" fmla="*/ 2147483646 h 37"/>
                <a:gd name="T30" fmla="*/ 2147483646 w 37"/>
                <a:gd name="T31" fmla="*/ 0 h 37"/>
                <a:gd name="T32" fmla="*/ 2147483646 w 37"/>
                <a:gd name="T33" fmla="*/ 0 h 37"/>
                <a:gd name="T34" fmla="*/ 2147483646 w 37"/>
                <a:gd name="T35" fmla="*/ 0 h 37"/>
                <a:gd name="T36" fmla="*/ 2147483646 w 37"/>
                <a:gd name="T37" fmla="*/ 2147483646 h 37"/>
                <a:gd name="T38" fmla="*/ 2147483646 w 37"/>
                <a:gd name="T39" fmla="*/ 2147483646 h 37"/>
                <a:gd name="T40" fmla="*/ 2147483646 w 37"/>
                <a:gd name="T41" fmla="*/ 2147483646 h 37"/>
                <a:gd name="T42" fmla="*/ 2147483646 w 37"/>
                <a:gd name="T43" fmla="*/ 2147483646 h 37"/>
                <a:gd name="T44" fmla="*/ 2147483646 w 37"/>
                <a:gd name="T45" fmla="*/ 2147483646 h 37"/>
                <a:gd name="T46" fmla="*/ 2147483646 w 37"/>
                <a:gd name="T47" fmla="*/ 2147483646 h 37"/>
                <a:gd name="T48" fmla="*/ 2147483646 w 37"/>
                <a:gd name="T49" fmla="*/ 0 h 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7" h="37">
                  <a:moveTo>
                    <a:pt x="12" y="25"/>
                  </a:moveTo>
                  <a:lnTo>
                    <a:pt x="0" y="25"/>
                  </a:lnTo>
                  <a:lnTo>
                    <a:pt x="0" y="37"/>
                  </a:lnTo>
                  <a:lnTo>
                    <a:pt x="12" y="37"/>
                  </a:lnTo>
                  <a:lnTo>
                    <a:pt x="12" y="25"/>
                  </a:lnTo>
                  <a:moveTo>
                    <a:pt x="37" y="25"/>
                  </a:moveTo>
                  <a:lnTo>
                    <a:pt x="25" y="25"/>
                  </a:lnTo>
                  <a:lnTo>
                    <a:pt x="25" y="37"/>
                  </a:lnTo>
                  <a:lnTo>
                    <a:pt x="37" y="37"/>
                  </a:lnTo>
                  <a:lnTo>
                    <a:pt x="37" y="25"/>
                  </a:lnTo>
                  <a:moveTo>
                    <a:pt x="12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2" y="12"/>
                  </a:lnTo>
                  <a:lnTo>
                    <a:pt x="12" y="0"/>
                  </a:lnTo>
                  <a:moveTo>
                    <a:pt x="37" y="0"/>
                  </a:moveTo>
                  <a:lnTo>
                    <a:pt x="25" y="0"/>
                  </a:lnTo>
                  <a:lnTo>
                    <a:pt x="25" y="12"/>
                  </a:lnTo>
                  <a:lnTo>
                    <a:pt x="12" y="12"/>
                  </a:lnTo>
                  <a:lnTo>
                    <a:pt x="12" y="25"/>
                  </a:lnTo>
                  <a:lnTo>
                    <a:pt x="25" y="25"/>
                  </a:lnTo>
                  <a:lnTo>
                    <a:pt x="25" y="12"/>
                  </a:lnTo>
                  <a:lnTo>
                    <a:pt x="37" y="12"/>
                  </a:lnTo>
                  <a:lnTo>
                    <a:pt x="37" y="0"/>
                  </a:ln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980"/>
            <p:cNvSpPr>
              <a:spLocks noEditPoints="1"/>
            </p:cNvSpPr>
            <p:nvPr/>
          </p:nvSpPr>
          <p:spPr bwMode="auto">
            <a:xfrm>
              <a:off x="9304259" y="4420975"/>
              <a:ext cx="58737" cy="38100"/>
            </a:xfrm>
            <a:custGeom>
              <a:avLst/>
              <a:gdLst>
                <a:gd name="T0" fmla="*/ 2147483646 w 37"/>
                <a:gd name="T1" fmla="*/ 0 h 24"/>
                <a:gd name="T2" fmla="*/ 0 w 37"/>
                <a:gd name="T3" fmla="*/ 0 h 24"/>
                <a:gd name="T4" fmla="*/ 0 w 37"/>
                <a:gd name="T5" fmla="*/ 2147483646 h 24"/>
                <a:gd name="T6" fmla="*/ 2147483646 w 37"/>
                <a:gd name="T7" fmla="*/ 2147483646 h 24"/>
                <a:gd name="T8" fmla="*/ 2147483646 w 37"/>
                <a:gd name="T9" fmla="*/ 0 h 24"/>
                <a:gd name="T10" fmla="*/ 2147483646 w 37"/>
                <a:gd name="T11" fmla="*/ 0 h 24"/>
                <a:gd name="T12" fmla="*/ 2147483646 w 37"/>
                <a:gd name="T13" fmla="*/ 0 h 24"/>
                <a:gd name="T14" fmla="*/ 2147483646 w 37"/>
                <a:gd name="T15" fmla="*/ 2147483646 h 24"/>
                <a:gd name="T16" fmla="*/ 2147483646 w 37"/>
                <a:gd name="T17" fmla="*/ 2147483646 h 24"/>
                <a:gd name="T18" fmla="*/ 2147483646 w 37"/>
                <a:gd name="T19" fmla="*/ 2147483646 h 24"/>
                <a:gd name="T20" fmla="*/ 2147483646 w 37"/>
                <a:gd name="T21" fmla="*/ 2147483646 h 24"/>
                <a:gd name="T22" fmla="*/ 2147483646 w 37"/>
                <a:gd name="T23" fmla="*/ 2147483646 h 24"/>
                <a:gd name="T24" fmla="*/ 2147483646 w 37"/>
                <a:gd name="T25" fmla="*/ 2147483646 h 24"/>
                <a:gd name="T26" fmla="*/ 2147483646 w 37"/>
                <a:gd name="T27" fmla="*/ 0 h 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7" h="24">
                  <a:moveTo>
                    <a:pt x="12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2" y="12"/>
                  </a:lnTo>
                  <a:lnTo>
                    <a:pt x="12" y="0"/>
                  </a:lnTo>
                  <a:close/>
                  <a:moveTo>
                    <a:pt x="37" y="0"/>
                  </a:moveTo>
                  <a:lnTo>
                    <a:pt x="24" y="0"/>
                  </a:lnTo>
                  <a:lnTo>
                    <a:pt x="24" y="12"/>
                  </a:lnTo>
                  <a:lnTo>
                    <a:pt x="12" y="12"/>
                  </a:lnTo>
                  <a:lnTo>
                    <a:pt x="12" y="24"/>
                  </a:lnTo>
                  <a:lnTo>
                    <a:pt x="24" y="24"/>
                  </a:lnTo>
                  <a:lnTo>
                    <a:pt x="24" y="12"/>
                  </a:lnTo>
                  <a:lnTo>
                    <a:pt x="37" y="1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981"/>
            <p:cNvSpPr>
              <a:spLocks noEditPoints="1"/>
            </p:cNvSpPr>
            <p:nvPr/>
          </p:nvSpPr>
          <p:spPr bwMode="auto">
            <a:xfrm>
              <a:off x="9304259" y="4420975"/>
              <a:ext cx="58737" cy="38100"/>
            </a:xfrm>
            <a:custGeom>
              <a:avLst/>
              <a:gdLst>
                <a:gd name="T0" fmla="*/ 2147483646 w 37"/>
                <a:gd name="T1" fmla="*/ 0 h 24"/>
                <a:gd name="T2" fmla="*/ 0 w 37"/>
                <a:gd name="T3" fmla="*/ 0 h 24"/>
                <a:gd name="T4" fmla="*/ 0 w 37"/>
                <a:gd name="T5" fmla="*/ 2147483646 h 24"/>
                <a:gd name="T6" fmla="*/ 2147483646 w 37"/>
                <a:gd name="T7" fmla="*/ 2147483646 h 24"/>
                <a:gd name="T8" fmla="*/ 2147483646 w 37"/>
                <a:gd name="T9" fmla="*/ 0 h 24"/>
                <a:gd name="T10" fmla="*/ 2147483646 w 37"/>
                <a:gd name="T11" fmla="*/ 0 h 24"/>
                <a:gd name="T12" fmla="*/ 2147483646 w 37"/>
                <a:gd name="T13" fmla="*/ 0 h 24"/>
                <a:gd name="T14" fmla="*/ 2147483646 w 37"/>
                <a:gd name="T15" fmla="*/ 2147483646 h 24"/>
                <a:gd name="T16" fmla="*/ 2147483646 w 37"/>
                <a:gd name="T17" fmla="*/ 2147483646 h 24"/>
                <a:gd name="T18" fmla="*/ 2147483646 w 37"/>
                <a:gd name="T19" fmla="*/ 2147483646 h 24"/>
                <a:gd name="T20" fmla="*/ 2147483646 w 37"/>
                <a:gd name="T21" fmla="*/ 2147483646 h 24"/>
                <a:gd name="T22" fmla="*/ 2147483646 w 37"/>
                <a:gd name="T23" fmla="*/ 2147483646 h 24"/>
                <a:gd name="T24" fmla="*/ 2147483646 w 37"/>
                <a:gd name="T25" fmla="*/ 2147483646 h 24"/>
                <a:gd name="T26" fmla="*/ 2147483646 w 37"/>
                <a:gd name="T27" fmla="*/ 0 h 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7" h="24">
                  <a:moveTo>
                    <a:pt x="12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2" y="12"/>
                  </a:lnTo>
                  <a:lnTo>
                    <a:pt x="12" y="0"/>
                  </a:lnTo>
                  <a:moveTo>
                    <a:pt x="37" y="0"/>
                  </a:moveTo>
                  <a:lnTo>
                    <a:pt x="24" y="0"/>
                  </a:lnTo>
                  <a:lnTo>
                    <a:pt x="24" y="12"/>
                  </a:lnTo>
                  <a:lnTo>
                    <a:pt x="12" y="12"/>
                  </a:lnTo>
                  <a:lnTo>
                    <a:pt x="12" y="24"/>
                  </a:lnTo>
                  <a:lnTo>
                    <a:pt x="24" y="24"/>
                  </a:lnTo>
                  <a:lnTo>
                    <a:pt x="24" y="12"/>
                  </a:lnTo>
                  <a:lnTo>
                    <a:pt x="37" y="12"/>
                  </a:lnTo>
                  <a:lnTo>
                    <a:pt x="37" y="0"/>
                  </a:ln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982"/>
            <p:cNvSpPr>
              <a:spLocks noEditPoints="1"/>
            </p:cNvSpPr>
            <p:nvPr/>
          </p:nvSpPr>
          <p:spPr bwMode="auto">
            <a:xfrm>
              <a:off x="9304259" y="4459075"/>
              <a:ext cx="58737" cy="20637"/>
            </a:xfrm>
            <a:custGeom>
              <a:avLst/>
              <a:gdLst>
                <a:gd name="T0" fmla="*/ 2147483646 w 37"/>
                <a:gd name="T1" fmla="*/ 0 h 13"/>
                <a:gd name="T2" fmla="*/ 0 w 37"/>
                <a:gd name="T3" fmla="*/ 0 h 13"/>
                <a:gd name="T4" fmla="*/ 0 w 37"/>
                <a:gd name="T5" fmla="*/ 2147483646 h 13"/>
                <a:gd name="T6" fmla="*/ 2147483646 w 37"/>
                <a:gd name="T7" fmla="*/ 2147483646 h 13"/>
                <a:gd name="T8" fmla="*/ 2147483646 w 37"/>
                <a:gd name="T9" fmla="*/ 0 h 13"/>
                <a:gd name="T10" fmla="*/ 2147483646 w 37"/>
                <a:gd name="T11" fmla="*/ 0 h 13"/>
                <a:gd name="T12" fmla="*/ 2147483646 w 37"/>
                <a:gd name="T13" fmla="*/ 0 h 13"/>
                <a:gd name="T14" fmla="*/ 2147483646 w 37"/>
                <a:gd name="T15" fmla="*/ 2147483646 h 13"/>
                <a:gd name="T16" fmla="*/ 2147483646 w 37"/>
                <a:gd name="T17" fmla="*/ 2147483646 h 13"/>
                <a:gd name="T18" fmla="*/ 2147483646 w 37"/>
                <a:gd name="T19" fmla="*/ 0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" h="13">
                  <a:moveTo>
                    <a:pt x="12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12" y="13"/>
                  </a:lnTo>
                  <a:lnTo>
                    <a:pt x="12" y="0"/>
                  </a:lnTo>
                  <a:close/>
                  <a:moveTo>
                    <a:pt x="37" y="0"/>
                  </a:moveTo>
                  <a:lnTo>
                    <a:pt x="24" y="0"/>
                  </a:lnTo>
                  <a:lnTo>
                    <a:pt x="24" y="13"/>
                  </a:lnTo>
                  <a:lnTo>
                    <a:pt x="37" y="13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983"/>
            <p:cNvSpPr>
              <a:spLocks noEditPoints="1"/>
            </p:cNvSpPr>
            <p:nvPr/>
          </p:nvSpPr>
          <p:spPr bwMode="auto">
            <a:xfrm>
              <a:off x="9304259" y="4459075"/>
              <a:ext cx="58737" cy="20637"/>
            </a:xfrm>
            <a:custGeom>
              <a:avLst/>
              <a:gdLst>
                <a:gd name="T0" fmla="*/ 2147483646 w 37"/>
                <a:gd name="T1" fmla="*/ 0 h 13"/>
                <a:gd name="T2" fmla="*/ 0 w 37"/>
                <a:gd name="T3" fmla="*/ 0 h 13"/>
                <a:gd name="T4" fmla="*/ 0 w 37"/>
                <a:gd name="T5" fmla="*/ 2147483646 h 13"/>
                <a:gd name="T6" fmla="*/ 2147483646 w 37"/>
                <a:gd name="T7" fmla="*/ 2147483646 h 13"/>
                <a:gd name="T8" fmla="*/ 2147483646 w 37"/>
                <a:gd name="T9" fmla="*/ 0 h 13"/>
                <a:gd name="T10" fmla="*/ 2147483646 w 37"/>
                <a:gd name="T11" fmla="*/ 0 h 13"/>
                <a:gd name="T12" fmla="*/ 2147483646 w 37"/>
                <a:gd name="T13" fmla="*/ 0 h 13"/>
                <a:gd name="T14" fmla="*/ 2147483646 w 37"/>
                <a:gd name="T15" fmla="*/ 2147483646 h 13"/>
                <a:gd name="T16" fmla="*/ 2147483646 w 37"/>
                <a:gd name="T17" fmla="*/ 2147483646 h 13"/>
                <a:gd name="T18" fmla="*/ 2147483646 w 37"/>
                <a:gd name="T19" fmla="*/ 0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" h="13">
                  <a:moveTo>
                    <a:pt x="12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12" y="13"/>
                  </a:lnTo>
                  <a:lnTo>
                    <a:pt x="12" y="0"/>
                  </a:lnTo>
                  <a:moveTo>
                    <a:pt x="37" y="0"/>
                  </a:moveTo>
                  <a:lnTo>
                    <a:pt x="24" y="0"/>
                  </a:lnTo>
                  <a:lnTo>
                    <a:pt x="24" y="13"/>
                  </a:lnTo>
                  <a:lnTo>
                    <a:pt x="37" y="13"/>
                  </a:lnTo>
                  <a:lnTo>
                    <a:pt x="37" y="0"/>
                  </a:ln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984"/>
            <p:cNvSpPr>
              <a:spLocks noEditPoints="1"/>
            </p:cNvSpPr>
            <p:nvPr/>
          </p:nvSpPr>
          <p:spPr bwMode="auto">
            <a:xfrm>
              <a:off x="8518446" y="3636750"/>
              <a:ext cx="884238" cy="881062"/>
            </a:xfrm>
            <a:custGeom>
              <a:avLst/>
              <a:gdLst>
                <a:gd name="T0" fmla="*/ 2147483646 w 360"/>
                <a:gd name="T1" fmla="*/ 2147483646 h 360"/>
                <a:gd name="T2" fmla="*/ 2147483646 w 360"/>
                <a:gd name="T3" fmla="*/ 2147483646 h 360"/>
                <a:gd name="T4" fmla="*/ 2147483646 w 360"/>
                <a:gd name="T5" fmla="*/ 2147483646 h 360"/>
                <a:gd name="T6" fmla="*/ 2147483646 w 360"/>
                <a:gd name="T7" fmla="*/ 2147483646 h 360"/>
                <a:gd name="T8" fmla="*/ 2147483646 w 360"/>
                <a:gd name="T9" fmla="*/ 2147483646 h 360"/>
                <a:gd name="T10" fmla="*/ 2147483646 w 360"/>
                <a:gd name="T11" fmla="*/ 2147483646 h 360"/>
                <a:gd name="T12" fmla="*/ 2147483646 w 360"/>
                <a:gd name="T13" fmla="*/ 2147483646 h 360"/>
                <a:gd name="T14" fmla="*/ 2147483646 w 360"/>
                <a:gd name="T15" fmla="*/ 2147483646 h 360"/>
                <a:gd name="T16" fmla="*/ 2147483646 w 360"/>
                <a:gd name="T17" fmla="*/ 2147483646 h 360"/>
                <a:gd name="T18" fmla="*/ 2147483646 w 360"/>
                <a:gd name="T19" fmla="*/ 2147483646 h 360"/>
                <a:gd name="T20" fmla="*/ 2147483646 w 360"/>
                <a:gd name="T21" fmla="*/ 2147483646 h 360"/>
                <a:gd name="T22" fmla="*/ 2147483646 w 360"/>
                <a:gd name="T23" fmla="*/ 2147483646 h 360"/>
                <a:gd name="T24" fmla="*/ 2147483646 w 360"/>
                <a:gd name="T25" fmla="*/ 2147483646 h 360"/>
                <a:gd name="T26" fmla="*/ 2147483646 w 360"/>
                <a:gd name="T27" fmla="*/ 2147483646 h 360"/>
                <a:gd name="T28" fmla="*/ 2147483646 w 360"/>
                <a:gd name="T29" fmla="*/ 2147483646 h 360"/>
                <a:gd name="T30" fmla="*/ 2147483646 w 360"/>
                <a:gd name="T31" fmla="*/ 2147483646 h 360"/>
                <a:gd name="T32" fmla="*/ 2147483646 w 360"/>
                <a:gd name="T33" fmla="*/ 2147483646 h 360"/>
                <a:gd name="T34" fmla="*/ 2147483646 w 360"/>
                <a:gd name="T35" fmla="*/ 2147483646 h 360"/>
                <a:gd name="T36" fmla="*/ 2147483646 w 360"/>
                <a:gd name="T37" fmla="*/ 2147483646 h 360"/>
                <a:gd name="T38" fmla="*/ 2147483646 w 360"/>
                <a:gd name="T39" fmla="*/ 2147483646 h 360"/>
                <a:gd name="T40" fmla="*/ 2147483646 w 360"/>
                <a:gd name="T41" fmla="*/ 2147483646 h 360"/>
                <a:gd name="T42" fmla="*/ 2147483646 w 360"/>
                <a:gd name="T43" fmla="*/ 2147483646 h 360"/>
                <a:gd name="T44" fmla="*/ 2147483646 w 360"/>
                <a:gd name="T45" fmla="*/ 0 h 360"/>
                <a:gd name="T46" fmla="*/ 0 w 360"/>
                <a:gd name="T47" fmla="*/ 2147483646 h 360"/>
                <a:gd name="T48" fmla="*/ 2147483646 w 360"/>
                <a:gd name="T49" fmla="*/ 2147483646 h 360"/>
                <a:gd name="T50" fmla="*/ 2147483646 w 360"/>
                <a:gd name="T51" fmla="*/ 2147483646 h 360"/>
                <a:gd name="T52" fmla="*/ 2147483646 w 360"/>
                <a:gd name="T53" fmla="*/ 2147483646 h 360"/>
                <a:gd name="T54" fmla="*/ 2147483646 w 360"/>
                <a:gd name="T55" fmla="*/ 2147483646 h 360"/>
                <a:gd name="T56" fmla="*/ 2147483646 w 360"/>
                <a:gd name="T57" fmla="*/ 2147483646 h 360"/>
                <a:gd name="T58" fmla="*/ 2147483646 w 360"/>
                <a:gd name="T59" fmla="*/ 2147483646 h 360"/>
                <a:gd name="T60" fmla="*/ 2147483646 w 360"/>
                <a:gd name="T61" fmla="*/ 2147483646 h 360"/>
                <a:gd name="T62" fmla="*/ 2147483646 w 360"/>
                <a:gd name="T63" fmla="*/ 2147483646 h 360"/>
                <a:gd name="T64" fmla="*/ 2147483646 w 360"/>
                <a:gd name="T65" fmla="*/ 2147483646 h 360"/>
                <a:gd name="T66" fmla="*/ 2147483646 w 360"/>
                <a:gd name="T67" fmla="*/ 2147483646 h 360"/>
                <a:gd name="T68" fmla="*/ 2147483646 w 360"/>
                <a:gd name="T69" fmla="*/ 2147483646 h 360"/>
                <a:gd name="T70" fmla="*/ 2147483646 w 360"/>
                <a:gd name="T71" fmla="*/ 2147483646 h 360"/>
                <a:gd name="T72" fmla="*/ 2147483646 w 360"/>
                <a:gd name="T73" fmla="*/ 2147483646 h 360"/>
                <a:gd name="T74" fmla="*/ 2147483646 w 360"/>
                <a:gd name="T75" fmla="*/ 2147483646 h 360"/>
                <a:gd name="T76" fmla="*/ 2147483646 w 360"/>
                <a:gd name="T77" fmla="*/ 0 h 36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60" h="360">
                  <a:moveTo>
                    <a:pt x="16" y="128"/>
                  </a:moveTo>
                  <a:cubicBezTo>
                    <a:pt x="16" y="128"/>
                    <a:pt x="16" y="128"/>
                    <a:pt x="16" y="128"/>
                  </a:cubicBezTo>
                  <a:cubicBezTo>
                    <a:pt x="16" y="66"/>
                    <a:pt x="66" y="16"/>
                    <a:pt x="128" y="16"/>
                  </a:cubicBezTo>
                  <a:cubicBezTo>
                    <a:pt x="190" y="16"/>
                    <a:pt x="240" y="66"/>
                    <a:pt x="240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47"/>
                    <a:pt x="235" y="166"/>
                    <a:pt x="226" y="182"/>
                  </a:cubicBezTo>
                  <a:cubicBezTo>
                    <a:pt x="344" y="299"/>
                    <a:pt x="344" y="299"/>
                    <a:pt x="344" y="299"/>
                  </a:cubicBezTo>
                  <a:cubicBezTo>
                    <a:pt x="344" y="344"/>
                    <a:pt x="344" y="344"/>
                    <a:pt x="344" y="344"/>
                  </a:cubicBezTo>
                  <a:cubicBezTo>
                    <a:pt x="304" y="344"/>
                    <a:pt x="304" y="344"/>
                    <a:pt x="304" y="344"/>
                  </a:cubicBezTo>
                  <a:cubicBezTo>
                    <a:pt x="304" y="312"/>
                    <a:pt x="304" y="312"/>
                    <a:pt x="304" y="312"/>
                  </a:cubicBezTo>
                  <a:cubicBezTo>
                    <a:pt x="304" y="308"/>
                    <a:pt x="300" y="304"/>
                    <a:pt x="296" y="304"/>
                  </a:cubicBezTo>
                  <a:cubicBezTo>
                    <a:pt x="264" y="304"/>
                    <a:pt x="264" y="304"/>
                    <a:pt x="264" y="304"/>
                  </a:cubicBezTo>
                  <a:cubicBezTo>
                    <a:pt x="264" y="272"/>
                    <a:pt x="264" y="272"/>
                    <a:pt x="264" y="272"/>
                  </a:cubicBezTo>
                  <a:cubicBezTo>
                    <a:pt x="264" y="270"/>
                    <a:pt x="263" y="268"/>
                    <a:pt x="262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05" y="209"/>
                    <a:pt x="205" y="209"/>
                    <a:pt x="205" y="209"/>
                  </a:cubicBezTo>
                  <a:cubicBezTo>
                    <a:pt x="185" y="228"/>
                    <a:pt x="158" y="240"/>
                    <a:pt x="128" y="240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66" y="240"/>
                    <a:pt x="16" y="190"/>
                    <a:pt x="16" y="128"/>
                  </a:cubicBezTo>
                  <a:cubicBezTo>
                    <a:pt x="16" y="128"/>
                    <a:pt x="16" y="128"/>
                    <a:pt x="16" y="128"/>
                  </a:cubicBezTo>
                  <a:moveTo>
                    <a:pt x="128" y="0"/>
                  </a:moveTo>
                  <a:cubicBezTo>
                    <a:pt x="57" y="0"/>
                    <a:pt x="0" y="57"/>
                    <a:pt x="0" y="128"/>
                  </a:cubicBezTo>
                  <a:cubicBezTo>
                    <a:pt x="0" y="199"/>
                    <a:pt x="57" y="256"/>
                    <a:pt x="128" y="256"/>
                  </a:cubicBezTo>
                  <a:cubicBezTo>
                    <a:pt x="156" y="256"/>
                    <a:pt x="183" y="247"/>
                    <a:pt x="204" y="231"/>
                  </a:cubicBezTo>
                  <a:cubicBezTo>
                    <a:pt x="248" y="275"/>
                    <a:pt x="248" y="275"/>
                    <a:pt x="248" y="275"/>
                  </a:cubicBezTo>
                  <a:cubicBezTo>
                    <a:pt x="248" y="312"/>
                    <a:pt x="248" y="312"/>
                    <a:pt x="248" y="312"/>
                  </a:cubicBezTo>
                  <a:cubicBezTo>
                    <a:pt x="248" y="316"/>
                    <a:pt x="252" y="320"/>
                    <a:pt x="256" y="320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8" y="352"/>
                    <a:pt x="288" y="352"/>
                    <a:pt x="288" y="352"/>
                  </a:cubicBezTo>
                  <a:cubicBezTo>
                    <a:pt x="288" y="356"/>
                    <a:pt x="292" y="360"/>
                    <a:pt x="296" y="360"/>
                  </a:cubicBezTo>
                  <a:cubicBezTo>
                    <a:pt x="352" y="360"/>
                    <a:pt x="352" y="360"/>
                    <a:pt x="352" y="360"/>
                  </a:cubicBezTo>
                  <a:cubicBezTo>
                    <a:pt x="356" y="360"/>
                    <a:pt x="360" y="356"/>
                    <a:pt x="360" y="352"/>
                  </a:cubicBezTo>
                  <a:cubicBezTo>
                    <a:pt x="360" y="296"/>
                    <a:pt x="360" y="296"/>
                    <a:pt x="360" y="296"/>
                  </a:cubicBezTo>
                  <a:cubicBezTo>
                    <a:pt x="360" y="294"/>
                    <a:pt x="359" y="292"/>
                    <a:pt x="358" y="290"/>
                  </a:cubicBezTo>
                  <a:cubicBezTo>
                    <a:pt x="246" y="178"/>
                    <a:pt x="246" y="178"/>
                    <a:pt x="246" y="178"/>
                  </a:cubicBezTo>
                  <a:cubicBezTo>
                    <a:pt x="252" y="163"/>
                    <a:pt x="256" y="146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985"/>
            <p:cNvSpPr>
              <a:spLocks noEditPoints="1"/>
            </p:cNvSpPr>
            <p:nvPr/>
          </p:nvSpPr>
          <p:spPr bwMode="auto">
            <a:xfrm>
              <a:off x="8558134" y="3949487"/>
              <a:ext cx="804862" cy="530225"/>
            </a:xfrm>
            <a:custGeom>
              <a:avLst/>
              <a:gdLst>
                <a:gd name="T0" fmla="*/ 2147483646 w 328"/>
                <a:gd name="T1" fmla="*/ 2147483646 h 216"/>
                <a:gd name="T2" fmla="*/ 2147483646 w 328"/>
                <a:gd name="T3" fmla="*/ 2147483646 h 216"/>
                <a:gd name="T4" fmla="*/ 2147483646 w 328"/>
                <a:gd name="T5" fmla="*/ 2147483646 h 216"/>
                <a:gd name="T6" fmla="*/ 2147483646 w 328"/>
                <a:gd name="T7" fmla="*/ 2147483646 h 216"/>
                <a:gd name="T8" fmla="*/ 2147483646 w 328"/>
                <a:gd name="T9" fmla="*/ 2147483646 h 216"/>
                <a:gd name="T10" fmla="*/ 2147483646 w 328"/>
                <a:gd name="T11" fmla="*/ 2147483646 h 216"/>
                <a:gd name="T12" fmla="*/ 2147483646 w 328"/>
                <a:gd name="T13" fmla="*/ 2147483646 h 216"/>
                <a:gd name="T14" fmla="*/ 2147483646 w 328"/>
                <a:gd name="T15" fmla="*/ 2147483646 h 216"/>
                <a:gd name="T16" fmla="*/ 2147483646 w 328"/>
                <a:gd name="T17" fmla="*/ 2147483646 h 216"/>
                <a:gd name="T18" fmla="*/ 2147483646 w 328"/>
                <a:gd name="T19" fmla="*/ 2147483646 h 216"/>
                <a:gd name="T20" fmla="*/ 2147483646 w 328"/>
                <a:gd name="T21" fmla="*/ 2147483646 h 216"/>
                <a:gd name="T22" fmla="*/ 2147483646 w 328"/>
                <a:gd name="T23" fmla="*/ 2147483646 h 216"/>
                <a:gd name="T24" fmla="*/ 2147483646 w 328"/>
                <a:gd name="T25" fmla="*/ 2147483646 h 216"/>
                <a:gd name="T26" fmla="*/ 2147483646 w 328"/>
                <a:gd name="T27" fmla="*/ 2147483646 h 216"/>
                <a:gd name="T28" fmla="*/ 2147483646 w 328"/>
                <a:gd name="T29" fmla="*/ 2147483646 h 216"/>
                <a:gd name="T30" fmla="*/ 2147483646 w 328"/>
                <a:gd name="T31" fmla="*/ 2147483646 h 216"/>
                <a:gd name="T32" fmla="*/ 2147483646 w 328"/>
                <a:gd name="T33" fmla="*/ 2147483646 h 216"/>
                <a:gd name="T34" fmla="*/ 2147483646 w 328"/>
                <a:gd name="T35" fmla="*/ 2147483646 h 216"/>
                <a:gd name="T36" fmla="*/ 2147483646 w 328"/>
                <a:gd name="T37" fmla="*/ 2147483646 h 216"/>
                <a:gd name="T38" fmla="*/ 2147483646 w 328"/>
                <a:gd name="T39" fmla="*/ 2147483646 h 216"/>
                <a:gd name="T40" fmla="*/ 2147483646 w 328"/>
                <a:gd name="T41" fmla="*/ 2147483646 h 216"/>
                <a:gd name="T42" fmla="*/ 2147483646 w 328"/>
                <a:gd name="T43" fmla="*/ 2147483646 h 216"/>
                <a:gd name="T44" fmla="*/ 2147483646 w 328"/>
                <a:gd name="T45" fmla="*/ 2147483646 h 216"/>
                <a:gd name="T46" fmla="*/ 0 w 328"/>
                <a:gd name="T47" fmla="*/ 0 h 216"/>
                <a:gd name="T48" fmla="*/ 0 w 328"/>
                <a:gd name="T49" fmla="*/ 0 h 216"/>
                <a:gd name="T50" fmla="*/ 2147483646 w 328"/>
                <a:gd name="T51" fmla="*/ 2147483646 h 216"/>
                <a:gd name="T52" fmla="*/ 2147483646 w 328"/>
                <a:gd name="T53" fmla="*/ 2147483646 h 216"/>
                <a:gd name="T54" fmla="*/ 2147483646 w 328"/>
                <a:gd name="T55" fmla="*/ 2147483646 h 216"/>
                <a:gd name="T56" fmla="*/ 0 w 328"/>
                <a:gd name="T57" fmla="*/ 0 h 216"/>
                <a:gd name="T58" fmla="*/ 2147483646 w 328"/>
                <a:gd name="T59" fmla="*/ 0 h 216"/>
                <a:gd name="T60" fmla="*/ 2147483646 w 328"/>
                <a:gd name="T61" fmla="*/ 0 h 216"/>
                <a:gd name="T62" fmla="*/ 2147483646 w 328"/>
                <a:gd name="T63" fmla="*/ 0 h 216"/>
                <a:gd name="T64" fmla="*/ 2147483646 w 328"/>
                <a:gd name="T65" fmla="*/ 0 h 2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28" h="216">
                  <a:moveTo>
                    <a:pt x="246" y="138"/>
                  </a:moveTo>
                  <a:cubicBezTo>
                    <a:pt x="246" y="138"/>
                    <a:pt x="246" y="138"/>
                    <a:pt x="246" y="138"/>
                  </a:cubicBezTo>
                  <a:cubicBezTo>
                    <a:pt x="247" y="140"/>
                    <a:pt x="248" y="142"/>
                    <a:pt x="248" y="144"/>
                  </a:cubicBezTo>
                  <a:cubicBezTo>
                    <a:pt x="248" y="176"/>
                    <a:pt x="248" y="176"/>
                    <a:pt x="248" y="176"/>
                  </a:cubicBezTo>
                  <a:cubicBezTo>
                    <a:pt x="280" y="176"/>
                    <a:pt x="280" y="176"/>
                    <a:pt x="280" y="176"/>
                  </a:cubicBezTo>
                  <a:cubicBezTo>
                    <a:pt x="284" y="176"/>
                    <a:pt x="288" y="180"/>
                    <a:pt x="288" y="184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328" y="216"/>
                    <a:pt x="328" y="216"/>
                    <a:pt x="328" y="216"/>
                  </a:cubicBezTo>
                  <a:cubicBezTo>
                    <a:pt x="320" y="216"/>
                    <a:pt x="320" y="216"/>
                    <a:pt x="320" y="216"/>
                  </a:cubicBezTo>
                  <a:cubicBezTo>
                    <a:pt x="312" y="216"/>
                    <a:pt x="312" y="216"/>
                    <a:pt x="312" y="216"/>
                  </a:cubicBezTo>
                  <a:cubicBezTo>
                    <a:pt x="304" y="216"/>
                    <a:pt x="304" y="216"/>
                    <a:pt x="304" y="216"/>
                  </a:cubicBezTo>
                  <a:cubicBezTo>
                    <a:pt x="288" y="216"/>
                    <a:pt x="288" y="216"/>
                    <a:pt x="288" y="216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0"/>
                    <a:pt x="284" y="176"/>
                    <a:pt x="280" y="176"/>
                  </a:cubicBezTo>
                  <a:cubicBezTo>
                    <a:pt x="280" y="176"/>
                    <a:pt x="280" y="176"/>
                    <a:pt x="280" y="176"/>
                  </a:cubicBezTo>
                  <a:cubicBezTo>
                    <a:pt x="272" y="176"/>
                    <a:pt x="272" y="176"/>
                    <a:pt x="272" y="176"/>
                  </a:cubicBezTo>
                  <a:cubicBezTo>
                    <a:pt x="264" y="176"/>
                    <a:pt x="264" y="176"/>
                    <a:pt x="264" y="176"/>
                  </a:cubicBezTo>
                  <a:cubicBezTo>
                    <a:pt x="248" y="176"/>
                    <a:pt x="248" y="176"/>
                    <a:pt x="248" y="176"/>
                  </a:cubicBezTo>
                  <a:cubicBezTo>
                    <a:pt x="248" y="152"/>
                    <a:pt x="248" y="152"/>
                    <a:pt x="248" y="152"/>
                  </a:cubicBezTo>
                  <a:cubicBezTo>
                    <a:pt x="248" y="144"/>
                    <a:pt x="248" y="144"/>
                    <a:pt x="248" y="144"/>
                  </a:cubicBezTo>
                  <a:cubicBezTo>
                    <a:pt x="248" y="142"/>
                    <a:pt x="247" y="140"/>
                    <a:pt x="246" y="138"/>
                  </a:cubicBezTo>
                  <a:cubicBezTo>
                    <a:pt x="246" y="138"/>
                    <a:pt x="246" y="138"/>
                    <a:pt x="246" y="138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2"/>
                    <a:pt x="50" y="112"/>
                    <a:pt x="112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50" y="112"/>
                    <a:pt x="0" y="62"/>
                    <a:pt x="0" y="0"/>
                  </a:cubicBezTo>
                  <a:moveTo>
                    <a:pt x="224" y="0"/>
                  </a:moveTo>
                  <a:cubicBezTo>
                    <a:pt x="224" y="0"/>
                    <a:pt x="224" y="0"/>
                    <a:pt x="224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4" y="0"/>
                    <a:pt x="224" y="0"/>
                    <a:pt x="224" y="0"/>
                  </a:cubicBezTo>
                </a:path>
              </a:pathLst>
            </a:custGeom>
            <a:grpFill/>
            <a:ln w="9525">
              <a:solidFill>
                <a:srgbClr val="6C2F8E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986"/>
            <p:cNvSpPr>
              <a:spLocks noEditPoints="1"/>
            </p:cNvSpPr>
            <p:nvPr/>
          </p:nvSpPr>
          <p:spPr bwMode="auto">
            <a:xfrm>
              <a:off x="8675609" y="3792325"/>
              <a:ext cx="236537" cy="236537"/>
            </a:xfrm>
            <a:custGeom>
              <a:avLst/>
              <a:gdLst>
                <a:gd name="T0" fmla="*/ 2147483646 w 96"/>
                <a:gd name="T1" fmla="*/ 2147483646 h 96"/>
                <a:gd name="T2" fmla="*/ 2147483646 w 96"/>
                <a:gd name="T3" fmla="*/ 2147483646 h 96"/>
                <a:gd name="T4" fmla="*/ 2147483646 w 96"/>
                <a:gd name="T5" fmla="*/ 2147483646 h 96"/>
                <a:gd name="T6" fmla="*/ 2147483646 w 96"/>
                <a:gd name="T7" fmla="*/ 2147483646 h 96"/>
                <a:gd name="T8" fmla="*/ 2147483646 w 96"/>
                <a:gd name="T9" fmla="*/ 2147483646 h 96"/>
                <a:gd name="T10" fmla="*/ 2147483646 w 96"/>
                <a:gd name="T11" fmla="*/ 0 h 96"/>
                <a:gd name="T12" fmla="*/ 0 w 96"/>
                <a:gd name="T13" fmla="*/ 2147483646 h 96"/>
                <a:gd name="T14" fmla="*/ 2147483646 w 96"/>
                <a:gd name="T15" fmla="*/ 2147483646 h 96"/>
                <a:gd name="T16" fmla="*/ 2147483646 w 96"/>
                <a:gd name="T17" fmla="*/ 2147483646 h 96"/>
                <a:gd name="T18" fmla="*/ 2147483646 w 96"/>
                <a:gd name="T19" fmla="*/ 0 h 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6" h="96">
                  <a:moveTo>
                    <a:pt x="48" y="80"/>
                  </a:moveTo>
                  <a:cubicBezTo>
                    <a:pt x="30" y="80"/>
                    <a:pt x="16" y="66"/>
                    <a:pt x="16" y="48"/>
                  </a:cubicBezTo>
                  <a:cubicBezTo>
                    <a:pt x="16" y="30"/>
                    <a:pt x="30" y="16"/>
                    <a:pt x="48" y="16"/>
                  </a:cubicBezTo>
                  <a:cubicBezTo>
                    <a:pt x="66" y="16"/>
                    <a:pt x="80" y="30"/>
                    <a:pt x="80" y="48"/>
                  </a:cubicBezTo>
                  <a:cubicBezTo>
                    <a:pt x="80" y="66"/>
                    <a:pt x="66" y="80"/>
                    <a:pt x="48" y="80"/>
                  </a:cubicBezTo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</a:path>
              </a:pathLst>
            </a:custGeom>
            <a:grpFill/>
            <a:ln>
              <a:solidFill>
                <a:srgbClr val="6C2F8E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1519874" y="4285872"/>
            <a:ext cx="1269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112306" y="1117223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4228807" y="4260086"/>
            <a:ext cx="1269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724036" y="4263653"/>
            <a:ext cx="1269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385184" y="4219349"/>
            <a:ext cx="1269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83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53" name="图表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963074"/>
              </p:ext>
            </p:extLst>
          </p:nvPr>
        </p:nvGraphicFramePr>
        <p:xfrm>
          <a:off x="1512546" y="2832911"/>
          <a:ext cx="2772712" cy="1967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" name="工作表" r:id="rId3" imgW="3390997" imgH="2409697" progId="Excel.Sheet.8">
                  <p:embed/>
                </p:oleObj>
              </mc:Choice>
              <mc:Fallback>
                <p:oleObj name="工作表" r:id="rId3" imgW="3390997" imgH="2409697" progId="Excel.Sheet.8">
                  <p:embed/>
                  <p:pic>
                    <p:nvPicPr>
                      <p:cNvPr id="10253" name="图表 17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546" y="2832911"/>
                        <a:ext cx="2772712" cy="19676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图表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86855"/>
              </p:ext>
            </p:extLst>
          </p:nvPr>
        </p:nvGraphicFramePr>
        <p:xfrm>
          <a:off x="3791060" y="2836813"/>
          <a:ext cx="2758407" cy="196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" name="工作表" r:id="rId5" imgW="3371831" imgH="2409697" progId="Excel.Sheet.8">
                  <p:embed/>
                </p:oleObj>
              </mc:Choice>
              <mc:Fallback>
                <p:oleObj name="工作表" r:id="rId5" imgW="3371831" imgH="2409697" progId="Excel.Sheet.8">
                  <p:embed/>
                  <p:pic>
                    <p:nvPicPr>
                      <p:cNvPr id="10254" name="图表 18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1060" y="2836813"/>
                        <a:ext cx="2758407" cy="196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图表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624087"/>
              </p:ext>
            </p:extLst>
          </p:nvPr>
        </p:nvGraphicFramePr>
        <p:xfrm>
          <a:off x="6050066" y="2836813"/>
          <a:ext cx="2555524" cy="196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工作表" r:id="rId7" imgW="3124296" imgH="2409697" progId="Excel.Sheet.8">
                  <p:embed/>
                </p:oleObj>
              </mc:Choice>
              <mc:Fallback>
                <p:oleObj name="工作表" r:id="rId7" imgW="3124296" imgH="2409697" progId="Excel.Sheet.8">
                  <p:embed/>
                  <p:pic>
                    <p:nvPicPr>
                      <p:cNvPr id="10255" name="图表 19"/>
                      <p:cNvPicPr>
                        <a:picLocks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0066" y="2836813"/>
                        <a:ext cx="2555524" cy="196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7" name="图表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9940687"/>
              </p:ext>
            </p:extLst>
          </p:nvPr>
        </p:nvGraphicFramePr>
        <p:xfrm>
          <a:off x="8208932" y="2819906"/>
          <a:ext cx="2555524" cy="1971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" name="Worksheet" r:id="rId9" imgW="3124296" imgH="2409697" progId="Excel.Sheet.8">
                  <p:embed/>
                </p:oleObj>
              </mc:Choice>
              <mc:Fallback>
                <p:oleObj name="Worksheet" r:id="rId9" imgW="3124296" imgH="2409697" progId="Excel.Sheet.8">
                  <p:embed/>
                  <p:pic>
                    <p:nvPicPr>
                      <p:cNvPr id="10257" name="图表 23"/>
                      <p:cNvPicPr>
                        <a:picLocks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8932" y="2819906"/>
                        <a:ext cx="2555524" cy="19715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8" name="文本框 25"/>
          <p:cNvSpPr txBox="1">
            <a:spLocks noChangeArrowheads="1"/>
          </p:cNvSpPr>
          <p:nvPr/>
        </p:nvSpPr>
        <p:spPr bwMode="auto">
          <a:xfrm>
            <a:off x="2319908" y="3628830"/>
            <a:ext cx="12031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rgbClr val="7030A0"/>
                </a:solidFill>
                <a:latin typeface="汉仪长美黑简" panose="02010609000101010101" pitchFamily="49" charset="-122"/>
                <a:ea typeface="汉仪长美黑简" panose="02010609000101010101" pitchFamily="49" charset="-122"/>
              </a:rPr>
              <a:t>第一季度</a:t>
            </a:r>
          </a:p>
        </p:txBody>
      </p:sp>
      <p:sp>
        <p:nvSpPr>
          <p:cNvPr id="10259" name="文本框 26"/>
          <p:cNvSpPr txBox="1">
            <a:spLocks noChangeArrowheads="1"/>
          </p:cNvSpPr>
          <p:nvPr/>
        </p:nvSpPr>
        <p:spPr bwMode="auto">
          <a:xfrm>
            <a:off x="4630935" y="3628830"/>
            <a:ext cx="12031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rgbClr val="2C7AAB"/>
                </a:solidFill>
                <a:latin typeface="汉仪长美黑简" panose="02010609000101010101" pitchFamily="49" charset="-122"/>
                <a:ea typeface="汉仪长美黑简" panose="02010609000101010101" pitchFamily="49" charset="-122"/>
              </a:rPr>
              <a:t>第</a:t>
            </a:r>
            <a:r>
              <a:rPr lang="zh-CN" altLang="en-US" sz="1800" dirty="0">
                <a:solidFill>
                  <a:srgbClr val="2C7AAB"/>
                </a:solidFill>
                <a:latin typeface="汉仪长美黑简" panose="02010609000101010101" pitchFamily="49" charset="-122"/>
                <a:ea typeface="汉仪长美黑简" panose="02010609000101010101" pitchFamily="49" charset="-122"/>
              </a:rPr>
              <a:t>二</a:t>
            </a:r>
            <a:r>
              <a:rPr lang="zh-CN" altLang="en-US" sz="1800" dirty="0" smtClean="0">
                <a:solidFill>
                  <a:srgbClr val="2C7AAB"/>
                </a:solidFill>
                <a:latin typeface="汉仪长美黑简" panose="02010609000101010101" pitchFamily="49" charset="-122"/>
                <a:ea typeface="汉仪长美黑简" panose="02010609000101010101" pitchFamily="49" charset="-122"/>
              </a:rPr>
              <a:t>季度</a:t>
            </a:r>
            <a:endParaRPr lang="zh-CN" altLang="en-US" sz="1800" dirty="0">
              <a:solidFill>
                <a:srgbClr val="2C7AAB"/>
              </a:solidFill>
              <a:latin typeface="汉仪长美黑简" panose="02010609000101010101" pitchFamily="49" charset="-122"/>
              <a:ea typeface="汉仪长美黑简" panose="02010609000101010101" pitchFamily="49" charset="-122"/>
            </a:endParaRPr>
          </a:p>
        </p:txBody>
      </p:sp>
      <p:sp>
        <p:nvSpPr>
          <p:cNvPr id="10260" name="文本框 27"/>
          <p:cNvSpPr txBox="1">
            <a:spLocks noChangeArrowheads="1"/>
          </p:cNvSpPr>
          <p:nvPr/>
        </p:nvSpPr>
        <p:spPr bwMode="auto">
          <a:xfrm>
            <a:off x="6753386" y="3628830"/>
            <a:ext cx="12031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rgbClr val="F6A055"/>
                </a:solidFill>
                <a:latin typeface="汉仪长美黑简" panose="02010609000101010101" pitchFamily="49" charset="-122"/>
                <a:ea typeface="汉仪长美黑简" panose="02010609000101010101" pitchFamily="49" charset="-122"/>
              </a:rPr>
              <a:t>第三季度</a:t>
            </a:r>
            <a:endParaRPr lang="zh-CN" altLang="en-US" sz="1800" dirty="0">
              <a:solidFill>
                <a:srgbClr val="F6A055"/>
              </a:solidFill>
              <a:latin typeface="汉仪长美黑简" panose="02010609000101010101" pitchFamily="49" charset="-122"/>
              <a:ea typeface="汉仪长美黑简" panose="02010609000101010101" pitchFamily="49" charset="-122"/>
            </a:endParaRPr>
          </a:p>
        </p:txBody>
      </p:sp>
      <p:sp>
        <p:nvSpPr>
          <p:cNvPr id="10261" name="文本框 28"/>
          <p:cNvSpPr txBox="1">
            <a:spLocks noChangeArrowheads="1"/>
          </p:cNvSpPr>
          <p:nvPr/>
        </p:nvSpPr>
        <p:spPr bwMode="auto">
          <a:xfrm>
            <a:off x="8970775" y="3628830"/>
            <a:ext cx="120168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rgbClr val="F15654"/>
                </a:solidFill>
                <a:latin typeface="汉仪长美黑简" panose="02010609000101010101" pitchFamily="49" charset="-122"/>
                <a:ea typeface="汉仪长美黑简" panose="02010609000101010101" pitchFamily="49" charset="-122"/>
              </a:rPr>
              <a:t>第四季度</a:t>
            </a:r>
            <a:endParaRPr lang="zh-CN" altLang="en-US" sz="1800" dirty="0">
              <a:solidFill>
                <a:srgbClr val="F15654"/>
              </a:solidFill>
              <a:latin typeface="汉仪长美黑简" panose="02010609000101010101" pitchFamily="49" charset="-122"/>
              <a:ea typeface="汉仪长美黑简" panose="0201060900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102983" y="4887735"/>
            <a:ext cx="1681575" cy="13615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sz="1600" b="1" dirty="0" smtClean="0">
                <a:solidFill>
                  <a:srgbClr val="7030A0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en-US" altLang="zh-CN" sz="1600" b="1" dirty="0">
              <a:solidFill>
                <a:srgbClr val="7030A0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defRPr/>
            </a:pPr>
            <a:endParaRPr lang="zh-CN" altLang="en-US" sz="1400" dirty="0"/>
          </a:p>
        </p:txBody>
      </p:sp>
      <p:sp>
        <p:nvSpPr>
          <p:cNvPr id="32" name="文本框 31"/>
          <p:cNvSpPr txBox="1"/>
          <p:nvPr/>
        </p:nvSpPr>
        <p:spPr>
          <a:xfrm>
            <a:off x="4286559" y="4887735"/>
            <a:ext cx="1681574" cy="13867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sz="1600" b="1" dirty="0" smtClean="0">
                <a:solidFill>
                  <a:srgbClr val="2C7AAB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en-US" altLang="zh-CN" sz="1600" b="1" dirty="0">
              <a:solidFill>
                <a:srgbClr val="2C7AAB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defRPr/>
            </a:pPr>
            <a:endParaRPr lang="zh-CN" altLang="en-US" sz="1600" dirty="0"/>
          </a:p>
        </p:txBody>
      </p:sp>
      <p:sp>
        <p:nvSpPr>
          <p:cNvPr id="33" name="文本框 32"/>
          <p:cNvSpPr txBox="1"/>
          <p:nvPr/>
        </p:nvSpPr>
        <p:spPr>
          <a:xfrm>
            <a:off x="6503948" y="4887735"/>
            <a:ext cx="1682875" cy="13615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sz="1600" b="1" dirty="0" smtClean="0">
                <a:solidFill>
                  <a:srgbClr val="F6A055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en-US" altLang="zh-CN" sz="1600" b="1" dirty="0">
              <a:solidFill>
                <a:srgbClr val="F6A055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</a:p>
          <a:p>
            <a:pPr algn="ctr" eaLnBrk="1" hangingPunct="1">
              <a:spcBef>
                <a:spcPts val="0"/>
              </a:spcBef>
              <a:defRPr/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defRPr/>
            </a:pPr>
            <a:endParaRPr lang="zh-CN" altLang="en-US" sz="1400" dirty="0"/>
          </a:p>
        </p:txBody>
      </p:sp>
      <p:sp>
        <p:nvSpPr>
          <p:cNvPr id="34" name="文本框 33"/>
          <p:cNvSpPr txBox="1"/>
          <p:nvPr/>
        </p:nvSpPr>
        <p:spPr>
          <a:xfrm>
            <a:off x="8661513" y="4887735"/>
            <a:ext cx="1681574" cy="13363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sz="1600" b="1" dirty="0" smtClean="0">
                <a:solidFill>
                  <a:srgbClr val="F15654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</a:t>
            </a:r>
            <a:endParaRPr lang="en-US" altLang="zh-CN" sz="1600" b="1" dirty="0">
              <a:solidFill>
                <a:srgbClr val="F15654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1200" dirty="0" err="1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</a:p>
          <a:p>
            <a:pPr algn="ctr" eaLnBrk="1" hangingPunct="1">
              <a:spcBef>
                <a:spcPts val="0"/>
              </a:spcBef>
              <a:defRPr/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defRPr/>
            </a:pPr>
            <a:endParaRPr lang="zh-CN" altLang="en-US" sz="1200" dirty="0"/>
          </a:p>
        </p:txBody>
      </p:sp>
      <p:sp>
        <p:nvSpPr>
          <p:cNvPr id="29" name="矩形 28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112306" y="1117223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660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 rot="10800000">
            <a:off x="1801907" y="2296550"/>
            <a:ext cx="4443127" cy="3938535"/>
            <a:chOff x="1305291" y="2296550"/>
            <a:chExt cx="4443127" cy="3938535"/>
          </a:xfrm>
        </p:grpSpPr>
        <p:sp>
          <p:nvSpPr>
            <p:cNvPr id="2" name="菱形 1"/>
            <p:cNvSpPr/>
            <p:nvPr/>
          </p:nvSpPr>
          <p:spPr>
            <a:xfrm>
              <a:off x="3290968" y="3042141"/>
              <a:ext cx="2457450" cy="2457450"/>
            </a:xfrm>
            <a:prstGeom prst="diamond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菱形 101"/>
            <p:cNvSpPr/>
            <p:nvPr/>
          </p:nvSpPr>
          <p:spPr>
            <a:xfrm>
              <a:off x="1305291" y="3317783"/>
              <a:ext cx="1904234" cy="1904234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菱形 107"/>
            <p:cNvSpPr/>
            <p:nvPr/>
          </p:nvSpPr>
          <p:spPr>
            <a:xfrm>
              <a:off x="2281077" y="2296550"/>
              <a:ext cx="1930884" cy="1930884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菱形 108"/>
            <p:cNvSpPr/>
            <p:nvPr/>
          </p:nvSpPr>
          <p:spPr>
            <a:xfrm>
              <a:off x="2285046" y="4304201"/>
              <a:ext cx="1930884" cy="1930884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菱形 112"/>
            <p:cNvSpPr/>
            <p:nvPr/>
          </p:nvSpPr>
          <p:spPr>
            <a:xfrm>
              <a:off x="3119857" y="3971418"/>
              <a:ext cx="256016" cy="256016"/>
            </a:xfrm>
            <a:prstGeom prst="diamond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菱形 133"/>
            <p:cNvSpPr/>
            <p:nvPr/>
          </p:nvSpPr>
          <p:spPr>
            <a:xfrm>
              <a:off x="2953509" y="4142858"/>
              <a:ext cx="256016" cy="256016"/>
            </a:xfrm>
            <a:prstGeom prst="diamond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菱形 135"/>
            <p:cNvSpPr/>
            <p:nvPr/>
          </p:nvSpPr>
          <p:spPr>
            <a:xfrm>
              <a:off x="3118511" y="4304201"/>
              <a:ext cx="256016" cy="256016"/>
            </a:xfrm>
            <a:prstGeom prst="diamond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38684" y="2290200"/>
            <a:ext cx="4443127" cy="3938535"/>
            <a:chOff x="7158323" y="2296550"/>
            <a:chExt cx="4443127" cy="3938535"/>
          </a:xfrm>
        </p:grpSpPr>
        <p:sp>
          <p:nvSpPr>
            <p:cNvPr id="145" name="菱形 144"/>
            <p:cNvSpPr/>
            <p:nvPr/>
          </p:nvSpPr>
          <p:spPr>
            <a:xfrm>
              <a:off x="9144000" y="3042141"/>
              <a:ext cx="2457450" cy="2457450"/>
            </a:xfrm>
            <a:prstGeom prst="diamond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菱形 145"/>
            <p:cNvSpPr/>
            <p:nvPr/>
          </p:nvSpPr>
          <p:spPr>
            <a:xfrm>
              <a:off x="7158323" y="3317783"/>
              <a:ext cx="1904234" cy="1904234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菱形 146"/>
            <p:cNvSpPr/>
            <p:nvPr/>
          </p:nvSpPr>
          <p:spPr>
            <a:xfrm>
              <a:off x="8134109" y="2296550"/>
              <a:ext cx="1930884" cy="1930884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菱形 147"/>
            <p:cNvSpPr/>
            <p:nvPr/>
          </p:nvSpPr>
          <p:spPr>
            <a:xfrm>
              <a:off x="8138078" y="4304201"/>
              <a:ext cx="1930884" cy="1930884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菱形 148"/>
            <p:cNvSpPr/>
            <p:nvPr/>
          </p:nvSpPr>
          <p:spPr>
            <a:xfrm>
              <a:off x="8972889" y="3971418"/>
              <a:ext cx="256016" cy="256016"/>
            </a:xfrm>
            <a:prstGeom prst="diamond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菱形 149"/>
            <p:cNvSpPr/>
            <p:nvPr/>
          </p:nvSpPr>
          <p:spPr>
            <a:xfrm>
              <a:off x="8806541" y="4142858"/>
              <a:ext cx="256016" cy="256016"/>
            </a:xfrm>
            <a:prstGeom prst="diamond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菱形 150"/>
            <p:cNvSpPr/>
            <p:nvPr/>
          </p:nvSpPr>
          <p:spPr>
            <a:xfrm>
              <a:off x="8971543" y="4304201"/>
              <a:ext cx="256016" cy="256016"/>
            </a:xfrm>
            <a:prstGeom prst="diamond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492991" y="3781246"/>
            <a:ext cx="9970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添加标题</a:t>
            </a:r>
          </a:p>
        </p:txBody>
      </p:sp>
      <p:sp>
        <p:nvSpPr>
          <p:cNvPr id="152" name="文本框 151"/>
          <p:cNvSpPr txBox="1"/>
          <p:nvPr/>
        </p:nvSpPr>
        <p:spPr>
          <a:xfrm>
            <a:off x="8954555" y="3781246"/>
            <a:ext cx="9970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添加标题</a:t>
            </a:r>
          </a:p>
        </p:txBody>
      </p:sp>
      <p:sp>
        <p:nvSpPr>
          <p:cNvPr id="153" name="文本框 152"/>
          <p:cNvSpPr txBox="1"/>
          <p:nvPr/>
        </p:nvSpPr>
        <p:spPr>
          <a:xfrm>
            <a:off x="7695694" y="3105788"/>
            <a:ext cx="997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600" dirty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文字</a:t>
            </a:r>
          </a:p>
        </p:txBody>
      </p:sp>
      <p:sp>
        <p:nvSpPr>
          <p:cNvPr id="154" name="文本框 153"/>
          <p:cNvSpPr txBox="1"/>
          <p:nvPr/>
        </p:nvSpPr>
        <p:spPr>
          <a:xfrm>
            <a:off x="6722289" y="4101624"/>
            <a:ext cx="997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600" dirty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文字</a:t>
            </a:r>
          </a:p>
        </p:txBody>
      </p:sp>
      <p:sp>
        <p:nvSpPr>
          <p:cNvPr id="155" name="文本框 154"/>
          <p:cNvSpPr txBox="1"/>
          <p:nvPr/>
        </p:nvSpPr>
        <p:spPr>
          <a:xfrm>
            <a:off x="7681381" y="5044576"/>
            <a:ext cx="997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600" dirty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文字</a:t>
            </a:r>
          </a:p>
        </p:txBody>
      </p:sp>
      <p:sp>
        <p:nvSpPr>
          <p:cNvPr id="156" name="文本框 155"/>
          <p:cNvSpPr txBox="1"/>
          <p:nvPr/>
        </p:nvSpPr>
        <p:spPr>
          <a:xfrm>
            <a:off x="4807511" y="4087305"/>
            <a:ext cx="997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600" dirty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文字</a:t>
            </a:r>
          </a:p>
        </p:txBody>
      </p:sp>
      <p:sp>
        <p:nvSpPr>
          <p:cNvPr id="157" name="文本框 156"/>
          <p:cNvSpPr txBox="1"/>
          <p:nvPr/>
        </p:nvSpPr>
        <p:spPr>
          <a:xfrm>
            <a:off x="3801677" y="3072073"/>
            <a:ext cx="997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600" dirty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文字</a:t>
            </a:r>
          </a:p>
        </p:txBody>
      </p:sp>
      <p:sp>
        <p:nvSpPr>
          <p:cNvPr id="158" name="文本框 157"/>
          <p:cNvSpPr txBox="1"/>
          <p:nvPr/>
        </p:nvSpPr>
        <p:spPr>
          <a:xfrm>
            <a:off x="3814377" y="5005121"/>
            <a:ext cx="997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添加</a:t>
            </a:r>
            <a:r>
              <a:rPr lang="zh-CN" altLang="en-US" sz="1600" dirty="0">
                <a:solidFill>
                  <a:srgbClr val="6C2F8E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文字</a:t>
            </a:r>
          </a:p>
        </p:txBody>
      </p:sp>
      <p:sp>
        <p:nvSpPr>
          <p:cNvPr id="41" name="矩形 40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112306" y="1117223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389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1239838" y="1268413"/>
            <a:ext cx="89598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  <a:p>
            <a:pPr eaLnBrk="1" hangingPunct="1">
              <a:defRPr/>
            </a:pP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1463675" y="4197350"/>
            <a:ext cx="1162050" cy="876300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2C7AAB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2054225" y="4086225"/>
            <a:ext cx="1162050" cy="987425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3BC1A6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2701925" y="3581400"/>
            <a:ext cx="1162050" cy="1492250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F15654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3349625" y="3084513"/>
            <a:ext cx="1162050" cy="1989137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F6A055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4016375" y="4505325"/>
            <a:ext cx="1162050" cy="568325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F38E91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4654550" y="3465513"/>
            <a:ext cx="1162050" cy="1608137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95193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5276850" y="3797300"/>
            <a:ext cx="1162050" cy="1276350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3BC1A6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7215188" y="2722563"/>
            <a:ext cx="1162050" cy="2351087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95193D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7862888" y="3797300"/>
            <a:ext cx="1162050" cy="1276350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F38E91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>
            <a:off x="9267825" y="3797300"/>
            <a:ext cx="1162050" cy="1276350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2C7AAB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9" name="任意多边形 58"/>
          <p:cNvSpPr/>
          <p:nvPr/>
        </p:nvSpPr>
        <p:spPr>
          <a:xfrm>
            <a:off x="8528050" y="4351338"/>
            <a:ext cx="1162050" cy="722312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EF5653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2192338" y="5299075"/>
            <a:ext cx="7689850" cy="1385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项目标题问题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的书，坊间颇有多种，以密宗所属为盛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。前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赴上海，求教求解于南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师项目标题大事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。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本书所记录的，是南师随机对胡君等所讲，先从死亡开始讲起，一直解释到人的出生，皆以人类正常生命轮转变化而言说。所讲虽不外于佛法之原理，但并不沾染宗教意识，而纯粹站在生命科学的立场，加以阐释。 此外，南师更随机提示修持重点，从不同角度解说，俾使学人易于把握关键，进入修持之正路，更能了解个人修持的进度和方向，不致迷途。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Powerpoint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Template </a:t>
            </a:r>
            <a:r>
              <a:rPr lang="en-US" altLang="zh-CN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Dsigned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 by </a:t>
            </a:r>
            <a:r>
              <a:rPr lang="en-US" altLang="zh-CN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Mingjun</a:t>
            </a:r>
            <a:r>
              <a:rPr lang="en-US" altLang="zh-CN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. You cannot improve your past, but you can improve your future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，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非仅为个人求解，而是为海外游子、友朋、同道而来寻求善解。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一般说来，出家人是为了生死而离世努力，但是在家人也同样有生死问题，岂能不予重视。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这篇记录是为出家众所讲，听众中颇有从学南师多年者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5910263" y="3465513"/>
            <a:ext cx="1162050" cy="1608137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F6A055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6550025" y="4022725"/>
            <a:ext cx="1162050" cy="1050925"/>
          </a:xfrm>
          <a:custGeom>
            <a:avLst/>
            <a:gdLst>
              <a:gd name="connsiteX0" fmla="*/ 0 w 1200150"/>
              <a:gd name="connsiteY0" fmla="*/ 876450 h 933600"/>
              <a:gd name="connsiteX1" fmla="*/ 628650 w 1200150"/>
              <a:gd name="connsiteY1" fmla="*/ 150 h 933600"/>
              <a:gd name="connsiteX2" fmla="*/ 1200150 w 1200150"/>
              <a:gd name="connsiteY2" fmla="*/ 933600 h 933600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62865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01 h 876301"/>
              <a:gd name="connsiteX1" fmla="*/ 571500 w 1162050"/>
              <a:gd name="connsiteY1" fmla="*/ 1 h 876301"/>
              <a:gd name="connsiteX2" fmla="*/ 1162050 w 1162050"/>
              <a:gd name="connsiteY2" fmla="*/ 871538 h 876301"/>
              <a:gd name="connsiteX0" fmla="*/ 0 w 1162050"/>
              <a:gd name="connsiteY0" fmla="*/ 876336 h 876336"/>
              <a:gd name="connsiteX1" fmla="*/ 571500 w 1162050"/>
              <a:gd name="connsiteY1" fmla="*/ 36 h 876336"/>
              <a:gd name="connsiteX2" fmla="*/ 1162050 w 1162050"/>
              <a:gd name="connsiteY2" fmla="*/ 871573 h 87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2050" h="876336">
                <a:moveTo>
                  <a:pt x="0" y="876336"/>
                </a:moveTo>
                <a:cubicBezTo>
                  <a:pt x="328612" y="523910"/>
                  <a:pt x="268288" y="5592"/>
                  <a:pt x="571500" y="36"/>
                </a:cubicBezTo>
                <a:cubicBezTo>
                  <a:pt x="874712" y="-5520"/>
                  <a:pt x="852487" y="620748"/>
                  <a:pt x="1162050" y="871573"/>
                </a:cubicBezTo>
              </a:path>
            </a:pathLst>
          </a:custGeom>
          <a:solidFill>
            <a:srgbClr val="6C2F8E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143937" y="1532394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112306" y="1117223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13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矩形 11"/>
          <p:cNvSpPr>
            <a:spLocks noChangeArrowheads="1"/>
          </p:cNvSpPr>
          <p:nvPr/>
        </p:nvSpPr>
        <p:spPr bwMode="auto">
          <a:xfrm>
            <a:off x="2005495" y="2797217"/>
            <a:ext cx="10225087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项目标题问题</a:t>
            </a: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的书，坊间颇有多种，以密宗所属为盛</a:t>
            </a:r>
            <a:r>
              <a:rPr lang="zh-CN" altLang="en-US" sz="800" dirty="0" smtClean="0">
                <a:latin typeface="造字工房悦黑体验版纤细体" pitchFamily="50" charset="-122"/>
                <a:ea typeface="造字工房悦黑体验版纤细体" pitchFamily="50" charset="-122"/>
              </a:rPr>
              <a:t>。前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                                 </a:t>
            </a: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赴上海，求教求解于南师关生死大事。 本所记录的，是南师随机对胡君等所讲，先从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 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                                                                                                           </a:t>
            </a: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死亡开始讲起，一直解释人的出生，皆以人类正常生命轮转变化而言说。所讲虽不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                                                                                                                                     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                                                                                                                                        </a:t>
            </a: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外于佛法之原理，但并不沾染宗教意识，而纯粹站在生命科学的立场，加以阐释。 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                                                                                                                         </a:t>
            </a: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此外，南师更随机提示修持重点，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                                                                                                                                                                                             从不同角度解说，俾使学人易于把握关键，进入修持之正路，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                                                                                                                                                        </a:t>
            </a: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致迷途人的生命，本是各宗教追根求源的目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造字工房悦黑体验版纤细体" pitchFamily="50" charset="-122"/>
                <a:ea typeface="造字工房悦黑体验版纤细体" pitchFamily="50" charset="-122"/>
              </a:rPr>
              <a:t>                                                                                                                                                                    </a:t>
            </a:r>
            <a:r>
              <a:rPr lang="zh-CN" altLang="en-US" sz="800" dirty="0">
                <a:latin typeface="造字工房悦黑体验版纤细体" pitchFamily="50" charset="-122"/>
                <a:ea typeface="造字工房悦黑体验版纤细体" pitchFamily="50" charset="-122"/>
              </a:rPr>
              <a:t>标，对于生死死生，自各有不同诠释。胡君不远万里而来，非仅为个人求解，而是为海外游子、友朋、</a:t>
            </a:r>
            <a:endParaRPr lang="en-US" altLang="zh-CN" sz="800" dirty="0"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076807" y="2852117"/>
            <a:ext cx="858838" cy="124376"/>
          </a:xfrm>
          <a:prstGeom prst="roundRect">
            <a:avLst/>
          </a:prstGeom>
          <a:solidFill>
            <a:srgbClr val="2C7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1456220" y="3631580"/>
            <a:ext cx="3941762" cy="124376"/>
          </a:xfrm>
          <a:prstGeom prst="roundRect">
            <a:avLst/>
          </a:prstGeom>
          <a:solidFill>
            <a:srgbClr val="F18D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2554770" y="4017342"/>
            <a:ext cx="3635375" cy="128665"/>
          </a:xfrm>
          <a:prstGeom prst="roundRect">
            <a:avLst/>
          </a:prstGeom>
          <a:solidFill>
            <a:srgbClr val="F15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1935645" y="4695205"/>
            <a:ext cx="5778500" cy="128665"/>
          </a:xfrm>
          <a:prstGeom prst="roundRect">
            <a:avLst/>
          </a:prstGeom>
          <a:solidFill>
            <a:srgbClr val="951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4916970" y="5055567"/>
            <a:ext cx="1717675" cy="127593"/>
          </a:xfrm>
          <a:prstGeom prst="roundRect">
            <a:avLst/>
          </a:prstGeom>
          <a:solidFill>
            <a:srgbClr val="3B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2653195" y="5442917"/>
            <a:ext cx="3752850" cy="127593"/>
          </a:xfrm>
          <a:prstGeom prst="roundRect">
            <a:avLst/>
          </a:prstGeom>
          <a:solidFill>
            <a:srgbClr val="F6A0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4112107" y="4336430"/>
            <a:ext cx="1717675" cy="12759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1695932" y="3239467"/>
            <a:ext cx="1717675" cy="127593"/>
          </a:xfrm>
          <a:prstGeom prst="roundRect">
            <a:avLst/>
          </a:prstGeom>
          <a:solidFill>
            <a:srgbClr val="3BC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9030075" y="813757"/>
            <a:ext cx="2030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7122F"/>
                </a:solidFill>
                <a:latin typeface="方正宋三简体" panose="02010601030101010101" pitchFamily="2" charset="-122"/>
                <a:ea typeface="方正宋三简体" panose="02010601030101010101" pitchFamily="2" charset="-122"/>
              </a:rPr>
              <a:t>项目标题</a:t>
            </a:r>
            <a:endParaRPr lang="zh-CN" altLang="en-US" sz="2400" dirty="0">
              <a:solidFill>
                <a:srgbClr val="07122F"/>
              </a:solidFill>
              <a:latin typeface="方正宋三简体" panose="02010601030101010101" pitchFamily="2" charset="-122"/>
              <a:ea typeface="方正宋三简体" panose="02010601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007261" y="1585486"/>
            <a:ext cx="50536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itover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and over, and thought about it. As I have said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before,she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was not a child who had been trained to ask 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permissionor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 consult her elders about things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882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926" y="1076446"/>
            <a:ext cx="10059987" cy="4776393"/>
          </a:xfrm>
          <a:prstGeom prst="rect">
            <a:avLst/>
          </a:prstGeom>
        </p:spPr>
      </p:pic>
      <p:sp>
        <p:nvSpPr>
          <p:cNvPr id="6" name="直角三角形 5"/>
          <p:cNvSpPr/>
          <p:nvPr/>
        </p:nvSpPr>
        <p:spPr>
          <a:xfrm>
            <a:off x="1304926" y="3338239"/>
            <a:ext cx="2514600" cy="2514600"/>
          </a:xfrm>
          <a:prstGeom prst="rtTriangle">
            <a:avLst/>
          </a:prstGeom>
          <a:solidFill>
            <a:srgbClr val="6C2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rot="16200000">
            <a:off x="8850313" y="3338239"/>
            <a:ext cx="2514600" cy="2514600"/>
          </a:xfrm>
          <a:prstGeom prst="rtTriangle">
            <a:avLst/>
          </a:prstGeom>
          <a:solidFill>
            <a:srgbClr val="6C2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854569" y="1346047"/>
            <a:ext cx="7590372" cy="753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200" dirty="0">
                <a:latin typeface="+mn-ea"/>
              </a:rPr>
              <a:t>She looked at the key quite a long time. She turned </a:t>
            </a:r>
            <a:r>
              <a:rPr lang="en-US" altLang="zh-CN" sz="1200" dirty="0" err="1">
                <a:latin typeface="+mn-ea"/>
              </a:rPr>
              <a:t>itover</a:t>
            </a:r>
            <a:r>
              <a:rPr lang="en-US" altLang="zh-CN" sz="1200" dirty="0">
                <a:latin typeface="+mn-ea"/>
              </a:rPr>
              <a:t> and over, and thought about it. As I have said </a:t>
            </a:r>
            <a:r>
              <a:rPr lang="en-US" altLang="zh-CN" sz="1200" dirty="0" err="1">
                <a:latin typeface="+mn-ea"/>
              </a:rPr>
              <a:t>before,she</a:t>
            </a:r>
            <a:r>
              <a:rPr lang="en-US" altLang="zh-CN" sz="1200" dirty="0">
                <a:latin typeface="+mn-ea"/>
              </a:rPr>
              <a:t> was not a child who had been trained to ask </a:t>
            </a:r>
            <a:r>
              <a:rPr lang="en-US" altLang="zh-CN" sz="1200" dirty="0" err="1">
                <a:latin typeface="+mn-ea"/>
              </a:rPr>
              <a:t>permissionor</a:t>
            </a:r>
            <a:r>
              <a:rPr lang="en-US" altLang="zh-CN" sz="1200" dirty="0">
                <a:latin typeface="+mn-ea"/>
              </a:rPr>
              <a:t> consult her elders about things</a:t>
            </a:r>
            <a:endParaRPr lang="zh-CN" alt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360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 hidden="1"/>
          <p:cNvGrpSpPr/>
          <p:nvPr/>
        </p:nvGrpSpPr>
        <p:grpSpPr>
          <a:xfrm>
            <a:off x="-93835" y="6303526"/>
            <a:ext cx="12803188" cy="583947"/>
            <a:chOff x="-1588" y="1341438"/>
            <a:chExt cx="265113" cy="3887787"/>
          </a:xfrm>
        </p:grpSpPr>
        <p:sp>
          <p:nvSpPr>
            <p:cNvPr id="137" name="矩形 136"/>
            <p:cNvSpPr/>
            <p:nvPr/>
          </p:nvSpPr>
          <p:spPr>
            <a:xfrm>
              <a:off x="0" y="1341438"/>
              <a:ext cx="263525" cy="647700"/>
            </a:xfrm>
            <a:prstGeom prst="rect">
              <a:avLst/>
            </a:prstGeom>
            <a:solidFill>
              <a:srgbClr val="2C7A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8" name="矩形 137"/>
            <p:cNvSpPr/>
            <p:nvPr/>
          </p:nvSpPr>
          <p:spPr>
            <a:xfrm>
              <a:off x="0" y="1911350"/>
              <a:ext cx="263525" cy="576263"/>
            </a:xfrm>
            <a:prstGeom prst="rect">
              <a:avLst/>
            </a:prstGeom>
            <a:solidFill>
              <a:srgbClr val="85D2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>
              <a:off x="0" y="2416175"/>
              <a:ext cx="263525" cy="576263"/>
            </a:xfrm>
            <a:prstGeom prst="rect">
              <a:avLst/>
            </a:prstGeom>
            <a:solidFill>
              <a:srgbClr val="F2E8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0" name="矩形 139"/>
            <p:cNvSpPr/>
            <p:nvPr/>
          </p:nvSpPr>
          <p:spPr>
            <a:xfrm>
              <a:off x="0" y="2960688"/>
              <a:ext cx="263525" cy="576262"/>
            </a:xfrm>
            <a:prstGeom prst="rect">
              <a:avLst/>
            </a:prstGeom>
            <a:solidFill>
              <a:srgbClr val="F5AB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>
              <a:off x="0" y="3536950"/>
              <a:ext cx="263525" cy="576263"/>
            </a:xfrm>
            <a:prstGeom prst="rect">
              <a:avLst/>
            </a:prstGeom>
            <a:solidFill>
              <a:srgbClr val="F15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>
              <a:off x="0" y="4113213"/>
              <a:ext cx="263525" cy="576262"/>
            </a:xfrm>
            <a:prstGeom prst="rect">
              <a:avLst/>
            </a:prstGeom>
            <a:solidFill>
              <a:srgbClr val="9519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-1588" y="4652963"/>
              <a:ext cx="263526" cy="576262"/>
            </a:xfrm>
            <a:prstGeom prst="rect">
              <a:avLst/>
            </a:prstGeom>
            <a:solidFill>
              <a:srgbClr val="6C2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315197" y="6293371"/>
            <a:ext cx="13144741" cy="4322913"/>
            <a:chOff x="-315197" y="6293371"/>
            <a:chExt cx="13144741" cy="4322913"/>
          </a:xfrm>
        </p:grpSpPr>
        <p:grpSp>
          <p:nvGrpSpPr>
            <p:cNvPr id="179" name="组合 178"/>
            <p:cNvGrpSpPr/>
            <p:nvPr/>
          </p:nvGrpSpPr>
          <p:grpSpPr>
            <a:xfrm rot="16200000">
              <a:off x="2951215" y="7103881"/>
              <a:ext cx="3485974" cy="2762657"/>
              <a:chOff x="-2091214" y="2004325"/>
              <a:chExt cx="3485974" cy="2762657"/>
            </a:xfrm>
          </p:grpSpPr>
          <p:sp>
            <p:nvSpPr>
              <p:cNvPr id="180" name="直角三角形 179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3" name="组合 192"/>
            <p:cNvGrpSpPr/>
            <p:nvPr/>
          </p:nvGrpSpPr>
          <p:grpSpPr>
            <a:xfrm rot="16200000">
              <a:off x="6155559" y="7122351"/>
              <a:ext cx="3485974" cy="2762657"/>
              <a:chOff x="-2091214" y="2004325"/>
              <a:chExt cx="3485974" cy="2762657"/>
            </a:xfrm>
          </p:grpSpPr>
          <p:sp>
            <p:nvSpPr>
              <p:cNvPr id="194" name="直角三角形 193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7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0" name="组合 199"/>
            <p:cNvGrpSpPr/>
            <p:nvPr/>
          </p:nvGrpSpPr>
          <p:grpSpPr>
            <a:xfrm rot="16200000">
              <a:off x="7860895" y="6956273"/>
              <a:ext cx="3485974" cy="2762657"/>
              <a:chOff x="-2091214" y="2004325"/>
              <a:chExt cx="3485974" cy="2762657"/>
            </a:xfrm>
          </p:grpSpPr>
          <p:sp>
            <p:nvSpPr>
              <p:cNvPr id="201" name="直角三角形 200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7" name="组合 206"/>
            <p:cNvGrpSpPr/>
            <p:nvPr/>
          </p:nvGrpSpPr>
          <p:grpSpPr>
            <a:xfrm rot="16200000">
              <a:off x="8800497" y="7187243"/>
              <a:ext cx="3485974" cy="2762657"/>
              <a:chOff x="-2091214" y="2004325"/>
              <a:chExt cx="3485974" cy="2762657"/>
            </a:xfrm>
          </p:grpSpPr>
          <p:sp>
            <p:nvSpPr>
              <p:cNvPr id="208" name="直角三角形 207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4" name="组合 213"/>
            <p:cNvGrpSpPr/>
            <p:nvPr/>
          </p:nvGrpSpPr>
          <p:grpSpPr>
            <a:xfrm rot="16200000">
              <a:off x="7004132" y="6959011"/>
              <a:ext cx="3485974" cy="2762657"/>
              <a:chOff x="-2091214" y="2004325"/>
              <a:chExt cx="3485974" cy="2762657"/>
            </a:xfrm>
          </p:grpSpPr>
          <p:sp>
            <p:nvSpPr>
              <p:cNvPr id="215" name="直角三角形 214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6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0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1" name="组合 220"/>
            <p:cNvGrpSpPr/>
            <p:nvPr/>
          </p:nvGrpSpPr>
          <p:grpSpPr>
            <a:xfrm rot="16200000">
              <a:off x="1435765" y="6655029"/>
              <a:ext cx="3485974" cy="2762657"/>
              <a:chOff x="-2091214" y="2004325"/>
              <a:chExt cx="3485974" cy="2762657"/>
            </a:xfrm>
          </p:grpSpPr>
          <p:sp>
            <p:nvSpPr>
              <p:cNvPr id="222" name="直角三角形 221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3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4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5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6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8" name="组合 227"/>
            <p:cNvGrpSpPr/>
            <p:nvPr/>
          </p:nvGrpSpPr>
          <p:grpSpPr>
            <a:xfrm rot="16200000">
              <a:off x="194581" y="7141981"/>
              <a:ext cx="3485974" cy="2762657"/>
              <a:chOff x="-2091214" y="2004325"/>
              <a:chExt cx="3485974" cy="2762657"/>
            </a:xfrm>
          </p:grpSpPr>
          <p:sp>
            <p:nvSpPr>
              <p:cNvPr id="229" name="直角三角形 228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0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1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2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3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4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5" name="组合 234"/>
            <p:cNvGrpSpPr/>
            <p:nvPr/>
          </p:nvGrpSpPr>
          <p:grpSpPr>
            <a:xfrm rot="16200000">
              <a:off x="-676855" y="6874379"/>
              <a:ext cx="3485974" cy="2762657"/>
              <a:chOff x="-2091214" y="2004325"/>
              <a:chExt cx="3485974" cy="2762657"/>
            </a:xfrm>
          </p:grpSpPr>
          <p:sp>
            <p:nvSpPr>
              <p:cNvPr id="236" name="直角三角形 235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7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8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9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0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1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 rot="16200000">
              <a:off x="4390964" y="6929420"/>
              <a:ext cx="3485974" cy="2762657"/>
              <a:chOff x="-2091214" y="2004325"/>
              <a:chExt cx="3485974" cy="2762657"/>
            </a:xfrm>
          </p:grpSpPr>
          <p:sp>
            <p:nvSpPr>
              <p:cNvPr id="124" name="直角三角形 123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7" name="组合 146"/>
            <p:cNvGrpSpPr/>
            <p:nvPr/>
          </p:nvGrpSpPr>
          <p:grpSpPr>
            <a:xfrm rot="16200000">
              <a:off x="9705229" y="7491968"/>
              <a:ext cx="3485974" cy="2762657"/>
              <a:chOff x="-2091214" y="2004325"/>
              <a:chExt cx="3485974" cy="2762657"/>
            </a:xfrm>
          </p:grpSpPr>
          <p:sp>
            <p:nvSpPr>
              <p:cNvPr id="148" name="直角三角形 147"/>
              <p:cNvSpPr/>
              <p:nvPr/>
            </p:nvSpPr>
            <p:spPr>
              <a:xfrm rot="13500000">
                <a:off x="-1367895" y="2004325"/>
                <a:ext cx="2762655" cy="2762655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Right Triangle 38_6"/>
              <p:cNvSpPr/>
              <p:nvPr/>
            </p:nvSpPr>
            <p:spPr>
              <a:xfrm rot="13500000">
                <a:off x="-1520295" y="2004325"/>
                <a:ext cx="2762655" cy="2762655"/>
              </a:xfrm>
              <a:prstGeom prst="rtTriangle">
                <a:avLst/>
              </a:prstGeom>
              <a:solidFill>
                <a:srgbClr val="85D2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Right Triangle 38_4"/>
              <p:cNvSpPr/>
              <p:nvPr/>
            </p:nvSpPr>
            <p:spPr>
              <a:xfrm rot="13500000">
                <a:off x="-1635686" y="2004326"/>
                <a:ext cx="2762655" cy="2762655"/>
              </a:xfrm>
              <a:prstGeom prst="rtTriangle">
                <a:avLst/>
              </a:prstGeom>
              <a:solidFill>
                <a:srgbClr val="F5AB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ight Triangle 38_3"/>
              <p:cNvSpPr/>
              <p:nvPr/>
            </p:nvSpPr>
            <p:spPr>
              <a:xfrm rot="13500000">
                <a:off x="-1763603" y="2004325"/>
                <a:ext cx="2762655" cy="2762655"/>
              </a:xfrm>
              <a:prstGeom prst="rtTriangle">
                <a:avLst/>
              </a:prstGeom>
              <a:solidFill>
                <a:srgbClr val="F156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ight Triangle 38_2"/>
              <p:cNvSpPr/>
              <p:nvPr/>
            </p:nvSpPr>
            <p:spPr>
              <a:xfrm rot="13500000">
                <a:off x="-1925918" y="2004325"/>
                <a:ext cx="2762655" cy="2762655"/>
              </a:xfrm>
              <a:prstGeom prst="rtTriangle">
                <a:avLst/>
              </a:prstGeom>
              <a:solidFill>
                <a:srgbClr val="9519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ight Triangle 38_1"/>
              <p:cNvSpPr/>
              <p:nvPr/>
            </p:nvSpPr>
            <p:spPr>
              <a:xfrm rot="13500000">
                <a:off x="-2091214" y="2004327"/>
                <a:ext cx="2762655" cy="2762655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90" name="图片 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458" y="1400875"/>
            <a:ext cx="3941654" cy="4114429"/>
          </a:xfrm>
          <a:prstGeom prst="rect">
            <a:avLst/>
          </a:prstGeom>
        </p:spPr>
      </p:pic>
      <p:sp>
        <p:nvSpPr>
          <p:cNvPr id="91" name="文本框 90"/>
          <p:cNvSpPr txBox="1"/>
          <p:nvPr/>
        </p:nvSpPr>
        <p:spPr>
          <a:xfrm>
            <a:off x="5974049" y="2503395"/>
            <a:ext cx="564234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600" spc="600" dirty="0">
                <a:solidFill>
                  <a:schemeClr val="bg1"/>
                </a:solidFill>
                <a:latin typeface="+mj-ea"/>
                <a:ea typeface="+mj-ea"/>
              </a:rPr>
              <a:t>七色花</a:t>
            </a:r>
          </a:p>
        </p:txBody>
      </p:sp>
    </p:spTree>
    <p:extLst>
      <p:ext uri="{BB962C8B-B14F-4D97-AF65-F5344CB8AC3E}">
        <p14:creationId xmlns:p14="http://schemas.microsoft.com/office/powerpoint/2010/main" val="294989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中国风">
      <a:majorFont>
        <a:latin typeface="华文细黑"/>
        <a:ea typeface="方正清刻本悦宋简体"/>
        <a:cs typeface=""/>
      </a:majorFont>
      <a:minorFont>
        <a:latin typeface="华文细黑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1930</Words>
  <Application>Microsoft Office PowerPoint</Application>
  <PresentationFormat>宽屏</PresentationFormat>
  <Paragraphs>224</Paragraphs>
  <Slides>21</Slides>
  <Notes>17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等线</vt:lpstr>
      <vt:lpstr>方正清刻本悦宋简体</vt:lpstr>
      <vt:lpstr>方正宋三简体</vt:lpstr>
      <vt:lpstr>方正幼线简体</vt:lpstr>
      <vt:lpstr>汉仪长美黑简</vt:lpstr>
      <vt:lpstr>华文细黑</vt:lpstr>
      <vt:lpstr>宋体</vt:lpstr>
      <vt:lpstr>幼圆</vt:lpstr>
      <vt:lpstr>造字工房悦黑体验版纤细体</vt:lpstr>
      <vt:lpstr>Arial</vt:lpstr>
      <vt:lpstr>Office 主题​​</vt:lpstr>
      <vt:lpstr>图表</vt:lpstr>
      <vt:lpstr>工作表</vt:lpstr>
      <vt:lpstr>Worksheet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25</cp:revision>
  <dcterms:created xsi:type="dcterms:W3CDTF">2017-03-14T03:30:01Z</dcterms:created>
  <dcterms:modified xsi:type="dcterms:W3CDTF">2017-03-15T08:38:19Z</dcterms:modified>
</cp:coreProperties>
</file>