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8"/>
  </p:handoutMasterIdLst>
  <p:sldIdLst>
    <p:sldId id="351" r:id="rId3"/>
    <p:sldId id="341" r:id="rId5"/>
    <p:sldId id="322" r:id="rId6"/>
    <p:sldId id="342" r:id="rId7"/>
    <p:sldId id="360" r:id="rId8"/>
    <p:sldId id="364" r:id="rId9"/>
    <p:sldId id="359" r:id="rId10"/>
    <p:sldId id="352" r:id="rId11"/>
    <p:sldId id="346" r:id="rId12"/>
    <p:sldId id="362" r:id="rId13"/>
    <p:sldId id="361" r:id="rId14"/>
    <p:sldId id="358" r:id="rId15"/>
    <p:sldId id="353" r:id="rId16"/>
    <p:sldId id="345" r:id="rId17"/>
    <p:sldId id="326" r:id="rId18"/>
    <p:sldId id="355" r:id="rId19"/>
    <p:sldId id="363" r:id="rId20"/>
    <p:sldId id="366" r:id="rId21"/>
    <p:sldId id="354" r:id="rId22"/>
    <p:sldId id="356" r:id="rId23"/>
    <p:sldId id="343" r:id="rId24"/>
    <p:sldId id="329" r:id="rId25"/>
    <p:sldId id="357" r:id="rId26"/>
    <p:sldId id="367" r:id="rId27"/>
  </p:sldIdLst>
  <p:sldSz cx="9144000" cy="5143500" type="screen16x9"/>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8E8F"/>
    <a:srgbClr val="1A6D8C"/>
    <a:srgbClr val="E8F3F5"/>
    <a:srgbClr val="FEBF02"/>
    <a:srgbClr val="34425B"/>
    <a:srgbClr val="A2B0CA"/>
    <a:srgbClr val="508CC2"/>
    <a:srgbClr val="2E75B5"/>
    <a:srgbClr val="0069B8"/>
    <a:srgbClr val="0056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2900" autoAdjust="0"/>
    <p:restoredTop sz="94660" autoAdjust="0"/>
  </p:normalViewPr>
  <p:slideViewPr>
    <p:cSldViewPr>
      <p:cViewPr varScale="1">
        <p:scale>
          <a:sx n="90" d="100"/>
          <a:sy n="90" d="100"/>
        </p:scale>
        <p:origin x="-272" y="-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3" d="100"/>
        <a:sy n="63" d="100"/>
      </p:scale>
      <p:origin x="0" y="0"/>
    </p:cViewPr>
  </p:sorterViewPr>
  <p:notesViewPr>
    <p:cSldViewPr>
      <p:cViewPr varScale="1">
        <p:scale>
          <a:sx n="86" d="100"/>
          <a:sy n="86" d="100"/>
        </p:scale>
        <p:origin x="-38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6.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accent1"/>
            </a:solidFill>
            <a:effectLst>
              <a:outerShdw blurRad="50800" dist="38100" dir="8100000" algn="tr" rotWithShape="0">
                <a:prstClr val="black">
                  <a:alpha val="40000"/>
                </a:prstClr>
              </a:outerShdw>
            </a:effectLst>
          </c:spPr>
          <c:explosion val="0"/>
          <c:dPt>
            <c:idx val="0"/>
            <c:bubble3D val="0"/>
            <c:spPr>
              <a:solidFill>
                <a:schemeClr val="accent1"/>
              </a:solidFill>
              <a:effectLst>
                <a:outerShdw blurRad="50800" dist="38100" dir="8100000" algn="tr" rotWithShape="0">
                  <a:prstClr val="black">
                    <a:alpha val="40000"/>
                  </a:prstClr>
                </a:outerShdw>
              </a:effectLst>
            </c:spPr>
          </c:dPt>
          <c:dPt>
            <c:idx val="1"/>
            <c:bubble3D val="0"/>
            <c:spPr>
              <a:solidFill>
                <a:schemeClr val="accent1"/>
              </a:solidFill>
              <a:effectLst>
                <a:outerShdw blurRad="50800" dist="38100" dir="8100000" algn="tr" rotWithShape="0">
                  <a:prstClr val="black">
                    <a:alpha val="40000"/>
                  </a:prstClr>
                </a:outerShdw>
              </a:effectLst>
            </c:spPr>
          </c:dPt>
          <c:dLbls>
            <c:numFmt formatCode="General" sourceLinked="1"/>
            <c:spPr>
              <a:no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tx1"/>
                    </a:solidFill>
                    <a:latin typeface="+mn-lt"/>
                    <a:ea typeface="+mn-ea"/>
                    <a:cs typeface="+mn-cs"/>
                  </a:defRPr>
                </a:pPr>
              </a:p>
            </c:txPr>
            <c:dLblPos val="bestFit"/>
            <c:showLegendKey val="1"/>
            <c:showVal val="1"/>
            <c:showCatName val="1"/>
            <c:showSerName val="1"/>
            <c:showPercent val="1"/>
            <c:showBubbleSize val="1"/>
            <c:showLeaderLines val="1"/>
            <c:extLst>
              <c:ext xmlns:c15="http://schemas.microsoft.com/office/drawing/2012/chart" uri="{CE6537A1-D6FC-4f65-9D91-7224C49458BB}">
                <c15:layout/>
                <c15:showLeaderLines val="1"/>
                <c15:leaderLines/>
              </c:ext>
            </c:extLst>
          </c:dLbls>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ser>
        <c:dLbls>
          <c:showLegendKey val="1"/>
          <c:showVal val="1"/>
          <c:showCatName val="1"/>
          <c:showSerName val="1"/>
          <c:showPercent val="1"/>
          <c:showBubbleSize val="1"/>
          <c:showLeaderLines val="1"/>
        </c:dLbls>
        <c:firstSliceAng val="0"/>
      </c:pieChart>
    </c:plotArea>
    <c:plotVisOnly val="1"/>
    <c:dispBlanksAs val="zero"/>
    <c:showDLblsOverMax val="0"/>
  </c:chart>
  <c:txPr>
    <a:bodyPr/>
    <a:lstStyle/>
    <a:p>
      <a:pPr>
        <a:defRPr lang="zh-CN" sz="1800"/>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0EDBA6-3167-4CE9-B928-339579E207F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53DB7F-D4F4-4AE4-B28C-F74E3E8373D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fontAlgn="base">
              <a:spcBef>
                <a:spcPct val="0"/>
              </a:spcBef>
              <a:spcAft>
                <a:spcPct val="0"/>
              </a:spcAft>
            </a:pPr>
            <a:fld id="{05D3CAE2-DF8C-46B1-A542-AE2B49BED89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2" name="图片 1" descr="57ba5e9e290a8"/>
          <p:cNvPicPr>
            <a:picLocks noChangeAspect="1"/>
          </p:cNvPicPr>
          <p:nvPr userDrawn="1"/>
        </p:nvPicPr>
        <p:blipFill rotWithShape="1">
          <a:blip r:embed="rId2"/>
          <a:srcRect t="755" b="13307"/>
          <a:stretch>
            <a:fillRect/>
          </a:stretch>
        </p:blipFill>
        <p:spPr>
          <a:xfrm>
            <a:off x="-10510" y="-23897"/>
            <a:ext cx="9154510" cy="5167397"/>
          </a:xfrm>
          <a:prstGeom prst="rect">
            <a:avLst/>
          </a:prstGeom>
        </p:spPr>
      </p:pic>
      <p:sp>
        <p:nvSpPr>
          <p:cNvPr id="3" name="矩形 2"/>
          <p:cNvSpPr/>
          <p:nvPr userDrawn="1"/>
        </p:nvSpPr>
        <p:spPr>
          <a:xfrm>
            <a:off x="179512" y="123478"/>
            <a:ext cx="8856984" cy="4896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48"/>
          <p:cNvSpPr txBox="1"/>
          <p:nvPr userDrawn="1"/>
        </p:nvSpPr>
        <p:spPr>
          <a:xfrm>
            <a:off x="395536" y="212355"/>
            <a:ext cx="2816801" cy="215444"/>
          </a:xfrm>
          <a:prstGeom prst="rect">
            <a:avLst/>
          </a:prstGeom>
          <a:noFill/>
        </p:spPr>
        <p:txBody>
          <a:bodyPr wrap="square" lIns="0" tIns="0" rIns="0" bIns="0" rtlCol="0">
            <a:spAutoFit/>
          </a:bodyPr>
          <a:lstStyle/>
          <a:p>
            <a:r>
              <a:rPr lang="zh-CN" altLang="en-US" sz="1400" dirty="0">
                <a:solidFill>
                  <a:srgbClr val="34425B"/>
                </a:solidFill>
                <a:latin typeface="微软雅黑" panose="020B0503020204020204" pitchFamily="34" charset="-122"/>
                <a:ea typeface="微软雅黑" panose="020B0503020204020204" pitchFamily="34" charset="-122"/>
                <a:cs typeface="+mn-ea"/>
                <a:sym typeface="+mn-lt"/>
              </a:rPr>
              <a:t>请替换文字内容</a:t>
            </a:r>
            <a:endParaRPr lang="en-GB" altLang="zh-CN" sz="1400" dirty="0">
              <a:solidFill>
                <a:srgbClr val="34425B"/>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
        <p:nvSpPr>
          <p:cNvPr id="3" name="文本框 37"/>
          <p:cNvSpPr txBox="1"/>
          <p:nvPr userDrawn="1"/>
        </p:nvSpPr>
        <p:spPr>
          <a:xfrm>
            <a:off x="4094835" y="203067"/>
            <a:ext cx="1061795" cy="346125"/>
          </a:xfrm>
          <a:prstGeom prst="rect">
            <a:avLst/>
          </a:prstGeom>
          <a:noFill/>
        </p:spPr>
        <p:txBody>
          <a:bodyPr wrap="none" lIns="68542" tIns="34271" rIns="68542" bIns="34271"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184"/>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184"/>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3305634" y="1819275"/>
            <a:ext cx="2514141" cy="1438275"/>
          </a:xfrm>
          <a:custGeom>
            <a:avLst/>
            <a:gdLst>
              <a:gd name="connsiteX0" fmla="*/ 0 w 3352188"/>
              <a:gd name="connsiteY0" fmla="*/ 0 h 1917700"/>
              <a:gd name="connsiteX1" fmla="*/ 3352188 w 3352188"/>
              <a:gd name="connsiteY1" fmla="*/ 0 h 1917700"/>
              <a:gd name="connsiteX2" fmla="*/ 3352188 w 3352188"/>
              <a:gd name="connsiteY2" fmla="*/ 1917700 h 1917700"/>
              <a:gd name="connsiteX3" fmla="*/ 0 w 3352188"/>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3352188" h="1917700">
                <a:moveTo>
                  <a:pt x="0" y="0"/>
                </a:moveTo>
                <a:lnTo>
                  <a:pt x="3352188" y="0"/>
                </a:lnTo>
                <a:lnTo>
                  <a:pt x="3352188" y="1917700"/>
                </a:lnTo>
                <a:lnTo>
                  <a:pt x="0" y="1917700"/>
                </a:lnTo>
                <a:close/>
              </a:path>
            </a:pathLst>
          </a:custGeom>
          <a:ln>
            <a:solidFill>
              <a:schemeClr val="tx1"/>
            </a:solidFill>
          </a:ln>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586076" y="1775069"/>
            <a:ext cx="2133903" cy="2133905"/>
          </a:xfrm>
          <a:custGeom>
            <a:avLst/>
            <a:gdLst>
              <a:gd name="connsiteX0" fmla="*/ 1422602 w 2845204"/>
              <a:gd name="connsiteY0" fmla="*/ 0 h 2845206"/>
              <a:gd name="connsiteX1" fmla="*/ 2845204 w 2845204"/>
              <a:gd name="connsiteY1" fmla="*/ 1422603 h 2845206"/>
              <a:gd name="connsiteX2" fmla="*/ 1422602 w 2845204"/>
              <a:gd name="connsiteY2" fmla="*/ 2845206 h 2845206"/>
              <a:gd name="connsiteX3" fmla="*/ 0 w 2845204"/>
              <a:gd name="connsiteY3" fmla="*/ 1422603 h 2845206"/>
              <a:gd name="connsiteX4" fmla="*/ 1422602 w 2845204"/>
              <a:gd name="connsiteY4" fmla="*/ 0 h 284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204" h="2845206">
                <a:moveTo>
                  <a:pt x="1422602" y="0"/>
                </a:moveTo>
                <a:cubicBezTo>
                  <a:pt x="2208283" y="0"/>
                  <a:pt x="2845204" y="636921"/>
                  <a:pt x="2845204" y="1422603"/>
                </a:cubicBezTo>
                <a:cubicBezTo>
                  <a:pt x="2845204" y="2208285"/>
                  <a:pt x="2208283" y="2845206"/>
                  <a:pt x="1422602" y="2845206"/>
                </a:cubicBezTo>
                <a:cubicBezTo>
                  <a:pt x="636921" y="2845206"/>
                  <a:pt x="0" y="2208285"/>
                  <a:pt x="0" y="1422603"/>
                </a:cubicBezTo>
                <a:cubicBezTo>
                  <a:pt x="0" y="636921"/>
                  <a:pt x="636921" y="0"/>
                  <a:pt x="1422602"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2.jpeg"/><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
        <p:nvSpPr>
          <p:cNvPr id="7" name="矩形 6"/>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9.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4.xml"/><Relationship Id="rId2" Type="http://schemas.openxmlformats.org/officeDocument/2006/relationships/image" Target="../media/image6.jpe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4.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4.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9.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57ba5e9e290a8"/>
          <p:cNvPicPr>
            <a:picLocks noChangeAspect="1"/>
          </p:cNvPicPr>
          <p:nvPr/>
        </p:nvPicPr>
        <p:blipFill rotWithShape="1">
          <a:blip r:embed="rId1"/>
          <a:srcRect t="18958" b="41296"/>
          <a:stretch>
            <a:fillRect/>
          </a:stretch>
        </p:blipFill>
        <p:spPr>
          <a:xfrm>
            <a:off x="-20227" y="0"/>
            <a:ext cx="9154510" cy="2389904"/>
          </a:xfrm>
          <a:prstGeom prst="rect">
            <a:avLst/>
          </a:prstGeom>
        </p:spPr>
      </p:pic>
      <p:sp>
        <p:nvSpPr>
          <p:cNvPr id="2" name="矩形 1"/>
          <p:cNvSpPr/>
          <p:nvPr/>
        </p:nvSpPr>
        <p:spPr>
          <a:xfrm>
            <a:off x="-29943" y="2389904"/>
            <a:ext cx="9173943" cy="1686458"/>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3" name="椭圆 2"/>
          <p:cNvSpPr/>
          <p:nvPr/>
        </p:nvSpPr>
        <p:spPr>
          <a:xfrm>
            <a:off x="4093135" y="1727851"/>
            <a:ext cx="1253314" cy="1253314"/>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文本框 4"/>
          <p:cNvSpPr txBox="1"/>
          <p:nvPr/>
        </p:nvSpPr>
        <p:spPr>
          <a:xfrm>
            <a:off x="4121105" y="1999822"/>
            <a:ext cx="1140056" cy="784830"/>
          </a:xfrm>
          <a:prstGeom prst="rect">
            <a:avLst/>
          </a:prstGeom>
          <a:noFill/>
        </p:spPr>
        <p:txBody>
          <a:bodyPr wrap="none" rtlCol="0">
            <a:spAutoFit/>
            <a:scene3d>
              <a:camera prst="orthographicFront"/>
              <a:lightRig rig="threePt" dir="t"/>
            </a:scene3d>
            <a:sp3d contourW="12700"/>
          </a:bodyPr>
          <a:lstStyle>
            <a:defPPr>
              <a:defRPr lang="zh-CN"/>
            </a:defPPr>
            <a:lvl1pPr>
              <a:defRPr sz="4800" b="1">
                <a:solidFill>
                  <a:srgbClr val="0070C0"/>
                </a:solidFill>
                <a:latin typeface="+mj-ea"/>
                <a:ea typeface="+mj-ea"/>
              </a:defRPr>
            </a:lvl1pPr>
          </a:lstStyle>
          <a:p>
            <a:r>
              <a:rPr lang="en-US" altLang="zh-CN" sz="4500" b="0" i="1" dirty="0">
                <a:solidFill>
                  <a:schemeClr val="accent1"/>
                </a:solidFill>
                <a:latin typeface="Agency FB" panose="020B0503020202020204" pitchFamily="34" charset="0"/>
              </a:rPr>
              <a:t>LOGO</a:t>
            </a:r>
            <a:endParaRPr lang="zh-CN" altLang="en-US" sz="4500" b="0" i="1" dirty="0">
              <a:solidFill>
                <a:schemeClr val="accent1"/>
              </a:solidFill>
              <a:latin typeface="Agency FB" panose="020B0503020202020204" pitchFamily="34" charset="0"/>
            </a:endParaRPr>
          </a:p>
        </p:txBody>
      </p:sp>
      <p:sp>
        <p:nvSpPr>
          <p:cNvPr id="6" name="文本框 5"/>
          <p:cNvSpPr txBox="1"/>
          <p:nvPr/>
        </p:nvSpPr>
        <p:spPr>
          <a:xfrm>
            <a:off x="374073" y="3180912"/>
            <a:ext cx="8366760" cy="922020"/>
          </a:xfrm>
          <a:prstGeom prst="rect">
            <a:avLst/>
          </a:prstGeom>
          <a:noFill/>
        </p:spPr>
        <p:txBody>
          <a:bodyPr wrap="square" rtlCol="0">
            <a:spAutoFit/>
            <a:scene3d>
              <a:camera prst="orthographicFront"/>
              <a:lightRig rig="threePt" dir="t"/>
            </a:scene3d>
            <a:sp3d contourW="12700"/>
          </a:bodyPr>
          <a:lstStyle/>
          <a:p>
            <a:pPr algn="dist"/>
            <a:r>
              <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rPr>
              <a:t>财务工作总结</a:t>
            </a:r>
            <a:r>
              <a:rPr lang="en-US" altLang="zh-CN" sz="5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374073" y="4151179"/>
            <a:ext cx="8366760" cy="408060"/>
          </a:xfrm>
          <a:prstGeom prst="rect">
            <a:avLst/>
          </a:prstGeom>
          <a:noFill/>
        </p:spPr>
        <p:txBody>
          <a:bodyPr wrap="square" rtlCol="0">
            <a:spAutoFit/>
            <a:scene3d>
              <a:camera prst="orthographicFront"/>
              <a:lightRig rig="threePt" dir="t"/>
            </a:scene3d>
            <a:sp3d contourW="12700"/>
          </a:bodyPr>
          <a:lstStyle/>
          <a:p>
            <a:pPr algn="dist">
              <a:lnSpc>
                <a:spcPct val="114000"/>
              </a:lnSpc>
            </a:pPr>
            <a:r>
              <a:rPr lang="en-US" altLang="zh-CN" sz="900" dirty="0">
                <a:solidFill>
                  <a:schemeClr val="tx1">
                    <a:lumMod val="75000"/>
                    <a:lumOff val="25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900" dirty="0" err="1">
                <a:solidFill>
                  <a:schemeClr val="tx1">
                    <a:lumMod val="75000"/>
                    <a:lumOff val="25000"/>
                  </a:schemeClr>
                </a:solidFill>
                <a:latin typeface="Century Gothic" panose="020B0502020202020204" pitchFamily="34" charset="0"/>
                <a:ea typeface="+mj-ea"/>
              </a:rPr>
              <a:t>field</a:t>
            </a:r>
            <a:r>
              <a:rPr lang="en-US" altLang="zh-CN" sz="900" dirty="0" err="1">
                <a:solidFill>
                  <a:schemeClr val="tx1">
                    <a:lumMod val="75000"/>
                    <a:lumOff val="25000"/>
                  </a:schemeClr>
                </a:solidFill>
                <a:latin typeface="Century Gothic" panose="020B0502020202020204" pitchFamily="34" charset="0"/>
              </a:rPr>
              <a:t>The</a:t>
            </a:r>
            <a:r>
              <a:rPr lang="en-US" altLang="zh-CN" sz="900" dirty="0">
                <a:solidFill>
                  <a:schemeClr val="tx1">
                    <a:lumMod val="75000"/>
                    <a:lumOff val="25000"/>
                  </a:schemeClr>
                </a:solidFill>
                <a:latin typeface="Century Gothic" panose="020B0502020202020204" pitchFamily="34" charset="0"/>
              </a:rPr>
              <a:t> user can demonstrate on a projector or computer, or print the presentation and make it into a film to be used in a wider field</a:t>
            </a:r>
            <a:endParaRPr lang="en-US" altLang="zh-CN" sz="900" dirty="0">
              <a:solidFill>
                <a:schemeClr val="tx1">
                  <a:lumMod val="75000"/>
                  <a:lumOff val="25000"/>
                </a:schemeClr>
              </a:solidFill>
              <a:latin typeface="Century Gothic" panose="020B0502020202020204" pitchFamily="34" charset="0"/>
            </a:endParaRPr>
          </a:p>
        </p:txBody>
      </p:sp>
      <p:sp>
        <p:nvSpPr>
          <p:cNvPr id="8" name="椭圆 7"/>
          <p:cNvSpPr/>
          <p:nvPr/>
        </p:nvSpPr>
        <p:spPr>
          <a:xfrm>
            <a:off x="4565539" y="4719764"/>
            <a:ext cx="206624" cy="206624"/>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文本框 10"/>
          <p:cNvSpPr txBox="1"/>
          <p:nvPr/>
        </p:nvSpPr>
        <p:spPr>
          <a:xfrm>
            <a:off x="573578" y="3012670"/>
            <a:ext cx="8055033" cy="276551"/>
          </a:xfrm>
          <a:prstGeom prst="rect">
            <a:avLst/>
          </a:prstGeom>
          <a:noFill/>
        </p:spPr>
        <p:txBody>
          <a:bodyPr wrap="square" rtlCol="0">
            <a:spAutoFit/>
            <a:scene3d>
              <a:camera prst="orthographicFront"/>
              <a:lightRig rig="threePt" dir="t"/>
            </a:scene3d>
            <a:sp3d contourW="12700"/>
          </a:bodyPr>
          <a:lstStyle/>
          <a:p>
            <a:pPr algn="dist">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endParaRPr lang="en-US" altLang="zh-CN" sz="1050" dirty="0">
              <a:solidFill>
                <a:schemeClr val="tx1">
                  <a:lumMod val="75000"/>
                  <a:lumOff val="25000"/>
                </a:schemeClr>
              </a:solidFill>
              <a:latin typeface="Century Gothic" panose="020B0502020202020204" pitchFamily="34" charset="0"/>
              <a:ea typeface="+mj-ea"/>
            </a:endParaRPr>
          </a:p>
        </p:txBody>
      </p:sp>
      <p:pic>
        <p:nvPicPr>
          <p:cNvPr id="10" name="Paula DeAnda - Why Would I Ever">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7812360" y="-1460698"/>
            <a:ext cx="487363" cy="48736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9"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dissolve">
                                      <p:cBhvr>
                                        <p:cTn id="9" dur="500"/>
                                        <p:tgtEl>
                                          <p:spTgt spid="9"/>
                                        </p:tgtEl>
                                      </p:cBhvr>
                                    </p:animEffect>
                                  </p:childTnLst>
                                </p:cTn>
                              </p:par>
                            </p:childTnLst>
                          </p:cTn>
                        </p:par>
                        <p:par>
                          <p:cTn id="10" fill="hold">
                            <p:stCondLst>
                              <p:cond delay="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37"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900" decel="100000" fill="hold"/>
                                        <p:tgtEl>
                                          <p:spTgt spid="8"/>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p:cTn id="38" repeatCount="indefinite" fill="hold" display="0">
                  <p:stCondLst>
                    <p:cond delay="indefinite"/>
                  </p:stCondLst>
                  <p:endCondLst>
                    <p:cond evt="onStopAudio" delay="0">
                      <p:tgtEl>
                        <p:sldTgt/>
                      </p:tgtEl>
                    </p:cond>
                  </p:endCondLst>
                </p:cTn>
                <p:tgtEl>
                  <p:spTgt spid="10"/>
                </p:tgtEl>
              </p:cMediaNode>
            </p:video>
          </p:childTnLst>
        </p:cTn>
      </p:par>
    </p:tnLst>
    <p:bldLst>
      <p:bldP spid="5" grpId="0"/>
      <p:bldP spid="6" grpId="0"/>
      <p:bldP spid="7" grpId="0"/>
      <p:bldP spid="8" grpId="0" animBg="1"/>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descr="57ba5e9e290a8"/>
          <p:cNvPicPr>
            <a:picLocks noChangeAspect="1"/>
          </p:cNvPicPr>
          <p:nvPr/>
        </p:nvPicPr>
        <p:blipFill rotWithShape="1">
          <a:blip r:embed="rId1"/>
          <a:srcRect t="755" b="13307"/>
          <a:stretch>
            <a:fillRect/>
          </a:stretch>
        </p:blipFill>
        <p:spPr>
          <a:xfrm>
            <a:off x="-10510" y="-23897"/>
            <a:ext cx="9154510" cy="5167397"/>
          </a:xfrm>
          <a:prstGeom prst="rect">
            <a:avLst/>
          </a:prstGeom>
        </p:spPr>
      </p:pic>
      <p:sp>
        <p:nvSpPr>
          <p:cNvPr id="2" name="矩形 1"/>
          <p:cNvSpPr/>
          <p:nvPr/>
        </p:nvSpPr>
        <p:spPr>
          <a:xfrm>
            <a:off x="179512" y="123478"/>
            <a:ext cx="8856984" cy="4896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3923928" y="1841420"/>
            <a:ext cx="3352605" cy="323075"/>
            <a:chOff x="4219435" y="1504678"/>
            <a:chExt cx="3352605" cy="323075"/>
          </a:xfrm>
        </p:grpSpPr>
        <p:sp>
          <p:nvSpPr>
            <p:cNvPr id="13" name="Hexagon 5"/>
            <p:cNvSpPr/>
            <p:nvPr/>
          </p:nvSpPr>
          <p:spPr bwMode="auto">
            <a:xfrm>
              <a:off x="4219435" y="1505932"/>
              <a:ext cx="373312" cy="321821"/>
            </a:xfrm>
            <a:prstGeom prst="hexagon">
              <a:avLst/>
            </a:prstGeom>
            <a:solidFill>
              <a:schemeClr val="accent1">
                <a:lumMod val="100000"/>
              </a:schemeClr>
            </a:solidFill>
            <a:ln w="19050">
              <a:noFill/>
              <a:round/>
            </a:ln>
          </p:spPr>
          <p:txBody>
            <a:bodyPr rot="0" spcFirstLastPara="0" vert="horz" wrap="none" lIns="91440" tIns="45720" rIns="91440" bIns="45720" anchor="ctr" anchorCtr="1" forceAA="0" compatLnSpc="1">
              <a:normAutofit fontScale="85000" lnSpcReduction="20000"/>
            </a:bodyPr>
            <a:lstStyle/>
            <a:p>
              <a:pPr algn="ctr"/>
              <a:r>
                <a:rPr lang="en-US" altLang="zh-CN" sz="1200">
                  <a:solidFill>
                    <a:schemeClr val="bg1">
                      <a:lumMod val="100000"/>
                    </a:schemeClr>
                  </a:solidFill>
                  <a:latin typeface="Impact" panose="020B0806030902050204" pitchFamily="34" charset="0"/>
                </a:rPr>
                <a:t>01</a:t>
              </a:r>
              <a:endParaRPr lang="en-US" altLang="zh-CN" sz="1200">
                <a:solidFill>
                  <a:schemeClr val="bg1">
                    <a:lumMod val="100000"/>
                  </a:schemeClr>
                </a:solidFill>
                <a:latin typeface="Impact" panose="020B0806030902050204" pitchFamily="34" charset="0"/>
              </a:endParaRPr>
            </a:p>
          </p:txBody>
        </p:sp>
        <p:sp>
          <p:nvSpPr>
            <p:cNvPr id="18" name="Hexagon 13"/>
            <p:cNvSpPr/>
            <p:nvPr/>
          </p:nvSpPr>
          <p:spPr bwMode="auto">
            <a:xfrm>
              <a:off x="4686768" y="1504678"/>
              <a:ext cx="2885272" cy="323075"/>
            </a:xfrm>
            <a:prstGeom prst="hexagon">
              <a:avLst/>
            </a:prstGeom>
            <a:solidFill>
              <a:schemeClr val="accent1">
                <a:lumMod val="100000"/>
              </a:schemeClr>
            </a:solidFill>
            <a:ln w="19050">
              <a:noFill/>
              <a:round/>
            </a:ln>
          </p:spPr>
          <p:txBody>
            <a:bodyPr rot="0" spcFirstLastPara="0" vert="horz" wrap="square" lIns="91440" tIns="45720" rIns="91440" bIns="45720" anchor="ctr" anchorCtr="1" forceAA="0" compatLnSpc="1">
              <a:normAutofit fontScale="92500" lnSpcReduction="20000"/>
            </a:bodyPr>
            <a:lstStyle/>
            <a:p>
              <a:pPr algn="ctr">
                <a:lnSpc>
                  <a:spcPct val="120000"/>
                </a:lnSpc>
              </a:pPr>
              <a:r>
                <a:rPr lang="zh-CN" altLang="en-US" sz="1200" b="1">
                  <a:solidFill>
                    <a:schemeClr val="bg1">
                      <a:lumMod val="100000"/>
                    </a:schemeClr>
                  </a:solidFill>
                </a:rPr>
                <a:t>此部分内容作为文字排版占位显示</a:t>
              </a:r>
              <a:endParaRPr lang="zh-CN" altLang="en-US" sz="1200" b="1">
                <a:solidFill>
                  <a:schemeClr val="bg1">
                    <a:lumMod val="100000"/>
                  </a:schemeClr>
                </a:solidFill>
              </a:endParaRPr>
            </a:p>
          </p:txBody>
        </p:sp>
      </p:grpSp>
      <p:grpSp>
        <p:nvGrpSpPr>
          <p:cNvPr id="24" name="组合 23"/>
          <p:cNvGrpSpPr/>
          <p:nvPr/>
        </p:nvGrpSpPr>
        <p:grpSpPr>
          <a:xfrm>
            <a:off x="3923928" y="2425456"/>
            <a:ext cx="3352605" cy="323075"/>
            <a:chOff x="4219435" y="2088714"/>
            <a:chExt cx="3352605" cy="323075"/>
          </a:xfrm>
        </p:grpSpPr>
        <p:sp>
          <p:nvSpPr>
            <p:cNvPr id="14" name="Hexagon 6"/>
            <p:cNvSpPr/>
            <p:nvPr/>
          </p:nvSpPr>
          <p:spPr bwMode="auto">
            <a:xfrm>
              <a:off x="4219435" y="2088714"/>
              <a:ext cx="373312" cy="321821"/>
            </a:xfrm>
            <a:prstGeom prst="hexagon">
              <a:avLst/>
            </a:prstGeom>
            <a:solidFill>
              <a:srgbClr val="1F8E8F"/>
            </a:solidFill>
            <a:ln w="19050">
              <a:noFill/>
              <a:round/>
            </a:ln>
          </p:spPr>
          <p:txBody>
            <a:bodyPr rot="0" spcFirstLastPara="0" vert="horz" wrap="none" lIns="91440" tIns="45720" rIns="91440" bIns="45720" anchor="ctr" anchorCtr="1" forceAA="0" compatLnSpc="1">
              <a:normAutofit fontScale="85000" lnSpcReduction="20000"/>
            </a:bodyPr>
            <a:lstStyle/>
            <a:p>
              <a:pPr algn="ctr"/>
              <a:r>
                <a:rPr lang="en-US" altLang="zh-CN" sz="1200">
                  <a:solidFill>
                    <a:schemeClr val="bg1">
                      <a:lumMod val="100000"/>
                    </a:schemeClr>
                  </a:solidFill>
                  <a:latin typeface="Impact" panose="020B0806030902050204" pitchFamily="34" charset="0"/>
                </a:rPr>
                <a:t>02</a:t>
              </a:r>
              <a:endParaRPr lang="en-US" altLang="zh-CN" sz="1200">
                <a:solidFill>
                  <a:schemeClr val="bg1">
                    <a:lumMod val="100000"/>
                  </a:schemeClr>
                </a:solidFill>
                <a:latin typeface="Impact" panose="020B0806030902050204" pitchFamily="34" charset="0"/>
              </a:endParaRPr>
            </a:p>
          </p:txBody>
        </p:sp>
        <p:sp>
          <p:nvSpPr>
            <p:cNvPr id="19" name="Hexagon 14"/>
            <p:cNvSpPr/>
            <p:nvPr/>
          </p:nvSpPr>
          <p:spPr bwMode="auto">
            <a:xfrm>
              <a:off x="4686768" y="2088714"/>
              <a:ext cx="2885272" cy="323075"/>
            </a:xfrm>
            <a:prstGeom prst="hexagon">
              <a:avLst/>
            </a:prstGeom>
            <a:solidFill>
              <a:srgbClr val="1F8E8F"/>
            </a:solidFill>
            <a:ln w="19050">
              <a:noFill/>
              <a:round/>
            </a:ln>
          </p:spPr>
          <p:txBody>
            <a:bodyPr rot="0" spcFirstLastPara="0" vert="horz" wrap="square" lIns="91440" tIns="45720" rIns="91440" bIns="45720" anchor="ctr" anchorCtr="1" forceAA="0" compatLnSpc="1">
              <a:normAutofit fontScale="92500" lnSpcReduction="20000"/>
            </a:bodyPr>
            <a:lstStyle/>
            <a:p>
              <a:pPr algn="ctr">
                <a:lnSpc>
                  <a:spcPct val="120000"/>
                </a:lnSpc>
              </a:pPr>
              <a:r>
                <a:rPr lang="zh-CN" altLang="en-US" sz="1200" b="1">
                  <a:solidFill>
                    <a:schemeClr val="bg1">
                      <a:lumMod val="100000"/>
                    </a:schemeClr>
                  </a:solidFill>
                </a:rPr>
                <a:t>此部分内容作为文字排版占位显示</a:t>
              </a:r>
              <a:endParaRPr lang="zh-CN" altLang="en-US" sz="1200" b="1">
                <a:solidFill>
                  <a:schemeClr val="bg1">
                    <a:lumMod val="100000"/>
                  </a:schemeClr>
                </a:solidFill>
              </a:endParaRPr>
            </a:p>
          </p:txBody>
        </p:sp>
      </p:grpSp>
      <p:grpSp>
        <p:nvGrpSpPr>
          <p:cNvPr id="25" name="组合 24"/>
          <p:cNvGrpSpPr/>
          <p:nvPr/>
        </p:nvGrpSpPr>
        <p:grpSpPr>
          <a:xfrm>
            <a:off x="3923928" y="3008239"/>
            <a:ext cx="3352605" cy="324329"/>
            <a:chOff x="4219435" y="2671497"/>
            <a:chExt cx="3352605" cy="324329"/>
          </a:xfrm>
        </p:grpSpPr>
        <p:sp>
          <p:nvSpPr>
            <p:cNvPr id="15" name="Hexagon 7"/>
            <p:cNvSpPr/>
            <p:nvPr/>
          </p:nvSpPr>
          <p:spPr bwMode="auto">
            <a:xfrm>
              <a:off x="4219435" y="2671497"/>
              <a:ext cx="373312" cy="321821"/>
            </a:xfrm>
            <a:prstGeom prst="hexagon">
              <a:avLst/>
            </a:prstGeom>
            <a:solidFill>
              <a:schemeClr val="accent2"/>
            </a:solidFill>
            <a:ln w="19050">
              <a:noFill/>
              <a:round/>
            </a:ln>
          </p:spPr>
          <p:txBody>
            <a:bodyPr rot="0" spcFirstLastPara="0" vert="horz" wrap="none" lIns="91440" tIns="45720" rIns="91440" bIns="45720" anchor="ctr" anchorCtr="1" forceAA="0" compatLnSpc="1">
              <a:normAutofit fontScale="85000" lnSpcReduction="20000"/>
            </a:bodyPr>
            <a:lstStyle/>
            <a:p>
              <a:pPr algn="ctr"/>
              <a:r>
                <a:rPr lang="en-US" altLang="zh-CN" sz="1200">
                  <a:solidFill>
                    <a:schemeClr val="bg1">
                      <a:lumMod val="100000"/>
                    </a:schemeClr>
                  </a:solidFill>
                  <a:latin typeface="Impact" panose="020B0806030902050204" pitchFamily="34" charset="0"/>
                </a:rPr>
                <a:t>03</a:t>
              </a:r>
              <a:endParaRPr lang="en-US" altLang="zh-CN" sz="1200">
                <a:solidFill>
                  <a:schemeClr val="bg1">
                    <a:lumMod val="100000"/>
                  </a:schemeClr>
                </a:solidFill>
                <a:latin typeface="Impact" panose="020B0806030902050204" pitchFamily="34" charset="0"/>
              </a:endParaRPr>
            </a:p>
          </p:txBody>
        </p:sp>
        <p:sp>
          <p:nvSpPr>
            <p:cNvPr id="20" name="Hexagon 15"/>
            <p:cNvSpPr/>
            <p:nvPr/>
          </p:nvSpPr>
          <p:spPr bwMode="auto">
            <a:xfrm>
              <a:off x="4686768" y="2672751"/>
              <a:ext cx="2885272" cy="323075"/>
            </a:xfrm>
            <a:prstGeom prst="hexagon">
              <a:avLst/>
            </a:prstGeom>
            <a:solidFill>
              <a:schemeClr val="accent2"/>
            </a:solidFill>
            <a:ln w="19050">
              <a:noFill/>
              <a:round/>
            </a:ln>
          </p:spPr>
          <p:txBody>
            <a:bodyPr rot="0" spcFirstLastPara="0" vert="horz" wrap="square" lIns="91440" tIns="45720" rIns="91440" bIns="45720" anchor="ctr" anchorCtr="1" forceAA="0" compatLnSpc="1">
              <a:normAutofit fontScale="92500" lnSpcReduction="20000"/>
            </a:bodyPr>
            <a:lstStyle/>
            <a:p>
              <a:pPr algn="ctr">
                <a:lnSpc>
                  <a:spcPct val="120000"/>
                </a:lnSpc>
              </a:pPr>
              <a:r>
                <a:rPr lang="zh-CN" altLang="en-US" sz="1200" b="1">
                  <a:solidFill>
                    <a:schemeClr val="bg1">
                      <a:lumMod val="100000"/>
                    </a:schemeClr>
                  </a:solidFill>
                </a:rPr>
                <a:t>此部分内容作为文字排版占位显示</a:t>
              </a:r>
              <a:endParaRPr lang="zh-CN" altLang="en-US" sz="1200" b="1">
                <a:solidFill>
                  <a:schemeClr val="bg1">
                    <a:lumMod val="100000"/>
                  </a:schemeClr>
                </a:solidFill>
              </a:endParaRPr>
            </a:p>
          </p:txBody>
        </p:sp>
      </p:grpSp>
      <p:grpSp>
        <p:nvGrpSpPr>
          <p:cNvPr id="26" name="组合 25"/>
          <p:cNvGrpSpPr/>
          <p:nvPr/>
        </p:nvGrpSpPr>
        <p:grpSpPr>
          <a:xfrm>
            <a:off x="3923928" y="3591021"/>
            <a:ext cx="3352605" cy="325583"/>
            <a:chOff x="4219435" y="3254279"/>
            <a:chExt cx="3352605" cy="325583"/>
          </a:xfrm>
        </p:grpSpPr>
        <p:sp>
          <p:nvSpPr>
            <p:cNvPr id="16" name="Hexagon 8"/>
            <p:cNvSpPr/>
            <p:nvPr/>
          </p:nvSpPr>
          <p:spPr bwMode="auto">
            <a:xfrm>
              <a:off x="4219435" y="3254279"/>
              <a:ext cx="373312" cy="321821"/>
            </a:xfrm>
            <a:prstGeom prst="hexagon">
              <a:avLst/>
            </a:prstGeom>
            <a:solidFill>
              <a:schemeClr val="accent4">
                <a:lumMod val="100000"/>
              </a:schemeClr>
            </a:solidFill>
            <a:ln w="19050">
              <a:noFill/>
              <a:round/>
            </a:ln>
          </p:spPr>
          <p:txBody>
            <a:bodyPr rot="0" spcFirstLastPara="0" vert="horz" wrap="none" lIns="91440" tIns="45720" rIns="91440" bIns="45720" anchor="ctr" anchorCtr="1" forceAA="0" compatLnSpc="1">
              <a:normAutofit fontScale="85000" lnSpcReduction="20000"/>
            </a:bodyPr>
            <a:lstStyle/>
            <a:p>
              <a:pPr algn="ctr"/>
              <a:r>
                <a:rPr lang="en-US" altLang="zh-CN" sz="1200">
                  <a:solidFill>
                    <a:schemeClr val="bg1">
                      <a:lumMod val="100000"/>
                    </a:schemeClr>
                  </a:solidFill>
                  <a:latin typeface="Impact" panose="020B0806030902050204" pitchFamily="34" charset="0"/>
                </a:rPr>
                <a:t>04</a:t>
              </a:r>
              <a:endParaRPr lang="en-US" altLang="zh-CN" sz="1200">
                <a:solidFill>
                  <a:schemeClr val="bg1">
                    <a:lumMod val="100000"/>
                  </a:schemeClr>
                </a:solidFill>
                <a:latin typeface="Impact" panose="020B0806030902050204" pitchFamily="34" charset="0"/>
              </a:endParaRPr>
            </a:p>
          </p:txBody>
        </p:sp>
        <p:sp>
          <p:nvSpPr>
            <p:cNvPr id="21" name="Hexagon 16"/>
            <p:cNvSpPr/>
            <p:nvPr/>
          </p:nvSpPr>
          <p:spPr bwMode="auto">
            <a:xfrm>
              <a:off x="4686768" y="3256787"/>
              <a:ext cx="2885272" cy="323075"/>
            </a:xfrm>
            <a:prstGeom prst="hexagon">
              <a:avLst/>
            </a:prstGeom>
            <a:solidFill>
              <a:schemeClr val="accent4">
                <a:lumMod val="100000"/>
              </a:schemeClr>
            </a:solidFill>
            <a:ln w="19050">
              <a:noFill/>
              <a:round/>
            </a:ln>
          </p:spPr>
          <p:txBody>
            <a:bodyPr rot="0" spcFirstLastPara="0" vert="horz" wrap="square" lIns="91440" tIns="45720" rIns="91440" bIns="45720" anchor="ctr" anchorCtr="1" forceAA="0" compatLnSpc="1">
              <a:normAutofit fontScale="92500" lnSpcReduction="20000"/>
            </a:bodyPr>
            <a:lstStyle/>
            <a:p>
              <a:pPr algn="ctr">
                <a:lnSpc>
                  <a:spcPct val="120000"/>
                </a:lnSpc>
              </a:pPr>
              <a:r>
                <a:rPr lang="zh-CN" altLang="en-US" sz="1200" b="1">
                  <a:solidFill>
                    <a:schemeClr val="bg1">
                      <a:lumMod val="100000"/>
                    </a:schemeClr>
                  </a:solidFill>
                </a:rPr>
                <a:t>此部分内容作为文字排版占位显示</a:t>
              </a:r>
              <a:endParaRPr lang="zh-CN" altLang="en-US" sz="1200" b="1">
                <a:solidFill>
                  <a:schemeClr val="bg1">
                    <a:lumMod val="100000"/>
                  </a:schemeClr>
                </a:solidFill>
              </a:endParaRPr>
            </a:p>
          </p:txBody>
        </p:sp>
      </p:grpSp>
      <p:sp>
        <p:nvSpPr>
          <p:cNvPr id="28" name="TextBox 21"/>
          <p:cNvSpPr txBox="1"/>
          <p:nvPr/>
        </p:nvSpPr>
        <p:spPr>
          <a:xfrm>
            <a:off x="1187624" y="3138981"/>
            <a:ext cx="1656184" cy="207154"/>
          </a:xfrm>
          <a:prstGeom prst="rect">
            <a:avLst/>
          </a:prstGeom>
          <a:noFill/>
        </p:spPr>
        <p:txBody>
          <a:bodyPr wrap="square" lIns="0" tIns="0" rIns="0" bIns="0" anchor="ctr">
            <a:noAutofit/>
          </a:bodyPr>
          <a:lstStyle/>
          <a:p>
            <a:pPr algn="ctr"/>
            <a:r>
              <a:rPr lang="en-US" altLang="zh-CN" sz="2800" dirty="0">
                <a:solidFill>
                  <a:schemeClr val="tx1">
                    <a:lumMod val="75000"/>
                    <a:lumOff val="25000"/>
                  </a:schemeClr>
                </a:solidFill>
              </a:rPr>
              <a:t>CONTENTS</a:t>
            </a:r>
            <a:endParaRPr lang="en-US" altLang="zh-CN" sz="2800" dirty="0">
              <a:solidFill>
                <a:schemeClr val="tx1">
                  <a:lumMod val="75000"/>
                  <a:lumOff val="25000"/>
                </a:schemeClr>
              </a:solidFill>
            </a:endParaRPr>
          </a:p>
        </p:txBody>
      </p:sp>
      <p:sp>
        <p:nvSpPr>
          <p:cNvPr id="29" name="TextBox 23"/>
          <p:cNvSpPr txBox="1"/>
          <p:nvPr/>
        </p:nvSpPr>
        <p:spPr>
          <a:xfrm>
            <a:off x="1187624" y="2283718"/>
            <a:ext cx="1584176" cy="855263"/>
          </a:xfrm>
          <a:prstGeom prst="rect">
            <a:avLst/>
          </a:prstGeom>
          <a:noFill/>
        </p:spPr>
        <p:txBody>
          <a:bodyPr wrap="square" lIns="0" tIns="0" rIns="0" bIns="0" anchor="ctr">
            <a:normAutofit/>
          </a:bodyPr>
          <a:lstStyle/>
          <a:p>
            <a:pPr algn="ctr"/>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目  录</a:t>
            </a:r>
            <a:endPar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57ba5e9e290a8"/>
          <p:cNvPicPr>
            <a:picLocks noChangeAspect="1"/>
          </p:cNvPicPr>
          <p:nvPr/>
        </p:nvPicPr>
        <p:blipFill rotWithShape="1">
          <a:blip r:embed="rId1"/>
          <a:srcRect t="18958" b="41296"/>
          <a:stretch>
            <a:fillRect/>
          </a:stretch>
        </p:blipFill>
        <p:spPr>
          <a:xfrm>
            <a:off x="0" y="2786189"/>
            <a:ext cx="9154510" cy="2389904"/>
          </a:xfrm>
          <a:prstGeom prst="rect">
            <a:avLst/>
          </a:prstGeom>
        </p:spPr>
      </p:pic>
      <p:sp>
        <p:nvSpPr>
          <p:cNvPr id="7" name="TextBox 48"/>
          <p:cNvSpPr txBox="1"/>
          <p:nvPr/>
        </p:nvSpPr>
        <p:spPr>
          <a:xfrm>
            <a:off x="3893049" y="2021289"/>
            <a:ext cx="2816801" cy="430887"/>
          </a:xfrm>
          <a:prstGeom prst="rect">
            <a:avLst/>
          </a:prstGeom>
          <a:noFill/>
        </p:spPr>
        <p:txBody>
          <a:bodyPr wrap="square" lIns="0" tIns="0" rIns="0" bIns="0" rtlCol="0">
            <a:spAutoFit/>
          </a:bodyPr>
          <a:lstStyle/>
          <a:p>
            <a:r>
              <a:rPr lang="zh-CN" altLang="en-US" sz="2800" dirty="0">
                <a:solidFill>
                  <a:srgbClr val="34425B"/>
                </a:solidFill>
                <a:latin typeface="微软雅黑" panose="020B0503020204020204" pitchFamily="34" charset="-122"/>
                <a:ea typeface="微软雅黑" panose="020B0503020204020204" pitchFamily="34" charset="-122"/>
                <a:cs typeface="+mn-ea"/>
                <a:sym typeface="+mn-lt"/>
              </a:rPr>
              <a:t>请替换文字内容</a:t>
            </a:r>
            <a:endParaRPr lang="en-GB" altLang="zh-CN" sz="2800" dirty="0">
              <a:solidFill>
                <a:srgbClr val="34425B"/>
              </a:solidFill>
              <a:latin typeface="微软雅黑" panose="020B0503020204020204" pitchFamily="34" charset="-122"/>
              <a:ea typeface="微软雅黑" panose="020B0503020204020204" pitchFamily="34" charset="-122"/>
              <a:cs typeface="+mn-ea"/>
              <a:sym typeface="+mn-lt"/>
            </a:endParaRPr>
          </a:p>
        </p:txBody>
      </p:sp>
      <p:sp>
        <p:nvSpPr>
          <p:cNvPr id="8" name="TextBox 49"/>
          <p:cNvSpPr txBox="1"/>
          <p:nvPr/>
        </p:nvSpPr>
        <p:spPr>
          <a:xfrm>
            <a:off x="3923928" y="2520647"/>
            <a:ext cx="2780138" cy="123111"/>
          </a:xfrm>
          <a:prstGeom prst="rect">
            <a:avLst/>
          </a:prstGeom>
          <a:noFill/>
        </p:spPr>
        <p:txBody>
          <a:bodyPr wrap="square" lIns="0" tIns="0" rIns="0" bIns="0" rtlCol="0">
            <a:spAutoFit/>
          </a:bodyPr>
          <a:lstStyle/>
          <a:p>
            <a:pPr eaLnBrk="0" hangingPunct="0"/>
            <a:r>
              <a:rPr lang="zh-CN" altLang="en-US" sz="800" dirty="0">
                <a:solidFill>
                  <a:srgbClr val="34425B"/>
                </a:solidFill>
                <a:latin typeface="微软雅黑" panose="020B0503020204020204" pitchFamily="34" charset="-122"/>
                <a:ea typeface="微软雅黑" panose="020B0503020204020204" pitchFamily="34" charset="-122"/>
                <a:cs typeface="+mn-ea"/>
                <a:sym typeface="+mn-lt"/>
              </a:rPr>
              <a:t>请替换文字内容，点击添加相关标题文字</a:t>
            </a:r>
            <a:endParaRPr lang="en-US" altLang="zh-CN" sz="800" dirty="0">
              <a:solidFill>
                <a:srgbClr val="34425B"/>
              </a:solidFill>
              <a:latin typeface="微软雅黑" panose="020B0503020204020204" pitchFamily="34" charset="-122"/>
              <a:ea typeface="微软雅黑" panose="020B0503020204020204" pitchFamily="34" charset="-122"/>
              <a:cs typeface="+mn-ea"/>
              <a:sym typeface="+mn-lt"/>
            </a:endParaRPr>
          </a:p>
        </p:txBody>
      </p:sp>
      <p:grpSp>
        <p:nvGrpSpPr>
          <p:cNvPr id="22" name="组合 21"/>
          <p:cNvGrpSpPr/>
          <p:nvPr/>
        </p:nvGrpSpPr>
        <p:grpSpPr>
          <a:xfrm>
            <a:off x="2195736" y="1635646"/>
            <a:ext cx="1402653" cy="1402653"/>
            <a:chOff x="1599684" y="516328"/>
            <a:chExt cx="1909128" cy="1909128"/>
          </a:xfrm>
        </p:grpSpPr>
        <p:sp>
          <p:nvSpPr>
            <p:cNvPr id="28" name="椭圆 27"/>
            <p:cNvSpPr/>
            <p:nvPr/>
          </p:nvSpPr>
          <p:spPr>
            <a:xfrm>
              <a:off x="1599684" y="516328"/>
              <a:ext cx="1909128" cy="1909128"/>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3"/>
            <p:cNvSpPr txBox="1"/>
            <p:nvPr/>
          </p:nvSpPr>
          <p:spPr>
            <a:xfrm>
              <a:off x="1858128" y="663340"/>
              <a:ext cx="1392237" cy="1615101"/>
            </a:xfrm>
            <a:prstGeom prst="rect">
              <a:avLst/>
            </a:prstGeom>
            <a:noFill/>
            <a:ln>
              <a:noFill/>
            </a:ln>
          </p:spPr>
          <p:txBody>
            <a:bodyPr wrap="square" lIns="0" tIns="0" rIns="0" bIns="0" anchor="ctr">
              <a:noAutofit/>
            </a:bodyPr>
            <a:lstStyle/>
            <a:p>
              <a:pPr algn="ctr"/>
              <a:r>
                <a:rPr lang="en-US" altLang="zh-CN" sz="4400" dirty="0">
                  <a:solidFill>
                    <a:schemeClr val="tx1">
                      <a:lumMod val="75000"/>
                      <a:lumOff val="25000"/>
                    </a:schemeClr>
                  </a:solidFill>
                  <a:latin typeface="Agency FB" panose="020B0503020202020204" pitchFamily="34" charset="0"/>
                </a:rPr>
                <a:t>01</a:t>
              </a:r>
              <a:endParaRPr lang="zh-CN" altLang="en-US" sz="4400" dirty="0">
                <a:solidFill>
                  <a:schemeClr val="tx1">
                    <a:lumMod val="75000"/>
                    <a:lumOff val="25000"/>
                  </a:schemeClr>
                </a:solidFill>
                <a:latin typeface="Agency FB" panose="020B0503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childTnLst>
                          </p:cTn>
                        </p:par>
                        <p:par>
                          <p:cTn id="16" fill="hold">
                            <p:stCondLst>
                              <p:cond delay="5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7"/>
                                        </p:tgtEl>
                                        <p:attrNameLst>
                                          <p:attrName>style.visibility</p:attrName>
                                        </p:attrNameLst>
                                      </p:cBhvr>
                                      <p:to>
                                        <p:strVal val="visible"/>
                                      </p:to>
                                    </p:set>
                                    <p:animEffect transition="in" filter="wipe(left)">
                                      <p:cBhvr>
                                        <p:cTn id="19" dur="200"/>
                                        <p:tgtEl>
                                          <p:spTgt spid="7"/>
                                        </p:tgtEl>
                                      </p:cBhvr>
                                    </p:animEffect>
                                  </p:childTnLst>
                                </p:cTn>
                              </p:par>
                            </p:childTnLst>
                          </p:cTn>
                        </p:par>
                        <p:par>
                          <p:cTn id="20" fill="hold">
                            <p:stCondLst>
                              <p:cond delay="1059"/>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8"/>
                                        </p:tgtEl>
                                        <p:attrNameLst>
                                          <p:attrName>style.visibility</p:attrName>
                                        </p:attrNameLst>
                                      </p:cBhvr>
                                      <p:to>
                                        <p:strVal val="visible"/>
                                      </p:to>
                                    </p:set>
                                    <p:animEffect transition="in" filter="wipe(left)">
                                      <p:cBhvr>
                                        <p:cTn id="23" dur="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5114377" y="1607346"/>
            <a:ext cx="682866" cy="2026030"/>
            <a:chOff x="5114377" y="1607346"/>
            <a:chExt cx="682866" cy="2026030"/>
          </a:xfrm>
        </p:grpSpPr>
        <p:sp>
          <p:nvSpPr>
            <p:cNvPr id="31" name="íṩľíḍè-Rectangle 14"/>
            <p:cNvSpPr/>
            <p:nvPr/>
          </p:nvSpPr>
          <p:spPr>
            <a:xfrm>
              <a:off x="5114377" y="1607346"/>
              <a:ext cx="682866" cy="20260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2" name="íṩľíḍè-Rectangle 15"/>
            <p:cNvSpPr/>
            <p:nvPr/>
          </p:nvSpPr>
          <p:spPr>
            <a:xfrm>
              <a:off x="5225053" y="1741027"/>
              <a:ext cx="461514" cy="1310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3" name="íṩľíḍè-Rectangle 16"/>
            <p:cNvSpPr/>
            <p:nvPr/>
          </p:nvSpPr>
          <p:spPr>
            <a:xfrm>
              <a:off x="5276775" y="2122970"/>
              <a:ext cx="358071" cy="4166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4" name="íṩľíḍè-Rectangle 17"/>
            <p:cNvSpPr/>
            <p:nvPr/>
          </p:nvSpPr>
          <p:spPr>
            <a:xfrm>
              <a:off x="5276775" y="2263867"/>
              <a:ext cx="358071" cy="4166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5" name="íṩľíḍè-Rectangle 18"/>
            <p:cNvSpPr/>
            <p:nvPr/>
          </p:nvSpPr>
          <p:spPr>
            <a:xfrm>
              <a:off x="5276775" y="2404765"/>
              <a:ext cx="358071" cy="4166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6" name="íṩľíḍè-Rectangle 19"/>
            <p:cNvSpPr/>
            <p:nvPr/>
          </p:nvSpPr>
          <p:spPr>
            <a:xfrm>
              <a:off x="5276775" y="1838682"/>
              <a:ext cx="358071" cy="7204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7" name="íṩľíḍè-Oval 21"/>
            <p:cNvSpPr/>
            <p:nvPr/>
          </p:nvSpPr>
          <p:spPr>
            <a:xfrm>
              <a:off x="5326174" y="3228707"/>
              <a:ext cx="259272" cy="2592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8" name="íṩľíḍè-Oval 22"/>
            <p:cNvSpPr/>
            <p:nvPr/>
          </p:nvSpPr>
          <p:spPr>
            <a:xfrm>
              <a:off x="5348902" y="3251435"/>
              <a:ext cx="213816" cy="213817"/>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55" name="组合 54"/>
          <p:cNvGrpSpPr/>
          <p:nvPr/>
        </p:nvGrpSpPr>
        <p:grpSpPr>
          <a:xfrm>
            <a:off x="4371326" y="1607346"/>
            <a:ext cx="682866" cy="2026030"/>
            <a:chOff x="4371326" y="1607346"/>
            <a:chExt cx="682866" cy="2026030"/>
          </a:xfrm>
        </p:grpSpPr>
        <p:sp>
          <p:nvSpPr>
            <p:cNvPr id="39" name="íṩľíḍè-Rectangle 24"/>
            <p:cNvSpPr/>
            <p:nvPr/>
          </p:nvSpPr>
          <p:spPr>
            <a:xfrm>
              <a:off x="4371326" y="1607346"/>
              <a:ext cx="682866" cy="20260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0" name="íṩľíḍè-Rectangle 25"/>
            <p:cNvSpPr/>
            <p:nvPr/>
          </p:nvSpPr>
          <p:spPr>
            <a:xfrm>
              <a:off x="4482002" y="1741027"/>
              <a:ext cx="461514" cy="1310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1" name="íṩľíḍè-Rectangle 26"/>
            <p:cNvSpPr/>
            <p:nvPr/>
          </p:nvSpPr>
          <p:spPr>
            <a:xfrm>
              <a:off x="4533724" y="2122970"/>
              <a:ext cx="358071" cy="4166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2" name="íṩľíḍè-Rectangle 27"/>
            <p:cNvSpPr/>
            <p:nvPr/>
          </p:nvSpPr>
          <p:spPr>
            <a:xfrm>
              <a:off x="4533724" y="2263867"/>
              <a:ext cx="358071" cy="4166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3" name="íṩľíḍè-Rectangle 28"/>
            <p:cNvSpPr/>
            <p:nvPr/>
          </p:nvSpPr>
          <p:spPr>
            <a:xfrm>
              <a:off x="4533724" y="2404765"/>
              <a:ext cx="358071" cy="4166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4" name="íṩľíḍè-Rectangle 29"/>
            <p:cNvSpPr/>
            <p:nvPr/>
          </p:nvSpPr>
          <p:spPr>
            <a:xfrm>
              <a:off x="4533724" y="1838682"/>
              <a:ext cx="358071" cy="7204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5" name="íṩľíḍè-Oval 31"/>
            <p:cNvSpPr/>
            <p:nvPr/>
          </p:nvSpPr>
          <p:spPr>
            <a:xfrm>
              <a:off x="4583123" y="3228707"/>
              <a:ext cx="259272" cy="2592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6" name="íṩľíḍè-Oval 32"/>
            <p:cNvSpPr/>
            <p:nvPr/>
          </p:nvSpPr>
          <p:spPr>
            <a:xfrm>
              <a:off x="4605851" y="3251435"/>
              <a:ext cx="213816" cy="2138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57" name="组合 56"/>
          <p:cNvGrpSpPr/>
          <p:nvPr/>
        </p:nvGrpSpPr>
        <p:grpSpPr>
          <a:xfrm>
            <a:off x="3346760" y="1510125"/>
            <a:ext cx="783862" cy="2026030"/>
            <a:chOff x="3346760" y="1510125"/>
            <a:chExt cx="783862" cy="2026030"/>
          </a:xfrm>
        </p:grpSpPr>
        <p:sp>
          <p:nvSpPr>
            <p:cNvPr id="47" name="íṩľíḍè-Rectangle 34"/>
            <p:cNvSpPr/>
            <p:nvPr/>
          </p:nvSpPr>
          <p:spPr>
            <a:xfrm rot="1120820">
              <a:off x="3371330" y="1510125"/>
              <a:ext cx="682866" cy="20260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8" name="íṩľíḍè-Rectangle 35"/>
            <p:cNvSpPr/>
            <p:nvPr/>
          </p:nvSpPr>
          <p:spPr>
            <a:xfrm rot="1120820">
              <a:off x="3553737" y="1655604"/>
              <a:ext cx="461514" cy="1310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9" name="íṩľíḍè-Rectangle 36"/>
            <p:cNvSpPr/>
            <p:nvPr/>
          </p:nvSpPr>
          <p:spPr>
            <a:xfrm rot="1120820">
              <a:off x="3686363" y="2050854"/>
              <a:ext cx="358071" cy="4166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0" name="íṩľíḍè-Rectangle 37"/>
            <p:cNvSpPr/>
            <p:nvPr/>
          </p:nvSpPr>
          <p:spPr>
            <a:xfrm rot="1120820">
              <a:off x="3641235" y="2184329"/>
              <a:ext cx="358071" cy="4166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1" name="íṩľíḍè-Rectangle 38"/>
            <p:cNvSpPr/>
            <p:nvPr/>
          </p:nvSpPr>
          <p:spPr>
            <a:xfrm rot="1120820">
              <a:off x="3596108" y="2317804"/>
              <a:ext cx="358071" cy="4166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2" name="íṩľíḍè-Rectangle 39"/>
            <p:cNvSpPr/>
            <p:nvPr/>
          </p:nvSpPr>
          <p:spPr>
            <a:xfrm rot="1120820">
              <a:off x="3772551" y="1780742"/>
              <a:ext cx="358071" cy="720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3" name="íṩľíḍè-Oval 41"/>
            <p:cNvSpPr/>
            <p:nvPr/>
          </p:nvSpPr>
          <p:spPr>
            <a:xfrm rot="1120820">
              <a:off x="3346760" y="3092609"/>
              <a:ext cx="259272" cy="2592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4" name="íṩľíḍè-Oval 42"/>
            <p:cNvSpPr/>
            <p:nvPr/>
          </p:nvSpPr>
          <p:spPr>
            <a:xfrm rot="1120820">
              <a:off x="3369488" y="3115337"/>
              <a:ext cx="213816" cy="21381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4" name="Group 40"/>
          <p:cNvGrpSpPr/>
          <p:nvPr/>
        </p:nvGrpSpPr>
        <p:grpSpPr>
          <a:xfrm>
            <a:off x="6128111" y="1272966"/>
            <a:ext cx="2062292" cy="2597568"/>
            <a:chOff x="8170814" y="1912116"/>
            <a:chExt cx="2749722" cy="3463424"/>
          </a:xfrm>
        </p:grpSpPr>
        <p:grpSp>
          <p:nvGrpSpPr>
            <p:cNvPr id="19" name="Group 43"/>
            <p:cNvGrpSpPr/>
            <p:nvPr/>
          </p:nvGrpSpPr>
          <p:grpSpPr>
            <a:xfrm>
              <a:off x="8170814" y="1912116"/>
              <a:ext cx="2611177" cy="3463424"/>
              <a:chOff x="1193500" y="1491637"/>
              <a:chExt cx="3761195" cy="3463424"/>
            </a:xfrm>
          </p:grpSpPr>
          <p:grpSp>
            <p:nvGrpSpPr>
              <p:cNvPr id="22" name="Group 47"/>
              <p:cNvGrpSpPr/>
              <p:nvPr/>
            </p:nvGrpSpPr>
            <p:grpSpPr>
              <a:xfrm>
                <a:off x="1193500" y="1491637"/>
                <a:ext cx="3761195" cy="815608"/>
                <a:chOff x="1317257" y="1824875"/>
                <a:chExt cx="3761195" cy="815608"/>
              </a:xfrm>
            </p:grpSpPr>
            <p:sp>
              <p:nvSpPr>
                <p:cNvPr id="29" name="íṩľíḍè-TextBox 60"/>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endParaRPr lang="zh-CN" altLang="en-US" sz="1000"/>
                </a:p>
              </p:txBody>
            </p:sp>
            <p:sp>
              <p:nvSpPr>
                <p:cNvPr id="30" name="íṩľíḍè-Rectangle 61"/>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1"/>
                      </a:solidFill>
                    </a:rPr>
                    <a:t>标题文本预设</a:t>
                  </a:r>
                  <a:endParaRPr lang="zh-CN" altLang="en-US" sz="1600" b="1">
                    <a:solidFill>
                      <a:schemeClr val="accent1"/>
                    </a:solidFill>
                  </a:endParaRPr>
                </a:p>
              </p:txBody>
            </p:sp>
          </p:grpSp>
          <p:grpSp>
            <p:nvGrpSpPr>
              <p:cNvPr id="23" name="Group 48"/>
              <p:cNvGrpSpPr/>
              <p:nvPr/>
            </p:nvGrpSpPr>
            <p:grpSpPr>
              <a:xfrm>
                <a:off x="1193500" y="2815545"/>
                <a:ext cx="3761195" cy="815608"/>
                <a:chOff x="1317257" y="1824875"/>
                <a:chExt cx="3761195" cy="815608"/>
              </a:xfrm>
            </p:grpSpPr>
            <p:sp>
              <p:nvSpPr>
                <p:cNvPr id="27" name="íṩľíḍè-TextBox 56"/>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endParaRPr lang="zh-CN" altLang="en-US" sz="1000"/>
                </a:p>
              </p:txBody>
            </p:sp>
            <p:sp>
              <p:nvSpPr>
                <p:cNvPr id="28" name="íṩľíḍê-Rectangle 57"/>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2"/>
                      </a:solidFill>
                    </a:rPr>
                    <a:t>标题文本预设</a:t>
                  </a:r>
                  <a:endParaRPr lang="zh-CN" altLang="en-US" sz="1600" b="1">
                    <a:solidFill>
                      <a:schemeClr val="accent2"/>
                    </a:solidFill>
                  </a:endParaRPr>
                </a:p>
              </p:txBody>
            </p:sp>
          </p:grpSp>
          <p:grpSp>
            <p:nvGrpSpPr>
              <p:cNvPr id="24" name="Group 51"/>
              <p:cNvGrpSpPr/>
              <p:nvPr/>
            </p:nvGrpSpPr>
            <p:grpSpPr>
              <a:xfrm>
                <a:off x="1193500" y="4139453"/>
                <a:ext cx="3761195" cy="815608"/>
                <a:chOff x="1317257" y="1824875"/>
                <a:chExt cx="3761195" cy="815608"/>
              </a:xfrm>
            </p:grpSpPr>
            <p:sp>
              <p:nvSpPr>
                <p:cNvPr id="25" name="ïṧḷïḓê-TextBox 52"/>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endParaRPr lang="zh-CN" altLang="en-US" sz="1000"/>
                </a:p>
              </p:txBody>
            </p:sp>
            <p:sp>
              <p:nvSpPr>
                <p:cNvPr id="26" name="ïṧḷïḓê-Rectangle 54"/>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5"/>
                      </a:solidFill>
                    </a:rPr>
                    <a:t>标题文本预设</a:t>
                  </a:r>
                  <a:endParaRPr lang="zh-CN" altLang="en-US" sz="1600" b="1">
                    <a:solidFill>
                      <a:schemeClr val="accent5"/>
                    </a:solidFill>
                  </a:endParaRPr>
                </a:p>
              </p:txBody>
            </p:sp>
          </p:grpSp>
        </p:grpSp>
        <p:cxnSp>
          <p:nvCxnSpPr>
            <p:cNvPr id="20" name="ïṧḷïḓê-Straight Connector 45"/>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ïṧḷïḓê-Straight Connector 46"/>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62"/>
          <p:cNvGrpSpPr/>
          <p:nvPr/>
        </p:nvGrpSpPr>
        <p:grpSpPr>
          <a:xfrm>
            <a:off x="980601" y="1272966"/>
            <a:ext cx="2035289" cy="2597568"/>
            <a:chOff x="1307468" y="1697288"/>
            <a:chExt cx="2713719" cy="3463424"/>
          </a:xfrm>
        </p:grpSpPr>
        <p:grpSp>
          <p:nvGrpSpPr>
            <p:cNvPr id="6" name="Group 65"/>
            <p:cNvGrpSpPr/>
            <p:nvPr/>
          </p:nvGrpSpPr>
          <p:grpSpPr>
            <a:xfrm>
              <a:off x="1410010" y="1697288"/>
              <a:ext cx="2611177" cy="3463424"/>
              <a:chOff x="1193500" y="1491637"/>
              <a:chExt cx="3761195" cy="3463424"/>
            </a:xfrm>
          </p:grpSpPr>
          <p:grpSp>
            <p:nvGrpSpPr>
              <p:cNvPr id="10" name="Group 69"/>
              <p:cNvGrpSpPr/>
              <p:nvPr/>
            </p:nvGrpSpPr>
            <p:grpSpPr>
              <a:xfrm>
                <a:off x="1193500" y="1491637"/>
                <a:ext cx="3761195" cy="815608"/>
                <a:chOff x="1317257" y="1824875"/>
                <a:chExt cx="3761195" cy="815608"/>
              </a:xfrm>
            </p:grpSpPr>
            <p:sp>
              <p:nvSpPr>
                <p:cNvPr id="17" name="ïṧḷïḓê-TextBox 76"/>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endParaRPr lang="zh-CN" altLang="en-US" sz="1000"/>
                </a:p>
              </p:txBody>
            </p:sp>
            <p:sp>
              <p:nvSpPr>
                <p:cNvPr id="18" name="ïṧḷïḓê-Rectangle 77"/>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1"/>
                      </a:solidFill>
                    </a:rPr>
                    <a:t>标题文本预设</a:t>
                  </a:r>
                  <a:endParaRPr lang="zh-CN" altLang="en-US" sz="1600" b="1">
                    <a:solidFill>
                      <a:schemeClr val="accent1"/>
                    </a:solidFill>
                  </a:endParaRPr>
                </a:p>
              </p:txBody>
            </p:sp>
          </p:grpSp>
          <p:grpSp>
            <p:nvGrpSpPr>
              <p:cNvPr id="11" name="Group 70"/>
              <p:cNvGrpSpPr/>
              <p:nvPr/>
            </p:nvGrpSpPr>
            <p:grpSpPr>
              <a:xfrm>
                <a:off x="1193500" y="2815545"/>
                <a:ext cx="3761195" cy="815608"/>
                <a:chOff x="1317257" y="1824875"/>
                <a:chExt cx="3761195" cy="815608"/>
              </a:xfrm>
            </p:grpSpPr>
            <p:sp>
              <p:nvSpPr>
                <p:cNvPr id="15" name="ïṧḷïḓê-TextBox 74"/>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endParaRPr lang="zh-CN" altLang="en-US" sz="1000"/>
                </a:p>
              </p:txBody>
            </p:sp>
            <p:sp>
              <p:nvSpPr>
                <p:cNvPr id="16" name="ïṧḷïḓê-Rectangle 75"/>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2"/>
                      </a:solidFill>
                    </a:rPr>
                    <a:t>标题文本预设</a:t>
                  </a:r>
                  <a:endParaRPr lang="zh-CN" altLang="en-US" sz="1600" b="1">
                    <a:solidFill>
                      <a:schemeClr val="accent2"/>
                    </a:solidFill>
                  </a:endParaRPr>
                </a:p>
              </p:txBody>
            </p:sp>
          </p:grpSp>
          <p:grpSp>
            <p:nvGrpSpPr>
              <p:cNvPr id="12" name="Group 71"/>
              <p:cNvGrpSpPr/>
              <p:nvPr/>
            </p:nvGrpSpPr>
            <p:grpSpPr>
              <a:xfrm>
                <a:off x="1193500" y="4139453"/>
                <a:ext cx="3761195" cy="815608"/>
                <a:chOff x="1317257" y="1824875"/>
                <a:chExt cx="3761195" cy="815608"/>
              </a:xfrm>
            </p:grpSpPr>
            <p:sp>
              <p:nvSpPr>
                <p:cNvPr id="13" name="ïṧḷïḓê-TextBox 72"/>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endParaRPr lang="zh-CN" altLang="en-US" sz="1000"/>
                </a:p>
              </p:txBody>
            </p:sp>
            <p:sp>
              <p:nvSpPr>
                <p:cNvPr id="14" name="ïṧḷïḓê-Rectangle 73"/>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5"/>
                      </a:solidFill>
                    </a:rPr>
                    <a:t>标题文本预设</a:t>
                  </a:r>
                  <a:endParaRPr lang="zh-CN" altLang="en-US" sz="1600" b="1">
                    <a:solidFill>
                      <a:schemeClr val="accent5"/>
                    </a:solidFill>
                  </a:endParaRPr>
                </a:p>
              </p:txBody>
            </p:sp>
          </p:grpSp>
        </p:grpSp>
        <p:grpSp>
          <p:nvGrpSpPr>
            <p:cNvPr id="7" name="Group 66"/>
            <p:cNvGrpSpPr/>
            <p:nvPr/>
          </p:nvGrpSpPr>
          <p:grpSpPr>
            <a:xfrm>
              <a:off x="1307468" y="2710116"/>
              <a:ext cx="2448272" cy="1338747"/>
              <a:chOff x="1307468" y="2924944"/>
              <a:chExt cx="2448272" cy="1338747"/>
            </a:xfrm>
          </p:grpSpPr>
          <p:cxnSp>
            <p:nvCxnSpPr>
              <p:cNvPr id="8" name="ïṧḷïḓê-Straight Connector 67"/>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 name="ïṧḷïḓê-Straight Connector 68"/>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custDataLst>
      <p:tags r:id="rId1"/>
    </p:custDataLst>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anim calcmode="lin" valueType="num">
                                      <p:cBhvr>
                                        <p:cTn id="13" dur="1000" fill="hold"/>
                                        <p:tgtEl>
                                          <p:spTgt spid="56"/>
                                        </p:tgtEl>
                                        <p:attrNameLst>
                                          <p:attrName>ppt_x</p:attrName>
                                        </p:attrNameLst>
                                      </p:cBhvr>
                                      <p:tavLst>
                                        <p:tav tm="0">
                                          <p:val>
                                            <p:strVal val="#ppt_x"/>
                                          </p:val>
                                        </p:tav>
                                        <p:tav tm="100000">
                                          <p:val>
                                            <p:strVal val="#ppt_x"/>
                                          </p:val>
                                        </p:tav>
                                      </p:tavLst>
                                    </p:anim>
                                    <p:anim calcmode="lin" valueType="num">
                                      <p:cBhvr>
                                        <p:cTn id="14"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down)">
                                      <p:cBhvr>
                                        <p:cTn id="19" dur="580">
                                          <p:stCondLst>
                                            <p:cond delay="0"/>
                                          </p:stCondLst>
                                        </p:cTn>
                                        <p:tgtEl>
                                          <p:spTgt spid="57"/>
                                        </p:tgtEl>
                                      </p:cBhvr>
                                    </p:animEffect>
                                    <p:anim calcmode="lin" valueType="num">
                                      <p:cBhvr>
                                        <p:cTn id="20" dur="1822"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57"/>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57"/>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57"/>
                                        </p:tgtEl>
                                        <p:attrNameLst>
                                          <p:attrName>ppt_y</p:attrName>
                                        </p:attrNameLst>
                                      </p:cBhvr>
                                      <p:tavLst>
                                        <p:tav tm="0" fmla="#ppt_y-sin(pi*$)/81">
                                          <p:val>
                                            <p:fltVal val="0"/>
                                          </p:val>
                                        </p:tav>
                                        <p:tav tm="100000">
                                          <p:val>
                                            <p:fltVal val="1"/>
                                          </p:val>
                                        </p:tav>
                                      </p:tavLst>
                                    </p:anim>
                                    <p:animScale>
                                      <p:cBhvr>
                                        <p:cTn id="25" dur="26">
                                          <p:stCondLst>
                                            <p:cond delay="650"/>
                                          </p:stCondLst>
                                        </p:cTn>
                                        <p:tgtEl>
                                          <p:spTgt spid="57"/>
                                        </p:tgtEl>
                                      </p:cBhvr>
                                      <p:to x="100000" y="60000"/>
                                    </p:animScale>
                                    <p:animScale>
                                      <p:cBhvr>
                                        <p:cTn id="26" dur="166" decel="50000">
                                          <p:stCondLst>
                                            <p:cond delay="676"/>
                                          </p:stCondLst>
                                        </p:cTn>
                                        <p:tgtEl>
                                          <p:spTgt spid="57"/>
                                        </p:tgtEl>
                                      </p:cBhvr>
                                      <p:to x="100000" y="100000"/>
                                    </p:animScale>
                                    <p:animScale>
                                      <p:cBhvr>
                                        <p:cTn id="27" dur="26">
                                          <p:stCondLst>
                                            <p:cond delay="1312"/>
                                          </p:stCondLst>
                                        </p:cTn>
                                        <p:tgtEl>
                                          <p:spTgt spid="57"/>
                                        </p:tgtEl>
                                      </p:cBhvr>
                                      <p:to x="100000" y="80000"/>
                                    </p:animScale>
                                    <p:animScale>
                                      <p:cBhvr>
                                        <p:cTn id="28" dur="166" decel="50000">
                                          <p:stCondLst>
                                            <p:cond delay="1338"/>
                                          </p:stCondLst>
                                        </p:cTn>
                                        <p:tgtEl>
                                          <p:spTgt spid="57"/>
                                        </p:tgtEl>
                                      </p:cBhvr>
                                      <p:to x="100000" y="100000"/>
                                    </p:animScale>
                                    <p:animScale>
                                      <p:cBhvr>
                                        <p:cTn id="29" dur="26">
                                          <p:stCondLst>
                                            <p:cond delay="1642"/>
                                          </p:stCondLst>
                                        </p:cTn>
                                        <p:tgtEl>
                                          <p:spTgt spid="57"/>
                                        </p:tgtEl>
                                      </p:cBhvr>
                                      <p:to x="100000" y="90000"/>
                                    </p:animScale>
                                    <p:animScale>
                                      <p:cBhvr>
                                        <p:cTn id="30" dur="166" decel="50000">
                                          <p:stCondLst>
                                            <p:cond delay="1668"/>
                                          </p:stCondLst>
                                        </p:cTn>
                                        <p:tgtEl>
                                          <p:spTgt spid="57"/>
                                        </p:tgtEl>
                                      </p:cBhvr>
                                      <p:to x="100000" y="100000"/>
                                    </p:animScale>
                                    <p:animScale>
                                      <p:cBhvr>
                                        <p:cTn id="31" dur="26">
                                          <p:stCondLst>
                                            <p:cond delay="1808"/>
                                          </p:stCondLst>
                                        </p:cTn>
                                        <p:tgtEl>
                                          <p:spTgt spid="57"/>
                                        </p:tgtEl>
                                      </p:cBhvr>
                                      <p:to x="100000" y="95000"/>
                                    </p:animScale>
                                    <p:animScale>
                                      <p:cBhvr>
                                        <p:cTn id="32" dur="166" decel="50000">
                                          <p:stCondLst>
                                            <p:cond delay="1834"/>
                                          </p:stCondLst>
                                        </p:cTn>
                                        <p:tgtEl>
                                          <p:spTgt spid="57"/>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443187" y="1181109"/>
            <a:ext cx="1728463" cy="1727802"/>
            <a:chOff x="366784" y="771650"/>
            <a:chExt cx="1728996" cy="1727802"/>
          </a:xfrm>
        </p:grpSpPr>
        <p:sp>
          <p:nvSpPr>
            <p:cNvPr id="68" name="椭圆 67"/>
            <p:cNvSpPr/>
            <p:nvPr/>
          </p:nvSpPr>
          <p:spPr>
            <a:xfrm>
              <a:off x="483806" y="902041"/>
              <a:ext cx="1497729" cy="1497730"/>
            </a:xfrm>
            <a:prstGeom prst="ellipse">
              <a:avLst/>
            </a:prstGeom>
            <a:noFill/>
            <a:ln w="63500">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9" name="空心弧 68"/>
            <p:cNvSpPr/>
            <p:nvPr/>
          </p:nvSpPr>
          <p:spPr>
            <a:xfrm rot="5400000">
              <a:off x="366784" y="771650"/>
              <a:ext cx="1727802" cy="1727801"/>
            </a:xfrm>
            <a:prstGeom prst="blockArc">
              <a:avLst>
                <a:gd name="adj1" fmla="val 10800000"/>
                <a:gd name="adj2" fmla="val 16200000"/>
                <a:gd name="adj3" fmla="val 13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70" name="文本框 69"/>
            <p:cNvSpPr txBox="1"/>
            <p:nvPr/>
          </p:nvSpPr>
          <p:spPr>
            <a:xfrm>
              <a:off x="777237" y="1327741"/>
              <a:ext cx="808235" cy="522931"/>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25%</a:t>
              </a:r>
              <a:endParaRPr lang="zh-CN" altLang="en-US" sz="2800" b="1" dirty="0">
                <a:solidFill>
                  <a:schemeClr val="tx1">
                    <a:lumMod val="75000"/>
                    <a:lumOff val="25000"/>
                  </a:schemeClr>
                </a:solidFill>
                <a:latin typeface="Akzidenz-Grotesk BQ Condensed" pitchFamily="50" charset="0"/>
              </a:endParaRPr>
            </a:p>
          </p:txBody>
        </p:sp>
        <p:sp>
          <p:nvSpPr>
            <p:cNvPr id="71" name="椭圆 70"/>
            <p:cNvSpPr/>
            <p:nvPr/>
          </p:nvSpPr>
          <p:spPr>
            <a:xfrm>
              <a:off x="1870303" y="1517630"/>
              <a:ext cx="225477" cy="2254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72" name="椭圆 71"/>
            <p:cNvSpPr/>
            <p:nvPr/>
          </p:nvSpPr>
          <p:spPr>
            <a:xfrm>
              <a:off x="1123608" y="772153"/>
              <a:ext cx="225477" cy="2254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
        <p:nvSpPr>
          <p:cNvPr id="76" name="文本框 14"/>
          <p:cNvSpPr txBox="1"/>
          <p:nvPr/>
        </p:nvSpPr>
        <p:spPr>
          <a:xfrm>
            <a:off x="1132716" y="2981210"/>
            <a:ext cx="799972" cy="276914"/>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文本框 15"/>
          <p:cNvSpPr txBox="1"/>
          <p:nvPr/>
        </p:nvSpPr>
        <p:spPr>
          <a:xfrm>
            <a:off x="520267" y="3334295"/>
            <a:ext cx="1577219"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9"/>
          <p:cNvGrpSpPr/>
          <p:nvPr/>
        </p:nvGrpSpPr>
        <p:grpSpPr>
          <a:xfrm>
            <a:off x="2598122" y="1181108"/>
            <a:ext cx="1727268" cy="2743935"/>
            <a:chOff x="2639435" y="771650"/>
            <a:chExt cx="1727801" cy="2743934"/>
          </a:xfrm>
        </p:grpSpPr>
        <p:grpSp>
          <p:nvGrpSpPr>
            <p:cNvPr id="4" name="组合 3"/>
            <p:cNvGrpSpPr/>
            <p:nvPr/>
          </p:nvGrpSpPr>
          <p:grpSpPr>
            <a:xfrm>
              <a:off x="2639435" y="771650"/>
              <a:ext cx="1727801" cy="1728092"/>
              <a:chOff x="2536738" y="771650"/>
              <a:chExt cx="1727801" cy="1728092"/>
            </a:xfrm>
          </p:grpSpPr>
          <p:sp>
            <p:nvSpPr>
              <p:cNvPr id="63" name="椭圆 62"/>
              <p:cNvSpPr/>
              <p:nvPr/>
            </p:nvSpPr>
            <p:spPr>
              <a:xfrm>
                <a:off x="2653760" y="902041"/>
                <a:ext cx="1497729" cy="1497730"/>
              </a:xfrm>
              <a:prstGeom prst="ellipse">
                <a:avLst/>
              </a:prstGeom>
              <a:noFill/>
              <a:ln w="63500">
                <a:solidFill>
                  <a:schemeClr val="accent2">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4" name="空心弧 63"/>
              <p:cNvSpPr/>
              <p:nvPr/>
            </p:nvSpPr>
            <p:spPr>
              <a:xfrm rot="10800000">
                <a:off x="2536738" y="771650"/>
                <a:ext cx="1727801" cy="1727802"/>
              </a:xfrm>
              <a:prstGeom prst="blockArc">
                <a:avLst>
                  <a:gd name="adj1" fmla="val 5400000"/>
                  <a:gd name="adj2" fmla="val 16200000"/>
                  <a:gd name="adj3" fmla="val 13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65" name="文本框 64"/>
              <p:cNvSpPr txBox="1"/>
              <p:nvPr/>
            </p:nvSpPr>
            <p:spPr>
              <a:xfrm>
                <a:off x="2947191" y="1327741"/>
                <a:ext cx="808235" cy="522930"/>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50%</a:t>
                </a:r>
                <a:endParaRPr lang="zh-CN" altLang="en-US" sz="2800" b="1" dirty="0">
                  <a:solidFill>
                    <a:schemeClr val="tx1">
                      <a:lumMod val="75000"/>
                      <a:lumOff val="25000"/>
                    </a:schemeClr>
                  </a:solidFill>
                  <a:latin typeface="Akzidenz-Grotesk BQ Condensed" pitchFamily="50" charset="0"/>
                </a:endParaRPr>
              </a:p>
            </p:txBody>
          </p:sp>
          <p:sp>
            <p:nvSpPr>
              <p:cNvPr id="66" name="椭圆 65"/>
              <p:cNvSpPr/>
              <p:nvPr/>
            </p:nvSpPr>
            <p:spPr>
              <a:xfrm>
                <a:off x="3287986" y="771901"/>
                <a:ext cx="225477" cy="2254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67" name="椭圆 66"/>
              <p:cNvSpPr/>
              <p:nvPr/>
            </p:nvSpPr>
            <p:spPr>
              <a:xfrm>
                <a:off x="3287986" y="2274265"/>
                <a:ext cx="225477" cy="2254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grpSp>
          <p:nvGrpSpPr>
            <p:cNvPr id="6" name="组合 89"/>
            <p:cNvGrpSpPr/>
            <p:nvPr/>
          </p:nvGrpSpPr>
          <p:grpSpPr>
            <a:xfrm>
              <a:off x="2715940" y="2571751"/>
              <a:ext cx="1577706" cy="943833"/>
              <a:chOff x="470459" y="2571751"/>
              <a:chExt cx="1577706" cy="943833"/>
            </a:xfrm>
          </p:grpSpPr>
          <p:sp>
            <p:nvSpPr>
              <p:cNvPr id="91"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 name="组合 12"/>
          <p:cNvGrpSpPr/>
          <p:nvPr/>
        </p:nvGrpSpPr>
        <p:grpSpPr>
          <a:xfrm>
            <a:off x="4751860" y="1181108"/>
            <a:ext cx="1727268" cy="2743935"/>
            <a:chOff x="4787292" y="771650"/>
            <a:chExt cx="1727801" cy="2743934"/>
          </a:xfrm>
        </p:grpSpPr>
        <p:grpSp>
          <p:nvGrpSpPr>
            <p:cNvPr id="8" name="组合 5"/>
            <p:cNvGrpSpPr/>
            <p:nvPr/>
          </p:nvGrpSpPr>
          <p:grpSpPr>
            <a:xfrm>
              <a:off x="4787292" y="771650"/>
              <a:ext cx="1727801" cy="1727802"/>
              <a:chOff x="4706692" y="771650"/>
              <a:chExt cx="1727801" cy="1727802"/>
            </a:xfrm>
          </p:grpSpPr>
          <p:sp>
            <p:nvSpPr>
              <p:cNvPr id="58" name="椭圆 57"/>
              <p:cNvSpPr/>
              <p:nvPr/>
            </p:nvSpPr>
            <p:spPr>
              <a:xfrm>
                <a:off x="4823714" y="902041"/>
                <a:ext cx="1497729" cy="1497730"/>
              </a:xfrm>
              <a:prstGeom prst="ellipse">
                <a:avLst/>
              </a:prstGeom>
              <a:noFill/>
              <a:ln w="63500">
                <a:solidFill>
                  <a:schemeClr val="accent3">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9" name="空心弧 58"/>
              <p:cNvSpPr/>
              <p:nvPr/>
            </p:nvSpPr>
            <p:spPr>
              <a:xfrm flipH="1">
                <a:off x="4706692" y="771650"/>
                <a:ext cx="1727801" cy="1727802"/>
              </a:xfrm>
              <a:prstGeom prst="blockArc">
                <a:avLst>
                  <a:gd name="adj1" fmla="val 2700000"/>
                  <a:gd name="adj2" fmla="val 16200000"/>
                  <a:gd name="adj3" fmla="val 13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60" name="文本框 59"/>
              <p:cNvSpPr txBox="1"/>
              <p:nvPr/>
            </p:nvSpPr>
            <p:spPr>
              <a:xfrm>
                <a:off x="5117145" y="1327741"/>
                <a:ext cx="808235" cy="522930"/>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65%</a:t>
                </a:r>
                <a:endParaRPr lang="zh-CN" altLang="en-US" sz="2800" b="1" dirty="0">
                  <a:solidFill>
                    <a:schemeClr val="tx1">
                      <a:lumMod val="75000"/>
                      <a:lumOff val="25000"/>
                    </a:schemeClr>
                  </a:solidFill>
                  <a:latin typeface="Akzidenz-Grotesk BQ Condensed" pitchFamily="50" charset="0"/>
                </a:endParaRPr>
              </a:p>
            </p:txBody>
          </p:sp>
          <p:sp>
            <p:nvSpPr>
              <p:cNvPr id="61" name="椭圆 60"/>
              <p:cNvSpPr/>
              <p:nvPr/>
            </p:nvSpPr>
            <p:spPr>
              <a:xfrm>
                <a:off x="4934660" y="2062819"/>
                <a:ext cx="225477" cy="2254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62" name="椭圆 61"/>
              <p:cNvSpPr/>
              <p:nvPr/>
            </p:nvSpPr>
            <p:spPr>
              <a:xfrm>
                <a:off x="5453310" y="772911"/>
                <a:ext cx="225477" cy="2254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grpSp>
          <p:nvGrpSpPr>
            <p:cNvPr id="9" name="组合 93"/>
            <p:cNvGrpSpPr/>
            <p:nvPr/>
          </p:nvGrpSpPr>
          <p:grpSpPr>
            <a:xfrm>
              <a:off x="4863797" y="2571751"/>
              <a:ext cx="1577706" cy="943833"/>
              <a:chOff x="470459" y="2571751"/>
              <a:chExt cx="1577706" cy="943833"/>
            </a:xfrm>
          </p:grpSpPr>
          <p:sp>
            <p:nvSpPr>
              <p:cNvPr id="95"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0" name="组合 13"/>
          <p:cNvGrpSpPr/>
          <p:nvPr/>
        </p:nvGrpSpPr>
        <p:grpSpPr>
          <a:xfrm>
            <a:off x="6905598" y="1181108"/>
            <a:ext cx="1727504" cy="2743935"/>
            <a:chOff x="6906317" y="771650"/>
            <a:chExt cx="1728037" cy="2743934"/>
          </a:xfrm>
        </p:grpSpPr>
        <p:grpSp>
          <p:nvGrpSpPr>
            <p:cNvPr id="11" name="组合 8"/>
            <p:cNvGrpSpPr/>
            <p:nvPr/>
          </p:nvGrpSpPr>
          <p:grpSpPr>
            <a:xfrm>
              <a:off x="6906317" y="771650"/>
              <a:ext cx="1728037" cy="1727802"/>
              <a:chOff x="6876411" y="771650"/>
              <a:chExt cx="1728037" cy="1727802"/>
            </a:xfrm>
          </p:grpSpPr>
          <p:sp>
            <p:nvSpPr>
              <p:cNvPr id="53" name="椭圆 52"/>
              <p:cNvSpPr/>
              <p:nvPr/>
            </p:nvSpPr>
            <p:spPr>
              <a:xfrm>
                <a:off x="6993669" y="902041"/>
                <a:ext cx="1497729" cy="1497730"/>
              </a:xfrm>
              <a:prstGeom prst="ellipse">
                <a:avLst/>
              </a:prstGeom>
              <a:noFill/>
              <a:ln w="63500">
                <a:solidFill>
                  <a:schemeClr val="accent4">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4" name="空心弧 53"/>
              <p:cNvSpPr/>
              <p:nvPr/>
            </p:nvSpPr>
            <p:spPr>
              <a:xfrm flipH="1">
                <a:off x="6876646" y="771650"/>
                <a:ext cx="1727802" cy="1727802"/>
              </a:xfrm>
              <a:prstGeom prst="blockArc">
                <a:avLst>
                  <a:gd name="adj1" fmla="val 0"/>
                  <a:gd name="adj2" fmla="val 16200000"/>
                  <a:gd name="adj3" fmla="val 13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55" name="文本框 54"/>
              <p:cNvSpPr txBox="1"/>
              <p:nvPr/>
            </p:nvSpPr>
            <p:spPr>
              <a:xfrm>
                <a:off x="7287100" y="1327741"/>
                <a:ext cx="808235" cy="522930"/>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75%</a:t>
                </a:r>
                <a:endParaRPr lang="zh-CN" altLang="en-US" sz="2800" b="1" dirty="0">
                  <a:solidFill>
                    <a:schemeClr val="tx1">
                      <a:lumMod val="75000"/>
                      <a:lumOff val="25000"/>
                    </a:schemeClr>
                  </a:solidFill>
                  <a:latin typeface="Akzidenz-Grotesk BQ Condensed" pitchFamily="50" charset="0"/>
                </a:endParaRPr>
              </a:p>
            </p:txBody>
          </p:sp>
          <p:sp>
            <p:nvSpPr>
              <p:cNvPr id="56" name="椭圆 55"/>
              <p:cNvSpPr/>
              <p:nvPr/>
            </p:nvSpPr>
            <p:spPr>
              <a:xfrm>
                <a:off x="7628039" y="772911"/>
                <a:ext cx="225477" cy="2254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57" name="椭圆 56"/>
              <p:cNvSpPr/>
              <p:nvPr/>
            </p:nvSpPr>
            <p:spPr>
              <a:xfrm>
                <a:off x="6876411" y="1516873"/>
                <a:ext cx="225477" cy="2254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grpSp>
          <p:nvGrpSpPr>
            <p:cNvPr id="12" name="组合 97"/>
            <p:cNvGrpSpPr/>
            <p:nvPr/>
          </p:nvGrpSpPr>
          <p:grpSpPr>
            <a:xfrm>
              <a:off x="6982940" y="2571751"/>
              <a:ext cx="1577706" cy="943833"/>
              <a:chOff x="470459" y="2571751"/>
              <a:chExt cx="1577706" cy="943833"/>
            </a:xfrm>
          </p:grpSpPr>
          <p:sp>
            <p:nvSpPr>
              <p:cNvPr id="99"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47" name="L 形 46"/>
          <p:cNvSpPr/>
          <p:nvPr/>
        </p:nvSpPr>
        <p:spPr>
          <a:xfrm rot="16200000">
            <a:off x="1901943" y="3878281"/>
            <a:ext cx="194400" cy="143956"/>
          </a:xfrm>
          <a:prstGeom prst="corner">
            <a:avLst>
              <a:gd name="adj1" fmla="val 34817"/>
              <a:gd name="adj2" fmla="val 28743"/>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48" name="L 形 47"/>
          <p:cNvSpPr/>
          <p:nvPr/>
        </p:nvSpPr>
        <p:spPr>
          <a:xfrm rot="16200000">
            <a:off x="4046626" y="3878281"/>
            <a:ext cx="194400" cy="143956"/>
          </a:xfrm>
          <a:prstGeom prst="corner">
            <a:avLst>
              <a:gd name="adj1" fmla="val 34817"/>
              <a:gd name="adj2" fmla="val 28743"/>
            </a:avLst>
          </a:prstGeom>
          <a:solidFill>
            <a:schemeClr val="accent2">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9" name="L 形 48"/>
          <p:cNvSpPr/>
          <p:nvPr/>
        </p:nvSpPr>
        <p:spPr>
          <a:xfrm rot="16200000">
            <a:off x="6203055" y="3878281"/>
            <a:ext cx="194400" cy="143956"/>
          </a:xfrm>
          <a:prstGeom prst="corner">
            <a:avLst>
              <a:gd name="adj1" fmla="val 34817"/>
              <a:gd name="adj2" fmla="val 28743"/>
            </a:avLst>
          </a:prstGeom>
          <a:solidFill>
            <a:schemeClr val="accent3">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0" name="L 形 49"/>
          <p:cNvSpPr/>
          <p:nvPr/>
        </p:nvSpPr>
        <p:spPr>
          <a:xfrm rot="16200000">
            <a:off x="8362040" y="3878281"/>
            <a:ext cx="194400" cy="143956"/>
          </a:xfrm>
          <a:prstGeom prst="corner">
            <a:avLst>
              <a:gd name="adj1" fmla="val 34817"/>
              <a:gd name="adj2" fmla="val 28743"/>
            </a:avLst>
          </a:prstGeom>
          <a:solidFill>
            <a:schemeClr val="accent4">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0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1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1000"/>
                                        <p:tgtEl>
                                          <p:spTgt spid="77"/>
                                        </p:tgtEl>
                                      </p:cBhvr>
                                    </p:animEffect>
                                    <p:anim calcmode="lin" valueType="num">
                                      <p:cBhvr>
                                        <p:cTn id="18" dur="1000" fill="hold"/>
                                        <p:tgtEl>
                                          <p:spTgt spid="77"/>
                                        </p:tgtEl>
                                        <p:attrNameLst>
                                          <p:attrName>ppt_x</p:attrName>
                                        </p:attrNameLst>
                                      </p:cBhvr>
                                      <p:tavLst>
                                        <p:tav tm="0">
                                          <p:val>
                                            <p:strVal val="#ppt_x"/>
                                          </p:val>
                                        </p:tav>
                                        <p:tav tm="100000">
                                          <p:val>
                                            <p:strVal val="#ppt_x"/>
                                          </p:val>
                                        </p:tav>
                                      </p:tavLst>
                                    </p:anim>
                                    <p:anim calcmode="lin" valueType="num">
                                      <p:cBhvr>
                                        <p:cTn id="19" dur="1000" fill="hold"/>
                                        <p:tgtEl>
                                          <p:spTgt spid="7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6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30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60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1000"/>
                                        <p:tgtEl>
                                          <p:spTgt spid="47"/>
                                        </p:tgtEl>
                                      </p:cBhvr>
                                    </p:animEffect>
                                    <p:anim calcmode="lin" valueType="num">
                                      <p:cBhvr>
                                        <p:cTn id="38" dur="1000" fill="hold"/>
                                        <p:tgtEl>
                                          <p:spTgt spid="47"/>
                                        </p:tgtEl>
                                        <p:attrNameLst>
                                          <p:attrName>ppt_x</p:attrName>
                                        </p:attrNameLst>
                                      </p:cBhvr>
                                      <p:tavLst>
                                        <p:tav tm="0">
                                          <p:val>
                                            <p:strVal val="#ppt_x"/>
                                          </p:val>
                                        </p:tav>
                                        <p:tav tm="100000">
                                          <p:val>
                                            <p:strVal val="#ppt_x"/>
                                          </p:val>
                                        </p:tav>
                                      </p:tavLst>
                                    </p:anim>
                                    <p:anim calcmode="lin" valueType="num">
                                      <p:cBhvr>
                                        <p:cTn id="39" dur="1000" fill="hold"/>
                                        <p:tgtEl>
                                          <p:spTgt spid="4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80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1000"/>
                                        <p:tgtEl>
                                          <p:spTgt spid="48"/>
                                        </p:tgtEl>
                                      </p:cBhvr>
                                    </p:animEffect>
                                    <p:anim calcmode="lin" valueType="num">
                                      <p:cBhvr>
                                        <p:cTn id="43" dur="1000" fill="hold"/>
                                        <p:tgtEl>
                                          <p:spTgt spid="48"/>
                                        </p:tgtEl>
                                        <p:attrNameLst>
                                          <p:attrName>ppt_x</p:attrName>
                                        </p:attrNameLst>
                                      </p:cBhvr>
                                      <p:tavLst>
                                        <p:tav tm="0">
                                          <p:val>
                                            <p:strVal val="#ppt_x"/>
                                          </p:val>
                                        </p:tav>
                                        <p:tav tm="100000">
                                          <p:val>
                                            <p:strVal val="#ppt_x"/>
                                          </p:val>
                                        </p:tav>
                                      </p:tavLst>
                                    </p:anim>
                                    <p:anim calcmode="lin" valueType="num">
                                      <p:cBhvr>
                                        <p:cTn id="44" dur="1000" fill="hold"/>
                                        <p:tgtEl>
                                          <p:spTgt spid="4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310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1000"/>
                                        <p:tgtEl>
                                          <p:spTgt spid="49"/>
                                        </p:tgtEl>
                                      </p:cBhvr>
                                    </p:animEffect>
                                    <p:anim calcmode="lin" valueType="num">
                                      <p:cBhvr>
                                        <p:cTn id="48" dur="1000" fill="hold"/>
                                        <p:tgtEl>
                                          <p:spTgt spid="49"/>
                                        </p:tgtEl>
                                        <p:attrNameLst>
                                          <p:attrName>ppt_x</p:attrName>
                                        </p:attrNameLst>
                                      </p:cBhvr>
                                      <p:tavLst>
                                        <p:tav tm="0">
                                          <p:val>
                                            <p:strVal val="#ppt_x"/>
                                          </p:val>
                                        </p:tav>
                                        <p:tav tm="100000">
                                          <p:val>
                                            <p:strVal val="#ppt_x"/>
                                          </p:val>
                                        </p:tav>
                                      </p:tavLst>
                                    </p:anim>
                                    <p:anim calcmode="lin" valueType="num">
                                      <p:cBhvr>
                                        <p:cTn id="49" dur="1000" fill="hold"/>
                                        <p:tgtEl>
                                          <p:spTgt spid="4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34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1000"/>
                                        <p:tgtEl>
                                          <p:spTgt spid="50"/>
                                        </p:tgtEl>
                                      </p:cBhvr>
                                    </p:animEffect>
                                    <p:anim calcmode="lin" valueType="num">
                                      <p:cBhvr>
                                        <p:cTn id="53" dur="1000" fill="hold"/>
                                        <p:tgtEl>
                                          <p:spTgt spid="50"/>
                                        </p:tgtEl>
                                        <p:attrNameLst>
                                          <p:attrName>ppt_x</p:attrName>
                                        </p:attrNameLst>
                                      </p:cBhvr>
                                      <p:tavLst>
                                        <p:tav tm="0">
                                          <p:val>
                                            <p:strVal val="#ppt_x"/>
                                          </p:val>
                                        </p:tav>
                                        <p:tav tm="100000">
                                          <p:val>
                                            <p:strVal val="#ppt_x"/>
                                          </p:val>
                                        </p:tav>
                                      </p:tavLst>
                                    </p:anim>
                                    <p:anim calcmode="lin" valueType="num">
                                      <p:cBhvr>
                                        <p:cTn id="5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47" grpId="0" animBg="1"/>
      <p:bldP spid="48" grpId="0" animBg="1"/>
      <p:bldP spid="49" grpId="0" animBg="1"/>
      <p:bldP spid="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flipH="1">
            <a:off x="1229562" y="1418556"/>
            <a:ext cx="2846933" cy="2846933"/>
          </a:xfrm>
          <a:prstGeom prst="ellipse">
            <a:avLst/>
          </a:prstGeom>
          <a:noFill/>
          <a:ln w="19050">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p>
        </p:txBody>
      </p:sp>
      <p:pic>
        <p:nvPicPr>
          <p:cNvPr id="45" name="图片占位符 44"/>
          <p:cNvPicPr>
            <a:picLocks noGrp="1" noChangeAspect="1"/>
          </p:cNvPicPr>
          <p:nvPr>
            <p:ph type="pic" sz="quarter" idx="4294967295"/>
          </p:nvPr>
        </p:nvPicPr>
        <p:blipFill>
          <a:blip r:embed="rId1" cstate="print">
            <a:extLst>
              <a:ext uri="{28A0092B-C50C-407E-A947-70E740481C1C}">
                <a14:useLocalDpi xmlns:a14="http://schemas.microsoft.com/office/drawing/2010/main" val="0"/>
              </a:ext>
            </a:extLst>
          </a:blip>
          <a:srcRect l="16662" r="16662"/>
          <a:stretch>
            <a:fillRect/>
          </a:stretch>
        </p:blipFill>
        <p:spPr>
          <a:xfrm rot="3400375">
            <a:off x="1585562" y="1808324"/>
            <a:ext cx="2067394" cy="2067394"/>
          </a:xfrm>
        </p:spPr>
      </p:pic>
      <p:grpSp>
        <p:nvGrpSpPr>
          <p:cNvPr id="34" name="组合 33"/>
          <p:cNvGrpSpPr/>
          <p:nvPr/>
        </p:nvGrpSpPr>
        <p:grpSpPr>
          <a:xfrm>
            <a:off x="3635639" y="1664913"/>
            <a:ext cx="569901" cy="569900"/>
            <a:chOff x="4764331" y="2165271"/>
            <a:chExt cx="869091" cy="869091"/>
          </a:xfrm>
        </p:grpSpPr>
        <p:sp>
          <p:nvSpPr>
            <p:cNvPr id="23" name="圆角矩形 22"/>
            <p:cNvSpPr/>
            <p:nvPr/>
          </p:nvSpPr>
          <p:spPr>
            <a:xfrm rot="2700000" flipH="1" flipV="1">
              <a:off x="4764331" y="2165271"/>
              <a:ext cx="869091" cy="869091"/>
            </a:xfrm>
            <a:prstGeom prst="roundRect">
              <a:avLst/>
            </a:prstGeom>
            <a:solidFill>
              <a:schemeClr val="accent1"/>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p>
          </p:txBody>
        </p:sp>
        <p:sp>
          <p:nvSpPr>
            <p:cNvPr id="24" name="任意多边形: 形状 24"/>
            <p:cNvSpPr/>
            <p:nvPr/>
          </p:nvSpPr>
          <p:spPr>
            <a:xfrm flipH="1">
              <a:off x="5034478" y="2455780"/>
              <a:ext cx="328796" cy="288074"/>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algn="ctr"/>
              <a:endParaRPr sz="1350"/>
            </a:p>
          </p:txBody>
        </p:sp>
      </p:grpSp>
      <p:grpSp>
        <p:nvGrpSpPr>
          <p:cNvPr id="36" name="组合 35"/>
          <p:cNvGrpSpPr/>
          <p:nvPr/>
        </p:nvGrpSpPr>
        <p:grpSpPr>
          <a:xfrm>
            <a:off x="3621679" y="3506932"/>
            <a:ext cx="569901" cy="569900"/>
            <a:chOff x="4745718" y="4621297"/>
            <a:chExt cx="869091" cy="869091"/>
          </a:xfrm>
        </p:grpSpPr>
        <p:sp>
          <p:nvSpPr>
            <p:cNvPr id="21" name="圆角矩形 20"/>
            <p:cNvSpPr/>
            <p:nvPr/>
          </p:nvSpPr>
          <p:spPr>
            <a:xfrm rot="2700000" flipH="1" flipV="1">
              <a:off x="4745718" y="4621297"/>
              <a:ext cx="869091" cy="869091"/>
            </a:xfrm>
            <a:prstGeom prst="roundRect">
              <a:avLst/>
            </a:prstGeom>
            <a:solidFill>
              <a:schemeClr val="tx1">
                <a:lumMod val="50000"/>
                <a:lumOff val="50000"/>
              </a:schemeClr>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p>
          </p:txBody>
        </p:sp>
        <p:sp>
          <p:nvSpPr>
            <p:cNvPr id="22" name="任意多边形: 形状 22"/>
            <p:cNvSpPr/>
            <p:nvPr/>
          </p:nvSpPr>
          <p:spPr>
            <a:xfrm flipH="1">
              <a:off x="5015862" y="4893803"/>
              <a:ext cx="328802" cy="3240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algn="ctr"/>
              <a:endParaRPr sz="1350"/>
            </a:p>
          </p:txBody>
        </p:sp>
      </p:grpSp>
      <p:grpSp>
        <p:nvGrpSpPr>
          <p:cNvPr id="35" name="组合 34"/>
          <p:cNvGrpSpPr/>
          <p:nvPr/>
        </p:nvGrpSpPr>
        <p:grpSpPr>
          <a:xfrm>
            <a:off x="3811729" y="2575433"/>
            <a:ext cx="569901" cy="569900"/>
            <a:chOff x="4999118" y="3354817"/>
            <a:chExt cx="869091" cy="869091"/>
          </a:xfrm>
        </p:grpSpPr>
        <p:sp>
          <p:nvSpPr>
            <p:cNvPr id="13" name="圆角矩形 12"/>
            <p:cNvSpPr/>
            <p:nvPr/>
          </p:nvSpPr>
          <p:spPr>
            <a:xfrm rot="2700000" flipH="1" flipV="1">
              <a:off x="4999118" y="3354817"/>
              <a:ext cx="869091" cy="869091"/>
            </a:xfrm>
            <a:prstGeom prst="roundRect">
              <a:avLst/>
            </a:prstGeom>
            <a:solidFill>
              <a:schemeClr val="accent4"/>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p>
          </p:txBody>
        </p:sp>
        <p:sp>
          <p:nvSpPr>
            <p:cNvPr id="14" name="任意多边形: 形状 41"/>
            <p:cNvSpPr/>
            <p:nvPr/>
          </p:nvSpPr>
          <p:spPr>
            <a:xfrm flipH="1">
              <a:off x="5307662" y="3634942"/>
              <a:ext cx="252002" cy="308842"/>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algn="ctr"/>
              <a:endParaRPr sz="1350"/>
            </a:p>
          </p:txBody>
        </p:sp>
      </p:grpSp>
      <p:grpSp>
        <p:nvGrpSpPr>
          <p:cNvPr id="46" name="组合 45"/>
          <p:cNvGrpSpPr/>
          <p:nvPr/>
        </p:nvGrpSpPr>
        <p:grpSpPr>
          <a:xfrm>
            <a:off x="4338521" y="1591261"/>
            <a:ext cx="3539728" cy="744599"/>
            <a:chOff x="874712" y="3325188"/>
            <a:chExt cx="4719637" cy="992799"/>
          </a:xfrm>
        </p:grpSpPr>
        <p:sp>
          <p:nvSpPr>
            <p:cNvPr id="47" name="矩形 46"/>
            <p:cNvSpPr/>
            <p:nvPr/>
          </p:nvSpPr>
          <p:spPr>
            <a:xfrm>
              <a:off x="874712" y="3677812"/>
              <a:ext cx="4719637" cy="6401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050" dirty="0">
                <a:solidFill>
                  <a:schemeClr val="tx1">
                    <a:lumMod val="65000"/>
                    <a:lumOff val="35000"/>
                  </a:schemeClr>
                </a:solidFill>
              </a:endParaRPr>
            </a:p>
          </p:txBody>
        </p:sp>
        <p:sp>
          <p:nvSpPr>
            <p:cNvPr id="48" name="矩形 47"/>
            <p:cNvSpPr/>
            <p:nvPr/>
          </p:nvSpPr>
          <p:spPr>
            <a:xfrm>
              <a:off x="874713" y="3325188"/>
              <a:ext cx="2241975" cy="45550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50" b="1" dirty="0">
                  <a:solidFill>
                    <a:schemeClr val="tx1">
                      <a:lumMod val="75000"/>
                      <a:lumOff val="25000"/>
                    </a:schemeClr>
                  </a:solidFill>
                </a:rPr>
                <a:t>标题文字添加</a:t>
              </a:r>
              <a:endParaRPr lang="zh-CN" altLang="en-US" sz="1350" b="1" dirty="0">
                <a:solidFill>
                  <a:schemeClr val="tx1">
                    <a:lumMod val="75000"/>
                    <a:lumOff val="25000"/>
                  </a:schemeClr>
                </a:solidFill>
              </a:endParaRPr>
            </a:p>
          </p:txBody>
        </p:sp>
      </p:grpSp>
      <p:grpSp>
        <p:nvGrpSpPr>
          <p:cNvPr id="49" name="组合 48"/>
          <p:cNvGrpSpPr/>
          <p:nvPr/>
        </p:nvGrpSpPr>
        <p:grpSpPr>
          <a:xfrm>
            <a:off x="4338521" y="3427621"/>
            <a:ext cx="3539728" cy="744599"/>
            <a:chOff x="874712" y="3325188"/>
            <a:chExt cx="4719637" cy="992799"/>
          </a:xfrm>
        </p:grpSpPr>
        <p:sp>
          <p:nvSpPr>
            <p:cNvPr id="50" name="矩形 49"/>
            <p:cNvSpPr/>
            <p:nvPr/>
          </p:nvSpPr>
          <p:spPr>
            <a:xfrm>
              <a:off x="874712" y="3677812"/>
              <a:ext cx="4719637" cy="6401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050" dirty="0">
                <a:solidFill>
                  <a:schemeClr val="tx1">
                    <a:lumMod val="65000"/>
                    <a:lumOff val="35000"/>
                  </a:schemeClr>
                </a:solidFill>
              </a:endParaRPr>
            </a:p>
          </p:txBody>
        </p:sp>
        <p:sp>
          <p:nvSpPr>
            <p:cNvPr id="51" name="矩形 50"/>
            <p:cNvSpPr/>
            <p:nvPr/>
          </p:nvSpPr>
          <p:spPr>
            <a:xfrm>
              <a:off x="874713" y="3325188"/>
              <a:ext cx="2241975" cy="45550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50" b="1" dirty="0">
                  <a:solidFill>
                    <a:schemeClr val="tx1">
                      <a:lumMod val="75000"/>
                      <a:lumOff val="25000"/>
                    </a:schemeClr>
                  </a:solidFill>
                </a:rPr>
                <a:t>标题文字添加</a:t>
              </a:r>
              <a:endParaRPr lang="zh-CN" altLang="en-US" sz="1350" b="1" dirty="0">
                <a:solidFill>
                  <a:schemeClr val="tx1">
                    <a:lumMod val="75000"/>
                    <a:lumOff val="25000"/>
                  </a:schemeClr>
                </a:solidFill>
              </a:endParaRPr>
            </a:p>
          </p:txBody>
        </p:sp>
      </p:grpSp>
      <p:grpSp>
        <p:nvGrpSpPr>
          <p:cNvPr id="52" name="组合 51"/>
          <p:cNvGrpSpPr/>
          <p:nvPr/>
        </p:nvGrpSpPr>
        <p:grpSpPr>
          <a:xfrm>
            <a:off x="4541417" y="2509441"/>
            <a:ext cx="3539728" cy="744599"/>
            <a:chOff x="874712" y="3325188"/>
            <a:chExt cx="4719637" cy="992799"/>
          </a:xfrm>
        </p:grpSpPr>
        <p:sp>
          <p:nvSpPr>
            <p:cNvPr id="53" name="矩形 52"/>
            <p:cNvSpPr/>
            <p:nvPr/>
          </p:nvSpPr>
          <p:spPr>
            <a:xfrm>
              <a:off x="874712" y="3677812"/>
              <a:ext cx="4719637" cy="6401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050" dirty="0">
                <a:solidFill>
                  <a:schemeClr val="tx1">
                    <a:lumMod val="65000"/>
                    <a:lumOff val="35000"/>
                  </a:schemeClr>
                </a:solidFill>
              </a:endParaRPr>
            </a:p>
          </p:txBody>
        </p:sp>
        <p:sp>
          <p:nvSpPr>
            <p:cNvPr id="54" name="矩形 53"/>
            <p:cNvSpPr/>
            <p:nvPr/>
          </p:nvSpPr>
          <p:spPr>
            <a:xfrm>
              <a:off x="874713" y="3325188"/>
              <a:ext cx="2241975" cy="45550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50" b="1" dirty="0">
                  <a:solidFill>
                    <a:schemeClr val="tx1">
                      <a:lumMod val="75000"/>
                      <a:lumOff val="25000"/>
                    </a:schemeClr>
                  </a:solidFill>
                </a:rPr>
                <a:t>标题文字添加</a:t>
              </a:r>
              <a:endParaRPr lang="zh-CN" altLang="en-US" sz="1350" b="1"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16"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Effect transition="in" filter="fade">
                                      <p:cBhvr>
                                        <p:cTn id="30" dur="500"/>
                                        <p:tgtEl>
                                          <p:spTgt spid="35"/>
                                        </p:tgtEl>
                                      </p:cBhvr>
                                    </p:animEffect>
                                  </p:childTnLst>
                                </p:cTn>
                              </p:par>
                            </p:childTnLst>
                          </p:cTn>
                        </p:par>
                        <p:par>
                          <p:cTn id="31" fill="hold">
                            <p:stCondLst>
                              <p:cond delay="1000"/>
                            </p:stCondLst>
                            <p:childTnLst>
                              <p:par>
                                <p:cTn id="32" presetID="22" presetClass="entr" presetSubtype="8" fill="hold"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left)">
                                      <p:cBhvr>
                                        <p:cTn id="34" dur="500"/>
                                        <p:tgtEl>
                                          <p:spTgt spid="46"/>
                                        </p:tgtEl>
                                      </p:cBhvr>
                                    </p:animEffect>
                                  </p:childTnLst>
                                </p:cTn>
                              </p:par>
                            </p:childTnLst>
                          </p:cTn>
                        </p:par>
                        <p:par>
                          <p:cTn id="35" fill="hold">
                            <p:stCondLst>
                              <p:cond delay="1500"/>
                            </p:stCondLst>
                            <p:childTnLst>
                              <p:par>
                                <p:cTn id="36" presetID="22" presetClass="entr" presetSubtype="8" fill="hold"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wipe(left)">
                                      <p:cBhvr>
                                        <p:cTn id="38" dur="500"/>
                                        <p:tgtEl>
                                          <p:spTgt spid="52"/>
                                        </p:tgtEl>
                                      </p:cBhvr>
                                    </p:animEffect>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57"/>
          <p:cNvGrpSpPr/>
          <p:nvPr/>
        </p:nvGrpSpPr>
        <p:grpSpPr>
          <a:xfrm>
            <a:off x="997941" y="1665084"/>
            <a:ext cx="2182393" cy="2183636"/>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59" name="椭圆 58"/>
            <p:cNvSpPr/>
            <p:nvPr/>
          </p:nvSpPr>
          <p:spPr>
            <a:xfrm>
              <a:off x="3724323" y="1908536"/>
              <a:ext cx="1329153" cy="1329153"/>
            </a:xfrm>
            <a:prstGeom prst="ellipse">
              <a:avLst/>
            </a:prstGeom>
            <a:solidFill>
              <a:schemeClr val="accent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0" name="椭圆 59"/>
            <p:cNvSpPr/>
            <p:nvPr/>
          </p:nvSpPr>
          <p:spPr>
            <a:xfrm>
              <a:off x="3839838" y="2024052"/>
              <a:ext cx="1098122" cy="109812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p>
          </p:txBody>
        </p:sp>
      </p:grpSp>
      <p:grpSp>
        <p:nvGrpSpPr>
          <p:cNvPr id="8" name="组合 60"/>
          <p:cNvGrpSpPr/>
          <p:nvPr/>
        </p:nvGrpSpPr>
        <p:grpSpPr>
          <a:xfrm>
            <a:off x="1303793" y="1971111"/>
            <a:ext cx="1570690" cy="157158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2" name="椭圆 61"/>
            <p:cNvSpPr/>
            <p:nvPr/>
          </p:nvSpPr>
          <p:spPr>
            <a:xfrm>
              <a:off x="3724323" y="1908536"/>
              <a:ext cx="1329153" cy="1329153"/>
            </a:xfrm>
            <a:prstGeom prst="ellipse">
              <a:avLst/>
            </a:prstGeom>
            <a:solidFill>
              <a:schemeClr val="accent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3" name="椭圆 62"/>
            <p:cNvSpPr/>
            <p:nvPr/>
          </p:nvSpPr>
          <p:spPr>
            <a:xfrm>
              <a:off x="3839838" y="2024052"/>
              <a:ext cx="1098122" cy="109812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p>
          </p:txBody>
        </p:sp>
      </p:grpSp>
      <p:grpSp>
        <p:nvGrpSpPr>
          <p:cNvPr id="9" name="组合 63"/>
          <p:cNvGrpSpPr/>
          <p:nvPr/>
        </p:nvGrpSpPr>
        <p:grpSpPr>
          <a:xfrm>
            <a:off x="1575053" y="2242526"/>
            <a:ext cx="1028170" cy="1028754"/>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5" name="椭圆 64"/>
            <p:cNvSpPr/>
            <p:nvPr/>
          </p:nvSpPr>
          <p:spPr>
            <a:xfrm>
              <a:off x="3724323" y="1908536"/>
              <a:ext cx="1329153" cy="1329153"/>
            </a:xfrm>
            <a:prstGeom prst="ellipse">
              <a:avLst/>
            </a:prstGeom>
            <a:solidFill>
              <a:schemeClr val="accent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6" name="椭圆 65"/>
            <p:cNvSpPr/>
            <p:nvPr/>
          </p:nvSpPr>
          <p:spPr>
            <a:xfrm>
              <a:off x="3839838" y="2024052"/>
              <a:ext cx="1098122" cy="109812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p>
          </p:txBody>
        </p:sp>
      </p:grpSp>
      <p:grpSp>
        <p:nvGrpSpPr>
          <p:cNvPr id="10" name="组合 66"/>
          <p:cNvGrpSpPr/>
          <p:nvPr/>
        </p:nvGrpSpPr>
        <p:grpSpPr>
          <a:xfrm>
            <a:off x="1780712" y="2448302"/>
            <a:ext cx="616848" cy="61720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68" name="椭圆 67"/>
            <p:cNvSpPr/>
            <p:nvPr/>
          </p:nvSpPr>
          <p:spPr>
            <a:xfrm>
              <a:off x="3724323" y="1908536"/>
              <a:ext cx="1329153" cy="1329153"/>
            </a:xfrm>
            <a:prstGeom prst="ellipse">
              <a:avLst/>
            </a:prstGeom>
            <a:solidFill>
              <a:schemeClr val="accent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9" name="椭圆 68"/>
            <p:cNvSpPr/>
            <p:nvPr/>
          </p:nvSpPr>
          <p:spPr>
            <a:xfrm>
              <a:off x="3839838" y="2024052"/>
              <a:ext cx="1098122" cy="109812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p>
          </p:txBody>
        </p:sp>
      </p:grpSp>
      <p:sp>
        <p:nvSpPr>
          <p:cNvPr id="70" name="椭圆 69"/>
          <p:cNvSpPr/>
          <p:nvPr/>
        </p:nvSpPr>
        <p:spPr>
          <a:xfrm>
            <a:off x="1927210" y="2594884"/>
            <a:ext cx="323852" cy="324036"/>
          </a:xfrm>
          <a:prstGeom prst="ellipse">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50" tIns="34274" rIns="68550" bIns="34274" rtlCol="0" anchor="ctr"/>
          <a:lstStyle/>
          <a:p>
            <a:pPr algn="ctr"/>
            <a:endParaRPr lang="zh-CN" altLang="en-US" sz="1800"/>
          </a:p>
        </p:txBody>
      </p:sp>
      <p:cxnSp>
        <p:nvCxnSpPr>
          <p:cNvPr id="71" name="直接连接符 70"/>
          <p:cNvCxnSpPr/>
          <p:nvPr/>
        </p:nvCxnSpPr>
        <p:spPr>
          <a:xfrm>
            <a:off x="2603223" y="1854862"/>
            <a:ext cx="2346605" cy="0"/>
          </a:xfrm>
          <a:prstGeom prst="line">
            <a:avLst/>
          </a:prstGeom>
          <a:ln>
            <a:solidFill>
              <a:schemeClr val="accent1"/>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2089137" y="2787774"/>
            <a:ext cx="2860690" cy="0"/>
          </a:xfrm>
          <a:prstGeom prst="line">
            <a:avLst/>
          </a:prstGeom>
          <a:ln>
            <a:solidFill>
              <a:schemeClr val="accent1"/>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2603223" y="3705876"/>
            <a:ext cx="2346605" cy="0"/>
          </a:xfrm>
          <a:prstGeom prst="line">
            <a:avLst/>
          </a:prstGeom>
          <a:ln>
            <a:solidFill>
              <a:schemeClr val="accent1"/>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cxnSp>
      <p:sp>
        <p:nvSpPr>
          <p:cNvPr id="97" name="TextBox 7"/>
          <p:cNvSpPr>
            <a:spLocks noChangeArrowheads="1"/>
          </p:cNvSpPr>
          <p:nvPr/>
        </p:nvSpPr>
        <p:spPr bwMode="auto">
          <a:xfrm>
            <a:off x="5867406" y="1666649"/>
            <a:ext cx="2105036" cy="1846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圆角矩形 98"/>
          <p:cNvSpPr/>
          <p:nvPr/>
        </p:nvSpPr>
        <p:spPr>
          <a:xfrm>
            <a:off x="5446206" y="1571660"/>
            <a:ext cx="2526237" cy="350284"/>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50" tIns="34274" rIns="68550" bIns="34274" rtlCol="0" anchor="ctr"/>
          <a:lstStyle/>
          <a:p>
            <a:pPr algn="ctr"/>
            <a:endParaRPr lang="zh-CN" altLang="en-US" sz="1800"/>
          </a:p>
        </p:txBody>
      </p:sp>
      <p:sp>
        <p:nvSpPr>
          <p:cNvPr id="100" name="TextBox 7"/>
          <p:cNvSpPr>
            <a:spLocks noChangeArrowheads="1"/>
          </p:cNvSpPr>
          <p:nvPr/>
        </p:nvSpPr>
        <p:spPr bwMode="auto">
          <a:xfrm>
            <a:off x="5867406" y="2032562"/>
            <a:ext cx="2105036" cy="2769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此处添加文字做详细的阐述标题含义，要求简练明确目的。</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TextBox 7"/>
          <p:cNvSpPr>
            <a:spLocks noChangeArrowheads="1"/>
          </p:cNvSpPr>
          <p:nvPr/>
        </p:nvSpPr>
        <p:spPr bwMode="auto">
          <a:xfrm>
            <a:off x="5867406" y="2692764"/>
            <a:ext cx="2105036" cy="1846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圆角矩形 101"/>
          <p:cNvSpPr/>
          <p:nvPr/>
        </p:nvSpPr>
        <p:spPr>
          <a:xfrm>
            <a:off x="5446206" y="2597774"/>
            <a:ext cx="2526237" cy="350284"/>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50" tIns="34274" rIns="68550" bIns="34274" rtlCol="0" anchor="ctr"/>
          <a:lstStyle/>
          <a:p>
            <a:pPr algn="ctr"/>
            <a:endParaRPr lang="zh-CN" altLang="en-US" sz="1800"/>
          </a:p>
        </p:txBody>
      </p:sp>
      <p:sp>
        <p:nvSpPr>
          <p:cNvPr id="103" name="TextBox 7"/>
          <p:cNvSpPr>
            <a:spLocks noChangeArrowheads="1"/>
          </p:cNvSpPr>
          <p:nvPr/>
        </p:nvSpPr>
        <p:spPr bwMode="auto">
          <a:xfrm>
            <a:off x="5867406" y="3058675"/>
            <a:ext cx="2105036" cy="2769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此处添加文字做详细的阐述标题含义，要求简练明确目的。</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TextBox 7"/>
          <p:cNvSpPr>
            <a:spLocks noChangeArrowheads="1"/>
          </p:cNvSpPr>
          <p:nvPr/>
        </p:nvSpPr>
        <p:spPr bwMode="auto">
          <a:xfrm>
            <a:off x="5867406" y="3718878"/>
            <a:ext cx="2105036" cy="1846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 name="圆角矩形 104"/>
          <p:cNvSpPr/>
          <p:nvPr/>
        </p:nvSpPr>
        <p:spPr>
          <a:xfrm>
            <a:off x="5446206" y="3623888"/>
            <a:ext cx="2526237" cy="350284"/>
          </a:xfrm>
          <a:prstGeom prst="roundRect">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50" tIns="34274" rIns="68550" bIns="34274" rtlCol="0" anchor="ctr"/>
          <a:lstStyle/>
          <a:p>
            <a:pPr algn="ctr"/>
            <a:endParaRPr lang="zh-CN" altLang="en-US" sz="1800"/>
          </a:p>
        </p:txBody>
      </p:sp>
      <p:sp>
        <p:nvSpPr>
          <p:cNvPr id="106" name="TextBox 7"/>
          <p:cNvSpPr>
            <a:spLocks noChangeArrowheads="1"/>
          </p:cNvSpPr>
          <p:nvPr/>
        </p:nvSpPr>
        <p:spPr bwMode="auto">
          <a:xfrm>
            <a:off x="5867406" y="4084789"/>
            <a:ext cx="2105036" cy="2769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此处添加文字做详细的阐述标题含义，要求简练明确目的。</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106"/>
          <p:cNvGrpSpPr/>
          <p:nvPr/>
        </p:nvGrpSpPr>
        <p:grpSpPr>
          <a:xfrm>
            <a:off x="5219703" y="1500240"/>
            <a:ext cx="492844" cy="493124"/>
            <a:chOff x="6961683" y="1640279"/>
            <a:chExt cx="657499" cy="657499"/>
          </a:xfrm>
        </p:grpSpPr>
        <p:grpSp>
          <p:nvGrpSpPr>
            <p:cNvPr id="12" name="组合 107"/>
            <p:cNvGrpSpPr/>
            <p:nvPr/>
          </p:nvGrpSpPr>
          <p:grpSpPr>
            <a:xfrm>
              <a:off x="6961683" y="1640279"/>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10" name="椭圆 109"/>
              <p:cNvSpPr/>
              <p:nvPr/>
            </p:nvSpPr>
            <p:spPr>
              <a:xfrm>
                <a:off x="3724323" y="1908536"/>
                <a:ext cx="1329153" cy="1329153"/>
              </a:xfrm>
              <a:prstGeom prst="ellipse">
                <a:avLst/>
              </a:prstGeom>
              <a:solidFill>
                <a:schemeClr val="accent2"/>
              </a:solid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1" name="椭圆 110"/>
              <p:cNvSpPr/>
              <p:nvPr/>
            </p:nvSpPr>
            <p:spPr>
              <a:xfrm>
                <a:off x="3839838" y="2024052"/>
                <a:ext cx="1098122" cy="109812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p>
            </p:txBody>
          </p:sp>
        </p:grpSp>
        <p:sp>
          <p:nvSpPr>
            <p:cNvPr id="109" name="Freeform 64"/>
            <p:cNvSpPr>
              <a:spLocks noEditPoints="1"/>
            </p:cNvSpPr>
            <p:nvPr/>
          </p:nvSpPr>
          <p:spPr bwMode="auto">
            <a:xfrm>
              <a:off x="7145968" y="1848854"/>
              <a:ext cx="288925" cy="251383"/>
            </a:xfrm>
            <a:custGeom>
              <a:avLst/>
              <a:gdLst>
                <a:gd name="T0" fmla="*/ 179 w 200"/>
                <a:gd name="T1" fmla="*/ 160 h 198"/>
                <a:gd name="T2" fmla="*/ 181 w 200"/>
                <a:gd name="T3" fmla="*/ 198 h 198"/>
                <a:gd name="T4" fmla="*/ 147 w 200"/>
                <a:gd name="T5" fmla="*/ 174 h 198"/>
                <a:gd name="T6" fmla="*/ 140 w 200"/>
                <a:gd name="T7" fmla="*/ 175 h 198"/>
                <a:gd name="T8" fmla="*/ 81 w 200"/>
                <a:gd name="T9" fmla="*/ 115 h 198"/>
                <a:gd name="T10" fmla="*/ 140 w 200"/>
                <a:gd name="T11" fmla="*/ 55 h 198"/>
                <a:gd name="T12" fmla="*/ 200 w 200"/>
                <a:gd name="T13" fmla="*/ 115 h 198"/>
                <a:gd name="T14" fmla="*/ 179 w 200"/>
                <a:gd name="T15" fmla="*/ 160 h 198"/>
                <a:gd name="T16" fmla="*/ 140 w 200"/>
                <a:gd name="T17" fmla="*/ 70 h 198"/>
                <a:gd name="T18" fmla="*/ 96 w 200"/>
                <a:gd name="T19" fmla="*/ 114 h 198"/>
                <a:gd name="T20" fmla="*/ 140 w 200"/>
                <a:gd name="T21" fmla="*/ 158 h 198"/>
                <a:gd name="T22" fmla="*/ 146 w 200"/>
                <a:gd name="T23" fmla="*/ 158 h 198"/>
                <a:gd name="T24" fmla="*/ 168 w 200"/>
                <a:gd name="T25" fmla="*/ 173 h 198"/>
                <a:gd name="T26" fmla="*/ 169 w 200"/>
                <a:gd name="T27" fmla="*/ 147 h 198"/>
                <a:gd name="T28" fmla="*/ 184 w 200"/>
                <a:gd name="T29" fmla="*/ 114 h 198"/>
                <a:gd name="T30" fmla="*/ 140 w 200"/>
                <a:gd name="T31" fmla="*/ 70 h 198"/>
                <a:gd name="T32" fmla="*/ 69 w 200"/>
                <a:gd name="T33" fmla="*/ 119 h 198"/>
                <a:gd name="T34" fmla="*/ 79 w 200"/>
                <a:gd name="T35" fmla="*/ 157 h 198"/>
                <a:gd name="T36" fmla="*/ 79 w 200"/>
                <a:gd name="T37" fmla="*/ 157 h 198"/>
                <a:gd name="T38" fmla="*/ 69 w 200"/>
                <a:gd name="T39" fmla="*/ 156 h 198"/>
                <a:gd name="T40" fmla="*/ 24 w 200"/>
                <a:gd name="T41" fmla="*/ 187 h 198"/>
                <a:gd name="T42" fmla="*/ 27 w 200"/>
                <a:gd name="T43" fmla="*/ 138 h 198"/>
                <a:gd name="T44" fmla="*/ 0 w 200"/>
                <a:gd name="T45" fmla="*/ 78 h 198"/>
                <a:gd name="T46" fmla="*/ 79 w 200"/>
                <a:gd name="T47" fmla="*/ 0 h 198"/>
                <a:gd name="T48" fmla="*/ 150 w 200"/>
                <a:gd name="T49" fmla="*/ 46 h 198"/>
                <a:gd name="T50" fmla="*/ 142 w 200"/>
                <a:gd name="T51" fmla="*/ 45 h 198"/>
                <a:gd name="T52" fmla="*/ 69 w 200"/>
                <a:gd name="T53" fmla="*/ 11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0" h="198">
                  <a:moveTo>
                    <a:pt x="179" y="160"/>
                  </a:moveTo>
                  <a:cubicBezTo>
                    <a:pt x="181" y="198"/>
                    <a:pt x="181" y="198"/>
                    <a:pt x="181" y="198"/>
                  </a:cubicBezTo>
                  <a:cubicBezTo>
                    <a:pt x="147" y="174"/>
                    <a:pt x="147" y="174"/>
                    <a:pt x="147" y="174"/>
                  </a:cubicBezTo>
                  <a:cubicBezTo>
                    <a:pt x="145" y="174"/>
                    <a:pt x="143" y="175"/>
                    <a:pt x="140" y="175"/>
                  </a:cubicBezTo>
                  <a:cubicBezTo>
                    <a:pt x="107" y="175"/>
                    <a:pt x="81" y="148"/>
                    <a:pt x="81" y="115"/>
                  </a:cubicBezTo>
                  <a:cubicBezTo>
                    <a:pt x="81" y="82"/>
                    <a:pt x="107" y="55"/>
                    <a:pt x="140" y="55"/>
                  </a:cubicBezTo>
                  <a:cubicBezTo>
                    <a:pt x="173" y="55"/>
                    <a:pt x="200" y="82"/>
                    <a:pt x="200" y="115"/>
                  </a:cubicBezTo>
                  <a:cubicBezTo>
                    <a:pt x="200" y="133"/>
                    <a:pt x="192" y="149"/>
                    <a:pt x="179" y="160"/>
                  </a:cubicBezTo>
                  <a:close/>
                  <a:moveTo>
                    <a:pt x="140" y="70"/>
                  </a:moveTo>
                  <a:cubicBezTo>
                    <a:pt x="116" y="70"/>
                    <a:pt x="96" y="90"/>
                    <a:pt x="96" y="114"/>
                  </a:cubicBezTo>
                  <a:cubicBezTo>
                    <a:pt x="96" y="138"/>
                    <a:pt x="116" y="158"/>
                    <a:pt x="140" y="158"/>
                  </a:cubicBezTo>
                  <a:cubicBezTo>
                    <a:pt x="142" y="158"/>
                    <a:pt x="144" y="158"/>
                    <a:pt x="146" y="158"/>
                  </a:cubicBezTo>
                  <a:cubicBezTo>
                    <a:pt x="168" y="173"/>
                    <a:pt x="168" y="173"/>
                    <a:pt x="168" y="173"/>
                  </a:cubicBezTo>
                  <a:cubicBezTo>
                    <a:pt x="169" y="147"/>
                    <a:pt x="169" y="147"/>
                    <a:pt x="169" y="147"/>
                  </a:cubicBezTo>
                  <a:cubicBezTo>
                    <a:pt x="178" y="139"/>
                    <a:pt x="184" y="127"/>
                    <a:pt x="184" y="114"/>
                  </a:cubicBezTo>
                  <a:cubicBezTo>
                    <a:pt x="184" y="90"/>
                    <a:pt x="164" y="70"/>
                    <a:pt x="140" y="70"/>
                  </a:cubicBezTo>
                  <a:close/>
                  <a:moveTo>
                    <a:pt x="69" y="119"/>
                  </a:moveTo>
                  <a:cubicBezTo>
                    <a:pt x="69" y="133"/>
                    <a:pt x="72" y="146"/>
                    <a:pt x="79" y="157"/>
                  </a:cubicBezTo>
                  <a:cubicBezTo>
                    <a:pt x="79" y="157"/>
                    <a:pt x="79" y="157"/>
                    <a:pt x="79" y="157"/>
                  </a:cubicBezTo>
                  <a:cubicBezTo>
                    <a:pt x="75" y="157"/>
                    <a:pt x="72" y="156"/>
                    <a:pt x="69" y="156"/>
                  </a:cubicBezTo>
                  <a:cubicBezTo>
                    <a:pt x="24" y="187"/>
                    <a:pt x="24" y="187"/>
                    <a:pt x="24" y="187"/>
                  </a:cubicBezTo>
                  <a:cubicBezTo>
                    <a:pt x="27" y="138"/>
                    <a:pt x="27" y="138"/>
                    <a:pt x="27" y="138"/>
                  </a:cubicBezTo>
                  <a:cubicBezTo>
                    <a:pt x="11" y="123"/>
                    <a:pt x="0" y="102"/>
                    <a:pt x="0" y="78"/>
                  </a:cubicBezTo>
                  <a:cubicBezTo>
                    <a:pt x="0" y="35"/>
                    <a:pt x="35" y="0"/>
                    <a:pt x="79" y="0"/>
                  </a:cubicBezTo>
                  <a:cubicBezTo>
                    <a:pt x="110" y="0"/>
                    <a:pt x="138" y="19"/>
                    <a:pt x="150" y="46"/>
                  </a:cubicBezTo>
                  <a:cubicBezTo>
                    <a:pt x="147" y="45"/>
                    <a:pt x="145" y="45"/>
                    <a:pt x="142" y="45"/>
                  </a:cubicBezTo>
                  <a:cubicBezTo>
                    <a:pt x="101" y="45"/>
                    <a:pt x="69" y="78"/>
                    <a:pt x="69" y="119"/>
                  </a:cubicBezTo>
                  <a:close/>
                </a:path>
              </a:pathLst>
            </a:custGeom>
            <a:solidFill>
              <a:schemeClr val="accent2"/>
            </a:solidFill>
            <a:ln>
              <a:noFill/>
            </a:ln>
            <a:effectLst/>
          </p:spPr>
          <p:txBody>
            <a:bodyPr vert="horz" wrap="square" lIns="91412" tIns="45706" rIns="91412" bIns="45706" numCol="1" anchor="t" anchorCtr="0" compatLnSpc="1"/>
            <a:lstStyle/>
            <a:p>
              <a:endParaRPr lang="zh-CN" altLang="en-US" sz="1800"/>
            </a:p>
          </p:txBody>
        </p:sp>
      </p:grpSp>
      <p:grpSp>
        <p:nvGrpSpPr>
          <p:cNvPr id="13" name="组合 111"/>
          <p:cNvGrpSpPr/>
          <p:nvPr/>
        </p:nvGrpSpPr>
        <p:grpSpPr>
          <a:xfrm>
            <a:off x="5219703" y="2526354"/>
            <a:ext cx="492844" cy="493124"/>
            <a:chOff x="6961683" y="3008431"/>
            <a:chExt cx="657499" cy="657499"/>
          </a:xfrm>
        </p:grpSpPr>
        <p:grpSp>
          <p:nvGrpSpPr>
            <p:cNvPr id="14" name="组合 112"/>
            <p:cNvGrpSpPr/>
            <p:nvPr/>
          </p:nvGrpSpPr>
          <p:grpSpPr>
            <a:xfrm>
              <a:off x="6961683" y="3008431"/>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15" name="椭圆 114"/>
              <p:cNvSpPr/>
              <p:nvPr/>
            </p:nvSpPr>
            <p:spPr>
              <a:xfrm>
                <a:off x="3724323" y="1908536"/>
                <a:ext cx="1329153" cy="1329153"/>
              </a:xfrm>
              <a:prstGeom prst="ellipse">
                <a:avLst/>
              </a:prstGeom>
              <a:solidFill>
                <a:schemeClr val="accent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6" name="椭圆 115"/>
              <p:cNvSpPr/>
              <p:nvPr/>
            </p:nvSpPr>
            <p:spPr>
              <a:xfrm>
                <a:off x="3839838" y="2024052"/>
                <a:ext cx="1098122" cy="109812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p>
            </p:txBody>
          </p:sp>
        </p:grpSp>
        <p:sp>
          <p:nvSpPr>
            <p:cNvPr id="114" name="Freeform 74"/>
            <p:cNvSpPr>
              <a:spLocks noEditPoints="1"/>
            </p:cNvSpPr>
            <p:nvPr/>
          </p:nvSpPr>
          <p:spPr bwMode="auto">
            <a:xfrm>
              <a:off x="7158668" y="3207798"/>
              <a:ext cx="276225" cy="258763"/>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accent1"/>
            </a:solidFill>
            <a:ln>
              <a:noFill/>
            </a:ln>
            <a:effectLst/>
          </p:spPr>
          <p:txBody>
            <a:bodyPr vert="horz" wrap="square" lIns="91412" tIns="45706" rIns="91412" bIns="45706" numCol="1" anchor="t" anchorCtr="0" compatLnSpc="1"/>
            <a:lstStyle/>
            <a:p>
              <a:endParaRPr lang="zh-CN" altLang="en-US" sz="1800"/>
            </a:p>
          </p:txBody>
        </p:sp>
      </p:grpSp>
      <p:grpSp>
        <p:nvGrpSpPr>
          <p:cNvPr id="15" name="组合 116"/>
          <p:cNvGrpSpPr/>
          <p:nvPr/>
        </p:nvGrpSpPr>
        <p:grpSpPr>
          <a:xfrm>
            <a:off x="5219703" y="3552468"/>
            <a:ext cx="492844" cy="493124"/>
            <a:chOff x="6961683" y="4376583"/>
            <a:chExt cx="657499" cy="657499"/>
          </a:xfrm>
        </p:grpSpPr>
        <p:grpSp>
          <p:nvGrpSpPr>
            <p:cNvPr id="16" name="组合 117"/>
            <p:cNvGrpSpPr/>
            <p:nvPr/>
          </p:nvGrpSpPr>
          <p:grpSpPr>
            <a:xfrm>
              <a:off x="6961683" y="4376583"/>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22" name="椭圆 121"/>
              <p:cNvSpPr/>
              <p:nvPr/>
            </p:nvSpPr>
            <p:spPr>
              <a:xfrm>
                <a:off x="3724323" y="1908536"/>
                <a:ext cx="1329153" cy="1329153"/>
              </a:xfrm>
              <a:prstGeom prst="ellipse">
                <a:avLst/>
              </a:prstGeom>
              <a:solidFill>
                <a:schemeClr val="accent4"/>
              </a:solidFill>
              <a:ln w="285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23" name="椭圆 122"/>
              <p:cNvSpPr/>
              <p:nvPr/>
            </p:nvSpPr>
            <p:spPr>
              <a:xfrm>
                <a:off x="3839838" y="2024052"/>
                <a:ext cx="1098122" cy="1098122"/>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p>
            </p:txBody>
          </p:sp>
        </p:grpSp>
        <p:grpSp>
          <p:nvGrpSpPr>
            <p:cNvPr id="17" name="组合 118"/>
            <p:cNvGrpSpPr/>
            <p:nvPr/>
          </p:nvGrpSpPr>
          <p:grpSpPr>
            <a:xfrm>
              <a:off x="7174446" y="4610141"/>
              <a:ext cx="260447" cy="190384"/>
              <a:chOff x="7599343" y="3871727"/>
              <a:chExt cx="790674" cy="577975"/>
            </a:xfrm>
            <a:gradFill>
              <a:gsLst>
                <a:gs pos="62000">
                  <a:srgbClr val="C69135"/>
                </a:gs>
                <a:gs pos="34200">
                  <a:srgbClr val="E6D38F"/>
                </a:gs>
                <a:gs pos="0">
                  <a:srgbClr val="FCD860"/>
                </a:gs>
                <a:gs pos="100000">
                  <a:srgbClr val="F1DF97"/>
                </a:gs>
              </a:gsLst>
              <a:lin ang="12000000" scaled="0"/>
            </a:gradFill>
            <a:effectLst>
              <a:outerShdw blurRad="50800" dist="38100" dir="8100000" algn="tr" rotWithShape="0">
                <a:prstClr val="black">
                  <a:alpha val="40000"/>
                </a:prstClr>
              </a:outerShdw>
            </a:effectLst>
          </p:grpSpPr>
          <p:sp>
            <p:nvSpPr>
              <p:cNvPr id="120"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solidFill>
                <a:schemeClr val="accent4"/>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800">
                  <a:solidFill>
                    <a:srgbClr val="FFFFFF"/>
                  </a:solidFill>
                </a:endParaRPr>
              </a:p>
            </p:txBody>
          </p:sp>
          <p:sp>
            <p:nvSpPr>
              <p:cNvPr id="121"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solidFill>
                <a:schemeClr val="accent4"/>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800">
                  <a:solidFill>
                    <a:srgbClr val="FFFFFF"/>
                  </a:solidFill>
                </a:endParaRPr>
              </a:p>
            </p:txBody>
          </p:sp>
        </p:grpSp>
      </p:grpSp>
      <p:sp>
        <p:nvSpPr>
          <p:cNvPr id="124" name="TextBox 123"/>
          <p:cNvSpPr txBox="1"/>
          <p:nvPr/>
        </p:nvSpPr>
        <p:spPr>
          <a:xfrm>
            <a:off x="10132865" y="5272049"/>
            <a:ext cx="830723" cy="346132"/>
          </a:xfrm>
          <a:prstGeom prst="rect">
            <a:avLst/>
          </a:prstGeom>
          <a:noFill/>
        </p:spPr>
        <p:txBody>
          <a:bodyPr wrap="none" lIns="68550" tIns="34274" rIns="68550" bIns="34274" rtlCol="0">
            <a:spAutoFit/>
          </a:bodyPr>
          <a:lstStyle/>
          <a:p>
            <a:r>
              <a:rPr lang="zh-CN" altLang="en-US" sz="1800" dirty="0"/>
              <a:t>延时符</a:t>
            </a:r>
            <a:endParaRPr lang="zh-CN" altLang="en-US" sz="1800" dirty="0"/>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p:cTn id="31" dur="500" fill="hold"/>
                                        <p:tgtEl>
                                          <p:spTgt spid="70"/>
                                        </p:tgtEl>
                                        <p:attrNameLst>
                                          <p:attrName>ppt_w</p:attrName>
                                        </p:attrNameLst>
                                      </p:cBhvr>
                                      <p:tavLst>
                                        <p:tav tm="0">
                                          <p:val>
                                            <p:fltVal val="0"/>
                                          </p:val>
                                        </p:tav>
                                        <p:tav tm="100000">
                                          <p:val>
                                            <p:strVal val="#ppt_w"/>
                                          </p:val>
                                        </p:tav>
                                      </p:tavLst>
                                    </p:anim>
                                    <p:anim calcmode="lin" valueType="num">
                                      <p:cBhvr>
                                        <p:cTn id="32" dur="500" fill="hold"/>
                                        <p:tgtEl>
                                          <p:spTgt spid="70"/>
                                        </p:tgtEl>
                                        <p:attrNameLst>
                                          <p:attrName>ppt_h</p:attrName>
                                        </p:attrNameLst>
                                      </p:cBhvr>
                                      <p:tavLst>
                                        <p:tav tm="0">
                                          <p:val>
                                            <p:fltVal val="0"/>
                                          </p:val>
                                        </p:tav>
                                        <p:tav tm="100000">
                                          <p:val>
                                            <p:strVal val="#ppt_h"/>
                                          </p:val>
                                        </p:tav>
                                      </p:tavLst>
                                    </p:anim>
                                    <p:animEffect transition="in" filter="fade">
                                      <p:cBhvr>
                                        <p:cTn id="33" dur="500"/>
                                        <p:tgtEl>
                                          <p:spTgt spid="70"/>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wipe(left)">
                                      <p:cBhvr>
                                        <p:cTn id="37" dur="500"/>
                                        <p:tgtEl>
                                          <p:spTgt spid="71"/>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86"/>
                                        </p:tgtEl>
                                        <p:attrNameLst>
                                          <p:attrName>style.visibility</p:attrName>
                                        </p:attrNameLst>
                                      </p:cBhvr>
                                      <p:to>
                                        <p:strVal val="visible"/>
                                      </p:to>
                                    </p:set>
                                    <p:animEffect transition="in" filter="wipe(left)">
                                      <p:cBhvr>
                                        <p:cTn id="45" dur="500"/>
                                        <p:tgtEl>
                                          <p:spTgt spid="86"/>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99"/>
                                        </p:tgtEl>
                                        <p:attrNameLst>
                                          <p:attrName>style.visibility</p:attrName>
                                        </p:attrNameLst>
                                      </p:cBhvr>
                                      <p:to>
                                        <p:strVal val="visible"/>
                                      </p:to>
                                    </p:set>
                                    <p:animEffect transition="in" filter="wipe(left)">
                                      <p:cBhvr>
                                        <p:cTn id="55" dur="500"/>
                                        <p:tgtEl>
                                          <p:spTgt spid="99"/>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97"/>
                                        </p:tgtEl>
                                        <p:attrNameLst>
                                          <p:attrName>style.visibility</p:attrName>
                                        </p:attrNameLst>
                                      </p:cBhvr>
                                      <p:to>
                                        <p:strVal val="visible"/>
                                      </p:to>
                                    </p:set>
                                    <p:anim calcmode="lin" valueType="num">
                                      <p:cBhvr>
                                        <p:cTn id="59" dur="500" fill="hold"/>
                                        <p:tgtEl>
                                          <p:spTgt spid="97"/>
                                        </p:tgtEl>
                                        <p:attrNameLst>
                                          <p:attrName>ppt_w</p:attrName>
                                        </p:attrNameLst>
                                      </p:cBhvr>
                                      <p:tavLst>
                                        <p:tav tm="0">
                                          <p:val>
                                            <p:fltVal val="0"/>
                                          </p:val>
                                        </p:tav>
                                        <p:tav tm="100000">
                                          <p:val>
                                            <p:strVal val="#ppt_w"/>
                                          </p:val>
                                        </p:tav>
                                      </p:tavLst>
                                    </p:anim>
                                    <p:anim calcmode="lin" valueType="num">
                                      <p:cBhvr>
                                        <p:cTn id="60" dur="500" fill="hold"/>
                                        <p:tgtEl>
                                          <p:spTgt spid="97"/>
                                        </p:tgtEl>
                                        <p:attrNameLst>
                                          <p:attrName>ppt_h</p:attrName>
                                        </p:attrNameLst>
                                      </p:cBhvr>
                                      <p:tavLst>
                                        <p:tav tm="0">
                                          <p:val>
                                            <p:fltVal val="0"/>
                                          </p:val>
                                        </p:tav>
                                        <p:tav tm="100000">
                                          <p:val>
                                            <p:strVal val="#ppt_h"/>
                                          </p:val>
                                        </p:tav>
                                      </p:tavLst>
                                    </p:anim>
                                    <p:animEffect transition="in" filter="fade">
                                      <p:cBhvr>
                                        <p:cTn id="61" dur="500"/>
                                        <p:tgtEl>
                                          <p:spTgt spid="97"/>
                                        </p:tgtEl>
                                      </p:cBhvr>
                                    </p:animEffect>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100"/>
                                        </p:tgtEl>
                                        <p:attrNameLst>
                                          <p:attrName>style.visibility</p:attrName>
                                        </p:attrNameLst>
                                      </p:cBhvr>
                                      <p:to>
                                        <p:strVal val="visible"/>
                                      </p:to>
                                    </p:set>
                                    <p:animEffect transition="in" filter="fade">
                                      <p:cBhvr>
                                        <p:cTn id="65" dur="1000"/>
                                        <p:tgtEl>
                                          <p:spTgt spid="100"/>
                                        </p:tgtEl>
                                      </p:cBhvr>
                                    </p:animEffect>
                                    <p:anim calcmode="lin" valueType="num">
                                      <p:cBhvr>
                                        <p:cTn id="66" dur="1000" fill="hold"/>
                                        <p:tgtEl>
                                          <p:spTgt spid="100"/>
                                        </p:tgtEl>
                                        <p:attrNameLst>
                                          <p:attrName>ppt_x</p:attrName>
                                        </p:attrNameLst>
                                      </p:cBhvr>
                                      <p:tavLst>
                                        <p:tav tm="0">
                                          <p:val>
                                            <p:strVal val="#ppt_x"/>
                                          </p:val>
                                        </p:tav>
                                        <p:tav tm="100000">
                                          <p:val>
                                            <p:strVal val="#ppt_x"/>
                                          </p:val>
                                        </p:tav>
                                      </p:tavLst>
                                    </p:anim>
                                    <p:anim calcmode="lin" valueType="num">
                                      <p:cBhvr>
                                        <p:cTn id="67" dur="1000" fill="hold"/>
                                        <p:tgtEl>
                                          <p:spTgt spid="100"/>
                                        </p:tgtEl>
                                        <p:attrNameLst>
                                          <p:attrName>ppt_y</p:attrName>
                                        </p:attrNameLst>
                                      </p:cBhvr>
                                      <p:tavLst>
                                        <p:tav tm="0">
                                          <p:val>
                                            <p:strVal val="#ppt_y+.1"/>
                                          </p:val>
                                        </p:tav>
                                        <p:tav tm="100000">
                                          <p:val>
                                            <p:strVal val="#ppt_y"/>
                                          </p:val>
                                        </p:tav>
                                      </p:tavLst>
                                    </p:anim>
                                  </p:childTnLst>
                                </p:cTn>
                              </p:par>
                            </p:childTnLst>
                          </p:cTn>
                        </p:par>
                        <p:par>
                          <p:cTn id="68" fill="hold">
                            <p:stCondLst>
                              <p:cond delay="6500"/>
                            </p:stCondLst>
                            <p:childTnLst>
                              <p:par>
                                <p:cTn id="69" presetID="53" presetClass="entr" presetSubtype="16"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animEffect transition="in" filter="fade">
                                      <p:cBhvr>
                                        <p:cTn id="73" dur="500"/>
                                        <p:tgtEl>
                                          <p:spTgt spid="13"/>
                                        </p:tgtEl>
                                      </p:cBhvr>
                                    </p:animEffect>
                                  </p:childTnLst>
                                </p:cTn>
                              </p:par>
                            </p:childTnLst>
                          </p:cTn>
                        </p:par>
                        <p:par>
                          <p:cTn id="74" fill="hold">
                            <p:stCondLst>
                              <p:cond delay="7000"/>
                            </p:stCondLst>
                            <p:childTnLst>
                              <p:par>
                                <p:cTn id="75" presetID="22" presetClass="entr" presetSubtype="8" fill="hold" grpId="0" nodeType="afterEffect">
                                  <p:stCondLst>
                                    <p:cond delay="0"/>
                                  </p:stCondLst>
                                  <p:childTnLst>
                                    <p:set>
                                      <p:cBhvr>
                                        <p:cTn id="76" dur="1" fill="hold">
                                          <p:stCondLst>
                                            <p:cond delay="0"/>
                                          </p:stCondLst>
                                        </p:cTn>
                                        <p:tgtEl>
                                          <p:spTgt spid="102"/>
                                        </p:tgtEl>
                                        <p:attrNameLst>
                                          <p:attrName>style.visibility</p:attrName>
                                        </p:attrNameLst>
                                      </p:cBhvr>
                                      <p:to>
                                        <p:strVal val="visible"/>
                                      </p:to>
                                    </p:set>
                                    <p:animEffect transition="in" filter="wipe(left)">
                                      <p:cBhvr>
                                        <p:cTn id="77" dur="500"/>
                                        <p:tgtEl>
                                          <p:spTgt spid="102"/>
                                        </p:tgtEl>
                                      </p:cBhvr>
                                    </p:animEffect>
                                  </p:childTnLst>
                                </p:cTn>
                              </p:par>
                            </p:childTnLst>
                          </p:cTn>
                        </p:par>
                        <p:par>
                          <p:cTn id="78" fill="hold">
                            <p:stCondLst>
                              <p:cond delay="7500"/>
                            </p:stCondLst>
                            <p:childTnLst>
                              <p:par>
                                <p:cTn id="79" presetID="53" presetClass="entr" presetSubtype="16" fill="hold" grpId="0" nodeType="afterEffect">
                                  <p:stCondLst>
                                    <p:cond delay="0"/>
                                  </p:stCondLst>
                                  <p:childTnLst>
                                    <p:set>
                                      <p:cBhvr>
                                        <p:cTn id="80" dur="1" fill="hold">
                                          <p:stCondLst>
                                            <p:cond delay="0"/>
                                          </p:stCondLst>
                                        </p:cTn>
                                        <p:tgtEl>
                                          <p:spTgt spid="101"/>
                                        </p:tgtEl>
                                        <p:attrNameLst>
                                          <p:attrName>style.visibility</p:attrName>
                                        </p:attrNameLst>
                                      </p:cBhvr>
                                      <p:to>
                                        <p:strVal val="visible"/>
                                      </p:to>
                                    </p:set>
                                    <p:anim calcmode="lin" valueType="num">
                                      <p:cBhvr>
                                        <p:cTn id="81" dur="500" fill="hold"/>
                                        <p:tgtEl>
                                          <p:spTgt spid="101"/>
                                        </p:tgtEl>
                                        <p:attrNameLst>
                                          <p:attrName>ppt_w</p:attrName>
                                        </p:attrNameLst>
                                      </p:cBhvr>
                                      <p:tavLst>
                                        <p:tav tm="0">
                                          <p:val>
                                            <p:fltVal val="0"/>
                                          </p:val>
                                        </p:tav>
                                        <p:tav tm="100000">
                                          <p:val>
                                            <p:strVal val="#ppt_w"/>
                                          </p:val>
                                        </p:tav>
                                      </p:tavLst>
                                    </p:anim>
                                    <p:anim calcmode="lin" valueType="num">
                                      <p:cBhvr>
                                        <p:cTn id="82" dur="500" fill="hold"/>
                                        <p:tgtEl>
                                          <p:spTgt spid="101"/>
                                        </p:tgtEl>
                                        <p:attrNameLst>
                                          <p:attrName>ppt_h</p:attrName>
                                        </p:attrNameLst>
                                      </p:cBhvr>
                                      <p:tavLst>
                                        <p:tav tm="0">
                                          <p:val>
                                            <p:fltVal val="0"/>
                                          </p:val>
                                        </p:tav>
                                        <p:tav tm="100000">
                                          <p:val>
                                            <p:strVal val="#ppt_h"/>
                                          </p:val>
                                        </p:tav>
                                      </p:tavLst>
                                    </p:anim>
                                    <p:animEffect transition="in" filter="fade">
                                      <p:cBhvr>
                                        <p:cTn id="83" dur="500"/>
                                        <p:tgtEl>
                                          <p:spTgt spid="101"/>
                                        </p:tgtEl>
                                      </p:cBhvr>
                                    </p:animEffect>
                                  </p:childTnLst>
                                </p:cTn>
                              </p:par>
                            </p:childTnLst>
                          </p:cTn>
                        </p:par>
                        <p:par>
                          <p:cTn id="84" fill="hold">
                            <p:stCondLst>
                              <p:cond delay="8000"/>
                            </p:stCondLst>
                            <p:childTnLst>
                              <p:par>
                                <p:cTn id="85" presetID="42" presetClass="entr" presetSubtype="0" fill="hold" grpId="0" nodeType="afterEffect">
                                  <p:stCondLst>
                                    <p:cond delay="0"/>
                                  </p:stCondLst>
                                  <p:childTnLst>
                                    <p:set>
                                      <p:cBhvr>
                                        <p:cTn id="86" dur="1" fill="hold">
                                          <p:stCondLst>
                                            <p:cond delay="0"/>
                                          </p:stCondLst>
                                        </p:cTn>
                                        <p:tgtEl>
                                          <p:spTgt spid="103"/>
                                        </p:tgtEl>
                                        <p:attrNameLst>
                                          <p:attrName>style.visibility</p:attrName>
                                        </p:attrNameLst>
                                      </p:cBhvr>
                                      <p:to>
                                        <p:strVal val="visible"/>
                                      </p:to>
                                    </p:set>
                                    <p:animEffect transition="in" filter="fade">
                                      <p:cBhvr>
                                        <p:cTn id="87" dur="1000"/>
                                        <p:tgtEl>
                                          <p:spTgt spid="103"/>
                                        </p:tgtEl>
                                      </p:cBhvr>
                                    </p:animEffect>
                                    <p:anim calcmode="lin" valueType="num">
                                      <p:cBhvr>
                                        <p:cTn id="88" dur="1000" fill="hold"/>
                                        <p:tgtEl>
                                          <p:spTgt spid="103"/>
                                        </p:tgtEl>
                                        <p:attrNameLst>
                                          <p:attrName>ppt_x</p:attrName>
                                        </p:attrNameLst>
                                      </p:cBhvr>
                                      <p:tavLst>
                                        <p:tav tm="0">
                                          <p:val>
                                            <p:strVal val="#ppt_x"/>
                                          </p:val>
                                        </p:tav>
                                        <p:tav tm="100000">
                                          <p:val>
                                            <p:strVal val="#ppt_x"/>
                                          </p:val>
                                        </p:tav>
                                      </p:tavLst>
                                    </p:anim>
                                    <p:anim calcmode="lin" valueType="num">
                                      <p:cBhvr>
                                        <p:cTn id="89" dur="1000" fill="hold"/>
                                        <p:tgtEl>
                                          <p:spTgt spid="103"/>
                                        </p:tgtEl>
                                        <p:attrNameLst>
                                          <p:attrName>ppt_y</p:attrName>
                                        </p:attrNameLst>
                                      </p:cBhvr>
                                      <p:tavLst>
                                        <p:tav tm="0">
                                          <p:val>
                                            <p:strVal val="#ppt_y+.1"/>
                                          </p:val>
                                        </p:tav>
                                        <p:tav tm="100000">
                                          <p:val>
                                            <p:strVal val="#ppt_y"/>
                                          </p:val>
                                        </p:tav>
                                      </p:tavLst>
                                    </p:anim>
                                  </p:childTnLst>
                                </p:cTn>
                              </p:par>
                            </p:childTnLst>
                          </p:cTn>
                        </p:par>
                        <p:par>
                          <p:cTn id="90" fill="hold">
                            <p:stCondLst>
                              <p:cond delay="9000"/>
                            </p:stCondLst>
                            <p:childTnLst>
                              <p:par>
                                <p:cTn id="91" presetID="53" presetClass="entr" presetSubtype="16" fill="hold" nodeType="afterEffect">
                                  <p:stCondLst>
                                    <p:cond delay="0"/>
                                  </p:stCondLst>
                                  <p:childTnLst>
                                    <p:set>
                                      <p:cBhvr>
                                        <p:cTn id="92" dur="1" fill="hold">
                                          <p:stCondLst>
                                            <p:cond delay="0"/>
                                          </p:stCondLst>
                                        </p:cTn>
                                        <p:tgtEl>
                                          <p:spTgt spid="15"/>
                                        </p:tgtEl>
                                        <p:attrNameLst>
                                          <p:attrName>style.visibility</p:attrName>
                                        </p:attrNameLst>
                                      </p:cBhvr>
                                      <p:to>
                                        <p:strVal val="visible"/>
                                      </p:to>
                                    </p:set>
                                    <p:anim calcmode="lin" valueType="num">
                                      <p:cBhvr>
                                        <p:cTn id="93" dur="500" fill="hold"/>
                                        <p:tgtEl>
                                          <p:spTgt spid="15"/>
                                        </p:tgtEl>
                                        <p:attrNameLst>
                                          <p:attrName>ppt_w</p:attrName>
                                        </p:attrNameLst>
                                      </p:cBhvr>
                                      <p:tavLst>
                                        <p:tav tm="0">
                                          <p:val>
                                            <p:fltVal val="0"/>
                                          </p:val>
                                        </p:tav>
                                        <p:tav tm="100000">
                                          <p:val>
                                            <p:strVal val="#ppt_w"/>
                                          </p:val>
                                        </p:tav>
                                      </p:tavLst>
                                    </p:anim>
                                    <p:anim calcmode="lin" valueType="num">
                                      <p:cBhvr>
                                        <p:cTn id="94" dur="500" fill="hold"/>
                                        <p:tgtEl>
                                          <p:spTgt spid="15"/>
                                        </p:tgtEl>
                                        <p:attrNameLst>
                                          <p:attrName>ppt_h</p:attrName>
                                        </p:attrNameLst>
                                      </p:cBhvr>
                                      <p:tavLst>
                                        <p:tav tm="0">
                                          <p:val>
                                            <p:fltVal val="0"/>
                                          </p:val>
                                        </p:tav>
                                        <p:tav tm="100000">
                                          <p:val>
                                            <p:strVal val="#ppt_h"/>
                                          </p:val>
                                        </p:tav>
                                      </p:tavLst>
                                    </p:anim>
                                    <p:animEffect transition="in" filter="fade">
                                      <p:cBhvr>
                                        <p:cTn id="95" dur="500"/>
                                        <p:tgtEl>
                                          <p:spTgt spid="15"/>
                                        </p:tgtEl>
                                      </p:cBhvr>
                                    </p:animEffect>
                                  </p:childTnLst>
                                </p:cTn>
                              </p:par>
                            </p:childTnLst>
                          </p:cTn>
                        </p:par>
                        <p:par>
                          <p:cTn id="96" fill="hold">
                            <p:stCondLst>
                              <p:cond delay="9500"/>
                            </p:stCondLst>
                            <p:childTnLst>
                              <p:par>
                                <p:cTn id="97" presetID="22" presetClass="entr" presetSubtype="8" fill="hold" grpId="0" nodeType="afterEffect">
                                  <p:stCondLst>
                                    <p:cond delay="0"/>
                                  </p:stCondLst>
                                  <p:childTnLst>
                                    <p:set>
                                      <p:cBhvr>
                                        <p:cTn id="98" dur="1" fill="hold">
                                          <p:stCondLst>
                                            <p:cond delay="0"/>
                                          </p:stCondLst>
                                        </p:cTn>
                                        <p:tgtEl>
                                          <p:spTgt spid="105"/>
                                        </p:tgtEl>
                                        <p:attrNameLst>
                                          <p:attrName>style.visibility</p:attrName>
                                        </p:attrNameLst>
                                      </p:cBhvr>
                                      <p:to>
                                        <p:strVal val="visible"/>
                                      </p:to>
                                    </p:set>
                                    <p:animEffect transition="in" filter="wipe(left)">
                                      <p:cBhvr>
                                        <p:cTn id="99" dur="500"/>
                                        <p:tgtEl>
                                          <p:spTgt spid="105"/>
                                        </p:tgtEl>
                                      </p:cBhvr>
                                    </p:animEffect>
                                  </p:childTnLst>
                                </p:cTn>
                              </p:par>
                            </p:childTnLst>
                          </p:cTn>
                        </p:par>
                        <p:par>
                          <p:cTn id="100" fill="hold">
                            <p:stCondLst>
                              <p:cond delay="10000"/>
                            </p:stCondLst>
                            <p:childTnLst>
                              <p:par>
                                <p:cTn id="101" presetID="53" presetClass="entr" presetSubtype="16" fill="hold" grpId="0" nodeType="afterEffect">
                                  <p:stCondLst>
                                    <p:cond delay="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fltVal val="0"/>
                                          </p:val>
                                        </p:tav>
                                        <p:tav tm="100000">
                                          <p:val>
                                            <p:strVal val="#ppt_w"/>
                                          </p:val>
                                        </p:tav>
                                      </p:tavLst>
                                    </p:anim>
                                    <p:anim calcmode="lin" valueType="num">
                                      <p:cBhvr>
                                        <p:cTn id="104" dur="500" fill="hold"/>
                                        <p:tgtEl>
                                          <p:spTgt spid="104"/>
                                        </p:tgtEl>
                                        <p:attrNameLst>
                                          <p:attrName>ppt_h</p:attrName>
                                        </p:attrNameLst>
                                      </p:cBhvr>
                                      <p:tavLst>
                                        <p:tav tm="0">
                                          <p:val>
                                            <p:fltVal val="0"/>
                                          </p:val>
                                        </p:tav>
                                        <p:tav tm="100000">
                                          <p:val>
                                            <p:strVal val="#ppt_h"/>
                                          </p:val>
                                        </p:tav>
                                      </p:tavLst>
                                    </p:anim>
                                    <p:animEffect transition="in" filter="fade">
                                      <p:cBhvr>
                                        <p:cTn id="105" dur="500"/>
                                        <p:tgtEl>
                                          <p:spTgt spid="104"/>
                                        </p:tgtEl>
                                      </p:cBhvr>
                                    </p:animEffect>
                                  </p:childTnLst>
                                </p:cTn>
                              </p:par>
                            </p:childTnLst>
                          </p:cTn>
                        </p:par>
                        <p:par>
                          <p:cTn id="106" fill="hold">
                            <p:stCondLst>
                              <p:cond delay="10500"/>
                            </p:stCondLst>
                            <p:childTnLst>
                              <p:par>
                                <p:cTn id="107" presetID="42" presetClass="entr" presetSubtype="0" fill="hold" grpId="0" nodeType="afterEffect">
                                  <p:stCondLst>
                                    <p:cond delay="0"/>
                                  </p:stCondLst>
                                  <p:childTnLst>
                                    <p:set>
                                      <p:cBhvr>
                                        <p:cTn id="108" dur="1" fill="hold">
                                          <p:stCondLst>
                                            <p:cond delay="0"/>
                                          </p:stCondLst>
                                        </p:cTn>
                                        <p:tgtEl>
                                          <p:spTgt spid="106"/>
                                        </p:tgtEl>
                                        <p:attrNameLst>
                                          <p:attrName>style.visibility</p:attrName>
                                        </p:attrNameLst>
                                      </p:cBhvr>
                                      <p:to>
                                        <p:strVal val="visible"/>
                                      </p:to>
                                    </p:set>
                                    <p:animEffect transition="in" filter="fade">
                                      <p:cBhvr>
                                        <p:cTn id="109" dur="1000"/>
                                        <p:tgtEl>
                                          <p:spTgt spid="106"/>
                                        </p:tgtEl>
                                      </p:cBhvr>
                                    </p:animEffect>
                                    <p:anim calcmode="lin" valueType="num">
                                      <p:cBhvr>
                                        <p:cTn id="110" dur="1000" fill="hold"/>
                                        <p:tgtEl>
                                          <p:spTgt spid="106"/>
                                        </p:tgtEl>
                                        <p:attrNameLst>
                                          <p:attrName>ppt_x</p:attrName>
                                        </p:attrNameLst>
                                      </p:cBhvr>
                                      <p:tavLst>
                                        <p:tav tm="0">
                                          <p:val>
                                            <p:strVal val="#ppt_x"/>
                                          </p:val>
                                        </p:tav>
                                        <p:tav tm="100000">
                                          <p:val>
                                            <p:strVal val="#ppt_x"/>
                                          </p:val>
                                        </p:tav>
                                      </p:tavLst>
                                    </p:anim>
                                    <p:anim calcmode="lin" valueType="num">
                                      <p:cBhvr>
                                        <p:cTn id="111" dur="1000" fill="hold"/>
                                        <p:tgtEl>
                                          <p:spTgt spid="106"/>
                                        </p:tgtEl>
                                        <p:attrNameLst>
                                          <p:attrName>ppt_y</p:attrName>
                                        </p:attrNameLst>
                                      </p:cBhvr>
                                      <p:tavLst>
                                        <p:tav tm="0">
                                          <p:val>
                                            <p:strVal val="#ppt_y+.1"/>
                                          </p:val>
                                        </p:tav>
                                        <p:tav tm="100000">
                                          <p:val>
                                            <p:strVal val="#ppt_y"/>
                                          </p:val>
                                        </p:tav>
                                      </p:tavLst>
                                    </p:anim>
                                  </p:childTnLst>
                                </p:cTn>
                              </p:par>
                            </p:childTnLst>
                          </p:cTn>
                        </p:par>
                        <p:par>
                          <p:cTn id="112" fill="hold">
                            <p:stCondLst>
                              <p:cond delay="11500"/>
                            </p:stCondLst>
                            <p:childTnLst>
                              <p:par>
                                <p:cTn id="113" presetID="10" presetClass="entr" presetSubtype="0" fill="hold" grpId="0" nodeType="afterEffect">
                                  <p:stCondLst>
                                    <p:cond delay="0"/>
                                  </p:stCondLst>
                                  <p:childTnLst>
                                    <p:set>
                                      <p:cBhvr>
                                        <p:cTn id="114" dur="1" fill="hold">
                                          <p:stCondLst>
                                            <p:cond delay="0"/>
                                          </p:stCondLst>
                                        </p:cTn>
                                        <p:tgtEl>
                                          <p:spTgt spid="124"/>
                                        </p:tgtEl>
                                        <p:attrNameLst>
                                          <p:attrName>style.visibility</p:attrName>
                                        </p:attrNameLst>
                                      </p:cBhvr>
                                      <p:to>
                                        <p:strVal val="visible"/>
                                      </p:to>
                                    </p:set>
                                    <p:animEffect transition="in" filter="fade">
                                      <p:cBhvr>
                                        <p:cTn id="115" dur="125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97" grpId="0"/>
      <p:bldP spid="99" grpId="0" animBg="1"/>
      <p:bldP spid="100" grpId="0"/>
      <p:bldP spid="101" grpId="0"/>
      <p:bldP spid="102" grpId="0" animBg="1"/>
      <p:bldP spid="103" grpId="0"/>
      <p:bldP spid="104" grpId="0"/>
      <p:bldP spid="105" grpId="0" animBg="1"/>
      <p:bldP spid="106" grpId="0"/>
      <p:bldP spid="1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57ba5e9e290a8"/>
          <p:cNvPicPr>
            <a:picLocks noChangeAspect="1"/>
          </p:cNvPicPr>
          <p:nvPr/>
        </p:nvPicPr>
        <p:blipFill rotWithShape="1">
          <a:blip r:embed="rId1"/>
          <a:srcRect t="18958" b="41296"/>
          <a:stretch>
            <a:fillRect/>
          </a:stretch>
        </p:blipFill>
        <p:spPr>
          <a:xfrm>
            <a:off x="0" y="2786189"/>
            <a:ext cx="9154510" cy="2389904"/>
          </a:xfrm>
          <a:prstGeom prst="rect">
            <a:avLst/>
          </a:prstGeom>
        </p:spPr>
      </p:pic>
      <p:sp>
        <p:nvSpPr>
          <p:cNvPr id="7" name="TextBox 48"/>
          <p:cNvSpPr txBox="1"/>
          <p:nvPr/>
        </p:nvSpPr>
        <p:spPr>
          <a:xfrm>
            <a:off x="3893049" y="2021289"/>
            <a:ext cx="2816801" cy="430887"/>
          </a:xfrm>
          <a:prstGeom prst="rect">
            <a:avLst/>
          </a:prstGeom>
          <a:noFill/>
        </p:spPr>
        <p:txBody>
          <a:bodyPr wrap="square" lIns="0" tIns="0" rIns="0" bIns="0" rtlCol="0">
            <a:spAutoFit/>
          </a:bodyPr>
          <a:lstStyle/>
          <a:p>
            <a:r>
              <a:rPr lang="zh-CN" altLang="en-US" sz="2800" dirty="0">
                <a:solidFill>
                  <a:srgbClr val="34425B"/>
                </a:solidFill>
                <a:latin typeface="微软雅黑" panose="020B0503020204020204" pitchFamily="34" charset="-122"/>
                <a:ea typeface="微软雅黑" panose="020B0503020204020204" pitchFamily="34" charset="-122"/>
                <a:cs typeface="+mn-ea"/>
                <a:sym typeface="+mn-lt"/>
              </a:rPr>
              <a:t>请替换文字内容</a:t>
            </a:r>
            <a:endParaRPr lang="en-GB" altLang="zh-CN" sz="2800" dirty="0">
              <a:solidFill>
                <a:srgbClr val="34425B"/>
              </a:solidFill>
              <a:latin typeface="微软雅黑" panose="020B0503020204020204" pitchFamily="34" charset="-122"/>
              <a:ea typeface="微软雅黑" panose="020B0503020204020204" pitchFamily="34" charset="-122"/>
              <a:cs typeface="+mn-ea"/>
              <a:sym typeface="+mn-lt"/>
            </a:endParaRPr>
          </a:p>
        </p:txBody>
      </p:sp>
      <p:sp>
        <p:nvSpPr>
          <p:cNvPr id="8" name="TextBox 49"/>
          <p:cNvSpPr txBox="1"/>
          <p:nvPr/>
        </p:nvSpPr>
        <p:spPr>
          <a:xfrm>
            <a:off x="3923928" y="2520647"/>
            <a:ext cx="2780138" cy="123111"/>
          </a:xfrm>
          <a:prstGeom prst="rect">
            <a:avLst/>
          </a:prstGeom>
          <a:noFill/>
        </p:spPr>
        <p:txBody>
          <a:bodyPr wrap="square" lIns="0" tIns="0" rIns="0" bIns="0" rtlCol="0">
            <a:spAutoFit/>
          </a:bodyPr>
          <a:lstStyle/>
          <a:p>
            <a:pPr eaLnBrk="0" hangingPunct="0"/>
            <a:r>
              <a:rPr lang="zh-CN" altLang="en-US" sz="800" dirty="0">
                <a:solidFill>
                  <a:srgbClr val="34425B"/>
                </a:solidFill>
                <a:latin typeface="微软雅黑" panose="020B0503020204020204" pitchFamily="34" charset="-122"/>
                <a:ea typeface="微软雅黑" panose="020B0503020204020204" pitchFamily="34" charset="-122"/>
                <a:cs typeface="+mn-ea"/>
                <a:sym typeface="+mn-lt"/>
              </a:rPr>
              <a:t>请替换文字内容，点击添加相关标题文字</a:t>
            </a:r>
            <a:endParaRPr lang="en-US" altLang="zh-CN" sz="800" dirty="0">
              <a:solidFill>
                <a:srgbClr val="34425B"/>
              </a:solidFill>
              <a:latin typeface="微软雅黑" panose="020B0503020204020204" pitchFamily="34" charset="-122"/>
              <a:ea typeface="微软雅黑" panose="020B0503020204020204" pitchFamily="34" charset="-122"/>
              <a:cs typeface="+mn-ea"/>
              <a:sym typeface="+mn-lt"/>
            </a:endParaRPr>
          </a:p>
        </p:txBody>
      </p:sp>
      <p:grpSp>
        <p:nvGrpSpPr>
          <p:cNvPr id="22" name="组合 21"/>
          <p:cNvGrpSpPr/>
          <p:nvPr/>
        </p:nvGrpSpPr>
        <p:grpSpPr>
          <a:xfrm>
            <a:off x="2195736" y="1635646"/>
            <a:ext cx="1402653" cy="1402653"/>
            <a:chOff x="1599684" y="516328"/>
            <a:chExt cx="1909128" cy="1909128"/>
          </a:xfrm>
        </p:grpSpPr>
        <p:sp>
          <p:nvSpPr>
            <p:cNvPr id="28" name="椭圆 27"/>
            <p:cNvSpPr/>
            <p:nvPr/>
          </p:nvSpPr>
          <p:spPr>
            <a:xfrm>
              <a:off x="1599684" y="516328"/>
              <a:ext cx="1909128" cy="1909128"/>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3"/>
            <p:cNvSpPr txBox="1"/>
            <p:nvPr/>
          </p:nvSpPr>
          <p:spPr>
            <a:xfrm>
              <a:off x="1858128" y="663340"/>
              <a:ext cx="1392237" cy="1615101"/>
            </a:xfrm>
            <a:prstGeom prst="rect">
              <a:avLst/>
            </a:prstGeom>
            <a:noFill/>
            <a:ln>
              <a:noFill/>
            </a:ln>
          </p:spPr>
          <p:txBody>
            <a:bodyPr wrap="square" lIns="0" tIns="0" rIns="0" bIns="0" anchor="ctr">
              <a:noAutofit/>
            </a:bodyPr>
            <a:lstStyle/>
            <a:p>
              <a:pPr algn="ctr"/>
              <a:r>
                <a:rPr lang="en-US" altLang="zh-CN" sz="4400" dirty="0">
                  <a:solidFill>
                    <a:schemeClr val="tx1">
                      <a:lumMod val="75000"/>
                      <a:lumOff val="25000"/>
                    </a:schemeClr>
                  </a:solidFill>
                  <a:latin typeface="Agency FB" panose="020B0503020202020204" pitchFamily="34" charset="0"/>
                </a:rPr>
                <a:t>02</a:t>
              </a:r>
              <a:endParaRPr lang="zh-CN" altLang="en-US" sz="4400" dirty="0">
                <a:solidFill>
                  <a:schemeClr val="tx1">
                    <a:lumMod val="75000"/>
                    <a:lumOff val="25000"/>
                  </a:schemeClr>
                </a:solidFill>
                <a:latin typeface="Agency FB" panose="020B0503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childTnLst>
                          </p:cTn>
                        </p:par>
                        <p:par>
                          <p:cTn id="16" fill="hold">
                            <p:stCondLst>
                              <p:cond delay="5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7"/>
                                        </p:tgtEl>
                                        <p:attrNameLst>
                                          <p:attrName>style.visibility</p:attrName>
                                        </p:attrNameLst>
                                      </p:cBhvr>
                                      <p:to>
                                        <p:strVal val="visible"/>
                                      </p:to>
                                    </p:set>
                                    <p:animEffect transition="in" filter="wipe(left)">
                                      <p:cBhvr>
                                        <p:cTn id="19" dur="200"/>
                                        <p:tgtEl>
                                          <p:spTgt spid="7"/>
                                        </p:tgtEl>
                                      </p:cBhvr>
                                    </p:animEffect>
                                  </p:childTnLst>
                                </p:cTn>
                              </p:par>
                            </p:childTnLst>
                          </p:cTn>
                        </p:par>
                        <p:par>
                          <p:cTn id="20" fill="hold">
                            <p:stCondLst>
                              <p:cond delay="1059"/>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8"/>
                                        </p:tgtEl>
                                        <p:attrNameLst>
                                          <p:attrName>style.visibility</p:attrName>
                                        </p:attrNameLst>
                                      </p:cBhvr>
                                      <p:to>
                                        <p:strVal val="visible"/>
                                      </p:to>
                                    </p:set>
                                    <p:animEffect transition="in" filter="wipe(left)">
                                      <p:cBhvr>
                                        <p:cTn id="23" dur="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ïšḻïďê-Straight Arrow Connector 2"/>
          <p:cNvCxnSpPr/>
          <p:nvPr/>
        </p:nvCxnSpPr>
        <p:spPr>
          <a:xfrm>
            <a:off x="908048" y="3864728"/>
            <a:ext cx="7327904" cy="1461"/>
          </a:xfrm>
          <a:prstGeom prst="straightConnector1">
            <a:avLst/>
          </a:prstGeom>
          <a:noFill/>
          <a:ln w="12700" cap="flat" cmpd="sng">
            <a:solidFill>
              <a:schemeClr val="accent6"/>
            </a:solidFill>
            <a:prstDash val="solid"/>
            <a:round/>
            <a:headEnd type="none" w="med" len="med"/>
            <a:tailEnd type="none" w="med" len="med"/>
          </a:ln>
        </p:spPr>
      </p:cxnSp>
      <p:grpSp>
        <p:nvGrpSpPr>
          <p:cNvPr id="4" name="组合 3"/>
          <p:cNvGrpSpPr/>
          <p:nvPr/>
        </p:nvGrpSpPr>
        <p:grpSpPr>
          <a:xfrm>
            <a:off x="1367517" y="951452"/>
            <a:ext cx="6408967" cy="2330371"/>
            <a:chOff x="1564184" y="1952298"/>
            <a:chExt cx="6881145" cy="2501875"/>
          </a:xfrm>
        </p:grpSpPr>
        <p:sp>
          <p:nvSpPr>
            <p:cNvPr id="6" name="ïšḻïďê-文本框 6"/>
            <p:cNvSpPr txBox="1"/>
            <p:nvPr/>
          </p:nvSpPr>
          <p:spPr>
            <a:xfrm>
              <a:off x="2011110" y="3025743"/>
              <a:ext cx="1602330" cy="185102"/>
            </a:xfrm>
            <a:prstGeom prst="rect">
              <a:avLst/>
            </a:prstGeom>
            <a:noFill/>
            <a:ln>
              <a:noFill/>
            </a:ln>
          </p:spPr>
          <p:txBody>
            <a:bodyPr wrap="none" lIns="0" tIns="0" rIns="0" bIns="0" anchor="t" anchorCtr="0">
              <a:normAutofit fontScale="92500" lnSpcReduction="20000"/>
            </a:bodyPr>
            <a:lstStyle/>
            <a:p>
              <a:pPr marL="0" marR="0" lvl="0" indent="0" algn="ctr" rtl="0">
                <a:buSzPct val="25000"/>
                <a:buNone/>
              </a:pPr>
              <a:r>
                <a:rPr lang="zh-CN" altLang="en-US" sz="1400" b="1" i="0" u="none" strike="noStrike" cap="none" baseline="0"/>
                <a:t>标题文本预设</a:t>
              </a:r>
              <a:endParaRPr lang="zh-CN" altLang="en-US" sz="1400" b="1" i="0" u="none" strike="noStrike" cap="none" baseline="0"/>
            </a:p>
          </p:txBody>
        </p:sp>
        <p:sp>
          <p:nvSpPr>
            <p:cNvPr id="7" name="ïšḻïďê-文本框 7"/>
            <p:cNvSpPr txBox="1"/>
            <p:nvPr/>
          </p:nvSpPr>
          <p:spPr>
            <a:xfrm>
              <a:off x="2011110" y="3252692"/>
              <a:ext cx="1602330" cy="511380"/>
            </a:xfrm>
            <a:prstGeom prst="rect">
              <a:avLst/>
            </a:prstGeom>
            <a:noFill/>
            <a:ln>
              <a:noFill/>
            </a:ln>
          </p:spPr>
          <p:txBody>
            <a:bodyPr wrap="square" lIns="0" tIns="0" rIns="0" bIns="0" anchor="ctr" anchorCtr="1">
              <a:normAutofit/>
            </a:bodyPr>
            <a:lstStyle/>
            <a:p>
              <a:pPr marL="0" marR="0" lvl="0" indent="0" algn="ctr" rtl="0">
                <a:lnSpc>
                  <a:spcPct val="120000"/>
                </a:lnSpc>
                <a:buSzPct val="25000"/>
                <a:buNone/>
              </a:pPr>
              <a:r>
                <a:rPr lang="zh-CN" altLang="en-US" sz="850" b="0" i="0" u="none" strike="noStrike" cap="none" baseline="0"/>
                <a:t>此部分内容作为文字排版占位显示</a:t>
              </a:r>
              <a:br>
                <a:rPr lang="zh-CN" altLang="en-US" sz="850" b="0" i="0" u="none" strike="noStrike" cap="none" baseline="0"/>
              </a:br>
              <a:r>
                <a:rPr lang="zh-CN" altLang="en-US" sz="850" b="0" i="0" u="none" strike="noStrike" cap="none" baseline="0"/>
                <a:t>（建议使用主题字体）</a:t>
              </a:r>
              <a:endParaRPr lang="zh-CN" altLang="en-US" sz="850" b="0" i="0" u="none" strike="noStrike" cap="none" baseline="0"/>
            </a:p>
          </p:txBody>
        </p:sp>
        <p:sp>
          <p:nvSpPr>
            <p:cNvPr id="8" name="ïšḻïďê-文本框 8"/>
            <p:cNvSpPr txBox="1"/>
            <p:nvPr/>
          </p:nvSpPr>
          <p:spPr>
            <a:xfrm>
              <a:off x="4222686" y="3025743"/>
              <a:ext cx="1602330" cy="185102"/>
            </a:xfrm>
            <a:prstGeom prst="rect">
              <a:avLst/>
            </a:prstGeom>
            <a:noFill/>
            <a:ln>
              <a:noFill/>
            </a:ln>
          </p:spPr>
          <p:txBody>
            <a:bodyPr wrap="none" lIns="0" tIns="0" rIns="0" bIns="0" anchor="t" anchorCtr="0">
              <a:normAutofit fontScale="92500" lnSpcReduction="20000"/>
            </a:bodyPr>
            <a:lstStyle/>
            <a:p>
              <a:pPr marL="0" marR="0" lvl="0" indent="0" algn="ctr" rtl="0">
                <a:buSzPct val="25000"/>
                <a:buNone/>
              </a:pPr>
              <a:r>
                <a:rPr lang="zh-CN" altLang="en-US" sz="1400" b="1" i="0" u="none" strike="noStrike" cap="none" baseline="0"/>
                <a:t>标题文本预设</a:t>
              </a:r>
              <a:endParaRPr lang="zh-CN" altLang="en-US" sz="1400" b="1" i="0" u="none" strike="noStrike" cap="none" baseline="0"/>
            </a:p>
          </p:txBody>
        </p:sp>
        <p:sp>
          <p:nvSpPr>
            <p:cNvPr id="9" name="ïšḻïďê-文本框 9"/>
            <p:cNvSpPr txBox="1"/>
            <p:nvPr/>
          </p:nvSpPr>
          <p:spPr>
            <a:xfrm>
              <a:off x="4222686" y="3252692"/>
              <a:ext cx="1602330" cy="511380"/>
            </a:xfrm>
            <a:prstGeom prst="rect">
              <a:avLst/>
            </a:prstGeom>
            <a:noFill/>
            <a:ln>
              <a:noFill/>
            </a:ln>
          </p:spPr>
          <p:txBody>
            <a:bodyPr wrap="square" lIns="0" tIns="0" rIns="0" bIns="0" anchor="ctr" anchorCtr="1">
              <a:normAutofit/>
            </a:bodyPr>
            <a:lstStyle/>
            <a:p>
              <a:pPr marL="0" marR="0" lvl="0" indent="0" algn="ctr" rtl="0">
                <a:lnSpc>
                  <a:spcPct val="120000"/>
                </a:lnSpc>
                <a:buSzPct val="25000"/>
                <a:buNone/>
              </a:pPr>
              <a:r>
                <a:rPr lang="zh-CN" altLang="en-US" sz="850" b="0" i="0" u="none" strike="noStrike" cap="none" baseline="0"/>
                <a:t>此部分内容作为文字排版占位显示</a:t>
              </a:r>
              <a:br>
                <a:rPr lang="zh-CN" altLang="en-US" sz="850" b="0" i="0" u="none" strike="noStrike" cap="none" baseline="0"/>
              </a:br>
              <a:r>
                <a:rPr lang="zh-CN" altLang="en-US" sz="850" b="0" i="0" u="none" strike="noStrike" cap="none" baseline="0"/>
                <a:t>（建议使用主题字体）</a:t>
              </a:r>
              <a:endParaRPr lang="zh-CN" altLang="en-US" sz="850" b="0" i="0" u="none" strike="noStrike" cap="none" baseline="0"/>
            </a:p>
          </p:txBody>
        </p:sp>
        <p:sp>
          <p:nvSpPr>
            <p:cNvPr id="10" name="ïšḻïďê-文本框 10"/>
            <p:cNvSpPr txBox="1"/>
            <p:nvPr/>
          </p:nvSpPr>
          <p:spPr>
            <a:xfrm>
              <a:off x="6425193" y="3025743"/>
              <a:ext cx="1602330" cy="185102"/>
            </a:xfrm>
            <a:prstGeom prst="rect">
              <a:avLst/>
            </a:prstGeom>
            <a:noFill/>
            <a:ln>
              <a:noFill/>
            </a:ln>
          </p:spPr>
          <p:txBody>
            <a:bodyPr wrap="none" lIns="0" tIns="0" rIns="0" bIns="0" anchor="t" anchorCtr="0">
              <a:normAutofit fontScale="92500" lnSpcReduction="20000"/>
            </a:bodyPr>
            <a:lstStyle/>
            <a:p>
              <a:pPr marL="0" marR="0" lvl="0" indent="0" algn="ctr" rtl="0">
                <a:buSzPct val="25000"/>
                <a:buNone/>
              </a:pPr>
              <a:r>
                <a:rPr lang="zh-CN" altLang="en-US" sz="1400" b="1" i="0" u="none" strike="noStrike" cap="none" baseline="0"/>
                <a:t>标题文本预设</a:t>
              </a:r>
              <a:endParaRPr lang="zh-CN" altLang="en-US" sz="1400" b="1" i="0" u="none" strike="noStrike" cap="none" baseline="0"/>
            </a:p>
          </p:txBody>
        </p:sp>
        <p:sp>
          <p:nvSpPr>
            <p:cNvPr id="11" name="ïšḻïďê-文本框 11"/>
            <p:cNvSpPr txBox="1"/>
            <p:nvPr/>
          </p:nvSpPr>
          <p:spPr>
            <a:xfrm>
              <a:off x="6425193" y="3252692"/>
              <a:ext cx="1602330" cy="511380"/>
            </a:xfrm>
            <a:prstGeom prst="rect">
              <a:avLst/>
            </a:prstGeom>
            <a:noFill/>
            <a:ln>
              <a:noFill/>
            </a:ln>
          </p:spPr>
          <p:txBody>
            <a:bodyPr wrap="square" lIns="0" tIns="0" rIns="0" bIns="0" anchor="ctr" anchorCtr="1">
              <a:normAutofit/>
            </a:bodyPr>
            <a:lstStyle/>
            <a:p>
              <a:pPr marL="0" marR="0" lvl="0" indent="0" algn="ctr" rtl="0">
                <a:lnSpc>
                  <a:spcPct val="120000"/>
                </a:lnSpc>
                <a:buSzPct val="25000"/>
                <a:buNone/>
              </a:pPr>
              <a:r>
                <a:rPr lang="zh-CN" altLang="en-US" sz="850" b="0" i="0" u="none" strike="noStrike" cap="none" baseline="0"/>
                <a:t>此部分内容作为文字排版占位显示</a:t>
              </a:r>
              <a:br>
                <a:rPr lang="zh-CN" altLang="en-US" sz="850" b="0" i="0" u="none" strike="noStrike" cap="none" baseline="0"/>
              </a:br>
              <a:r>
                <a:rPr lang="zh-CN" altLang="en-US" sz="850" b="0" i="0" u="none" strike="noStrike" cap="none" baseline="0"/>
                <a:t>（建议使用主题字体）</a:t>
              </a:r>
              <a:endParaRPr lang="zh-CN" altLang="en-US" sz="850" b="0" i="0" u="none" strike="noStrike" cap="none" baseline="0"/>
            </a:p>
          </p:txBody>
        </p:sp>
        <p:sp>
          <p:nvSpPr>
            <p:cNvPr id="12" name="ïšḻïďê-任意多边形 14"/>
            <p:cNvSpPr/>
            <p:nvPr/>
          </p:nvSpPr>
          <p:spPr>
            <a:xfrm>
              <a:off x="3752128" y="1952298"/>
              <a:ext cx="2505254" cy="1252515"/>
            </a:xfrm>
            <a:custGeom>
              <a:avLst/>
              <a:gdLst/>
              <a:ahLst/>
              <a:cxnLst/>
              <a:rect l="0" t="0" r="0" b="0"/>
              <a:pathLst>
                <a:path w="120000" h="120000" extrusionOk="0">
                  <a:moveTo>
                    <a:pt x="60000" y="30583"/>
                  </a:moveTo>
                  <a:cubicBezTo>
                    <a:pt x="84688" y="30583"/>
                    <a:pt x="104705" y="70616"/>
                    <a:pt x="104705" y="120000"/>
                  </a:cubicBezTo>
                  <a:lnTo>
                    <a:pt x="120000" y="120000"/>
                  </a:lnTo>
                  <a:cubicBezTo>
                    <a:pt x="120000" y="53727"/>
                    <a:pt x="93138" y="0"/>
                    <a:pt x="60000" y="0"/>
                  </a:cubicBezTo>
                  <a:cubicBezTo>
                    <a:pt x="26861" y="0"/>
                    <a:pt x="0" y="53727"/>
                    <a:pt x="0" y="120000"/>
                  </a:cubicBezTo>
                  <a:lnTo>
                    <a:pt x="15294" y="120000"/>
                  </a:lnTo>
                  <a:cubicBezTo>
                    <a:pt x="15294" y="70616"/>
                    <a:pt x="35311" y="30583"/>
                    <a:pt x="60000" y="30583"/>
                  </a:cubicBezTo>
                  <a:close/>
                </a:path>
              </a:pathLst>
            </a:custGeom>
            <a:solidFill>
              <a:schemeClr val="accent1"/>
            </a:solidFill>
            <a:ln>
              <a:noFill/>
            </a:ln>
          </p:spPr>
          <p:txBody>
            <a:bodyPr anchor="ctr"/>
            <a:lstStyle/>
            <a:p>
              <a:pPr algn="ctr"/>
            </a:p>
          </p:txBody>
        </p:sp>
        <p:sp>
          <p:nvSpPr>
            <p:cNvPr id="13" name="ïšḻïďê-任意多边形 16"/>
            <p:cNvSpPr/>
            <p:nvPr/>
          </p:nvSpPr>
          <p:spPr>
            <a:xfrm>
              <a:off x="5940075" y="3201659"/>
              <a:ext cx="2505254" cy="1252514"/>
            </a:xfrm>
            <a:custGeom>
              <a:avLst/>
              <a:gdLst/>
              <a:ahLst/>
              <a:cxnLst/>
              <a:rect l="0" t="0" r="0" b="0"/>
              <a:pathLst>
                <a:path w="120000" h="120000" extrusionOk="0">
                  <a:moveTo>
                    <a:pt x="60000" y="89416"/>
                  </a:moveTo>
                  <a:cubicBezTo>
                    <a:pt x="35311" y="89416"/>
                    <a:pt x="15294" y="49383"/>
                    <a:pt x="15294" y="0"/>
                  </a:cubicBezTo>
                  <a:lnTo>
                    <a:pt x="0" y="0"/>
                  </a:lnTo>
                  <a:cubicBezTo>
                    <a:pt x="0" y="66272"/>
                    <a:pt x="26861" y="120000"/>
                    <a:pt x="60000" y="120000"/>
                  </a:cubicBezTo>
                  <a:cubicBezTo>
                    <a:pt x="93138" y="120000"/>
                    <a:pt x="120000" y="66272"/>
                    <a:pt x="120000" y="0"/>
                  </a:cubicBezTo>
                  <a:lnTo>
                    <a:pt x="104705" y="0"/>
                  </a:lnTo>
                  <a:cubicBezTo>
                    <a:pt x="104705" y="49383"/>
                    <a:pt x="84688" y="89416"/>
                    <a:pt x="60000" y="89416"/>
                  </a:cubicBezTo>
                  <a:close/>
                </a:path>
              </a:pathLst>
            </a:custGeom>
            <a:solidFill>
              <a:schemeClr val="accent1"/>
            </a:solidFill>
            <a:ln>
              <a:noFill/>
            </a:ln>
          </p:spPr>
          <p:txBody>
            <a:bodyPr anchor="ctr"/>
            <a:lstStyle/>
            <a:p>
              <a:pPr algn="ctr"/>
            </a:p>
          </p:txBody>
        </p:sp>
        <p:sp>
          <p:nvSpPr>
            <p:cNvPr id="14" name="ïšḻïďê-任意多边形 17"/>
            <p:cNvSpPr/>
            <p:nvPr/>
          </p:nvSpPr>
          <p:spPr>
            <a:xfrm>
              <a:off x="1564184" y="3201659"/>
              <a:ext cx="2505254" cy="1252514"/>
            </a:xfrm>
            <a:custGeom>
              <a:avLst/>
              <a:gdLst/>
              <a:ahLst/>
              <a:cxnLst/>
              <a:rect l="0" t="0" r="0" b="0"/>
              <a:pathLst>
                <a:path w="120000" h="120000" extrusionOk="0">
                  <a:moveTo>
                    <a:pt x="60000" y="89416"/>
                  </a:moveTo>
                  <a:cubicBezTo>
                    <a:pt x="35311" y="89416"/>
                    <a:pt x="15294" y="49383"/>
                    <a:pt x="15294" y="0"/>
                  </a:cubicBezTo>
                  <a:lnTo>
                    <a:pt x="0" y="0"/>
                  </a:lnTo>
                  <a:cubicBezTo>
                    <a:pt x="0" y="66272"/>
                    <a:pt x="26861" y="120000"/>
                    <a:pt x="60000" y="120000"/>
                  </a:cubicBezTo>
                  <a:cubicBezTo>
                    <a:pt x="93138" y="120000"/>
                    <a:pt x="120000" y="66272"/>
                    <a:pt x="120000" y="0"/>
                  </a:cubicBezTo>
                  <a:lnTo>
                    <a:pt x="104705" y="0"/>
                  </a:lnTo>
                  <a:cubicBezTo>
                    <a:pt x="104705" y="49383"/>
                    <a:pt x="84688" y="89416"/>
                    <a:pt x="60000" y="89416"/>
                  </a:cubicBezTo>
                  <a:close/>
                </a:path>
              </a:pathLst>
            </a:custGeom>
            <a:solidFill>
              <a:schemeClr val="accent1"/>
            </a:solidFill>
            <a:ln>
              <a:noFill/>
            </a:ln>
          </p:spPr>
          <p:txBody>
            <a:bodyPr anchor="ctr"/>
            <a:lstStyle/>
            <a:p>
              <a:pPr algn="ctr"/>
            </a:p>
          </p:txBody>
        </p:sp>
        <p:sp>
          <p:nvSpPr>
            <p:cNvPr id="15" name="ïšḻïďê-任意多边形 18"/>
            <p:cNvSpPr/>
            <p:nvPr/>
          </p:nvSpPr>
          <p:spPr>
            <a:xfrm>
              <a:off x="1564184" y="1952298"/>
              <a:ext cx="2505254" cy="1252515"/>
            </a:xfrm>
            <a:custGeom>
              <a:avLst/>
              <a:gdLst/>
              <a:ahLst/>
              <a:cxnLst/>
              <a:rect l="0" t="0" r="0" b="0"/>
              <a:pathLst>
                <a:path w="120000" h="120000" extrusionOk="0">
                  <a:moveTo>
                    <a:pt x="60000" y="30583"/>
                  </a:moveTo>
                  <a:cubicBezTo>
                    <a:pt x="84688" y="30583"/>
                    <a:pt x="104705" y="70616"/>
                    <a:pt x="104705" y="120000"/>
                  </a:cubicBezTo>
                  <a:lnTo>
                    <a:pt x="120000" y="120000"/>
                  </a:lnTo>
                  <a:cubicBezTo>
                    <a:pt x="120000" y="53727"/>
                    <a:pt x="93138" y="0"/>
                    <a:pt x="60000" y="0"/>
                  </a:cubicBezTo>
                  <a:cubicBezTo>
                    <a:pt x="26861" y="0"/>
                    <a:pt x="0" y="53727"/>
                    <a:pt x="0" y="120000"/>
                  </a:cubicBezTo>
                  <a:lnTo>
                    <a:pt x="15294" y="120000"/>
                  </a:lnTo>
                  <a:cubicBezTo>
                    <a:pt x="15294" y="70616"/>
                    <a:pt x="35311" y="30583"/>
                    <a:pt x="60000" y="30583"/>
                  </a:cubicBezTo>
                  <a:close/>
                </a:path>
              </a:pathLst>
            </a:custGeom>
            <a:solidFill>
              <a:schemeClr val="accent2"/>
            </a:solidFill>
            <a:ln>
              <a:noFill/>
            </a:ln>
          </p:spPr>
          <p:txBody>
            <a:bodyPr anchor="ctr"/>
            <a:lstStyle/>
            <a:p>
              <a:pPr algn="ctr"/>
            </a:p>
          </p:txBody>
        </p:sp>
        <p:sp>
          <p:nvSpPr>
            <p:cNvPr id="16" name="ïšḻïďê-任意多边形 19"/>
            <p:cNvSpPr/>
            <p:nvPr/>
          </p:nvSpPr>
          <p:spPr>
            <a:xfrm>
              <a:off x="5940075" y="1952298"/>
              <a:ext cx="2505254" cy="1252515"/>
            </a:xfrm>
            <a:custGeom>
              <a:avLst/>
              <a:gdLst/>
              <a:ahLst/>
              <a:cxnLst/>
              <a:rect l="0" t="0" r="0" b="0"/>
              <a:pathLst>
                <a:path w="120000" h="120000" extrusionOk="0">
                  <a:moveTo>
                    <a:pt x="60000" y="30583"/>
                  </a:moveTo>
                  <a:cubicBezTo>
                    <a:pt x="84688" y="30583"/>
                    <a:pt x="104705" y="70616"/>
                    <a:pt x="104705" y="120000"/>
                  </a:cubicBezTo>
                  <a:lnTo>
                    <a:pt x="120000" y="120000"/>
                  </a:lnTo>
                  <a:cubicBezTo>
                    <a:pt x="120000" y="53727"/>
                    <a:pt x="93138" y="0"/>
                    <a:pt x="60000" y="0"/>
                  </a:cubicBezTo>
                  <a:cubicBezTo>
                    <a:pt x="26861" y="0"/>
                    <a:pt x="0" y="53727"/>
                    <a:pt x="0" y="120000"/>
                  </a:cubicBezTo>
                  <a:lnTo>
                    <a:pt x="15294" y="120000"/>
                  </a:lnTo>
                  <a:cubicBezTo>
                    <a:pt x="15294" y="70616"/>
                    <a:pt x="35311" y="30583"/>
                    <a:pt x="60000" y="30583"/>
                  </a:cubicBezTo>
                  <a:close/>
                </a:path>
              </a:pathLst>
            </a:custGeom>
            <a:solidFill>
              <a:schemeClr val="accent2"/>
            </a:solidFill>
            <a:ln>
              <a:noFill/>
            </a:ln>
          </p:spPr>
          <p:txBody>
            <a:bodyPr anchor="ctr"/>
            <a:lstStyle/>
            <a:p>
              <a:pPr algn="ctr"/>
            </a:p>
          </p:txBody>
        </p:sp>
        <p:sp>
          <p:nvSpPr>
            <p:cNvPr id="17" name="ïšḻïďê-任意多边形 21"/>
            <p:cNvSpPr/>
            <p:nvPr/>
          </p:nvSpPr>
          <p:spPr>
            <a:xfrm>
              <a:off x="3752128" y="3201659"/>
              <a:ext cx="2505254" cy="1252514"/>
            </a:xfrm>
            <a:custGeom>
              <a:avLst/>
              <a:gdLst/>
              <a:ahLst/>
              <a:cxnLst/>
              <a:rect l="0" t="0" r="0" b="0"/>
              <a:pathLst>
                <a:path w="120000" h="120000" extrusionOk="0">
                  <a:moveTo>
                    <a:pt x="60000" y="89416"/>
                  </a:moveTo>
                  <a:cubicBezTo>
                    <a:pt x="35311" y="89416"/>
                    <a:pt x="15294" y="49383"/>
                    <a:pt x="15294" y="0"/>
                  </a:cubicBezTo>
                  <a:lnTo>
                    <a:pt x="0" y="0"/>
                  </a:lnTo>
                  <a:cubicBezTo>
                    <a:pt x="0" y="66272"/>
                    <a:pt x="26861" y="120000"/>
                    <a:pt x="60000" y="120000"/>
                  </a:cubicBezTo>
                  <a:cubicBezTo>
                    <a:pt x="93138" y="120000"/>
                    <a:pt x="120000" y="66272"/>
                    <a:pt x="120000" y="0"/>
                  </a:cubicBezTo>
                  <a:lnTo>
                    <a:pt x="104705" y="0"/>
                  </a:lnTo>
                  <a:cubicBezTo>
                    <a:pt x="104705" y="49383"/>
                    <a:pt x="84688" y="89416"/>
                    <a:pt x="60000" y="89416"/>
                  </a:cubicBezTo>
                  <a:close/>
                </a:path>
              </a:pathLst>
            </a:custGeom>
            <a:solidFill>
              <a:schemeClr val="accent2"/>
            </a:solidFill>
            <a:ln>
              <a:noFill/>
            </a:ln>
          </p:spPr>
          <p:txBody>
            <a:bodyPr anchor="ctr"/>
            <a:lstStyle/>
            <a:p>
              <a:pPr algn="ctr"/>
            </a:p>
          </p:txBody>
        </p:sp>
        <p:sp>
          <p:nvSpPr>
            <p:cNvPr id="18" name="ïšḻïďê-任意多边形 23"/>
            <p:cNvSpPr/>
            <p:nvPr/>
          </p:nvSpPr>
          <p:spPr>
            <a:xfrm>
              <a:off x="2562811" y="2515452"/>
              <a:ext cx="457104" cy="348237"/>
            </a:xfrm>
            <a:custGeom>
              <a:avLst/>
              <a:gdLst/>
              <a:ahLst/>
              <a:cxnLst/>
              <a:rect l="0" t="0" r="0" b="0"/>
              <a:pathLst>
                <a:path w="120000" h="120000" extrusionOk="0">
                  <a:moveTo>
                    <a:pt x="77144" y="56250"/>
                  </a:moveTo>
                  <a:lnTo>
                    <a:pt x="42855" y="56250"/>
                  </a:lnTo>
                  <a:lnTo>
                    <a:pt x="42855" y="69377"/>
                  </a:lnTo>
                  <a:cubicBezTo>
                    <a:pt x="42855" y="70627"/>
                    <a:pt x="43333" y="71250"/>
                    <a:pt x="44283" y="71250"/>
                  </a:cubicBezTo>
                  <a:lnTo>
                    <a:pt x="75716" y="71250"/>
                  </a:lnTo>
                  <a:cubicBezTo>
                    <a:pt x="76666" y="71250"/>
                    <a:pt x="77144" y="70627"/>
                    <a:pt x="77144" y="69377"/>
                  </a:cubicBezTo>
                  <a:cubicBezTo>
                    <a:pt x="77144" y="69377"/>
                    <a:pt x="77144" y="56250"/>
                    <a:pt x="77144" y="56250"/>
                  </a:cubicBezTo>
                  <a:close/>
                  <a:moveTo>
                    <a:pt x="75716" y="0"/>
                  </a:moveTo>
                  <a:cubicBezTo>
                    <a:pt x="76905" y="0"/>
                    <a:pt x="77916" y="550"/>
                    <a:pt x="78750" y="1638"/>
                  </a:cubicBezTo>
                  <a:cubicBezTo>
                    <a:pt x="79583" y="2733"/>
                    <a:pt x="80000" y="4066"/>
                    <a:pt x="80000" y="5622"/>
                  </a:cubicBezTo>
                  <a:lnTo>
                    <a:pt x="80000" y="20627"/>
                  </a:lnTo>
                  <a:cubicBezTo>
                    <a:pt x="80000" y="21877"/>
                    <a:pt x="79522" y="22500"/>
                    <a:pt x="78572" y="22500"/>
                  </a:cubicBezTo>
                  <a:cubicBezTo>
                    <a:pt x="77616" y="22500"/>
                    <a:pt x="77144" y="21877"/>
                    <a:pt x="77144" y="20627"/>
                  </a:cubicBezTo>
                  <a:lnTo>
                    <a:pt x="77144" y="5622"/>
                  </a:lnTo>
                  <a:cubicBezTo>
                    <a:pt x="77144" y="4377"/>
                    <a:pt x="76666" y="3750"/>
                    <a:pt x="75716" y="3750"/>
                  </a:cubicBezTo>
                  <a:lnTo>
                    <a:pt x="44283" y="3750"/>
                  </a:lnTo>
                  <a:cubicBezTo>
                    <a:pt x="43333" y="3750"/>
                    <a:pt x="42855" y="4377"/>
                    <a:pt x="42855" y="5622"/>
                  </a:cubicBezTo>
                  <a:lnTo>
                    <a:pt x="42855" y="20627"/>
                  </a:lnTo>
                  <a:cubicBezTo>
                    <a:pt x="42855" y="21877"/>
                    <a:pt x="42377" y="22500"/>
                    <a:pt x="41427" y="22500"/>
                  </a:cubicBezTo>
                  <a:cubicBezTo>
                    <a:pt x="40472" y="22500"/>
                    <a:pt x="40000" y="21877"/>
                    <a:pt x="40000" y="20627"/>
                  </a:cubicBezTo>
                  <a:lnTo>
                    <a:pt x="40000" y="5622"/>
                  </a:lnTo>
                  <a:cubicBezTo>
                    <a:pt x="40000" y="4066"/>
                    <a:pt x="40416" y="2733"/>
                    <a:pt x="41250" y="1638"/>
                  </a:cubicBezTo>
                  <a:cubicBezTo>
                    <a:pt x="42083" y="550"/>
                    <a:pt x="43094" y="0"/>
                    <a:pt x="44283" y="0"/>
                  </a:cubicBezTo>
                  <a:cubicBezTo>
                    <a:pt x="44283" y="0"/>
                    <a:pt x="75716" y="0"/>
                    <a:pt x="75716" y="0"/>
                  </a:cubicBezTo>
                  <a:close/>
                  <a:moveTo>
                    <a:pt x="117144" y="31872"/>
                  </a:moveTo>
                  <a:cubicBezTo>
                    <a:pt x="117144" y="30627"/>
                    <a:pt x="116666" y="30000"/>
                    <a:pt x="115716" y="30000"/>
                  </a:cubicBezTo>
                  <a:lnTo>
                    <a:pt x="4283" y="30000"/>
                  </a:lnTo>
                  <a:cubicBezTo>
                    <a:pt x="3333" y="30000"/>
                    <a:pt x="2855" y="30627"/>
                    <a:pt x="2855" y="31872"/>
                  </a:cubicBezTo>
                  <a:lnTo>
                    <a:pt x="2855" y="52500"/>
                  </a:lnTo>
                  <a:lnTo>
                    <a:pt x="117144" y="52500"/>
                  </a:lnTo>
                  <a:cubicBezTo>
                    <a:pt x="117144" y="52500"/>
                    <a:pt x="117144" y="31872"/>
                    <a:pt x="117144" y="31872"/>
                  </a:cubicBezTo>
                  <a:close/>
                  <a:moveTo>
                    <a:pt x="120000" y="65627"/>
                  </a:moveTo>
                  <a:lnTo>
                    <a:pt x="120000" y="114377"/>
                  </a:lnTo>
                  <a:cubicBezTo>
                    <a:pt x="120000" y="115933"/>
                    <a:pt x="119583" y="117266"/>
                    <a:pt x="118750" y="118361"/>
                  </a:cubicBezTo>
                  <a:cubicBezTo>
                    <a:pt x="117916" y="119450"/>
                    <a:pt x="116905" y="120000"/>
                    <a:pt x="115716" y="120000"/>
                  </a:cubicBezTo>
                  <a:lnTo>
                    <a:pt x="4283" y="120000"/>
                  </a:lnTo>
                  <a:cubicBezTo>
                    <a:pt x="3094" y="120000"/>
                    <a:pt x="2083" y="119450"/>
                    <a:pt x="1250" y="118361"/>
                  </a:cubicBezTo>
                  <a:cubicBezTo>
                    <a:pt x="416" y="117266"/>
                    <a:pt x="0" y="115933"/>
                    <a:pt x="0" y="114377"/>
                  </a:cubicBezTo>
                  <a:lnTo>
                    <a:pt x="0" y="65627"/>
                  </a:lnTo>
                  <a:cubicBezTo>
                    <a:pt x="0" y="64377"/>
                    <a:pt x="472" y="63750"/>
                    <a:pt x="1427" y="63750"/>
                  </a:cubicBezTo>
                  <a:cubicBezTo>
                    <a:pt x="2377" y="63750"/>
                    <a:pt x="2855" y="64377"/>
                    <a:pt x="2855" y="65627"/>
                  </a:cubicBezTo>
                  <a:lnTo>
                    <a:pt x="2855" y="114377"/>
                  </a:lnTo>
                  <a:cubicBezTo>
                    <a:pt x="2855" y="115622"/>
                    <a:pt x="3333" y="116250"/>
                    <a:pt x="4283" y="116250"/>
                  </a:cubicBezTo>
                  <a:lnTo>
                    <a:pt x="115716" y="116250"/>
                  </a:lnTo>
                  <a:cubicBezTo>
                    <a:pt x="116666" y="116250"/>
                    <a:pt x="117144" y="115622"/>
                    <a:pt x="117144" y="114377"/>
                  </a:cubicBezTo>
                  <a:lnTo>
                    <a:pt x="117144" y="65627"/>
                  </a:lnTo>
                  <a:cubicBezTo>
                    <a:pt x="117144" y="64377"/>
                    <a:pt x="117616" y="63750"/>
                    <a:pt x="118572" y="63750"/>
                  </a:cubicBezTo>
                  <a:cubicBezTo>
                    <a:pt x="119522" y="63750"/>
                    <a:pt x="120000" y="64377"/>
                    <a:pt x="120000" y="65627"/>
                  </a:cubicBezTo>
                  <a:close/>
                  <a:moveTo>
                    <a:pt x="118750" y="27888"/>
                  </a:moveTo>
                  <a:cubicBezTo>
                    <a:pt x="119583" y="28983"/>
                    <a:pt x="120000" y="30316"/>
                    <a:pt x="120000" y="31872"/>
                  </a:cubicBezTo>
                  <a:lnTo>
                    <a:pt x="120000" y="54377"/>
                  </a:lnTo>
                  <a:cubicBezTo>
                    <a:pt x="120000" y="55627"/>
                    <a:pt x="119522" y="56250"/>
                    <a:pt x="118572" y="56250"/>
                  </a:cubicBezTo>
                  <a:lnTo>
                    <a:pt x="80000" y="56250"/>
                  </a:lnTo>
                  <a:lnTo>
                    <a:pt x="80000" y="69377"/>
                  </a:lnTo>
                  <a:cubicBezTo>
                    <a:pt x="80000" y="70938"/>
                    <a:pt x="79583" y="72266"/>
                    <a:pt x="78750" y="73361"/>
                  </a:cubicBezTo>
                  <a:cubicBezTo>
                    <a:pt x="77916" y="74455"/>
                    <a:pt x="76905" y="75000"/>
                    <a:pt x="75716" y="75000"/>
                  </a:cubicBezTo>
                  <a:lnTo>
                    <a:pt x="44283" y="75000"/>
                  </a:lnTo>
                  <a:cubicBezTo>
                    <a:pt x="43094" y="75000"/>
                    <a:pt x="42083" y="74455"/>
                    <a:pt x="41250" y="73361"/>
                  </a:cubicBezTo>
                  <a:cubicBezTo>
                    <a:pt x="40416" y="72266"/>
                    <a:pt x="40000" y="70938"/>
                    <a:pt x="40000" y="69377"/>
                  </a:cubicBezTo>
                  <a:lnTo>
                    <a:pt x="40000" y="56250"/>
                  </a:lnTo>
                  <a:lnTo>
                    <a:pt x="1427" y="56250"/>
                  </a:lnTo>
                  <a:cubicBezTo>
                    <a:pt x="472" y="56250"/>
                    <a:pt x="0" y="55627"/>
                    <a:pt x="0" y="54377"/>
                  </a:cubicBezTo>
                  <a:lnTo>
                    <a:pt x="0" y="31872"/>
                  </a:lnTo>
                  <a:cubicBezTo>
                    <a:pt x="0" y="30316"/>
                    <a:pt x="416" y="28983"/>
                    <a:pt x="1250" y="27888"/>
                  </a:cubicBezTo>
                  <a:cubicBezTo>
                    <a:pt x="2083" y="26800"/>
                    <a:pt x="3094" y="26250"/>
                    <a:pt x="4283" y="26250"/>
                  </a:cubicBezTo>
                  <a:lnTo>
                    <a:pt x="115716" y="26250"/>
                  </a:lnTo>
                  <a:cubicBezTo>
                    <a:pt x="116905" y="26250"/>
                    <a:pt x="117916" y="26800"/>
                    <a:pt x="118750" y="27888"/>
                  </a:cubicBezTo>
                  <a:close/>
                </a:path>
              </a:pathLst>
            </a:custGeom>
            <a:solidFill>
              <a:schemeClr val="tx2"/>
            </a:solidFill>
            <a:ln>
              <a:noFill/>
            </a:ln>
          </p:spPr>
          <p:txBody>
            <a:bodyPr anchor="ctr"/>
            <a:lstStyle/>
            <a:p>
              <a:pPr algn="ctr"/>
            </a:p>
          </p:txBody>
        </p:sp>
        <p:sp>
          <p:nvSpPr>
            <p:cNvPr id="19" name="ïšḻïďê-任意多边形 24"/>
            <p:cNvSpPr/>
            <p:nvPr/>
          </p:nvSpPr>
          <p:spPr>
            <a:xfrm>
              <a:off x="4820671" y="2528549"/>
              <a:ext cx="350900" cy="352085"/>
            </a:xfrm>
            <a:custGeom>
              <a:avLst/>
              <a:gdLst/>
              <a:ahLst/>
              <a:cxnLst/>
              <a:rect l="0" t="0" r="0" b="0"/>
              <a:pathLst>
                <a:path w="120000" h="120000" extrusionOk="0">
                  <a:moveTo>
                    <a:pt x="115023" y="109016"/>
                  </a:moveTo>
                  <a:cubicBezTo>
                    <a:pt x="116112" y="108079"/>
                    <a:pt x="116112" y="107148"/>
                    <a:pt x="115023" y="106211"/>
                  </a:cubicBezTo>
                  <a:lnTo>
                    <a:pt x="77499" y="68823"/>
                  </a:lnTo>
                  <a:cubicBezTo>
                    <a:pt x="76717" y="67886"/>
                    <a:pt x="76756" y="66988"/>
                    <a:pt x="77616" y="66135"/>
                  </a:cubicBezTo>
                  <a:cubicBezTo>
                    <a:pt x="78477" y="65277"/>
                    <a:pt x="79376" y="65238"/>
                    <a:pt x="80314" y="66018"/>
                  </a:cubicBezTo>
                  <a:lnTo>
                    <a:pt x="117838" y="103407"/>
                  </a:lnTo>
                  <a:cubicBezTo>
                    <a:pt x="118927" y="104656"/>
                    <a:pt x="119480" y="106055"/>
                    <a:pt x="119480" y="107616"/>
                  </a:cubicBezTo>
                  <a:cubicBezTo>
                    <a:pt x="119480" y="109172"/>
                    <a:pt x="118927" y="110577"/>
                    <a:pt x="117838" y="111820"/>
                  </a:cubicBezTo>
                  <a:lnTo>
                    <a:pt x="112442" y="117429"/>
                  </a:lnTo>
                  <a:cubicBezTo>
                    <a:pt x="111191" y="118516"/>
                    <a:pt x="109744" y="119063"/>
                    <a:pt x="108102" y="119063"/>
                  </a:cubicBezTo>
                  <a:cubicBezTo>
                    <a:pt x="106460" y="119063"/>
                    <a:pt x="105092" y="118516"/>
                    <a:pt x="104002" y="117429"/>
                  </a:cubicBezTo>
                  <a:lnTo>
                    <a:pt x="66244" y="80040"/>
                  </a:lnTo>
                  <a:cubicBezTo>
                    <a:pt x="65462" y="79104"/>
                    <a:pt x="65501" y="78206"/>
                    <a:pt x="66361" y="77347"/>
                  </a:cubicBezTo>
                  <a:cubicBezTo>
                    <a:pt x="67222" y="76494"/>
                    <a:pt x="68121" y="76455"/>
                    <a:pt x="69059" y="77236"/>
                  </a:cubicBezTo>
                  <a:lnTo>
                    <a:pt x="106577" y="114625"/>
                  </a:lnTo>
                  <a:cubicBezTo>
                    <a:pt x="107672" y="115712"/>
                    <a:pt x="108689" y="115712"/>
                    <a:pt x="109627" y="114625"/>
                  </a:cubicBezTo>
                  <a:cubicBezTo>
                    <a:pt x="109627" y="114625"/>
                    <a:pt x="115023" y="109016"/>
                    <a:pt x="115023" y="109016"/>
                  </a:cubicBezTo>
                  <a:close/>
                  <a:moveTo>
                    <a:pt x="18175" y="13202"/>
                  </a:moveTo>
                  <a:lnTo>
                    <a:pt x="9495" y="4555"/>
                  </a:lnTo>
                  <a:lnTo>
                    <a:pt x="4568" y="9461"/>
                  </a:lnTo>
                  <a:lnTo>
                    <a:pt x="13248" y="18108"/>
                  </a:lnTo>
                  <a:cubicBezTo>
                    <a:pt x="13248" y="18108"/>
                    <a:pt x="18175" y="13202"/>
                    <a:pt x="18175" y="13202"/>
                  </a:cubicBezTo>
                  <a:close/>
                  <a:moveTo>
                    <a:pt x="88994" y="19742"/>
                  </a:moveTo>
                  <a:cubicBezTo>
                    <a:pt x="88994" y="18187"/>
                    <a:pt x="89536" y="16787"/>
                    <a:pt x="90636" y="15538"/>
                  </a:cubicBezTo>
                  <a:lnTo>
                    <a:pt x="101891" y="4555"/>
                  </a:lnTo>
                  <a:cubicBezTo>
                    <a:pt x="94697" y="2375"/>
                    <a:pt x="88441" y="3936"/>
                    <a:pt x="83129" y="9227"/>
                  </a:cubicBezTo>
                  <a:cubicBezTo>
                    <a:pt x="80314" y="12031"/>
                    <a:pt x="78516" y="15499"/>
                    <a:pt x="77734" y="19625"/>
                  </a:cubicBezTo>
                  <a:cubicBezTo>
                    <a:pt x="76952" y="23756"/>
                    <a:pt x="77264" y="27615"/>
                    <a:pt x="78672" y="31194"/>
                  </a:cubicBezTo>
                  <a:cubicBezTo>
                    <a:pt x="78985" y="31975"/>
                    <a:pt x="78907" y="32677"/>
                    <a:pt x="78437" y="33302"/>
                  </a:cubicBezTo>
                  <a:lnTo>
                    <a:pt x="33412" y="78167"/>
                  </a:lnTo>
                  <a:cubicBezTo>
                    <a:pt x="32787" y="78791"/>
                    <a:pt x="32083" y="78870"/>
                    <a:pt x="31307" y="78401"/>
                  </a:cubicBezTo>
                  <a:cubicBezTo>
                    <a:pt x="29111" y="77465"/>
                    <a:pt x="26693" y="77002"/>
                    <a:pt x="24034" y="77002"/>
                  </a:cubicBezTo>
                  <a:cubicBezTo>
                    <a:pt x="18404" y="77002"/>
                    <a:pt x="13634" y="79026"/>
                    <a:pt x="9730" y="83073"/>
                  </a:cubicBezTo>
                  <a:cubicBezTo>
                    <a:pt x="4412" y="88220"/>
                    <a:pt x="2697" y="94291"/>
                    <a:pt x="4568" y="101305"/>
                  </a:cubicBezTo>
                  <a:lnTo>
                    <a:pt x="15594" y="90321"/>
                  </a:lnTo>
                  <a:cubicBezTo>
                    <a:pt x="16684" y="89234"/>
                    <a:pt x="18091" y="88649"/>
                    <a:pt x="19811" y="88565"/>
                  </a:cubicBezTo>
                  <a:cubicBezTo>
                    <a:pt x="21532" y="88493"/>
                    <a:pt x="22939" y="89000"/>
                    <a:pt x="24034" y="90087"/>
                  </a:cubicBezTo>
                  <a:lnTo>
                    <a:pt x="29664" y="95930"/>
                  </a:lnTo>
                  <a:cubicBezTo>
                    <a:pt x="30754" y="97179"/>
                    <a:pt x="31307" y="98579"/>
                    <a:pt x="31307" y="100134"/>
                  </a:cubicBezTo>
                  <a:cubicBezTo>
                    <a:pt x="31307" y="101695"/>
                    <a:pt x="30675" y="103095"/>
                    <a:pt x="29430" y="104344"/>
                  </a:cubicBezTo>
                  <a:lnTo>
                    <a:pt x="18404" y="115327"/>
                  </a:lnTo>
                  <a:cubicBezTo>
                    <a:pt x="21688" y="116414"/>
                    <a:pt x="25012" y="116532"/>
                    <a:pt x="28374" y="115679"/>
                  </a:cubicBezTo>
                  <a:cubicBezTo>
                    <a:pt x="31731" y="114820"/>
                    <a:pt x="34663" y="113142"/>
                    <a:pt x="37166" y="110650"/>
                  </a:cubicBezTo>
                  <a:cubicBezTo>
                    <a:pt x="39981" y="107845"/>
                    <a:pt x="41774" y="104383"/>
                    <a:pt x="42561" y="100251"/>
                  </a:cubicBezTo>
                  <a:cubicBezTo>
                    <a:pt x="43343" y="96126"/>
                    <a:pt x="43031" y="92273"/>
                    <a:pt x="41623" y="88682"/>
                  </a:cubicBezTo>
                  <a:cubicBezTo>
                    <a:pt x="41305" y="87907"/>
                    <a:pt x="41388" y="87205"/>
                    <a:pt x="41858" y="86580"/>
                  </a:cubicBezTo>
                  <a:lnTo>
                    <a:pt x="86883" y="41709"/>
                  </a:lnTo>
                  <a:cubicBezTo>
                    <a:pt x="87503" y="41247"/>
                    <a:pt x="88207" y="41168"/>
                    <a:pt x="88994" y="41481"/>
                  </a:cubicBezTo>
                  <a:cubicBezTo>
                    <a:pt x="91178" y="42412"/>
                    <a:pt x="93602" y="42880"/>
                    <a:pt x="96261" y="42880"/>
                  </a:cubicBezTo>
                  <a:cubicBezTo>
                    <a:pt x="101891" y="42880"/>
                    <a:pt x="106734" y="40934"/>
                    <a:pt x="110800" y="37037"/>
                  </a:cubicBezTo>
                  <a:cubicBezTo>
                    <a:pt x="115961" y="31746"/>
                    <a:pt x="117603" y="25585"/>
                    <a:pt x="115727" y="18577"/>
                  </a:cubicBezTo>
                  <a:lnTo>
                    <a:pt x="104706" y="29560"/>
                  </a:lnTo>
                  <a:cubicBezTo>
                    <a:pt x="103606" y="30653"/>
                    <a:pt x="102243" y="31194"/>
                    <a:pt x="100601" y="31194"/>
                  </a:cubicBezTo>
                  <a:cubicBezTo>
                    <a:pt x="98959" y="31194"/>
                    <a:pt x="97512" y="30653"/>
                    <a:pt x="96261" y="29560"/>
                  </a:cubicBezTo>
                  <a:lnTo>
                    <a:pt x="90636" y="23952"/>
                  </a:lnTo>
                  <a:cubicBezTo>
                    <a:pt x="89536" y="22708"/>
                    <a:pt x="88994" y="21303"/>
                    <a:pt x="88994" y="19742"/>
                  </a:cubicBezTo>
                  <a:close/>
                  <a:moveTo>
                    <a:pt x="93446" y="18343"/>
                  </a:moveTo>
                  <a:cubicBezTo>
                    <a:pt x="92351" y="19279"/>
                    <a:pt x="92351" y="20210"/>
                    <a:pt x="93446" y="21147"/>
                  </a:cubicBezTo>
                  <a:lnTo>
                    <a:pt x="99076" y="26756"/>
                  </a:lnTo>
                  <a:cubicBezTo>
                    <a:pt x="100014" y="27849"/>
                    <a:pt x="100953" y="27849"/>
                    <a:pt x="101891" y="26756"/>
                  </a:cubicBezTo>
                  <a:lnTo>
                    <a:pt x="115023" y="13670"/>
                  </a:lnTo>
                  <a:cubicBezTo>
                    <a:pt x="115492" y="13202"/>
                    <a:pt x="116078" y="13046"/>
                    <a:pt x="116782" y="13202"/>
                  </a:cubicBezTo>
                  <a:cubicBezTo>
                    <a:pt x="117486" y="13358"/>
                    <a:pt x="117911" y="13749"/>
                    <a:pt x="118072" y="14367"/>
                  </a:cubicBezTo>
                  <a:cubicBezTo>
                    <a:pt x="119944" y="18577"/>
                    <a:pt x="120452" y="22981"/>
                    <a:pt x="119597" y="27576"/>
                  </a:cubicBezTo>
                  <a:cubicBezTo>
                    <a:pt x="118732" y="32170"/>
                    <a:pt x="116665" y="36184"/>
                    <a:pt x="113381" y="39607"/>
                  </a:cubicBezTo>
                  <a:cubicBezTo>
                    <a:pt x="108689" y="44285"/>
                    <a:pt x="102980" y="46621"/>
                    <a:pt x="96261" y="46621"/>
                  </a:cubicBezTo>
                  <a:cubicBezTo>
                    <a:pt x="93602" y="46621"/>
                    <a:pt x="91100" y="46153"/>
                    <a:pt x="88760" y="45216"/>
                  </a:cubicBezTo>
                  <a:lnTo>
                    <a:pt x="45377" y="88448"/>
                  </a:lnTo>
                  <a:cubicBezTo>
                    <a:pt x="46935" y="92658"/>
                    <a:pt x="47209" y="97062"/>
                    <a:pt x="46198" y="101656"/>
                  </a:cubicBezTo>
                  <a:cubicBezTo>
                    <a:pt x="45175" y="106250"/>
                    <a:pt x="43031" y="110109"/>
                    <a:pt x="39746" y="113220"/>
                  </a:cubicBezTo>
                  <a:cubicBezTo>
                    <a:pt x="35367" y="117741"/>
                    <a:pt x="30134" y="120000"/>
                    <a:pt x="24034" y="120000"/>
                  </a:cubicBezTo>
                  <a:cubicBezTo>
                    <a:pt x="20750" y="120000"/>
                    <a:pt x="17544" y="119219"/>
                    <a:pt x="14421" y="117663"/>
                  </a:cubicBezTo>
                  <a:cubicBezTo>
                    <a:pt x="13796" y="117351"/>
                    <a:pt x="13399" y="116883"/>
                    <a:pt x="13248" y="116258"/>
                  </a:cubicBezTo>
                  <a:cubicBezTo>
                    <a:pt x="13092" y="115634"/>
                    <a:pt x="13248" y="115093"/>
                    <a:pt x="13718" y="114625"/>
                  </a:cubicBezTo>
                  <a:lnTo>
                    <a:pt x="26849" y="101539"/>
                  </a:lnTo>
                  <a:cubicBezTo>
                    <a:pt x="27788" y="100603"/>
                    <a:pt x="27788" y="99666"/>
                    <a:pt x="26849" y="98735"/>
                  </a:cubicBezTo>
                  <a:lnTo>
                    <a:pt x="21219" y="92658"/>
                  </a:lnTo>
                  <a:cubicBezTo>
                    <a:pt x="20281" y="91877"/>
                    <a:pt x="19342" y="91955"/>
                    <a:pt x="18404" y="92892"/>
                  </a:cubicBezTo>
                  <a:lnTo>
                    <a:pt x="5272" y="106211"/>
                  </a:lnTo>
                  <a:cubicBezTo>
                    <a:pt x="4803" y="106680"/>
                    <a:pt x="4217" y="106836"/>
                    <a:pt x="3518" y="106680"/>
                  </a:cubicBezTo>
                  <a:cubicBezTo>
                    <a:pt x="2815" y="106524"/>
                    <a:pt x="2379" y="106133"/>
                    <a:pt x="2228" y="105509"/>
                  </a:cubicBezTo>
                  <a:cubicBezTo>
                    <a:pt x="351" y="101305"/>
                    <a:pt x="-156" y="96906"/>
                    <a:pt x="703" y="92306"/>
                  </a:cubicBezTo>
                  <a:cubicBezTo>
                    <a:pt x="1558" y="87712"/>
                    <a:pt x="3636" y="83698"/>
                    <a:pt x="6914" y="80269"/>
                  </a:cubicBezTo>
                  <a:cubicBezTo>
                    <a:pt x="11606" y="75597"/>
                    <a:pt x="17309" y="73261"/>
                    <a:pt x="24034" y="73261"/>
                  </a:cubicBezTo>
                  <a:cubicBezTo>
                    <a:pt x="26693" y="73261"/>
                    <a:pt x="29195" y="73729"/>
                    <a:pt x="31541" y="74660"/>
                  </a:cubicBezTo>
                  <a:lnTo>
                    <a:pt x="74924" y="31428"/>
                  </a:lnTo>
                  <a:cubicBezTo>
                    <a:pt x="73355" y="27224"/>
                    <a:pt x="73081" y="22825"/>
                    <a:pt x="74103" y="18226"/>
                  </a:cubicBezTo>
                  <a:cubicBezTo>
                    <a:pt x="75114" y="13631"/>
                    <a:pt x="77264" y="9779"/>
                    <a:pt x="80549" y="6657"/>
                  </a:cubicBezTo>
                  <a:cubicBezTo>
                    <a:pt x="83833" y="3233"/>
                    <a:pt x="87821" y="1131"/>
                    <a:pt x="92507" y="351"/>
                  </a:cubicBezTo>
                  <a:cubicBezTo>
                    <a:pt x="97199" y="-429"/>
                    <a:pt x="101657" y="195"/>
                    <a:pt x="105874" y="2219"/>
                  </a:cubicBezTo>
                  <a:cubicBezTo>
                    <a:pt x="106499" y="2531"/>
                    <a:pt x="106890" y="2999"/>
                    <a:pt x="107047" y="3618"/>
                  </a:cubicBezTo>
                  <a:cubicBezTo>
                    <a:pt x="107203" y="4242"/>
                    <a:pt x="107047" y="4789"/>
                    <a:pt x="106577" y="5257"/>
                  </a:cubicBezTo>
                  <a:cubicBezTo>
                    <a:pt x="106577" y="5257"/>
                    <a:pt x="93446" y="18343"/>
                    <a:pt x="93446" y="18343"/>
                  </a:cubicBezTo>
                  <a:close/>
                  <a:moveTo>
                    <a:pt x="22157" y="14602"/>
                  </a:moveTo>
                  <a:lnTo>
                    <a:pt x="19577" y="16938"/>
                  </a:lnTo>
                  <a:lnTo>
                    <a:pt x="48421" y="45450"/>
                  </a:lnTo>
                  <a:cubicBezTo>
                    <a:pt x="49203" y="46387"/>
                    <a:pt x="49203" y="47318"/>
                    <a:pt x="48421" y="48255"/>
                  </a:cubicBezTo>
                  <a:cubicBezTo>
                    <a:pt x="47951" y="48567"/>
                    <a:pt x="47482" y="48723"/>
                    <a:pt x="47019" y="48723"/>
                  </a:cubicBezTo>
                  <a:cubicBezTo>
                    <a:pt x="46549" y="48723"/>
                    <a:pt x="46080" y="48567"/>
                    <a:pt x="45611" y="48255"/>
                  </a:cubicBezTo>
                  <a:lnTo>
                    <a:pt x="17002" y="19514"/>
                  </a:lnTo>
                  <a:lnTo>
                    <a:pt x="14656" y="22084"/>
                  </a:lnTo>
                  <a:cubicBezTo>
                    <a:pt x="14187" y="22396"/>
                    <a:pt x="13718" y="22547"/>
                    <a:pt x="13248" y="22547"/>
                  </a:cubicBezTo>
                  <a:cubicBezTo>
                    <a:pt x="12779" y="22547"/>
                    <a:pt x="12310" y="22396"/>
                    <a:pt x="11841" y="22084"/>
                  </a:cubicBezTo>
                  <a:lnTo>
                    <a:pt x="586" y="10866"/>
                  </a:lnTo>
                  <a:cubicBezTo>
                    <a:pt x="-195" y="9929"/>
                    <a:pt x="-195" y="8993"/>
                    <a:pt x="586" y="8062"/>
                  </a:cubicBezTo>
                  <a:lnTo>
                    <a:pt x="8087" y="579"/>
                  </a:lnTo>
                  <a:cubicBezTo>
                    <a:pt x="9026" y="-195"/>
                    <a:pt x="9964" y="-195"/>
                    <a:pt x="10902" y="579"/>
                  </a:cubicBezTo>
                  <a:lnTo>
                    <a:pt x="22157" y="11797"/>
                  </a:lnTo>
                  <a:cubicBezTo>
                    <a:pt x="22939" y="12734"/>
                    <a:pt x="22939" y="13670"/>
                    <a:pt x="22157" y="14602"/>
                  </a:cubicBezTo>
                  <a:close/>
                </a:path>
              </a:pathLst>
            </a:custGeom>
            <a:solidFill>
              <a:schemeClr val="tx2"/>
            </a:solidFill>
            <a:ln>
              <a:noFill/>
            </a:ln>
          </p:spPr>
          <p:txBody>
            <a:bodyPr anchor="ctr"/>
            <a:lstStyle/>
            <a:p>
              <a:pPr algn="ctr"/>
            </a:p>
          </p:txBody>
        </p:sp>
        <p:sp>
          <p:nvSpPr>
            <p:cNvPr id="20" name="ïšḻïďê-任意多边形 25"/>
            <p:cNvSpPr/>
            <p:nvPr/>
          </p:nvSpPr>
          <p:spPr>
            <a:xfrm>
              <a:off x="7036372" y="2526305"/>
              <a:ext cx="307205" cy="351057"/>
            </a:xfrm>
            <a:custGeom>
              <a:avLst/>
              <a:gdLst/>
              <a:ahLst/>
              <a:cxnLst/>
              <a:rect l="0" t="0" r="0" b="0"/>
              <a:pathLst>
                <a:path w="120000" h="120000" extrusionOk="0">
                  <a:moveTo>
                    <a:pt x="34283" y="88122"/>
                  </a:moveTo>
                  <a:cubicBezTo>
                    <a:pt x="34283" y="86877"/>
                    <a:pt x="34994" y="86250"/>
                    <a:pt x="36427" y="86250"/>
                  </a:cubicBezTo>
                  <a:lnTo>
                    <a:pt x="83572" y="86250"/>
                  </a:lnTo>
                  <a:cubicBezTo>
                    <a:pt x="85000" y="86250"/>
                    <a:pt x="85716" y="86877"/>
                    <a:pt x="85716" y="88122"/>
                  </a:cubicBezTo>
                  <a:cubicBezTo>
                    <a:pt x="85716" y="89377"/>
                    <a:pt x="85000" y="90000"/>
                    <a:pt x="83572" y="90000"/>
                  </a:cubicBezTo>
                  <a:lnTo>
                    <a:pt x="36427" y="90000"/>
                  </a:lnTo>
                  <a:cubicBezTo>
                    <a:pt x="34994" y="90000"/>
                    <a:pt x="34283" y="89377"/>
                    <a:pt x="34283" y="88122"/>
                  </a:cubicBezTo>
                  <a:close/>
                  <a:moveTo>
                    <a:pt x="34283" y="73127"/>
                  </a:moveTo>
                  <a:cubicBezTo>
                    <a:pt x="34283" y="71877"/>
                    <a:pt x="34994" y="71250"/>
                    <a:pt x="36427" y="71250"/>
                  </a:cubicBezTo>
                  <a:lnTo>
                    <a:pt x="83572" y="71250"/>
                  </a:lnTo>
                  <a:cubicBezTo>
                    <a:pt x="85000" y="71250"/>
                    <a:pt x="85716" y="71877"/>
                    <a:pt x="85716" y="73127"/>
                  </a:cubicBezTo>
                  <a:cubicBezTo>
                    <a:pt x="85716" y="74377"/>
                    <a:pt x="85000" y="75000"/>
                    <a:pt x="83572" y="75000"/>
                  </a:cubicBezTo>
                  <a:lnTo>
                    <a:pt x="36427" y="75000"/>
                  </a:lnTo>
                  <a:cubicBezTo>
                    <a:pt x="34994" y="75000"/>
                    <a:pt x="34283" y="74377"/>
                    <a:pt x="34283" y="73127"/>
                  </a:cubicBezTo>
                  <a:close/>
                  <a:moveTo>
                    <a:pt x="34283" y="58127"/>
                  </a:moveTo>
                  <a:cubicBezTo>
                    <a:pt x="34283" y="56877"/>
                    <a:pt x="34994" y="56250"/>
                    <a:pt x="36427" y="56250"/>
                  </a:cubicBezTo>
                  <a:lnTo>
                    <a:pt x="83572" y="56250"/>
                  </a:lnTo>
                  <a:cubicBezTo>
                    <a:pt x="85000" y="56250"/>
                    <a:pt x="85716" y="56877"/>
                    <a:pt x="85716" y="58127"/>
                  </a:cubicBezTo>
                  <a:cubicBezTo>
                    <a:pt x="85716" y="59377"/>
                    <a:pt x="85000" y="60000"/>
                    <a:pt x="83572" y="60000"/>
                  </a:cubicBezTo>
                  <a:lnTo>
                    <a:pt x="36427" y="60000"/>
                  </a:lnTo>
                  <a:cubicBezTo>
                    <a:pt x="34994" y="60000"/>
                    <a:pt x="34283" y="59377"/>
                    <a:pt x="34283" y="58127"/>
                  </a:cubicBezTo>
                  <a:close/>
                  <a:moveTo>
                    <a:pt x="34283" y="43127"/>
                  </a:moveTo>
                  <a:cubicBezTo>
                    <a:pt x="34283" y="41877"/>
                    <a:pt x="34994" y="41250"/>
                    <a:pt x="36427" y="41250"/>
                  </a:cubicBezTo>
                  <a:lnTo>
                    <a:pt x="83572" y="41250"/>
                  </a:lnTo>
                  <a:cubicBezTo>
                    <a:pt x="85000" y="41250"/>
                    <a:pt x="85716" y="41877"/>
                    <a:pt x="85716" y="43127"/>
                  </a:cubicBezTo>
                  <a:cubicBezTo>
                    <a:pt x="85716" y="44377"/>
                    <a:pt x="85000" y="45000"/>
                    <a:pt x="83572" y="45000"/>
                  </a:cubicBezTo>
                  <a:lnTo>
                    <a:pt x="36427" y="45000"/>
                  </a:lnTo>
                  <a:cubicBezTo>
                    <a:pt x="34994" y="45000"/>
                    <a:pt x="34283" y="44377"/>
                    <a:pt x="34283" y="43127"/>
                  </a:cubicBezTo>
                  <a:close/>
                  <a:moveTo>
                    <a:pt x="34283" y="18750"/>
                  </a:moveTo>
                  <a:cubicBezTo>
                    <a:pt x="34283" y="21250"/>
                    <a:pt x="35711" y="22500"/>
                    <a:pt x="38572" y="22500"/>
                  </a:cubicBezTo>
                  <a:lnTo>
                    <a:pt x="81427" y="22500"/>
                  </a:lnTo>
                  <a:cubicBezTo>
                    <a:pt x="84283" y="22500"/>
                    <a:pt x="85716" y="21250"/>
                    <a:pt x="85716" y="18750"/>
                  </a:cubicBezTo>
                  <a:lnTo>
                    <a:pt x="85716" y="3750"/>
                  </a:lnTo>
                  <a:lnTo>
                    <a:pt x="34283" y="3750"/>
                  </a:lnTo>
                  <a:cubicBezTo>
                    <a:pt x="34283" y="3750"/>
                    <a:pt x="34283" y="18750"/>
                    <a:pt x="34283" y="18750"/>
                  </a:cubicBezTo>
                  <a:close/>
                  <a:moveTo>
                    <a:pt x="32277" y="24255"/>
                  </a:moveTo>
                  <a:cubicBezTo>
                    <a:pt x="30755" y="22933"/>
                    <a:pt x="30000" y="21094"/>
                    <a:pt x="30000" y="18750"/>
                  </a:cubicBezTo>
                  <a:lnTo>
                    <a:pt x="30000" y="1872"/>
                  </a:lnTo>
                  <a:cubicBezTo>
                    <a:pt x="30000" y="627"/>
                    <a:pt x="30711" y="0"/>
                    <a:pt x="32144" y="0"/>
                  </a:cubicBezTo>
                  <a:lnTo>
                    <a:pt x="87855" y="0"/>
                  </a:lnTo>
                  <a:cubicBezTo>
                    <a:pt x="89283" y="0"/>
                    <a:pt x="90000" y="627"/>
                    <a:pt x="90000" y="1872"/>
                  </a:cubicBezTo>
                  <a:lnTo>
                    <a:pt x="90000" y="18750"/>
                  </a:lnTo>
                  <a:cubicBezTo>
                    <a:pt x="90000" y="21094"/>
                    <a:pt x="89238" y="22933"/>
                    <a:pt x="87722" y="24255"/>
                  </a:cubicBezTo>
                  <a:cubicBezTo>
                    <a:pt x="86205" y="25588"/>
                    <a:pt x="84105" y="26250"/>
                    <a:pt x="81427" y="26250"/>
                  </a:cubicBezTo>
                  <a:lnTo>
                    <a:pt x="38572" y="26250"/>
                  </a:lnTo>
                  <a:cubicBezTo>
                    <a:pt x="35894" y="26250"/>
                    <a:pt x="33794" y="25588"/>
                    <a:pt x="32277" y="24255"/>
                  </a:cubicBezTo>
                  <a:close/>
                  <a:moveTo>
                    <a:pt x="17144" y="18750"/>
                  </a:moveTo>
                  <a:lnTo>
                    <a:pt x="17144" y="105000"/>
                  </a:lnTo>
                  <a:lnTo>
                    <a:pt x="102855" y="105000"/>
                  </a:lnTo>
                  <a:lnTo>
                    <a:pt x="102855" y="18750"/>
                  </a:lnTo>
                  <a:lnTo>
                    <a:pt x="96427" y="18750"/>
                  </a:lnTo>
                  <a:cubicBezTo>
                    <a:pt x="95000" y="18750"/>
                    <a:pt x="94283" y="18127"/>
                    <a:pt x="94283" y="16872"/>
                  </a:cubicBezTo>
                  <a:cubicBezTo>
                    <a:pt x="94283" y="15627"/>
                    <a:pt x="95000" y="15000"/>
                    <a:pt x="96427" y="15000"/>
                  </a:cubicBezTo>
                  <a:lnTo>
                    <a:pt x="105000" y="15000"/>
                  </a:lnTo>
                  <a:cubicBezTo>
                    <a:pt x="106427" y="15000"/>
                    <a:pt x="107144" y="15627"/>
                    <a:pt x="107144" y="16872"/>
                  </a:cubicBezTo>
                  <a:lnTo>
                    <a:pt x="107144" y="106872"/>
                  </a:lnTo>
                  <a:cubicBezTo>
                    <a:pt x="107144" y="108127"/>
                    <a:pt x="106427" y="108750"/>
                    <a:pt x="105000" y="108750"/>
                  </a:cubicBezTo>
                  <a:lnTo>
                    <a:pt x="15000" y="108750"/>
                  </a:lnTo>
                  <a:cubicBezTo>
                    <a:pt x="13566" y="108750"/>
                    <a:pt x="12855" y="108127"/>
                    <a:pt x="12855" y="106872"/>
                  </a:cubicBezTo>
                  <a:lnTo>
                    <a:pt x="12855" y="16872"/>
                  </a:lnTo>
                  <a:cubicBezTo>
                    <a:pt x="12855" y="15627"/>
                    <a:pt x="13566" y="15000"/>
                    <a:pt x="15000" y="15000"/>
                  </a:cubicBezTo>
                  <a:lnTo>
                    <a:pt x="23572" y="15000"/>
                  </a:lnTo>
                  <a:cubicBezTo>
                    <a:pt x="25000" y="15000"/>
                    <a:pt x="25716" y="15627"/>
                    <a:pt x="25716" y="16872"/>
                  </a:cubicBezTo>
                  <a:cubicBezTo>
                    <a:pt x="25716" y="18127"/>
                    <a:pt x="25000" y="18750"/>
                    <a:pt x="23572" y="18750"/>
                  </a:cubicBezTo>
                  <a:cubicBezTo>
                    <a:pt x="23572" y="18750"/>
                    <a:pt x="17144" y="18750"/>
                    <a:pt x="17144" y="18750"/>
                  </a:cubicBezTo>
                  <a:close/>
                  <a:moveTo>
                    <a:pt x="1872" y="118361"/>
                  </a:moveTo>
                  <a:cubicBezTo>
                    <a:pt x="622" y="117266"/>
                    <a:pt x="0" y="115933"/>
                    <a:pt x="0" y="114377"/>
                  </a:cubicBezTo>
                  <a:lnTo>
                    <a:pt x="0" y="9372"/>
                  </a:lnTo>
                  <a:cubicBezTo>
                    <a:pt x="0" y="7816"/>
                    <a:pt x="622" y="6483"/>
                    <a:pt x="1872" y="5388"/>
                  </a:cubicBezTo>
                  <a:cubicBezTo>
                    <a:pt x="3122" y="4300"/>
                    <a:pt x="4638" y="3750"/>
                    <a:pt x="6427" y="3750"/>
                  </a:cubicBezTo>
                  <a:lnTo>
                    <a:pt x="23572" y="3750"/>
                  </a:lnTo>
                  <a:cubicBezTo>
                    <a:pt x="25000" y="3750"/>
                    <a:pt x="25716" y="4377"/>
                    <a:pt x="25716" y="5622"/>
                  </a:cubicBezTo>
                  <a:cubicBezTo>
                    <a:pt x="25716" y="6877"/>
                    <a:pt x="25000" y="7500"/>
                    <a:pt x="23572" y="7500"/>
                  </a:cubicBezTo>
                  <a:lnTo>
                    <a:pt x="6427" y="7500"/>
                  </a:lnTo>
                  <a:cubicBezTo>
                    <a:pt x="4994" y="7500"/>
                    <a:pt x="4283" y="8127"/>
                    <a:pt x="4283" y="9372"/>
                  </a:cubicBezTo>
                  <a:lnTo>
                    <a:pt x="4283" y="114377"/>
                  </a:lnTo>
                  <a:cubicBezTo>
                    <a:pt x="4283" y="115622"/>
                    <a:pt x="4994" y="116250"/>
                    <a:pt x="6427" y="116250"/>
                  </a:cubicBezTo>
                  <a:lnTo>
                    <a:pt x="113572" y="116250"/>
                  </a:lnTo>
                  <a:cubicBezTo>
                    <a:pt x="115000" y="116250"/>
                    <a:pt x="115716" y="115622"/>
                    <a:pt x="115716" y="114377"/>
                  </a:cubicBezTo>
                  <a:lnTo>
                    <a:pt x="115716" y="9372"/>
                  </a:lnTo>
                  <a:cubicBezTo>
                    <a:pt x="115716" y="8127"/>
                    <a:pt x="115000" y="7500"/>
                    <a:pt x="113572" y="7500"/>
                  </a:cubicBezTo>
                  <a:lnTo>
                    <a:pt x="96427" y="7500"/>
                  </a:lnTo>
                  <a:cubicBezTo>
                    <a:pt x="95000" y="7500"/>
                    <a:pt x="94283" y="6877"/>
                    <a:pt x="94283" y="5622"/>
                  </a:cubicBezTo>
                  <a:cubicBezTo>
                    <a:pt x="94283" y="4377"/>
                    <a:pt x="95000" y="3750"/>
                    <a:pt x="96427" y="3750"/>
                  </a:cubicBezTo>
                  <a:lnTo>
                    <a:pt x="113572" y="3750"/>
                  </a:lnTo>
                  <a:cubicBezTo>
                    <a:pt x="115355" y="3750"/>
                    <a:pt x="116872" y="4300"/>
                    <a:pt x="118127" y="5388"/>
                  </a:cubicBezTo>
                  <a:cubicBezTo>
                    <a:pt x="119372" y="6483"/>
                    <a:pt x="120000" y="7816"/>
                    <a:pt x="120000" y="9372"/>
                  </a:cubicBezTo>
                  <a:lnTo>
                    <a:pt x="120000" y="114377"/>
                  </a:lnTo>
                  <a:cubicBezTo>
                    <a:pt x="120000" y="115933"/>
                    <a:pt x="119372" y="117266"/>
                    <a:pt x="118127" y="118361"/>
                  </a:cubicBezTo>
                  <a:cubicBezTo>
                    <a:pt x="116872" y="119450"/>
                    <a:pt x="115355" y="120000"/>
                    <a:pt x="113572" y="120000"/>
                  </a:cubicBezTo>
                  <a:lnTo>
                    <a:pt x="6427" y="120000"/>
                  </a:lnTo>
                  <a:cubicBezTo>
                    <a:pt x="4638" y="120000"/>
                    <a:pt x="3122" y="119450"/>
                    <a:pt x="1872" y="118361"/>
                  </a:cubicBezTo>
                  <a:close/>
                </a:path>
              </a:pathLst>
            </a:custGeom>
            <a:solidFill>
              <a:schemeClr val="tx2"/>
            </a:solidFill>
            <a:ln>
              <a:noFill/>
            </a:ln>
          </p:spPr>
          <p:txBody>
            <a:bodyPr anchor="ctr"/>
            <a:lstStyle/>
            <a:p>
              <a:pPr algn="ctr"/>
            </a:p>
          </p:txBody>
        </p:sp>
      </p:grpSp>
      <p:sp>
        <p:nvSpPr>
          <p:cNvPr id="5" name="ïšḻïďê-TextBox 4"/>
          <p:cNvSpPr txBox="1"/>
          <p:nvPr/>
        </p:nvSpPr>
        <p:spPr>
          <a:xfrm>
            <a:off x="2772962" y="3538150"/>
            <a:ext cx="3598076" cy="653898"/>
          </a:xfrm>
          <a:prstGeom prst="rect">
            <a:avLst/>
          </a:prstGeom>
          <a:solidFill>
            <a:schemeClr val="bg1"/>
          </a:solidFill>
        </p:spPr>
        <p:txBody>
          <a:bodyPr wrap="square" lIns="72000" tIns="72000" rIns="72000" bIns="72000" anchor="ctr" anchorCtr="1">
            <a:normAutofit fontScale="62500" lnSpcReduction="20000"/>
          </a:bodyPr>
          <a:lstStyle/>
          <a:p>
            <a:pPr algn="ctr">
              <a:lnSpc>
                <a:spcPct val="130000"/>
              </a:lnSpc>
            </a:pPr>
            <a:r>
              <a:rPr lang="zh-CN" altLang="en-US" sz="1100" dirty="0"/>
              <a:t>此部分内容作为文字排版占位显示，</a:t>
            </a:r>
            <a:br>
              <a:rPr lang="zh-CN" altLang="en-US" sz="1100" dirty="0"/>
            </a:br>
            <a:r>
              <a:rPr lang="zh-CN" altLang="en-US" sz="1100" dirty="0"/>
              <a:t>建议使用主题字体，已保持全文档文本格式的统一</a:t>
            </a:r>
            <a:br>
              <a:rPr lang="zh-CN" altLang="en-US" sz="1100" dirty="0"/>
            </a:br>
            <a:r>
              <a:rPr lang="zh-CN" altLang="en-US" sz="1100" dirty="0"/>
              <a:t>此部分内容作为文字排版占位显示，</a:t>
            </a:r>
            <a:br>
              <a:rPr lang="zh-CN" altLang="en-US" sz="1100" dirty="0"/>
            </a:br>
            <a:r>
              <a:rPr lang="zh-CN" altLang="en-US" sz="1100" dirty="0"/>
              <a:t>建议使用主题字体，已保持全文档文本格式的统一</a:t>
            </a:r>
            <a:endParaRPr lang="zh-CN" altLang="en-US" sz="1100" dirty="0"/>
          </a:p>
        </p:txBody>
      </p:sp>
    </p:spTree>
    <p:custDataLst>
      <p:tags r:id="rId1"/>
    </p:custData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rot="2700000">
            <a:off x="659947" y="1933495"/>
            <a:ext cx="500744" cy="500744"/>
          </a:xfrm>
          <a:prstGeom prst="roundRect">
            <a:avLst/>
          </a:prstGeom>
          <a:solidFill>
            <a:schemeClr val="accent1"/>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圆角矩形 16"/>
          <p:cNvSpPr/>
          <p:nvPr/>
        </p:nvSpPr>
        <p:spPr>
          <a:xfrm rot="2700000">
            <a:off x="659947" y="3218009"/>
            <a:ext cx="500744" cy="500744"/>
          </a:xfrm>
          <a:prstGeom prst="roundRect">
            <a:avLst/>
          </a:prstGeom>
          <a:solidFill>
            <a:schemeClr val="accent2"/>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圆角矩形 19"/>
          <p:cNvSpPr/>
          <p:nvPr/>
        </p:nvSpPr>
        <p:spPr>
          <a:xfrm rot="2700000">
            <a:off x="7996918" y="1933495"/>
            <a:ext cx="500744" cy="500744"/>
          </a:xfrm>
          <a:prstGeom prst="roundRect">
            <a:avLst/>
          </a:prstGeom>
          <a:solidFill>
            <a:schemeClr val="accent2"/>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圆角矩形 22"/>
          <p:cNvSpPr/>
          <p:nvPr/>
        </p:nvSpPr>
        <p:spPr>
          <a:xfrm rot="2700000">
            <a:off x="7996918" y="3218009"/>
            <a:ext cx="500744" cy="500744"/>
          </a:xfrm>
          <a:prstGeom prst="roundRect">
            <a:avLst/>
          </a:prstGeom>
          <a:solidFill>
            <a:schemeClr val="accent1"/>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09925" y="1934994"/>
            <a:ext cx="2724150" cy="2234892"/>
          </a:xfrm>
          <a:prstGeom prst="rect">
            <a:avLst/>
          </a:prstGeom>
        </p:spPr>
      </p:pic>
      <p:pic>
        <p:nvPicPr>
          <p:cNvPr id="25" name="图片占位符 24"/>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rcRect t="7108" b="7108"/>
          <a:stretch>
            <a:fillRect/>
          </a:stretch>
        </p:blipFill>
        <p:spPr>
          <a:xfrm>
            <a:off x="3305718" y="2030413"/>
            <a:ext cx="2514600" cy="1438275"/>
          </a:xfrm>
        </p:spPr>
      </p:pic>
      <p:sp>
        <p:nvSpPr>
          <p:cNvPr id="27" name="矩形 26"/>
          <p:cNvSpPr/>
          <p:nvPr/>
        </p:nvSpPr>
        <p:spPr>
          <a:xfrm>
            <a:off x="1240553" y="1907063"/>
            <a:ext cx="1700952" cy="590931"/>
          </a:xfrm>
          <a:prstGeom prst="rect">
            <a:avLst/>
          </a:prstGeom>
        </p:spPr>
        <p:txBody>
          <a:bodyPr wrap="square">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rPr>
              <a:t>用户可以在投影仪或者计算机上进行演示也可以将演或者计示文稿打印出来制作</a:t>
            </a:r>
            <a:endParaRPr lang="zh-CN" altLang="en-US" sz="900" dirty="0">
              <a:solidFill>
                <a:schemeClr val="tx1">
                  <a:lumMod val="65000"/>
                  <a:lumOff val="35000"/>
                </a:schemeClr>
              </a:solidFill>
            </a:endParaRPr>
          </a:p>
        </p:txBody>
      </p:sp>
      <p:sp>
        <p:nvSpPr>
          <p:cNvPr id="29" name="矩形 28"/>
          <p:cNvSpPr/>
          <p:nvPr/>
        </p:nvSpPr>
        <p:spPr>
          <a:xfrm>
            <a:off x="1240553" y="3184044"/>
            <a:ext cx="1700952" cy="590931"/>
          </a:xfrm>
          <a:prstGeom prst="rect">
            <a:avLst/>
          </a:prstGeom>
        </p:spPr>
        <p:txBody>
          <a:bodyPr wrap="square">
            <a:spAutoFit/>
            <a:scene3d>
              <a:camera prst="orthographicFront"/>
              <a:lightRig rig="threePt" dir="t"/>
            </a:scene3d>
            <a:sp3d contourW="12700"/>
          </a:bodyPr>
          <a:lstStyle/>
          <a:p>
            <a:pPr>
              <a:lnSpc>
                <a:spcPct val="120000"/>
              </a:lnSpc>
            </a:pPr>
            <a:r>
              <a:rPr lang="zh-CN" altLang="en-US" sz="900" dirty="0">
                <a:solidFill>
                  <a:schemeClr val="tx1">
                    <a:lumMod val="65000"/>
                    <a:lumOff val="35000"/>
                  </a:schemeClr>
                </a:solidFill>
              </a:rPr>
              <a:t>用户可以在投影仪或者计算机上进行演示也可以将演或者计示文稿打印出来制作</a:t>
            </a:r>
            <a:endParaRPr lang="zh-CN" altLang="en-US" sz="900" dirty="0">
              <a:solidFill>
                <a:schemeClr val="tx1">
                  <a:lumMod val="65000"/>
                  <a:lumOff val="35000"/>
                </a:schemeClr>
              </a:solidFill>
            </a:endParaRPr>
          </a:p>
        </p:txBody>
      </p:sp>
      <p:sp>
        <p:nvSpPr>
          <p:cNvPr id="30" name="矩形 29"/>
          <p:cNvSpPr/>
          <p:nvPr/>
        </p:nvSpPr>
        <p:spPr>
          <a:xfrm>
            <a:off x="6225407" y="1907063"/>
            <a:ext cx="1700952" cy="5909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900" dirty="0">
                <a:solidFill>
                  <a:schemeClr val="tx1">
                    <a:lumMod val="65000"/>
                    <a:lumOff val="35000"/>
                  </a:schemeClr>
                </a:solidFill>
              </a:rPr>
              <a:t>用户可以在投影仪或者计算机上进行演示也可以将演或者计示文稿打印出来制作</a:t>
            </a:r>
            <a:endParaRPr lang="zh-CN" altLang="en-US" sz="900" dirty="0">
              <a:solidFill>
                <a:schemeClr val="tx1">
                  <a:lumMod val="65000"/>
                  <a:lumOff val="35000"/>
                </a:schemeClr>
              </a:solidFill>
            </a:endParaRPr>
          </a:p>
        </p:txBody>
      </p:sp>
      <p:sp>
        <p:nvSpPr>
          <p:cNvPr id="31" name="矩形 30"/>
          <p:cNvSpPr/>
          <p:nvPr/>
        </p:nvSpPr>
        <p:spPr>
          <a:xfrm>
            <a:off x="6225407" y="3184044"/>
            <a:ext cx="1700952" cy="5909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900" dirty="0">
                <a:solidFill>
                  <a:schemeClr val="tx1">
                    <a:lumMod val="65000"/>
                    <a:lumOff val="35000"/>
                  </a:schemeClr>
                </a:solidFill>
              </a:rPr>
              <a:t>用户可以在投影仪或者计算机上进行演示也可以将演或者计示文稿打印出来制作</a:t>
            </a:r>
            <a:endParaRPr lang="zh-CN" altLang="en-US" sz="900" dirty="0">
              <a:solidFill>
                <a:schemeClr val="tx1">
                  <a:lumMod val="65000"/>
                  <a:lumOff val="35000"/>
                </a:schemeClr>
              </a:solidFill>
            </a:endParaRPr>
          </a:p>
        </p:txBody>
      </p:sp>
      <p:sp>
        <p:nvSpPr>
          <p:cNvPr id="36" name="椭圆 31"/>
          <p:cNvSpPr/>
          <p:nvPr/>
        </p:nvSpPr>
        <p:spPr>
          <a:xfrm>
            <a:off x="777091" y="2069606"/>
            <a:ext cx="266456" cy="242760"/>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sp>
        <p:nvSpPr>
          <p:cNvPr id="37" name="椭圆 32"/>
          <p:cNvSpPr/>
          <p:nvPr/>
        </p:nvSpPr>
        <p:spPr>
          <a:xfrm>
            <a:off x="777091" y="3360239"/>
            <a:ext cx="266456" cy="21545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sp>
        <p:nvSpPr>
          <p:cNvPr id="38" name="椭圆 33"/>
          <p:cNvSpPr/>
          <p:nvPr/>
        </p:nvSpPr>
        <p:spPr>
          <a:xfrm>
            <a:off x="8114062" y="2068684"/>
            <a:ext cx="266456" cy="244607"/>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sp>
        <p:nvSpPr>
          <p:cNvPr id="39" name="椭圆 34"/>
          <p:cNvSpPr/>
          <p:nvPr/>
        </p:nvSpPr>
        <p:spPr>
          <a:xfrm>
            <a:off x="8114062" y="3334740"/>
            <a:ext cx="266456" cy="26645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20" grpId="0" animBg="1"/>
      <p:bldP spid="23" grpId="0" animBg="1"/>
      <p:bldP spid="27" grpId="0"/>
      <p:bldP spid="29" grpId="0"/>
      <p:bldP spid="30" grpId="0"/>
      <p:bldP spid="31" grpId="0"/>
      <p:bldP spid="36" grpId="0" animBg="1"/>
      <p:bldP spid="37" grpId="0" animBg="1"/>
      <p:bldP spid="38" grpId="0" animBg="1"/>
      <p:bldP spid="3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1100396" y="1372656"/>
            <a:ext cx="477825" cy="442550"/>
            <a:chOff x="5518" y="593"/>
            <a:chExt cx="1120" cy="1037"/>
          </a:xfrm>
          <a:solidFill>
            <a:schemeClr val="accent1"/>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4" name="Freeform 27"/>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5" name="Freeform 28"/>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grpSp>
        <p:nvGrpSpPr>
          <p:cNvPr id="7" name="Group 13"/>
          <p:cNvGrpSpPr>
            <a:grpSpLocks noChangeAspect="1"/>
          </p:cNvGrpSpPr>
          <p:nvPr/>
        </p:nvGrpSpPr>
        <p:grpSpPr bwMode="auto">
          <a:xfrm>
            <a:off x="1119901" y="2056481"/>
            <a:ext cx="453479" cy="504622"/>
            <a:chOff x="2568" y="615"/>
            <a:chExt cx="897" cy="1115"/>
          </a:xfrm>
          <a:solidFill>
            <a:schemeClr val="accent2"/>
          </a:solidFill>
        </p:grpSpPr>
        <p:sp>
          <p:nvSpPr>
            <p:cNvPr id="8" name="Freeform 14"/>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9" name="Freeform 15"/>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grpSp>
        <p:nvGrpSpPr>
          <p:cNvPr id="11" name="Group 93"/>
          <p:cNvGrpSpPr>
            <a:grpSpLocks noChangeAspect="1"/>
          </p:cNvGrpSpPr>
          <p:nvPr/>
        </p:nvGrpSpPr>
        <p:grpSpPr bwMode="auto">
          <a:xfrm>
            <a:off x="1138612" y="3002691"/>
            <a:ext cx="428643" cy="414932"/>
            <a:chOff x="1" y="1"/>
            <a:chExt cx="1115" cy="1079"/>
          </a:xfrm>
          <a:solidFill>
            <a:schemeClr val="accent3"/>
          </a:solidFill>
        </p:grpSpPr>
        <p:sp>
          <p:nvSpPr>
            <p:cNvPr id="12" name="Freeform 94"/>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3" name="Freeform 95"/>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4" name="Freeform 96"/>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5" name="Freeform 97"/>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6" name="Freeform 98"/>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7" name="Freeform 99"/>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8" name="Freeform 100"/>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grpSp>
        <p:nvGrpSpPr>
          <p:cNvPr id="20" name="组合 1"/>
          <p:cNvGrpSpPr/>
          <p:nvPr/>
        </p:nvGrpSpPr>
        <p:grpSpPr bwMode="auto">
          <a:xfrm>
            <a:off x="1165906" y="3687186"/>
            <a:ext cx="398193" cy="406040"/>
            <a:chOff x="1444625" y="2115707"/>
            <a:chExt cx="1719263" cy="1752600"/>
          </a:xfrm>
          <a:solidFill>
            <a:schemeClr val="accent4"/>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22" name="Freeform 15"/>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23" name="Freeform 16"/>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24" name="Freeform 17"/>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25" name="Freeform 18"/>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sp>
        <p:nvSpPr>
          <p:cNvPr id="27" name="圆角矩形 26"/>
          <p:cNvSpPr/>
          <p:nvPr/>
        </p:nvSpPr>
        <p:spPr>
          <a:xfrm>
            <a:off x="1965548" y="1376530"/>
            <a:ext cx="3102940" cy="434802"/>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28" name="圆角矩形 27"/>
          <p:cNvSpPr/>
          <p:nvPr/>
        </p:nvSpPr>
        <p:spPr>
          <a:xfrm>
            <a:off x="1965546" y="2139089"/>
            <a:ext cx="3101505" cy="434802"/>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29" name="圆角矩形 28"/>
          <p:cNvSpPr/>
          <p:nvPr/>
        </p:nvSpPr>
        <p:spPr>
          <a:xfrm>
            <a:off x="1965548" y="2948101"/>
            <a:ext cx="3102940" cy="434802"/>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30" name="圆角矩形 29"/>
          <p:cNvSpPr/>
          <p:nvPr/>
        </p:nvSpPr>
        <p:spPr>
          <a:xfrm>
            <a:off x="1965546" y="3687186"/>
            <a:ext cx="3101505" cy="434802"/>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grpSp>
        <p:nvGrpSpPr>
          <p:cNvPr id="31" name="组合 31"/>
          <p:cNvGrpSpPr/>
          <p:nvPr/>
        </p:nvGrpSpPr>
        <p:grpSpPr>
          <a:xfrm>
            <a:off x="1965546" y="1376530"/>
            <a:ext cx="2703730" cy="434802"/>
            <a:chOff x="1964742" y="1376955"/>
            <a:chExt cx="2704564" cy="434936"/>
          </a:xfrm>
          <a:solidFill>
            <a:schemeClr val="accent1"/>
          </a:solidFill>
        </p:grpSpPr>
        <p:sp>
          <p:nvSpPr>
            <p:cNvPr id="35" name="圆角矩形 34"/>
            <p:cNvSpPr/>
            <p:nvPr/>
          </p:nvSpPr>
          <p:spPr>
            <a:xfrm>
              <a:off x="1964742" y="1376955"/>
              <a:ext cx="2704564"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36" name="文本框 35"/>
            <p:cNvSpPr txBox="1"/>
            <p:nvPr/>
          </p:nvSpPr>
          <p:spPr>
            <a:xfrm>
              <a:off x="4080719" y="1479146"/>
              <a:ext cx="558392" cy="253916"/>
            </a:xfrm>
            <a:prstGeom prst="rect">
              <a:avLst/>
            </a:prstGeom>
            <a:grpFill/>
          </p:spPr>
          <p:txBody>
            <a:bodyPr wrap="square" lIns="68559" tIns="34279" rIns="68559" bIns="34279"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95%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2"/>
          <p:cNvGrpSpPr/>
          <p:nvPr/>
        </p:nvGrpSpPr>
        <p:grpSpPr>
          <a:xfrm>
            <a:off x="1965547" y="2136873"/>
            <a:ext cx="1979518" cy="434802"/>
            <a:chOff x="1964742" y="2137533"/>
            <a:chExt cx="1980129" cy="434936"/>
          </a:xfrm>
          <a:solidFill>
            <a:schemeClr val="accent2"/>
          </a:solidFill>
        </p:grpSpPr>
        <p:sp>
          <p:nvSpPr>
            <p:cNvPr id="37" name="圆角矩形 36"/>
            <p:cNvSpPr/>
            <p:nvPr/>
          </p:nvSpPr>
          <p:spPr>
            <a:xfrm>
              <a:off x="1964742" y="2137533"/>
              <a:ext cx="1980128"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38" name="文本框 37"/>
            <p:cNvSpPr txBox="1"/>
            <p:nvPr/>
          </p:nvSpPr>
          <p:spPr>
            <a:xfrm>
              <a:off x="3386479" y="2241908"/>
              <a:ext cx="558392" cy="253916"/>
            </a:xfrm>
            <a:prstGeom prst="rect">
              <a:avLst/>
            </a:prstGeom>
            <a:grpFill/>
          </p:spPr>
          <p:txBody>
            <a:bodyPr wrap="square" lIns="68559" tIns="34279" rIns="68559" bIns="34279"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75%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3"/>
          <p:cNvGrpSpPr/>
          <p:nvPr/>
        </p:nvGrpSpPr>
        <p:grpSpPr>
          <a:xfrm>
            <a:off x="1965547" y="2953531"/>
            <a:ext cx="1544990" cy="434802"/>
            <a:chOff x="1964742" y="2954443"/>
            <a:chExt cx="1545467" cy="434936"/>
          </a:xfrm>
          <a:solidFill>
            <a:schemeClr val="accent3"/>
          </a:solidFill>
        </p:grpSpPr>
        <p:sp>
          <p:nvSpPr>
            <p:cNvPr id="39" name="圆角矩形 38"/>
            <p:cNvSpPr/>
            <p:nvPr/>
          </p:nvSpPr>
          <p:spPr>
            <a:xfrm>
              <a:off x="1964742" y="2954443"/>
              <a:ext cx="1545467"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40" name="文本框 39"/>
            <p:cNvSpPr txBox="1"/>
            <p:nvPr/>
          </p:nvSpPr>
          <p:spPr>
            <a:xfrm>
              <a:off x="2951817" y="3058180"/>
              <a:ext cx="558392" cy="253916"/>
            </a:xfrm>
            <a:prstGeom prst="rect">
              <a:avLst/>
            </a:prstGeom>
            <a:grpFill/>
          </p:spPr>
          <p:txBody>
            <a:bodyPr wrap="square" lIns="68559" tIns="34279" rIns="68559" bIns="34279"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55%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43"/>
          <p:cNvGrpSpPr/>
          <p:nvPr/>
        </p:nvGrpSpPr>
        <p:grpSpPr>
          <a:xfrm>
            <a:off x="1965547" y="3692468"/>
            <a:ext cx="1078329" cy="434802"/>
            <a:chOff x="1964742" y="3693608"/>
            <a:chExt cx="1078662" cy="434936"/>
          </a:xfrm>
          <a:solidFill>
            <a:schemeClr val="accent4"/>
          </a:solidFill>
        </p:grpSpPr>
        <p:sp>
          <p:nvSpPr>
            <p:cNvPr id="41" name="圆角矩形 40"/>
            <p:cNvSpPr/>
            <p:nvPr/>
          </p:nvSpPr>
          <p:spPr>
            <a:xfrm>
              <a:off x="1964742" y="3693608"/>
              <a:ext cx="1067506"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42" name="文本框 41"/>
            <p:cNvSpPr txBox="1"/>
            <p:nvPr/>
          </p:nvSpPr>
          <p:spPr>
            <a:xfrm>
              <a:off x="2485012" y="3788761"/>
              <a:ext cx="558392" cy="253916"/>
            </a:xfrm>
            <a:prstGeom prst="rect">
              <a:avLst/>
            </a:prstGeom>
            <a:grpFill/>
          </p:spPr>
          <p:txBody>
            <a:bodyPr wrap="square" lIns="68559" tIns="34279" rIns="68559" bIns="34279"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25%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47" name="Text Box 10"/>
          <p:cNvSpPr txBox="1">
            <a:spLocks noChangeArrowheads="1"/>
          </p:cNvSpPr>
          <p:nvPr/>
        </p:nvSpPr>
        <p:spPr bwMode="auto">
          <a:xfrm>
            <a:off x="5272392" y="1858566"/>
            <a:ext cx="2970883" cy="599979"/>
          </a:xfrm>
          <a:prstGeom prst="rect">
            <a:avLst/>
          </a:prstGeom>
          <a:noFill/>
          <a:ln w="9525">
            <a:noFill/>
            <a:miter lim="800000"/>
          </a:ln>
        </p:spPr>
        <p:txBody>
          <a:bodyPr lIns="45706" tIns="22853" rIns="45706" bIns="22853">
            <a:spAutoFit/>
          </a:bodyPr>
          <a:lstStyle>
            <a:lvl1pPr defTabSz="1449705">
              <a:defRPr>
                <a:solidFill>
                  <a:schemeClr val="tx1"/>
                </a:solidFill>
                <a:latin typeface="Calibri" panose="020F0502020204030204" charset="0"/>
              </a:defRPr>
            </a:lvl1pPr>
            <a:lvl2pPr marL="742950" indent="-285750" defTabSz="1449705">
              <a:defRPr>
                <a:solidFill>
                  <a:schemeClr val="tx1"/>
                </a:solidFill>
                <a:latin typeface="Calibri" panose="020F0502020204030204" charset="0"/>
              </a:defRPr>
            </a:lvl2pPr>
            <a:lvl3pPr marL="1143000" indent="-228600" defTabSz="1449705">
              <a:defRPr>
                <a:solidFill>
                  <a:schemeClr val="tx1"/>
                </a:solidFill>
                <a:latin typeface="Calibri" panose="020F0502020204030204" charset="0"/>
              </a:defRPr>
            </a:lvl3pPr>
            <a:lvl4pPr marL="1600200" indent="-228600" defTabSz="1449705">
              <a:defRPr>
                <a:solidFill>
                  <a:schemeClr val="tx1"/>
                </a:solidFill>
                <a:latin typeface="Calibri" panose="020F0502020204030204" charset="0"/>
              </a:defRPr>
            </a:lvl4pPr>
            <a:lvl5pPr marL="2057400" indent="-228600" defTabSz="1449705">
              <a:defRPr>
                <a:solidFill>
                  <a:schemeClr val="tx1"/>
                </a:solidFill>
                <a:latin typeface="Calibri" panose="020F0502020204030204" charset="0"/>
              </a:defRPr>
            </a:lvl5pPr>
            <a:lvl6pPr marL="2514600" indent="-228600" defTabSz="1449705" fontAlgn="base">
              <a:spcBef>
                <a:spcPct val="0"/>
              </a:spcBef>
              <a:spcAft>
                <a:spcPct val="0"/>
              </a:spcAft>
              <a:defRPr>
                <a:solidFill>
                  <a:schemeClr val="tx1"/>
                </a:solidFill>
                <a:latin typeface="Calibri" panose="020F0502020204030204" charset="0"/>
              </a:defRPr>
            </a:lvl6pPr>
            <a:lvl7pPr marL="2971800" indent="-228600" defTabSz="1449705" fontAlgn="base">
              <a:spcBef>
                <a:spcPct val="0"/>
              </a:spcBef>
              <a:spcAft>
                <a:spcPct val="0"/>
              </a:spcAft>
              <a:defRPr>
                <a:solidFill>
                  <a:schemeClr val="tx1"/>
                </a:solidFill>
                <a:latin typeface="Calibri" panose="020F0502020204030204" charset="0"/>
              </a:defRPr>
            </a:lvl7pPr>
            <a:lvl8pPr marL="3429000" indent="-228600" defTabSz="1449705" fontAlgn="base">
              <a:spcBef>
                <a:spcPct val="0"/>
              </a:spcBef>
              <a:spcAft>
                <a:spcPct val="0"/>
              </a:spcAft>
              <a:defRPr>
                <a:solidFill>
                  <a:schemeClr val="tx1"/>
                </a:solidFill>
                <a:latin typeface="Calibri" panose="020F0502020204030204" charset="0"/>
              </a:defRPr>
            </a:lvl8pPr>
            <a:lvl9pPr marL="3886200" indent="-228600" defTabSz="1449705" fontAlgn="base">
              <a:spcBef>
                <a:spcPct val="0"/>
              </a:spcBef>
              <a:spcAft>
                <a:spcPct val="0"/>
              </a:spcAft>
              <a:defRPr>
                <a:solidFill>
                  <a:schemeClr val="tx1"/>
                </a:solidFill>
                <a:latin typeface="Calibri" panose="020F0502020204030204" charset="0"/>
              </a:defRPr>
            </a:lvl9p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58109" y="1560910"/>
            <a:ext cx="2030579" cy="253838"/>
          </a:xfrm>
          <a:prstGeom prst="rect">
            <a:avLst/>
          </a:prstGeom>
          <a:noFill/>
        </p:spPr>
        <p:txBody>
          <a:bodyPr lIns="68559" tIns="34279" rIns="68559" bIns="34279">
            <a:spAutoFit/>
          </a:bodyPr>
          <a:lstStyle/>
          <a:p>
            <a:pPr defTabSz="685800">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Text Box 10"/>
          <p:cNvSpPr txBox="1">
            <a:spLocks noChangeArrowheads="1"/>
          </p:cNvSpPr>
          <p:nvPr/>
        </p:nvSpPr>
        <p:spPr bwMode="auto">
          <a:xfrm>
            <a:off x="5272392" y="3325415"/>
            <a:ext cx="2970883" cy="599979"/>
          </a:xfrm>
          <a:prstGeom prst="rect">
            <a:avLst/>
          </a:prstGeom>
          <a:noFill/>
          <a:ln w="9525">
            <a:noFill/>
            <a:miter lim="800000"/>
          </a:ln>
        </p:spPr>
        <p:txBody>
          <a:bodyPr lIns="45706" tIns="22853" rIns="45706" bIns="22853">
            <a:spAutoFit/>
          </a:bodyPr>
          <a:lstStyle>
            <a:lvl1pPr defTabSz="1449705">
              <a:defRPr>
                <a:solidFill>
                  <a:schemeClr val="tx1"/>
                </a:solidFill>
                <a:latin typeface="Calibri" panose="020F0502020204030204" charset="0"/>
              </a:defRPr>
            </a:lvl1pPr>
            <a:lvl2pPr marL="742950" indent="-285750" defTabSz="1449705">
              <a:defRPr>
                <a:solidFill>
                  <a:schemeClr val="tx1"/>
                </a:solidFill>
                <a:latin typeface="Calibri" panose="020F0502020204030204" charset="0"/>
              </a:defRPr>
            </a:lvl2pPr>
            <a:lvl3pPr marL="1143000" indent="-228600" defTabSz="1449705">
              <a:defRPr>
                <a:solidFill>
                  <a:schemeClr val="tx1"/>
                </a:solidFill>
                <a:latin typeface="Calibri" panose="020F0502020204030204" charset="0"/>
              </a:defRPr>
            </a:lvl3pPr>
            <a:lvl4pPr marL="1600200" indent="-228600" defTabSz="1449705">
              <a:defRPr>
                <a:solidFill>
                  <a:schemeClr val="tx1"/>
                </a:solidFill>
                <a:latin typeface="Calibri" panose="020F0502020204030204" charset="0"/>
              </a:defRPr>
            </a:lvl4pPr>
            <a:lvl5pPr marL="2057400" indent="-228600" defTabSz="1449705">
              <a:defRPr>
                <a:solidFill>
                  <a:schemeClr val="tx1"/>
                </a:solidFill>
                <a:latin typeface="Calibri" panose="020F0502020204030204" charset="0"/>
              </a:defRPr>
            </a:lvl5pPr>
            <a:lvl6pPr marL="2514600" indent="-228600" defTabSz="1449705" fontAlgn="base">
              <a:spcBef>
                <a:spcPct val="0"/>
              </a:spcBef>
              <a:spcAft>
                <a:spcPct val="0"/>
              </a:spcAft>
              <a:defRPr>
                <a:solidFill>
                  <a:schemeClr val="tx1"/>
                </a:solidFill>
                <a:latin typeface="Calibri" panose="020F0502020204030204" charset="0"/>
              </a:defRPr>
            </a:lvl6pPr>
            <a:lvl7pPr marL="2971800" indent="-228600" defTabSz="1449705" fontAlgn="base">
              <a:spcBef>
                <a:spcPct val="0"/>
              </a:spcBef>
              <a:spcAft>
                <a:spcPct val="0"/>
              </a:spcAft>
              <a:defRPr>
                <a:solidFill>
                  <a:schemeClr val="tx1"/>
                </a:solidFill>
                <a:latin typeface="Calibri" panose="020F0502020204030204" charset="0"/>
              </a:defRPr>
            </a:lvl7pPr>
            <a:lvl8pPr marL="3429000" indent="-228600" defTabSz="1449705" fontAlgn="base">
              <a:spcBef>
                <a:spcPct val="0"/>
              </a:spcBef>
              <a:spcAft>
                <a:spcPct val="0"/>
              </a:spcAft>
              <a:defRPr>
                <a:solidFill>
                  <a:schemeClr val="tx1"/>
                </a:solidFill>
                <a:latin typeface="Calibri" panose="020F0502020204030204" charset="0"/>
              </a:defRPr>
            </a:lvl8pPr>
            <a:lvl9pPr marL="3886200" indent="-228600" defTabSz="1449705" fontAlgn="base">
              <a:spcBef>
                <a:spcPct val="0"/>
              </a:spcBef>
              <a:spcAft>
                <a:spcPct val="0"/>
              </a:spcAft>
              <a:defRPr>
                <a:solidFill>
                  <a:schemeClr val="tx1"/>
                </a:solidFill>
                <a:latin typeface="Calibri" panose="020F0502020204030204" charset="0"/>
              </a:defRPr>
            </a:lvl9p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5258109" y="3027760"/>
            <a:ext cx="2030579" cy="253838"/>
          </a:xfrm>
          <a:prstGeom prst="rect">
            <a:avLst/>
          </a:prstGeom>
          <a:noFill/>
        </p:spPr>
        <p:txBody>
          <a:bodyPr lIns="68559" tIns="34279" rIns="68559" bIns="34279">
            <a:spAutoFit/>
          </a:bodyPr>
          <a:lstStyle/>
          <a:p>
            <a:pPr defTabSz="685800">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500"/>
                                        <p:tgtEl>
                                          <p:spTgt spid="3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500"/>
                                        <p:tgtEl>
                                          <p:spTgt spid="48"/>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500"/>
                                        <p:tgtEl>
                                          <p:spTgt spid="47"/>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47" grpId="0"/>
      <p:bldP spid="48" grpId="0"/>
      <p:bldP spid="49" grpId="0"/>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a:xfrm>
            <a:off x="1634532" y="1310999"/>
            <a:ext cx="1781648" cy="3240360"/>
            <a:chOff x="2068615" y="1696036"/>
            <a:chExt cx="2376264" cy="4320480"/>
          </a:xfrm>
        </p:grpSpPr>
        <p:sp>
          <p:nvSpPr>
            <p:cNvPr id="6" name="圆角矩形 5"/>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TextBox 7"/>
            <p:cNvSpPr txBox="1"/>
            <p:nvPr/>
          </p:nvSpPr>
          <p:spPr>
            <a:xfrm>
              <a:off x="2165202" y="2220124"/>
              <a:ext cx="598911" cy="553826"/>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01</a:t>
              </a:r>
              <a:endParaRPr lang="zh-CN" altLang="en-US" sz="2100" dirty="0">
                <a:solidFill>
                  <a:schemeClr val="bg1"/>
                </a:solidFill>
                <a:latin typeface="Impact" panose="020B0806030902050204" pitchFamily="34" charset="0"/>
              </a:endParaRPr>
            </a:p>
          </p:txBody>
        </p:sp>
        <p:sp>
          <p:nvSpPr>
            <p:cNvPr id="9" name="TextBox 8"/>
            <p:cNvSpPr txBox="1"/>
            <p:nvPr/>
          </p:nvSpPr>
          <p:spPr>
            <a:xfrm>
              <a:off x="2117143" y="3256390"/>
              <a:ext cx="2327736" cy="369218"/>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136400" y="3621766"/>
              <a:ext cx="2092456" cy="953814"/>
            </a:xfrm>
            <a:prstGeom prst="rect">
              <a:avLst/>
            </a:prstGeom>
            <a:noFill/>
          </p:spPr>
          <p:txBody>
            <a:bodyPr wrap="square"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aphicFrame>
          <p:nvGraphicFramePr>
            <p:cNvPr id="11" name="图表 10"/>
            <p:cNvGraphicFramePr/>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1"/>
            </a:graphicData>
          </a:graphic>
        </p:graphicFrame>
        <p:sp>
          <p:nvSpPr>
            <p:cNvPr id="12"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ln>
            <a:effectLst/>
          </p:spPr>
          <p:txBody>
            <a:bodyPr vert="horz" wrap="square" lIns="91412" tIns="45706" rIns="91412" bIns="45706" numCol="1" anchor="t" anchorCtr="0" compatLnSpc="1"/>
            <a:lstStyle/>
            <a:p>
              <a:endParaRPr lang="zh-CN" altLang="en-US" sz="1800"/>
            </a:p>
          </p:txBody>
        </p:sp>
      </p:grpSp>
      <p:sp>
        <p:nvSpPr>
          <p:cNvPr id="13" name="圆角矩形 12"/>
          <p:cNvSpPr/>
          <p:nvPr/>
        </p:nvSpPr>
        <p:spPr>
          <a:xfrm>
            <a:off x="3950702" y="1444862"/>
            <a:ext cx="482257" cy="497345"/>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14" name="矩形 13"/>
          <p:cNvSpPr/>
          <p:nvPr/>
        </p:nvSpPr>
        <p:spPr>
          <a:xfrm>
            <a:off x="4536515" y="1392440"/>
            <a:ext cx="4570589" cy="484598"/>
          </a:xfrm>
          <a:prstGeom prst="rect">
            <a:avLst/>
          </a:prstGeom>
        </p:spPr>
        <p:txBody>
          <a:bodyPr lIns="68559" tIns="34279" rIns="68559" bIns="34279">
            <a:spAutoFit/>
          </a:bodyPr>
          <a:lstStyle/>
          <a:p>
            <a:pPr>
              <a:lnSpc>
                <a:spcPct val="150000"/>
              </a:lnSpc>
              <a:spcBef>
                <a:spcPct val="0"/>
              </a:spcBef>
            </a:pPr>
            <a:r>
              <a:rPr lang="zh-CN" altLang="en-US" sz="900" cap="all" dirty="0">
                <a:solidFill>
                  <a:schemeClr val="tx1">
                    <a:lumMod val="50000"/>
                    <a:lumOff val="50000"/>
                  </a:schemeClr>
                </a:solidFill>
                <a:latin typeface="微软雅黑" panose="020B0503020204020204" pitchFamily="34" charset="-122"/>
                <a:ea typeface="微软雅黑" panose="020B0503020204020204" pitchFamily="34" charset="-122"/>
              </a:rPr>
              <a:t>点击输入您想要的文字内容点击输入您想要的文字内容</a:t>
            </a:r>
            <a:endParaRPr lang="en-US" altLang="zh-CN" sz="900" cap="all"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spcBef>
                <a:spcPct val="0"/>
              </a:spcBef>
            </a:pPr>
            <a:r>
              <a:rPr lang="zh-CN" altLang="en-US" sz="900" cap="all" dirty="0">
                <a:solidFill>
                  <a:schemeClr val="tx1">
                    <a:lumMod val="50000"/>
                    <a:lumOff val="50000"/>
                  </a:schemeClr>
                </a:solidFill>
                <a:latin typeface="微软雅黑" panose="020B0503020204020204" pitchFamily="34" charset="-122"/>
                <a:ea typeface="微软雅黑" panose="020B0503020204020204" pitchFamily="34" charset="-122"/>
              </a:rPr>
              <a:t>点击输入您想要的文字内容点击输入您想</a:t>
            </a:r>
            <a:endParaRPr lang="en-US" altLang="zh-CN" sz="900" cap="all"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3950702" y="2235128"/>
            <a:ext cx="482257" cy="497345"/>
          </a:xfrm>
          <a:prstGeom prst="roundRect">
            <a:avLst>
              <a:gd name="adj" fmla="val 7822"/>
            </a:avLst>
          </a:prstGeom>
          <a:solidFill>
            <a:schemeClr val="accent1"/>
          </a:solidFill>
          <a:ln>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16" name="矩形 15"/>
          <p:cNvSpPr/>
          <p:nvPr/>
        </p:nvSpPr>
        <p:spPr>
          <a:xfrm>
            <a:off x="4536515" y="2182707"/>
            <a:ext cx="4570589" cy="484598"/>
          </a:xfrm>
          <a:prstGeom prst="rect">
            <a:avLst/>
          </a:prstGeom>
        </p:spPr>
        <p:txBody>
          <a:bodyPr lIns="68559" tIns="34279" rIns="68559" bIns="34279">
            <a:spAutoFit/>
          </a:bodyPr>
          <a:lstStyle/>
          <a:p>
            <a:pPr>
              <a:lnSpc>
                <a:spcPct val="150000"/>
              </a:lnSpc>
              <a:spcBef>
                <a:spcPct val="0"/>
              </a:spcBef>
            </a:pPr>
            <a:r>
              <a:rPr lang="zh-CN" altLang="en-US" sz="900" cap="all" dirty="0">
                <a:solidFill>
                  <a:schemeClr val="tx1">
                    <a:lumMod val="50000"/>
                    <a:lumOff val="50000"/>
                  </a:schemeClr>
                </a:solidFill>
                <a:latin typeface="微软雅黑" panose="020B0503020204020204" pitchFamily="34" charset="-122"/>
                <a:ea typeface="微软雅黑" panose="020B0503020204020204" pitchFamily="34" charset="-122"/>
              </a:rPr>
              <a:t>点击输入您想要的文字内容点击输入您想要的文字内容</a:t>
            </a:r>
            <a:endParaRPr lang="en-US" altLang="zh-CN" sz="900" cap="all"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spcBef>
                <a:spcPct val="0"/>
              </a:spcBef>
            </a:pPr>
            <a:r>
              <a:rPr lang="zh-CN" altLang="en-US" sz="900" cap="all" dirty="0">
                <a:solidFill>
                  <a:schemeClr val="tx1">
                    <a:lumMod val="50000"/>
                    <a:lumOff val="50000"/>
                  </a:schemeClr>
                </a:solidFill>
                <a:latin typeface="微软雅黑" panose="020B0503020204020204" pitchFamily="34" charset="-122"/>
                <a:ea typeface="微软雅黑" panose="020B0503020204020204" pitchFamily="34" charset="-122"/>
              </a:rPr>
              <a:t>点击输入您想要的文字内容点击输入您想</a:t>
            </a:r>
            <a:endParaRPr lang="en-US" altLang="zh-CN" sz="900" cap="all"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3950702" y="3025395"/>
            <a:ext cx="482257" cy="497345"/>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18" name="矩形 17"/>
          <p:cNvSpPr/>
          <p:nvPr/>
        </p:nvSpPr>
        <p:spPr>
          <a:xfrm>
            <a:off x="4536515" y="2972974"/>
            <a:ext cx="4570589" cy="484598"/>
          </a:xfrm>
          <a:prstGeom prst="rect">
            <a:avLst/>
          </a:prstGeom>
        </p:spPr>
        <p:txBody>
          <a:bodyPr lIns="68559" tIns="34279" rIns="68559" bIns="34279">
            <a:spAutoFit/>
          </a:bodyPr>
          <a:lstStyle/>
          <a:p>
            <a:pPr>
              <a:lnSpc>
                <a:spcPct val="150000"/>
              </a:lnSpc>
              <a:spcBef>
                <a:spcPct val="0"/>
              </a:spcBef>
            </a:pPr>
            <a:r>
              <a:rPr lang="zh-CN" altLang="en-US" sz="900" cap="all" dirty="0">
                <a:solidFill>
                  <a:schemeClr val="tx1">
                    <a:lumMod val="50000"/>
                    <a:lumOff val="50000"/>
                  </a:schemeClr>
                </a:solidFill>
                <a:latin typeface="微软雅黑" panose="020B0503020204020204" pitchFamily="34" charset="-122"/>
                <a:ea typeface="微软雅黑" panose="020B0503020204020204" pitchFamily="34" charset="-122"/>
              </a:rPr>
              <a:t>点击输入您想要的文字内容点击输入您想要的文字内容</a:t>
            </a:r>
            <a:endParaRPr lang="en-US" altLang="zh-CN" sz="900" cap="all"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spcBef>
                <a:spcPct val="0"/>
              </a:spcBef>
            </a:pPr>
            <a:r>
              <a:rPr lang="zh-CN" altLang="en-US" sz="900" cap="all" dirty="0">
                <a:solidFill>
                  <a:schemeClr val="tx1">
                    <a:lumMod val="50000"/>
                    <a:lumOff val="50000"/>
                  </a:schemeClr>
                </a:solidFill>
                <a:latin typeface="微软雅黑" panose="020B0503020204020204" pitchFamily="34" charset="-122"/>
                <a:ea typeface="微软雅黑" panose="020B0503020204020204" pitchFamily="34" charset="-122"/>
              </a:rPr>
              <a:t>点击输入您想要的文字内容点击输入您想</a:t>
            </a:r>
            <a:endParaRPr lang="en-US" altLang="zh-CN" sz="900" cap="all"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圆角矩形 18"/>
          <p:cNvSpPr/>
          <p:nvPr/>
        </p:nvSpPr>
        <p:spPr>
          <a:xfrm>
            <a:off x="3950702" y="3824212"/>
            <a:ext cx="482257" cy="497345"/>
          </a:xfrm>
          <a:prstGeom prst="roundRect">
            <a:avLst>
              <a:gd name="adj" fmla="val 7822"/>
            </a:avLst>
          </a:prstGeom>
          <a:solidFill>
            <a:schemeClr val="accent3"/>
          </a:solidFill>
          <a:ln>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20" name="矩形 19"/>
          <p:cNvSpPr/>
          <p:nvPr/>
        </p:nvSpPr>
        <p:spPr>
          <a:xfrm>
            <a:off x="4536515" y="3771792"/>
            <a:ext cx="4570589" cy="484598"/>
          </a:xfrm>
          <a:prstGeom prst="rect">
            <a:avLst/>
          </a:prstGeom>
        </p:spPr>
        <p:txBody>
          <a:bodyPr lIns="68559" tIns="34279" rIns="68559" bIns="34279">
            <a:spAutoFit/>
          </a:bodyPr>
          <a:lstStyle/>
          <a:p>
            <a:pPr>
              <a:lnSpc>
                <a:spcPct val="150000"/>
              </a:lnSpc>
              <a:spcBef>
                <a:spcPct val="0"/>
              </a:spcBef>
            </a:pPr>
            <a:r>
              <a:rPr lang="zh-CN" altLang="en-US" sz="900" cap="all" dirty="0">
                <a:solidFill>
                  <a:schemeClr val="tx1">
                    <a:lumMod val="50000"/>
                    <a:lumOff val="50000"/>
                  </a:schemeClr>
                </a:solidFill>
                <a:latin typeface="微软雅黑" panose="020B0503020204020204" pitchFamily="34" charset="-122"/>
                <a:ea typeface="微软雅黑" panose="020B0503020204020204" pitchFamily="34" charset="-122"/>
              </a:rPr>
              <a:t>点击输入您想要的文字内容点击输入您想要的文字内容</a:t>
            </a:r>
            <a:endParaRPr lang="en-US" altLang="zh-CN" sz="900" cap="all"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spcBef>
                <a:spcPct val="0"/>
              </a:spcBef>
            </a:pPr>
            <a:r>
              <a:rPr lang="zh-CN" altLang="en-US" sz="900" cap="all" dirty="0">
                <a:solidFill>
                  <a:schemeClr val="tx1">
                    <a:lumMod val="50000"/>
                    <a:lumOff val="50000"/>
                  </a:schemeClr>
                </a:solidFill>
                <a:latin typeface="微软雅黑" panose="020B0503020204020204" pitchFamily="34" charset="-122"/>
                <a:ea typeface="微软雅黑" panose="020B0503020204020204" pitchFamily="34" charset="-122"/>
              </a:rPr>
              <a:t>点击输入您想要的文字内容点击输入您想</a:t>
            </a:r>
            <a:endParaRPr lang="en-US" altLang="zh-CN" sz="900" cap="all"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50" fill="hold"/>
                                        <p:tgtEl>
                                          <p:spTgt spid="13"/>
                                        </p:tgtEl>
                                        <p:attrNameLst>
                                          <p:attrName>ppt_x</p:attrName>
                                        </p:attrNameLst>
                                      </p:cBhvr>
                                      <p:tavLst>
                                        <p:tav tm="0">
                                          <p:val>
                                            <p:strVal val="#ppt_x"/>
                                          </p:val>
                                        </p:tav>
                                        <p:tav tm="100000">
                                          <p:val>
                                            <p:strVal val="#ppt_x"/>
                                          </p:val>
                                        </p:tav>
                                      </p:tavLst>
                                    </p:anim>
                                    <p:anim calcmode="lin" valueType="num">
                                      <p:cBhvr additive="base">
                                        <p:cTn id="12" dur="25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7" presetClass="entr" presetSubtype="1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250" fill="hold"/>
                                        <p:tgtEl>
                                          <p:spTgt spid="14"/>
                                        </p:tgtEl>
                                        <p:attrNameLst>
                                          <p:attrName>ppt_w</p:attrName>
                                        </p:attrNameLst>
                                      </p:cBhvr>
                                      <p:tavLst>
                                        <p:tav tm="0">
                                          <p:val>
                                            <p:fltVal val="0"/>
                                          </p:val>
                                        </p:tav>
                                        <p:tav tm="100000">
                                          <p:val>
                                            <p:strVal val="#ppt_w"/>
                                          </p:val>
                                        </p:tav>
                                      </p:tavLst>
                                    </p:anim>
                                    <p:anim calcmode="lin" valueType="num">
                                      <p:cBhvr>
                                        <p:cTn id="17" dur="250" fill="hold"/>
                                        <p:tgtEl>
                                          <p:spTgt spid="14"/>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250" fill="hold"/>
                                        <p:tgtEl>
                                          <p:spTgt spid="15"/>
                                        </p:tgtEl>
                                        <p:attrNameLst>
                                          <p:attrName>ppt_x</p:attrName>
                                        </p:attrNameLst>
                                      </p:cBhvr>
                                      <p:tavLst>
                                        <p:tav tm="0">
                                          <p:val>
                                            <p:strVal val="#ppt_x"/>
                                          </p:val>
                                        </p:tav>
                                        <p:tav tm="100000">
                                          <p:val>
                                            <p:strVal val="#ppt_x"/>
                                          </p:val>
                                        </p:tav>
                                      </p:tavLst>
                                    </p:anim>
                                    <p:anim calcmode="lin" valueType="num">
                                      <p:cBhvr additive="base">
                                        <p:cTn id="22" dur="250" fill="hold"/>
                                        <p:tgtEl>
                                          <p:spTgt spid="1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7" presetClass="entr" presetSubtype="1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250" fill="hold"/>
                                        <p:tgtEl>
                                          <p:spTgt spid="16"/>
                                        </p:tgtEl>
                                        <p:attrNameLst>
                                          <p:attrName>ppt_w</p:attrName>
                                        </p:attrNameLst>
                                      </p:cBhvr>
                                      <p:tavLst>
                                        <p:tav tm="0">
                                          <p:val>
                                            <p:fltVal val="0"/>
                                          </p:val>
                                        </p:tav>
                                        <p:tav tm="100000">
                                          <p:val>
                                            <p:strVal val="#ppt_w"/>
                                          </p:val>
                                        </p:tav>
                                      </p:tavLst>
                                    </p:anim>
                                    <p:anim calcmode="lin" valueType="num">
                                      <p:cBhvr>
                                        <p:cTn id="27" dur="250" fill="hold"/>
                                        <p:tgtEl>
                                          <p:spTgt spid="16"/>
                                        </p:tgtEl>
                                        <p:attrNameLst>
                                          <p:attrName>ppt_h</p:attrName>
                                        </p:attrNameLst>
                                      </p:cBhvr>
                                      <p:tavLst>
                                        <p:tav tm="0">
                                          <p:val>
                                            <p:strVal val="#ppt_h"/>
                                          </p:val>
                                        </p:tav>
                                        <p:tav tm="100000">
                                          <p:val>
                                            <p:strVal val="#ppt_h"/>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250" fill="hold"/>
                                        <p:tgtEl>
                                          <p:spTgt spid="17"/>
                                        </p:tgtEl>
                                        <p:attrNameLst>
                                          <p:attrName>ppt_x</p:attrName>
                                        </p:attrNameLst>
                                      </p:cBhvr>
                                      <p:tavLst>
                                        <p:tav tm="0">
                                          <p:val>
                                            <p:strVal val="#ppt_x"/>
                                          </p:val>
                                        </p:tav>
                                        <p:tav tm="100000">
                                          <p:val>
                                            <p:strVal val="#ppt_x"/>
                                          </p:val>
                                        </p:tav>
                                      </p:tavLst>
                                    </p:anim>
                                    <p:anim calcmode="lin" valueType="num">
                                      <p:cBhvr additive="base">
                                        <p:cTn id="32" dur="250" fill="hold"/>
                                        <p:tgtEl>
                                          <p:spTgt spid="17"/>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17" presetClass="entr" presetSubtype="1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250" fill="hold"/>
                                        <p:tgtEl>
                                          <p:spTgt spid="18"/>
                                        </p:tgtEl>
                                        <p:attrNameLst>
                                          <p:attrName>ppt_w</p:attrName>
                                        </p:attrNameLst>
                                      </p:cBhvr>
                                      <p:tavLst>
                                        <p:tav tm="0">
                                          <p:val>
                                            <p:fltVal val="0"/>
                                          </p:val>
                                        </p:tav>
                                        <p:tav tm="100000">
                                          <p:val>
                                            <p:strVal val="#ppt_w"/>
                                          </p:val>
                                        </p:tav>
                                      </p:tavLst>
                                    </p:anim>
                                    <p:anim calcmode="lin" valueType="num">
                                      <p:cBhvr>
                                        <p:cTn id="37" dur="250" fill="hold"/>
                                        <p:tgtEl>
                                          <p:spTgt spid="18"/>
                                        </p:tgtEl>
                                        <p:attrNameLst>
                                          <p:attrName>ppt_h</p:attrName>
                                        </p:attrNameLst>
                                      </p:cBhvr>
                                      <p:tavLst>
                                        <p:tav tm="0">
                                          <p:val>
                                            <p:strVal val="#ppt_h"/>
                                          </p:val>
                                        </p:tav>
                                        <p:tav tm="100000">
                                          <p:val>
                                            <p:strVal val="#ppt_h"/>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250" fill="hold"/>
                                        <p:tgtEl>
                                          <p:spTgt spid="19"/>
                                        </p:tgtEl>
                                        <p:attrNameLst>
                                          <p:attrName>ppt_x</p:attrName>
                                        </p:attrNameLst>
                                      </p:cBhvr>
                                      <p:tavLst>
                                        <p:tav tm="0">
                                          <p:val>
                                            <p:strVal val="#ppt_x"/>
                                          </p:val>
                                        </p:tav>
                                        <p:tav tm="100000">
                                          <p:val>
                                            <p:strVal val="#ppt_x"/>
                                          </p:val>
                                        </p:tav>
                                      </p:tavLst>
                                    </p:anim>
                                    <p:anim calcmode="lin" valueType="num">
                                      <p:cBhvr additive="base">
                                        <p:cTn id="42" dur="250" fill="hold"/>
                                        <p:tgtEl>
                                          <p:spTgt spid="19"/>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17" presetClass="entr" presetSubtype="1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250" fill="hold"/>
                                        <p:tgtEl>
                                          <p:spTgt spid="20"/>
                                        </p:tgtEl>
                                        <p:attrNameLst>
                                          <p:attrName>ppt_w</p:attrName>
                                        </p:attrNameLst>
                                      </p:cBhvr>
                                      <p:tavLst>
                                        <p:tav tm="0">
                                          <p:val>
                                            <p:fltVal val="0"/>
                                          </p:val>
                                        </p:tav>
                                        <p:tav tm="100000">
                                          <p:val>
                                            <p:strVal val="#ppt_w"/>
                                          </p:val>
                                        </p:tav>
                                      </p:tavLst>
                                    </p:anim>
                                    <p:anim calcmode="lin" valueType="num">
                                      <p:cBhvr>
                                        <p:cTn id="47" dur="25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17" grpId="0" animBg="1"/>
      <p:bldP spid="18" grpId="0"/>
      <p:bldP spid="19" grpId="0" animBg="1"/>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57ba5e9e290a8"/>
          <p:cNvPicPr>
            <a:picLocks noChangeAspect="1"/>
          </p:cNvPicPr>
          <p:nvPr/>
        </p:nvPicPr>
        <p:blipFill rotWithShape="1">
          <a:blip r:embed="rId1"/>
          <a:srcRect t="18958" b="41296"/>
          <a:stretch>
            <a:fillRect/>
          </a:stretch>
        </p:blipFill>
        <p:spPr>
          <a:xfrm>
            <a:off x="0" y="2786189"/>
            <a:ext cx="9154510" cy="2389904"/>
          </a:xfrm>
          <a:prstGeom prst="rect">
            <a:avLst/>
          </a:prstGeom>
        </p:spPr>
      </p:pic>
      <p:sp>
        <p:nvSpPr>
          <p:cNvPr id="7" name="TextBox 48"/>
          <p:cNvSpPr txBox="1"/>
          <p:nvPr/>
        </p:nvSpPr>
        <p:spPr>
          <a:xfrm>
            <a:off x="3893049" y="2021289"/>
            <a:ext cx="2816801" cy="430887"/>
          </a:xfrm>
          <a:prstGeom prst="rect">
            <a:avLst/>
          </a:prstGeom>
          <a:noFill/>
        </p:spPr>
        <p:txBody>
          <a:bodyPr wrap="square" lIns="0" tIns="0" rIns="0" bIns="0" rtlCol="0">
            <a:spAutoFit/>
          </a:bodyPr>
          <a:lstStyle/>
          <a:p>
            <a:r>
              <a:rPr lang="zh-CN" altLang="en-US" sz="2800" dirty="0">
                <a:solidFill>
                  <a:srgbClr val="34425B"/>
                </a:solidFill>
                <a:latin typeface="微软雅黑" panose="020B0503020204020204" pitchFamily="34" charset="-122"/>
                <a:ea typeface="微软雅黑" panose="020B0503020204020204" pitchFamily="34" charset="-122"/>
                <a:cs typeface="+mn-ea"/>
                <a:sym typeface="+mn-lt"/>
              </a:rPr>
              <a:t>请替换文字内容</a:t>
            </a:r>
            <a:endParaRPr lang="en-GB" altLang="zh-CN" sz="2800" dirty="0">
              <a:solidFill>
                <a:srgbClr val="34425B"/>
              </a:solidFill>
              <a:latin typeface="微软雅黑" panose="020B0503020204020204" pitchFamily="34" charset="-122"/>
              <a:ea typeface="微软雅黑" panose="020B0503020204020204" pitchFamily="34" charset="-122"/>
              <a:cs typeface="+mn-ea"/>
              <a:sym typeface="+mn-lt"/>
            </a:endParaRPr>
          </a:p>
        </p:txBody>
      </p:sp>
      <p:sp>
        <p:nvSpPr>
          <p:cNvPr id="8" name="TextBox 49"/>
          <p:cNvSpPr txBox="1"/>
          <p:nvPr/>
        </p:nvSpPr>
        <p:spPr>
          <a:xfrm>
            <a:off x="3923928" y="2520647"/>
            <a:ext cx="2780138" cy="123111"/>
          </a:xfrm>
          <a:prstGeom prst="rect">
            <a:avLst/>
          </a:prstGeom>
          <a:noFill/>
        </p:spPr>
        <p:txBody>
          <a:bodyPr wrap="square" lIns="0" tIns="0" rIns="0" bIns="0" rtlCol="0">
            <a:spAutoFit/>
          </a:bodyPr>
          <a:lstStyle/>
          <a:p>
            <a:pPr eaLnBrk="0" hangingPunct="0"/>
            <a:r>
              <a:rPr lang="zh-CN" altLang="en-US" sz="800" dirty="0">
                <a:solidFill>
                  <a:srgbClr val="34425B"/>
                </a:solidFill>
                <a:latin typeface="微软雅黑" panose="020B0503020204020204" pitchFamily="34" charset="-122"/>
                <a:ea typeface="微软雅黑" panose="020B0503020204020204" pitchFamily="34" charset="-122"/>
                <a:cs typeface="+mn-ea"/>
                <a:sym typeface="+mn-lt"/>
              </a:rPr>
              <a:t>请替换文字内容，点击添加相关标题文字</a:t>
            </a:r>
            <a:endParaRPr lang="en-US" altLang="zh-CN" sz="800" dirty="0">
              <a:solidFill>
                <a:srgbClr val="34425B"/>
              </a:solidFill>
              <a:latin typeface="微软雅黑" panose="020B0503020204020204" pitchFamily="34" charset="-122"/>
              <a:ea typeface="微软雅黑" panose="020B0503020204020204" pitchFamily="34" charset="-122"/>
              <a:cs typeface="+mn-ea"/>
              <a:sym typeface="+mn-lt"/>
            </a:endParaRPr>
          </a:p>
        </p:txBody>
      </p:sp>
      <p:grpSp>
        <p:nvGrpSpPr>
          <p:cNvPr id="22" name="组合 21"/>
          <p:cNvGrpSpPr/>
          <p:nvPr/>
        </p:nvGrpSpPr>
        <p:grpSpPr>
          <a:xfrm>
            <a:off x="2195736" y="1635646"/>
            <a:ext cx="1402653" cy="1402653"/>
            <a:chOff x="1599684" y="516328"/>
            <a:chExt cx="1909128" cy="1909128"/>
          </a:xfrm>
        </p:grpSpPr>
        <p:sp>
          <p:nvSpPr>
            <p:cNvPr id="28" name="椭圆 27"/>
            <p:cNvSpPr/>
            <p:nvPr/>
          </p:nvSpPr>
          <p:spPr>
            <a:xfrm>
              <a:off x="1599684" y="516328"/>
              <a:ext cx="1909128" cy="1909128"/>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3"/>
            <p:cNvSpPr txBox="1"/>
            <p:nvPr/>
          </p:nvSpPr>
          <p:spPr>
            <a:xfrm>
              <a:off x="1858128" y="663340"/>
              <a:ext cx="1392237" cy="1615101"/>
            </a:xfrm>
            <a:prstGeom prst="rect">
              <a:avLst/>
            </a:prstGeom>
            <a:noFill/>
            <a:ln>
              <a:noFill/>
            </a:ln>
          </p:spPr>
          <p:txBody>
            <a:bodyPr wrap="square" lIns="0" tIns="0" rIns="0" bIns="0" anchor="ctr">
              <a:noAutofit/>
            </a:bodyPr>
            <a:lstStyle/>
            <a:p>
              <a:pPr algn="ctr"/>
              <a:r>
                <a:rPr lang="en-US" altLang="zh-CN" sz="4400" dirty="0">
                  <a:solidFill>
                    <a:schemeClr val="tx1">
                      <a:lumMod val="75000"/>
                      <a:lumOff val="25000"/>
                    </a:schemeClr>
                  </a:solidFill>
                  <a:latin typeface="Agency FB" panose="020B0503020202020204" pitchFamily="34" charset="0"/>
                </a:rPr>
                <a:t>03</a:t>
              </a:r>
              <a:endParaRPr lang="zh-CN" altLang="en-US" sz="4400" dirty="0">
                <a:solidFill>
                  <a:schemeClr val="tx1">
                    <a:lumMod val="75000"/>
                    <a:lumOff val="25000"/>
                  </a:schemeClr>
                </a:solidFill>
                <a:latin typeface="Agency FB" panose="020B0503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childTnLst>
                          </p:cTn>
                        </p:par>
                        <p:par>
                          <p:cTn id="16" fill="hold">
                            <p:stCondLst>
                              <p:cond delay="5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7"/>
                                        </p:tgtEl>
                                        <p:attrNameLst>
                                          <p:attrName>style.visibility</p:attrName>
                                        </p:attrNameLst>
                                      </p:cBhvr>
                                      <p:to>
                                        <p:strVal val="visible"/>
                                      </p:to>
                                    </p:set>
                                    <p:animEffect transition="in" filter="wipe(left)">
                                      <p:cBhvr>
                                        <p:cTn id="19" dur="200"/>
                                        <p:tgtEl>
                                          <p:spTgt spid="7"/>
                                        </p:tgtEl>
                                      </p:cBhvr>
                                    </p:animEffect>
                                  </p:childTnLst>
                                </p:cTn>
                              </p:par>
                            </p:childTnLst>
                          </p:cTn>
                        </p:par>
                        <p:par>
                          <p:cTn id="20" fill="hold">
                            <p:stCondLst>
                              <p:cond delay="1059"/>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8"/>
                                        </p:tgtEl>
                                        <p:attrNameLst>
                                          <p:attrName>style.visibility</p:attrName>
                                        </p:attrNameLst>
                                      </p:cBhvr>
                                      <p:to>
                                        <p:strVal val="visible"/>
                                      </p:to>
                                    </p:set>
                                    <p:animEffect transition="in" filter="wipe(left)">
                                      <p:cBhvr>
                                        <p:cTn id="23" dur="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261133" y="1170778"/>
            <a:ext cx="3485146" cy="3030282"/>
            <a:chOff x="1261133" y="1170778"/>
            <a:chExt cx="3485146" cy="3030282"/>
          </a:xfrm>
        </p:grpSpPr>
        <p:sp>
          <p:nvSpPr>
            <p:cNvPr id="3" name="ïṧḷïḓê-Isosceles Triangle 3"/>
            <p:cNvSpPr/>
            <p:nvPr/>
          </p:nvSpPr>
          <p:spPr>
            <a:xfrm>
              <a:off x="2200203" y="1170778"/>
              <a:ext cx="1591056" cy="1371600"/>
            </a:xfrm>
            <a:prstGeom prst="triangle">
              <a:avLst/>
            </a:prstGeom>
            <a:solidFill>
              <a:schemeClr val="accent1">
                <a:lumMod val="20000"/>
                <a:lumOff val="80000"/>
              </a:schemeClr>
            </a:solidFill>
            <a:ln>
              <a:noFill/>
            </a:ln>
            <a:effectLst>
              <a:innerShdw blurRad="114300">
                <a:schemeClr val="accent1"/>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 name="ïṧḷïḓê-Isosceles Triangle 4"/>
            <p:cNvSpPr/>
            <p:nvPr/>
          </p:nvSpPr>
          <p:spPr>
            <a:xfrm>
              <a:off x="3155223" y="2829460"/>
              <a:ext cx="1591056" cy="1371600"/>
            </a:xfrm>
            <a:prstGeom prst="triangle">
              <a:avLst/>
            </a:prstGeom>
            <a:solidFill>
              <a:schemeClr val="accent2">
                <a:lumMod val="20000"/>
                <a:lumOff val="80000"/>
              </a:schemeClr>
            </a:solidFill>
            <a:ln>
              <a:noFill/>
            </a:ln>
            <a:effectLst>
              <a:innerShdw blurRad="114300">
                <a:schemeClr val="accent3"/>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ïṧḷïḓê-Isosceles Triangle 5"/>
            <p:cNvSpPr/>
            <p:nvPr/>
          </p:nvSpPr>
          <p:spPr>
            <a:xfrm>
              <a:off x="1261133" y="2829460"/>
              <a:ext cx="1591056" cy="1371600"/>
            </a:xfrm>
            <a:prstGeom prst="triangle">
              <a:avLst/>
            </a:prstGeom>
            <a:solidFill>
              <a:schemeClr val="accent3">
                <a:lumMod val="20000"/>
                <a:lumOff val="80000"/>
              </a:schemeClr>
            </a:solidFill>
            <a:ln>
              <a:noFill/>
            </a:ln>
            <a:effectLst>
              <a:innerShdw blurRad="114300">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ïṧḷïḓê-Isosceles Triangle 6"/>
            <p:cNvSpPr/>
            <p:nvPr/>
          </p:nvSpPr>
          <p:spPr>
            <a:xfrm>
              <a:off x="2208177" y="1362168"/>
              <a:ext cx="1591056" cy="13716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ïṧḷïḓê-Isosceles Triangle 7"/>
            <p:cNvSpPr/>
            <p:nvPr/>
          </p:nvSpPr>
          <p:spPr>
            <a:xfrm>
              <a:off x="3003705" y="2733768"/>
              <a:ext cx="1591056" cy="137160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ïṧḷïḓê-Isosceles Triangle 8"/>
            <p:cNvSpPr/>
            <p:nvPr/>
          </p:nvSpPr>
          <p:spPr>
            <a:xfrm>
              <a:off x="1412649" y="2733768"/>
              <a:ext cx="1591056" cy="13716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ïṧḷïḓê-Rectangle 9"/>
            <p:cNvSpPr/>
            <p:nvPr/>
          </p:nvSpPr>
          <p:spPr>
            <a:xfrm>
              <a:off x="2532612" y="2792996"/>
              <a:ext cx="998932" cy="594394"/>
            </a:xfrm>
            <a:prstGeom prst="rect">
              <a:avLst/>
            </a:prstGeom>
          </p:spPr>
          <p:txBody>
            <a:bodyPr wrap="none">
              <a:normAutofit/>
            </a:bodyPr>
            <a:lstStyle/>
            <a:p>
              <a:pPr algn="ctr"/>
              <a:r>
                <a:rPr lang="zh-CN" altLang="en-US" sz="1600" b="1" dirty="0">
                  <a:solidFill>
                    <a:schemeClr val="dk1">
                      <a:lumMod val="100000"/>
                    </a:schemeClr>
                  </a:solidFill>
                </a:rPr>
                <a:t>标题文本</a:t>
              </a:r>
              <a:br>
                <a:rPr lang="zh-CN" altLang="en-US" sz="1600" b="1" dirty="0">
                  <a:solidFill>
                    <a:schemeClr val="dk1">
                      <a:lumMod val="100000"/>
                    </a:schemeClr>
                  </a:solidFill>
                </a:rPr>
              </a:br>
              <a:r>
                <a:rPr lang="zh-CN" altLang="en-US" sz="1600" b="1" dirty="0">
                  <a:solidFill>
                    <a:schemeClr val="dk1">
                      <a:lumMod val="100000"/>
                    </a:schemeClr>
                  </a:solidFill>
                </a:rPr>
                <a:t>预设</a:t>
              </a:r>
              <a:endParaRPr lang="zh-CN" altLang="en-US" sz="1600" b="1" dirty="0">
                <a:solidFill>
                  <a:schemeClr val="dk1">
                    <a:lumMod val="100000"/>
                  </a:schemeClr>
                </a:solidFill>
              </a:endParaRPr>
            </a:p>
          </p:txBody>
        </p:sp>
        <p:sp>
          <p:nvSpPr>
            <p:cNvPr id="10" name="ïṧḷïḓê-TextBox 11"/>
            <p:cNvSpPr txBox="1"/>
            <p:nvPr/>
          </p:nvSpPr>
          <p:spPr>
            <a:xfrm>
              <a:off x="2834669" y="1780631"/>
              <a:ext cx="330859" cy="276999"/>
            </a:xfrm>
            <a:prstGeom prst="rect">
              <a:avLst/>
            </a:prstGeom>
            <a:noFill/>
          </p:spPr>
          <p:txBody>
            <a:bodyPr wrap="none">
              <a:normAutofit fontScale="85000" lnSpcReduction="20000"/>
            </a:bodyPr>
            <a:lstStyle/>
            <a:p>
              <a:r>
                <a:rPr lang="en-US" b="1">
                  <a:solidFill>
                    <a:schemeClr val="bg1"/>
                  </a:solidFill>
                </a:rPr>
                <a:t>01</a:t>
              </a:r>
              <a:endParaRPr lang="en-US" b="1">
                <a:solidFill>
                  <a:schemeClr val="bg1"/>
                </a:solidFill>
              </a:endParaRPr>
            </a:p>
          </p:txBody>
        </p:sp>
        <p:sp>
          <p:nvSpPr>
            <p:cNvPr id="11" name="ïṧḷïḓê-TextBox 13"/>
            <p:cNvSpPr txBox="1"/>
            <p:nvPr/>
          </p:nvSpPr>
          <p:spPr>
            <a:xfrm>
              <a:off x="3637170" y="3096203"/>
              <a:ext cx="330859" cy="276999"/>
            </a:xfrm>
            <a:prstGeom prst="rect">
              <a:avLst/>
            </a:prstGeom>
            <a:noFill/>
          </p:spPr>
          <p:txBody>
            <a:bodyPr wrap="none">
              <a:normAutofit fontScale="85000" lnSpcReduction="20000"/>
            </a:bodyPr>
            <a:lstStyle/>
            <a:p>
              <a:r>
                <a:rPr lang="en-US" b="1">
                  <a:solidFill>
                    <a:schemeClr val="bg1"/>
                  </a:solidFill>
                </a:rPr>
                <a:t>02</a:t>
              </a:r>
              <a:endParaRPr lang="en-US" b="1">
                <a:solidFill>
                  <a:schemeClr val="bg1"/>
                </a:solidFill>
              </a:endParaRPr>
            </a:p>
          </p:txBody>
        </p:sp>
        <p:sp>
          <p:nvSpPr>
            <p:cNvPr id="12" name="ïṧḷïḓê-TextBox 15"/>
            <p:cNvSpPr txBox="1"/>
            <p:nvPr/>
          </p:nvSpPr>
          <p:spPr>
            <a:xfrm>
              <a:off x="2041840" y="3096203"/>
              <a:ext cx="330859" cy="276999"/>
            </a:xfrm>
            <a:prstGeom prst="rect">
              <a:avLst/>
            </a:prstGeom>
            <a:noFill/>
          </p:spPr>
          <p:txBody>
            <a:bodyPr wrap="none">
              <a:normAutofit fontScale="85000" lnSpcReduction="20000"/>
            </a:bodyPr>
            <a:lstStyle/>
            <a:p>
              <a:r>
                <a:rPr lang="en-US" b="1">
                  <a:solidFill>
                    <a:schemeClr val="bg1"/>
                  </a:solidFill>
                </a:rPr>
                <a:t>03</a:t>
              </a:r>
              <a:endParaRPr lang="en-US" b="1">
                <a:solidFill>
                  <a:schemeClr val="bg1"/>
                </a:solidFill>
              </a:endParaRPr>
            </a:p>
          </p:txBody>
        </p:sp>
        <p:sp>
          <p:nvSpPr>
            <p:cNvPr id="13" name="ïṧḷïḓê-Freeform: Shape 19"/>
            <p:cNvSpPr>
              <a:spLocks noChangeAspect="1"/>
            </p:cNvSpPr>
            <p:nvPr/>
          </p:nvSpPr>
          <p:spPr bwMode="auto">
            <a:xfrm>
              <a:off x="2853741" y="2213973"/>
              <a:ext cx="283981" cy="285790"/>
            </a:xfrm>
            <a:custGeom>
              <a:avLst/>
              <a:gdLst>
                <a:gd name="T0" fmla="*/ 51 w 64"/>
                <a:gd name="T1" fmla="*/ 64 h 64"/>
                <a:gd name="T2" fmla="*/ 64 w 64"/>
                <a:gd name="T3" fmla="*/ 13 h 64"/>
                <a:gd name="T4" fmla="*/ 13 w 64"/>
                <a:gd name="T5" fmla="*/ 0 h 64"/>
                <a:gd name="T6" fmla="*/ 0 w 64"/>
                <a:gd name="T7" fmla="*/ 51 h 64"/>
                <a:gd name="T8" fmla="*/ 46 w 64"/>
                <a:gd name="T9" fmla="*/ 8 h 64"/>
                <a:gd name="T10" fmla="*/ 46 w 64"/>
                <a:gd name="T11" fmla="*/ 16 h 64"/>
                <a:gd name="T12" fmla="*/ 46 w 64"/>
                <a:gd name="T13" fmla="*/ 8 h 64"/>
                <a:gd name="T14" fmla="*/ 46 w 64"/>
                <a:gd name="T15" fmla="*/ 17 h 64"/>
                <a:gd name="T16" fmla="*/ 53 w 64"/>
                <a:gd name="T17" fmla="*/ 20 h 64"/>
                <a:gd name="T18" fmla="*/ 53 w 64"/>
                <a:gd name="T19" fmla="*/ 36 h 64"/>
                <a:gd name="T20" fmla="*/ 52 w 64"/>
                <a:gd name="T21" fmla="*/ 34 h 64"/>
                <a:gd name="T22" fmla="*/ 51 w 64"/>
                <a:gd name="T23" fmla="*/ 32 h 64"/>
                <a:gd name="T24" fmla="*/ 50 w 64"/>
                <a:gd name="T25" fmla="*/ 56 h 64"/>
                <a:gd name="T26" fmla="*/ 48 w 64"/>
                <a:gd name="T27" fmla="*/ 55 h 64"/>
                <a:gd name="T28" fmla="*/ 44 w 64"/>
                <a:gd name="T29" fmla="*/ 55 h 64"/>
                <a:gd name="T30" fmla="*/ 43 w 64"/>
                <a:gd name="T31" fmla="*/ 56 h 64"/>
                <a:gd name="T32" fmla="*/ 42 w 64"/>
                <a:gd name="T33" fmla="*/ 32 h 64"/>
                <a:gd name="T34" fmla="*/ 41 w 64"/>
                <a:gd name="T35" fmla="*/ 34 h 64"/>
                <a:gd name="T36" fmla="*/ 39 w 64"/>
                <a:gd name="T37" fmla="*/ 36 h 64"/>
                <a:gd name="T38" fmla="*/ 40 w 64"/>
                <a:gd name="T39" fmla="*/ 20 h 64"/>
                <a:gd name="T40" fmla="*/ 16 w 64"/>
                <a:gd name="T41" fmla="*/ 33 h 64"/>
                <a:gd name="T42" fmla="*/ 20 w 64"/>
                <a:gd name="T43" fmla="*/ 24 h 64"/>
                <a:gd name="T44" fmla="*/ 28 w 64"/>
                <a:gd name="T45" fmla="*/ 27 h 64"/>
                <a:gd name="T46" fmla="*/ 36 w 64"/>
                <a:gd name="T47" fmla="*/ 27 h 64"/>
                <a:gd name="T48" fmla="*/ 36 w 64"/>
                <a:gd name="T49" fmla="*/ 37 h 64"/>
                <a:gd name="T50" fmla="*/ 39 w 64"/>
                <a:gd name="T51" fmla="*/ 39 h 64"/>
                <a:gd name="T52" fmla="*/ 33 w 64"/>
                <a:gd name="T53" fmla="*/ 43 h 64"/>
                <a:gd name="T54" fmla="*/ 39 w 64"/>
                <a:gd name="T55" fmla="*/ 47 h 64"/>
                <a:gd name="T56" fmla="*/ 36 w 64"/>
                <a:gd name="T57" fmla="*/ 56 h 64"/>
                <a:gd name="T58" fmla="*/ 27 w 64"/>
                <a:gd name="T59" fmla="*/ 53 h 64"/>
                <a:gd name="T60" fmla="*/ 16 w 64"/>
                <a:gd name="T61" fmla="*/ 55 h 64"/>
                <a:gd name="T62" fmla="*/ 15 w 64"/>
                <a:gd name="T63" fmla="*/ 46 h 64"/>
                <a:gd name="T64" fmla="*/ 9 w 64"/>
                <a:gd name="T65" fmla="*/ 38 h 64"/>
                <a:gd name="T66" fmla="*/ 19 w 64"/>
                <a:gd name="T67" fmla="*/ 3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4" h="64">
                  <a:moveTo>
                    <a:pt x="13" y="64"/>
                  </a:moveTo>
                  <a:cubicBezTo>
                    <a:pt x="51" y="64"/>
                    <a:pt x="51" y="64"/>
                    <a:pt x="51" y="64"/>
                  </a:cubicBezTo>
                  <a:cubicBezTo>
                    <a:pt x="58" y="64"/>
                    <a:pt x="64" y="58"/>
                    <a:pt x="64" y="51"/>
                  </a:cubicBezTo>
                  <a:cubicBezTo>
                    <a:pt x="64" y="13"/>
                    <a:pt x="64" y="13"/>
                    <a:pt x="64" y="13"/>
                  </a:cubicBezTo>
                  <a:cubicBezTo>
                    <a:pt x="64" y="6"/>
                    <a:pt x="58" y="0"/>
                    <a:pt x="51" y="0"/>
                  </a:cubicBezTo>
                  <a:cubicBezTo>
                    <a:pt x="13" y="0"/>
                    <a:pt x="13" y="0"/>
                    <a:pt x="13" y="0"/>
                  </a:cubicBezTo>
                  <a:cubicBezTo>
                    <a:pt x="6" y="0"/>
                    <a:pt x="0" y="6"/>
                    <a:pt x="0" y="13"/>
                  </a:cubicBezTo>
                  <a:cubicBezTo>
                    <a:pt x="0" y="51"/>
                    <a:pt x="0" y="51"/>
                    <a:pt x="0" y="51"/>
                  </a:cubicBezTo>
                  <a:cubicBezTo>
                    <a:pt x="0" y="58"/>
                    <a:pt x="6" y="64"/>
                    <a:pt x="13" y="64"/>
                  </a:cubicBezTo>
                  <a:close/>
                  <a:moveTo>
                    <a:pt x="46" y="8"/>
                  </a:moveTo>
                  <a:cubicBezTo>
                    <a:pt x="49" y="8"/>
                    <a:pt x="50" y="10"/>
                    <a:pt x="50" y="12"/>
                  </a:cubicBezTo>
                  <a:cubicBezTo>
                    <a:pt x="50" y="14"/>
                    <a:pt x="49" y="16"/>
                    <a:pt x="46" y="16"/>
                  </a:cubicBezTo>
                  <a:cubicBezTo>
                    <a:pt x="44" y="16"/>
                    <a:pt x="42" y="14"/>
                    <a:pt x="42" y="12"/>
                  </a:cubicBezTo>
                  <a:cubicBezTo>
                    <a:pt x="42" y="10"/>
                    <a:pt x="44" y="8"/>
                    <a:pt x="46" y="8"/>
                  </a:cubicBezTo>
                  <a:close/>
                  <a:moveTo>
                    <a:pt x="40" y="20"/>
                  </a:moveTo>
                  <a:cubicBezTo>
                    <a:pt x="41" y="18"/>
                    <a:pt x="42" y="17"/>
                    <a:pt x="46" y="17"/>
                  </a:cubicBezTo>
                  <a:cubicBezTo>
                    <a:pt x="47" y="17"/>
                    <a:pt x="47" y="17"/>
                    <a:pt x="47" y="17"/>
                  </a:cubicBezTo>
                  <a:cubicBezTo>
                    <a:pt x="50" y="17"/>
                    <a:pt x="52" y="18"/>
                    <a:pt x="53" y="20"/>
                  </a:cubicBezTo>
                  <a:cubicBezTo>
                    <a:pt x="54" y="21"/>
                    <a:pt x="55" y="34"/>
                    <a:pt x="55" y="34"/>
                  </a:cubicBezTo>
                  <a:cubicBezTo>
                    <a:pt x="55" y="35"/>
                    <a:pt x="54" y="36"/>
                    <a:pt x="53" y="36"/>
                  </a:cubicBezTo>
                  <a:cubicBezTo>
                    <a:pt x="53" y="36"/>
                    <a:pt x="53" y="36"/>
                    <a:pt x="53" y="36"/>
                  </a:cubicBezTo>
                  <a:cubicBezTo>
                    <a:pt x="53" y="36"/>
                    <a:pt x="52" y="35"/>
                    <a:pt x="52" y="34"/>
                  </a:cubicBezTo>
                  <a:cubicBezTo>
                    <a:pt x="51" y="23"/>
                    <a:pt x="51" y="23"/>
                    <a:pt x="51" y="23"/>
                  </a:cubicBezTo>
                  <a:cubicBezTo>
                    <a:pt x="51" y="32"/>
                    <a:pt x="51" y="32"/>
                    <a:pt x="51" y="32"/>
                  </a:cubicBezTo>
                  <a:cubicBezTo>
                    <a:pt x="51" y="54"/>
                    <a:pt x="51" y="54"/>
                    <a:pt x="51" y="54"/>
                  </a:cubicBezTo>
                  <a:cubicBezTo>
                    <a:pt x="51" y="55"/>
                    <a:pt x="51" y="56"/>
                    <a:pt x="50" y="56"/>
                  </a:cubicBezTo>
                  <a:cubicBezTo>
                    <a:pt x="50" y="56"/>
                    <a:pt x="50" y="56"/>
                    <a:pt x="50" y="56"/>
                  </a:cubicBezTo>
                  <a:cubicBezTo>
                    <a:pt x="49" y="56"/>
                    <a:pt x="48" y="55"/>
                    <a:pt x="48" y="55"/>
                  </a:cubicBezTo>
                  <a:cubicBezTo>
                    <a:pt x="46" y="36"/>
                    <a:pt x="46" y="36"/>
                    <a:pt x="46" y="36"/>
                  </a:cubicBezTo>
                  <a:cubicBezTo>
                    <a:pt x="44" y="55"/>
                    <a:pt x="44" y="55"/>
                    <a:pt x="44" y="55"/>
                  </a:cubicBezTo>
                  <a:cubicBezTo>
                    <a:pt x="44" y="55"/>
                    <a:pt x="44" y="56"/>
                    <a:pt x="43" y="56"/>
                  </a:cubicBezTo>
                  <a:cubicBezTo>
                    <a:pt x="43" y="56"/>
                    <a:pt x="43" y="56"/>
                    <a:pt x="43" y="56"/>
                  </a:cubicBezTo>
                  <a:cubicBezTo>
                    <a:pt x="42" y="56"/>
                    <a:pt x="41" y="55"/>
                    <a:pt x="41" y="54"/>
                  </a:cubicBezTo>
                  <a:cubicBezTo>
                    <a:pt x="42" y="32"/>
                    <a:pt x="42" y="32"/>
                    <a:pt x="42" y="32"/>
                  </a:cubicBezTo>
                  <a:cubicBezTo>
                    <a:pt x="42" y="23"/>
                    <a:pt x="42" y="23"/>
                    <a:pt x="42" y="23"/>
                  </a:cubicBezTo>
                  <a:cubicBezTo>
                    <a:pt x="41" y="34"/>
                    <a:pt x="41" y="34"/>
                    <a:pt x="41" y="34"/>
                  </a:cubicBezTo>
                  <a:cubicBezTo>
                    <a:pt x="41" y="35"/>
                    <a:pt x="40" y="36"/>
                    <a:pt x="39" y="36"/>
                  </a:cubicBezTo>
                  <a:cubicBezTo>
                    <a:pt x="39" y="36"/>
                    <a:pt x="39" y="36"/>
                    <a:pt x="39" y="36"/>
                  </a:cubicBezTo>
                  <a:cubicBezTo>
                    <a:pt x="38" y="36"/>
                    <a:pt x="38" y="35"/>
                    <a:pt x="38" y="34"/>
                  </a:cubicBezTo>
                  <a:cubicBezTo>
                    <a:pt x="38" y="34"/>
                    <a:pt x="39" y="21"/>
                    <a:pt x="40" y="20"/>
                  </a:cubicBezTo>
                  <a:close/>
                  <a:moveTo>
                    <a:pt x="19" y="39"/>
                  </a:moveTo>
                  <a:cubicBezTo>
                    <a:pt x="18" y="37"/>
                    <a:pt x="16" y="33"/>
                    <a:pt x="16" y="33"/>
                  </a:cubicBezTo>
                  <a:cubicBezTo>
                    <a:pt x="22" y="35"/>
                    <a:pt x="22" y="35"/>
                    <a:pt x="22" y="35"/>
                  </a:cubicBezTo>
                  <a:cubicBezTo>
                    <a:pt x="20" y="24"/>
                    <a:pt x="20" y="24"/>
                    <a:pt x="20" y="24"/>
                  </a:cubicBezTo>
                  <a:cubicBezTo>
                    <a:pt x="26" y="33"/>
                    <a:pt x="26" y="33"/>
                    <a:pt x="26" y="33"/>
                  </a:cubicBezTo>
                  <a:cubicBezTo>
                    <a:pt x="28" y="27"/>
                    <a:pt x="28" y="27"/>
                    <a:pt x="28" y="27"/>
                  </a:cubicBezTo>
                  <a:cubicBezTo>
                    <a:pt x="30" y="33"/>
                    <a:pt x="30" y="33"/>
                    <a:pt x="30" y="33"/>
                  </a:cubicBezTo>
                  <a:cubicBezTo>
                    <a:pt x="36" y="27"/>
                    <a:pt x="36" y="27"/>
                    <a:pt x="36" y="27"/>
                  </a:cubicBezTo>
                  <a:cubicBezTo>
                    <a:pt x="33" y="37"/>
                    <a:pt x="33" y="37"/>
                    <a:pt x="33" y="37"/>
                  </a:cubicBezTo>
                  <a:cubicBezTo>
                    <a:pt x="36" y="37"/>
                    <a:pt x="36" y="37"/>
                    <a:pt x="36" y="37"/>
                  </a:cubicBezTo>
                  <a:cubicBezTo>
                    <a:pt x="36" y="37"/>
                    <a:pt x="36" y="37"/>
                    <a:pt x="36" y="37"/>
                  </a:cubicBezTo>
                  <a:cubicBezTo>
                    <a:pt x="37" y="38"/>
                    <a:pt x="38" y="39"/>
                    <a:pt x="39" y="39"/>
                  </a:cubicBezTo>
                  <a:cubicBezTo>
                    <a:pt x="39" y="39"/>
                    <a:pt x="39" y="39"/>
                    <a:pt x="39" y="39"/>
                  </a:cubicBezTo>
                  <a:cubicBezTo>
                    <a:pt x="33" y="43"/>
                    <a:pt x="33" y="43"/>
                    <a:pt x="33" y="43"/>
                  </a:cubicBezTo>
                  <a:cubicBezTo>
                    <a:pt x="39" y="46"/>
                    <a:pt x="39" y="46"/>
                    <a:pt x="39" y="46"/>
                  </a:cubicBezTo>
                  <a:cubicBezTo>
                    <a:pt x="39" y="47"/>
                    <a:pt x="39" y="47"/>
                    <a:pt x="39" y="47"/>
                  </a:cubicBezTo>
                  <a:cubicBezTo>
                    <a:pt x="32" y="46"/>
                    <a:pt x="32" y="46"/>
                    <a:pt x="32" y="46"/>
                  </a:cubicBezTo>
                  <a:cubicBezTo>
                    <a:pt x="36" y="56"/>
                    <a:pt x="36" y="56"/>
                    <a:pt x="36" y="56"/>
                  </a:cubicBezTo>
                  <a:cubicBezTo>
                    <a:pt x="29" y="49"/>
                    <a:pt x="29" y="49"/>
                    <a:pt x="29" y="49"/>
                  </a:cubicBezTo>
                  <a:cubicBezTo>
                    <a:pt x="27" y="53"/>
                    <a:pt x="27" y="53"/>
                    <a:pt x="27" y="53"/>
                  </a:cubicBezTo>
                  <a:cubicBezTo>
                    <a:pt x="25" y="48"/>
                    <a:pt x="25" y="48"/>
                    <a:pt x="25" y="48"/>
                  </a:cubicBezTo>
                  <a:cubicBezTo>
                    <a:pt x="16" y="55"/>
                    <a:pt x="16" y="55"/>
                    <a:pt x="16" y="55"/>
                  </a:cubicBezTo>
                  <a:cubicBezTo>
                    <a:pt x="19" y="45"/>
                    <a:pt x="19" y="45"/>
                    <a:pt x="19" y="45"/>
                  </a:cubicBezTo>
                  <a:cubicBezTo>
                    <a:pt x="15" y="46"/>
                    <a:pt x="15" y="46"/>
                    <a:pt x="15" y="46"/>
                  </a:cubicBezTo>
                  <a:cubicBezTo>
                    <a:pt x="18" y="43"/>
                    <a:pt x="18" y="43"/>
                    <a:pt x="18" y="43"/>
                  </a:cubicBezTo>
                  <a:cubicBezTo>
                    <a:pt x="9" y="38"/>
                    <a:pt x="9" y="38"/>
                    <a:pt x="9" y="38"/>
                  </a:cubicBezTo>
                  <a:lnTo>
                    <a:pt x="19" y="39"/>
                  </a:lnTo>
                  <a:close/>
                  <a:moveTo>
                    <a:pt x="19" y="39"/>
                  </a:moveTo>
                  <a:cubicBezTo>
                    <a:pt x="19" y="39"/>
                    <a:pt x="19" y="39"/>
                    <a:pt x="19" y="39"/>
                  </a:cubicBezTo>
                </a:path>
              </a:pathLst>
            </a:custGeom>
            <a:solidFill>
              <a:schemeClr val="bg1"/>
            </a:solidFill>
            <a:ln>
              <a:noFill/>
            </a:ln>
          </p:spPr>
          <p:txBody>
            <a:bodyPr anchor="ctr"/>
            <a:lstStyle/>
            <a:p>
              <a:pPr algn="ctr"/>
            </a:p>
          </p:txBody>
        </p:sp>
        <p:sp>
          <p:nvSpPr>
            <p:cNvPr id="14" name="ïṧḷïḓê-Freeform: Shape 20"/>
            <p:cNvSpPr>
              <a:spLocks noChangeAspect="1"/>
            </p:cNvSpPr>
            <p:nvPr/>
          </p:nvSpPr>
          <p:spPr bwMode="auto">
            <a:xfrm>
              <a:off x="3673395" y="3635487"/>
              <a:ext cx="283981" cy="285790"/>
            </a:xfrm>
            <a:custGeom>
              <a:avLst/>
              <a:gdLst>
                <a:gd name="T0" fmla="*/ 51 w 64"/>
                <a:gd name="T1" fmla="*/ 64 h 64"/>
                <a:gd name="T2" fmla="*/ 64 w 64"/>
                <a:gd name="T3" fmla="*/ 13 h 64"/>
                <a:gd name="T4" fmla="*/ 13 w 64"/>
                <a:gd name="T5" fmla="*/ 0 h 64"/>
                <a:gd name="T6" fmla="*/ 0 w 64"/>
                <a:gd name="T7" fmla="*/ 51 h 64"/>
                <a:gd name="T8" fmla="*/ 44 w 64"/>
                <a:gd name="T9" fmla="*/ 12 h 64"/>
                <a:gd name="T10" fmla="*/ 49 w 64"/>
                <a:gd name="T11" fmla="*/ 12 h 64"/>
                <a:gd name="T12" fmla="*/ 49 w 64"/>
                <a:gd name="T13" fmla="*/ 16 h 64"/>
                <a:gd name="T14" fmla="*/ 44 w 64"/>
                <a:gd name="T15" fmla="*/ 16 h 64"/>
                <a:gd name="T16" fmla="*/ 44 w 64"/>
                <a:gd name="T17" fmla="*/ 12 h 64"/>
                <a:gd name="T18" fmla="*/ 40 w 64"/>
                <a:gd name="T19" fmla="*/ 20 h 64"/>
                <a:gd name="T20" fmla="*/ 50 w 64"/>
                <a:gd name="T21" fmla="*/ 18 h 64"/>
                <a:gd name="T22" fmla="*/ 55 w 64"/>
                <a:gd name="T23" fmla="*/ 23 h 64"/>
                <a:gd name="T24" fmla="*/ 54 w 64"/>
                <a:gd name="T25" fmla="*/ 34 h 64"/>
                <a:gd name="T26" fmla="*/ 52 w 64"/>
                <a:gd name="T27" fmla="*/ 34 h 64"/>
                <a:gd name="T28" fmla="*/ 52 w 64"/>
                <a:gd name="T29" fmla="*/ 24 h 64"/>
                <a:gd name="T30" fmla="*/ 51 w 64"/>
                <a:gd name="T31" fmla="*/ 50 h 64"/>
                <a:gd name="T32" fmla="*/ 49 w 64"/>
                <a:gd name="T33" fmla="*/ 52 h 64"/>
                <a:gd name="T34" fmla="*/ 47 w 64"/>
                <a:gd name="T35" fmla="*/ 50 h 64"/>
                <a:gd name="T36" fmla="*/ 46 w 64"/>
                <a:gd name="T37" fmla="*/ 35 h 64"/>
                <a:gd name="T38" fmla="*/ 46 w 64"/>
                <a:gd name="T39" fmla="*/ 51 h 64"/>
                <a:gd name="T40" fmla="*/ 43 w 64"/>
                <a:gd name="T41" fmla="*/ 51 h 64"/>
                <a:gd name="T42" fmla="*/ 42 w 64"/>
                <a:gd name="T43" fmla="*/ 24 h 64"/>
                <a:gd name="T44" fmla="*/ 42 w 64"/>
                <a:gd name="T45" fmla="*/ 33 h 64"/>
                <a:gd name="T46" fmla="*/ 40 w 64"/>
                <a:gd name="T47" fmla="*/ 34 h 64"/>
                <a:gd name="T48" fmla="*/ 39 w 64"/>
                <a:gd name="T49" fmla="*/ 33 h 64"/>
                <a:gd name="T50" fmla="*/ 32 w 64"/>
                <a:gd name="T51" fmla="*/ 8 h 64"/>
                <a:gd name="T52" fmla="*/ 35 w 64"/>
                <a:gd name="T53" fmla="*/ 56 h 64"/>
                <a:gd name="T54" fmla="*/ 32 w 64"/>
                <a:gd name="T55" fmla="*/ 8 h 64"/>
                <a:gd name="T56" fmla="*/ 19 w 64"/>
                <a:gd name="T57" fmla="*/ 11 h 64"/>
                <a:gd name="T58" fmla="*/ 22 w 64"/>
                <a:gd name="T59" fmla="*/ 14 h 64"/>
                <a:gd name="T60" fmla="*/ 19 w 64"/>
                <a:gd name="T61" fmla="*/ 17 h 64"/>
                <a:gd name="T62" fmla="*/ 15 w 64"/>
                <a:gd name="T63" fmla="*/ 14 h 64"/>
                <a:gd name="T64" fmla="*/ 9 w 64"/>
                <a:gd name="T65" fmla="*/ 31 h 64"/>
                <a:gd name="T66" fmla="*/ 10 w 64"/>
                <a:gd name="T67" fmla="*/ 28 h 64"/>
                <a:gd name="T68" fmla="*/ 12 w 64"/>
                <a:gd name="T69" fmla="*/ 21 h 64"/>
                <a:gd name="T70" fmla="*/ 16 w 64"/>
                <a:gd name="T71" fmla="*/ 18 h 64"/>
                <a:gd name="T72" fmla="*/ 24 w 64"/>
                <a:gd name="T73" fmla="*/ 19 h 64"/>
                <a:gd name="T74" fmla="*/ 26 w 64"/>
                <a:gd name="T75" fmla="*/ 25 h 64"/>
                <a:gd name="T76" fmla="*/ 28 w 64"/>
                <a:gd name="T77" fmla="*/ 30 h 64"/>
                <a:gd name="T78" fmla="*/ 28 w 64"/>
                <a:gd name="T79" fmla="*/ 32 h 64"/>
                <a:gd name="T80" fmla="*/ 27 w 64"/>
                <a:gd name="T81" fmla="*/ 33 h 64"/>
                <a:gd name="T82" fmla="*/ 25 w 64"/>
                <a:gd name="T83" fmla="*/ 30 h 64"/>
                <a:gd name="T84" fmla="*/ 23 w 64"/>
                <a:gd name="T85" fmla="*/ 23 h 64"/>
                <a:gd name="T86" fmla="*/ 27 w 64"/>
                <a:gd name="T87" fmla="*/ 38 h 64"/>
                <a:gd name="T88" fmla="*/ 22 w 64"/>
                <a:gd name="T89" fmla="*/ 50 h 64"/>
                <a:gd name="T90" fmla="*/ 21 w 64"/>
                <a:gd name="T91" fmla="*/ 52 h 64"/>
                <a:gd name="T92" fmla="*/ 19 w 64"/>
                <a:gd name="T93" fmla="*/ 50 h 64"/>
                <a:gd name="T94" fmla="*/ 18 w 64"/>
                <a:gd name="T95" fmla="*/ 38 h 64"/>
                <a:gd name="T96" fmla="*/ 18 w 64"/>
                <a:gd name="T97" fmla="*/ 51 h 64"/>
                <a:gd name="T98" fmla="*/ 16 w 64"/>
                <a:gd name="T99" fmla="*/ 51 h 64"/>
                <a:gd name="T100" fmla="*/ 15 w 64"/>
                <a:gd name="T101" fmla="*/ 38 h 64"/>
                <a:gd name="T102" fmla="*/ 15 w 64"/>
                <a:gd name="T103" fmla="*/ 23 h 64"/>
                <a:gd name="T104" fmla="*/ 13 w 64"/>
                <a:gd name="T105" fmla="*/ 27 h 64"/>
                <a:gd name="T106" fmla="*/ 12 w 64"/>
                <a:gd name="T107" fmla="*/ 32 h 64"/>
                <a:gd name="T108" fmla="*/ 10 w 64"/>
                <a:gd name="T109" fmla="*/ 33 h 64"/>
                <a:gd name="T110" fmla="*/ 9 w 64"/>
                <a:gd name="T111" fmla="*/ 31 h 64"/>
                <a:gd name="T112" fmla="*/ 9 w 64"/>
                <a:gd name="T11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4" h="64">
                  <a:moveTo>
                    <a:pt x="13" y="64"/>
                  </a:moveTo>
                  <a:cubicBezTo>
                    <a:pt x="51" y="64"/>
                    <a:pt x="51" y="64"/>
                    <a:pt x="51" y="64"/>
                  </a:cubicBezTo>
                  <a:cubicBezTo>
                    <a:pt x="58" y="64"/>
                    <a:pt x="64" y="58"/>
                    <a:pt x="64" y="51"/>
                  </a:cubicBezTo>
                  <a:cubicBezTo>
                    <a:pt x="64" y="13"/>
                    <a:pt x="64" y="13"/>
                    <a:pt x="64" y="13"/>
                  </a:cubicBezTo>
                  <a:cubicBezTo>
                    <a:pt x="64" y="6"/>
                    <a:pt x="58" y="0"/>
                    <a:pt x="51" y="0"/>
                  </a:cubicBezTo>
                  <a:cubicBezTo>
                    <a:pt x="13" y="0"/>
                    <a:pt x="13" y="0"/>
                    <a:pt x="13" y="0"/>
                  </a:cubicBezTo>
                  <a:cubicBezTo>
                    <a:pt x="6" y="0"/>
                    <a:pt x="0" y="6"/>
                    <a:pt x="0" y="13"/>
                  </a:cubicBezTo>
                  <a:cubicBezTo>
                    <a:pt x="0" y="51"/>
                    <a:pt x="0" y="51"/>
                    <a:pt x="0" y="51"/>
                  </a:cubicBezTo>
                  <a:cubicBezTo>
                    <a:pt x="0" y="58"/>
                    <a:pt x="6" y="64"/>
                    <a:pt x="13" y="64"/>
                  </a:cubicBezTo>
                  <a:close/>
                  <a:moveTo>
                    <a:pt x="44" y="12"/>
                  </a:moveTo>
                  <a:cubicBezTo>
                    <a:pt x="45" y="11"/>
                    <a:pt x="46" y="11"/>
                    <a:pt x="47" y="11"/>
                  </a:cubicBezTo>
                  <a:cubicBezTo>
                    <a:pt x="48" y="11"/>
                    <a:pt x="48" y="11"/>
                    <a:pt x="49" y="12"/>
                  </a:cubicBezTo>
                  <a:cubicBezTo>
                    <a:pt x="50" y="12"/>
                    <a:pt x="50" y="13"/>
                    <a:pt x="50" y="14"/>
                  </a:cubicBezTo>
                  <a:cubicBezTo>
                    <a:pt x="50" y="15"/>
                    <a:pt x="50" y="16"/>
                    <a:pt x="49" y="16"/>
                  </a:cubicBezTo>
                  <a:cubicBezTo>
                    <a:pt x="48" y="17"/>
                    <a:pt x="48" y="17"/>
                    <a:pt x="47" y="17"/>
                  </a:cubicBezTo>
                  <a:cubicBezTo>
                    <a:pt x="46" y="17"/>
                    <a:pt x="45" y="17"/>
                    <a:pt x="44" y="16"/>
                  </a:cubicBezTo>
                  <a:cubicBezTo>
                    <a:pt x="44" y="16"/>
                    <a:pt x="43" y="15"/>
                    <a:pt x="43" y="14"/>
                  </a:cubicBezTo>
                  <a:cubicBezTo>
                    <a:pt x="43" y="13"/>
                    <a:pt x="44" y="12"/>
                    <a:pt x="44" y="12"/>
                  </a:cubicBezTo>
                  <a:close/>
                  <a:moveTo>
                    <a:pt x="39" y="23"/>
                  </a:moveTo>
                  <a:cubicBezTo>
                    <a:pt x="39" y="21"/>
                    <a:pt x="39" y="20"/>
                    <a:pt x="40" y="20"/>
                  </a:cubicBezTo>
                  <a:cubicBezTo>
                    <a:pt x="41" y="19"/>
                    <a:pt x="42" y="18"/>
                    <a:pt x="43" y="18"/>
                  </a:cubicBezTo>
                  <a:cubicBezTo>
                    <a:pt x="50" y="18"/>
                    <a:pt x="50" y="18"/>
                    <a:pt x="50" y="18"/>
                  </a:cubicBezTo>
                  <a:cubicBezTo>
                    <a:pt x="52" y="18"/>
                    <a:pt x="53" y="19"/>
                    <a:pt x="53" y="20"/>
                  </a:cubicBezTo>
                  <a:cubicBezTo>
                    <a:pt x="54" y="20"/>
                    <a:pt x="55" y="21"/>
                    <a:pt x="55" y="23"/>
                  </a:cubicBezTo>
                  <a:cubicBezTo>
                    <a:pt x="55" y="33"/>
                    <a:pt x="55" y="33"/>
                    <a:pt x="55" y="33"/>
                  </a:cubicBezTo>
                  <a:cubicBezTo>
                    <a:pt x="55" y="33"/>
                    <a:pt x="55" y="34"/>
                    <a:pt x="54" y="34"/>
                  </a:cubicBezTo>
                  <a:cubicBezTo>
                    <a:pt x="54" y="34"/>
                    <a:pt x="54" y="34"/>
                    <a:pt x="53" y="34"/>
                  </a:cubicBezTo>
                  <a:cubicBezTo>
                    <a:pt x="53" y="34"/>
                    <a:pt x="52" y="34"/>
                    <a:pt x="52" y="34"/>
                  </a:cubicBezTo>
                  <a:cubicBezTo>
                    <a:pt x="52" y="34"/>
                    <a:pt x="52" y="33"/>
                    <a:pt x="52" y="33"/>
                  </a:cubicBezTo>
                  <a:cubicBezTo>
                    <a:pt x="52" y="24"/>
                    <a:pt x="52" y="24"/>
                    <a:pt x="52" y="24"/>
                  </a:cubicBezTo>
                  <a:cubicBezTo>
                    <a:pt x="51" y="24"/>
                    <a:pt x="51" y="24"/>
                    <a:pt x="51" y="24"/>
                  </a:cubicBezTo>
                  <a:cubicBezTo>
                    <a:pt x="51" y="50"/>
                    <a:pt x="51" y="50"/>
                    <a:pt x="51" y="50"/>
                  </a:cubicBezTo>
                  <a:cubicBezTo>
                    <a:pt x="51" y="50"/>
                    <a:pt x="51" y="51"/>
                    <a:pt x="50" y="51"/>
                  </a:cubicBezTo>
                  <a:cubicBezTo>
                    <a:pt x="50" y="51"/>
                    <a:pt x="50" y="52"/>
                    <a:pt x="49" y="52"/>
                  </a:cubicBezTo>
                  <a:cubicBezTo>
                    <a:pt x="49" y="52"/>
                    <a:pt x="48" y="51"/>
                    <a:pt x="48" y="51"/>
                  </a:cubicBezTo>
                  <a:cubicBezTo>
                    <a:pt x="47" y="51"/>
                    <a:pt x="47" y="50"/>
                    <a:pt x="47" y="50"/>
                  </a:cubicBezTo>
                  <a:cubicBezTo>
                    <a:pt x="47" y="35"/>
                    <a:pt x="47" y="35"/>
                    <a:pt x="47" y="35"/>
                  </a:cubicBezTo>
                  <a:cubicBezTo>
                    <a:pt x="46" y="35"/>
                    <a:pt x="46" y="35"/>
                    <a:pt x="46" y="35"/>
                  </a:cubicBezTo>
                  <a:cubicBezTo>
                    <a:pt x="46" y="50"/>
                    <a:pt x="46" y="50"/>
                    <a:pt x="46" y="50"/>
                  </a:cubicBezTo>
                  <a:cubicBezTo>
                    <a:pt x="46" y="50"/>
                    <a:pt x="46" y="51"/>
                    <a:pt x="46" y="51"/>
                  </a:cubicBezTo>
                  <a:cubicBezTo>
                    <a:pt x="45" y="51"/>
                    <a:pt x="45" y="52"/>
                    <a:pt x="44" y="52"/>
                  </a:cubicBezTo>
                  <a:cubicBezTo>
                    <a:pt x="44" y="52"/>
                    <a:pt x="43" y="51"/>
                    <a:pt x="43" y="51"/>
                  </a:cubicBezTo>
                  <a:cubicBezTo>
                    <a:pt x="43" y="51"/>
                    <a:pt x="42" y="50"/>
                    <a:pt x="42" y="50"/>
                  </a:cubicBezTo>
                  <a:cubicBezTo>
                    <a:pt x="42" y="24"/>
                    <a:pt x="42" y="24"/>
                    <a:pt x="42" y="24"/>
                  </a:cubicBezTo>
                  <a:cubicBezTo>
                    <a:pt x="42" y="24"/>
                    <a:pt x="42" y="24"/>
                    <a:pt x="42" y="24"/>
                  </a:cubicBezTo>
                  <a:cubicBezTo>
                    <a:pt x="42" y="33"/>
                    <a:pt x="42" y="33"/>
                    <a:pt x="42" y="33"/>
                  </a:cubicBezTo>
                  <a:cubicBezTo>
                    <a:pt x="42" y="33"/>
                    <a:pt x="41" y="34"/>
                    <a:pt x="41" y="34"/>
                  </a:cubicBezTo>
                  <a:cubicBezTo>
                    <a:pt x="41" y="34"/>
                    <a:pt x="41" y="34"/>
                    <a:pt x="40" y="34"/>
                  </a:cubicBezTo>
                  <a:cubicBezTo>
                    <a:pt x="40" y="34"/>
                    <a:pt x="39" y="34"/>
                    <a:pt x="39" y="34"/>
                  </a:cubicBezTo>
                  <a:cubicBezTo>
                    <a:pt x="39" y="34"/>
                    <a:pt x="39" y="33"/>
                    <a:pt x="39" y="33"/>
                  </a:cubicBezTo>
                  <a:lnTo>
                    <a:pt x="39" y="23"/>
                  </a:lnTo>
                  <a:close/>
                  <a:moveTo>
                    <a:pt x="32" y="8"/>
                  </a:moveTo>
                  <a:cubicBezTo>
                    <a:pt x="35" y="8"/>
                    <a:pt x="35" y="8"/>
                    <a:pt x="35" y="8"/>
                  </a:cubicBezTo>
                  <a:cubicBezTo>
                    <a:pt x="35" y="56"/>
                    <a:pt x="35" y="56"/>
                    <a:pt x="35" y="56"/>
                  </a:cubicBezTo>
                  <a:cubicBezTo>
                    <a:pt x="32" y="56"/>
                    <a:pt x="32" y="56"/>
                    <a:pt x="32" y="56"/>
                  </a:cubicBezTo>
                  <a:lnTo>
                    <a:pt x="32" y="8"/>
                  </a:lnTo>
                  <a:close/>
                  <a:moveTo>
                    <a:pt x="16" y="12"/>
                  </a:moveTo>
                  <a:cubicBezTo>
                    <a:pt x="17" y="11"/>
                    <a:pt x="18" y="11"/>
                    <a:pt x="19" y="11"/>
                  </a:cubicBezTo>
                  <a:cubicBezTo>
                    <a:pt x="20" y="11"/>
                    <a:pt x="21" y="11"/>
                    <a:pt x="21" y="12"/>
                  </a:cubicBezTo>
                  <a:cubicBezTo>
                    <a:pt x="22" y="12"/>
                    <a:pt x="22" y="13"/>
                    <a:pt x="22" y="14"/>
                  </a:cubicBezTo>
                  <a:cubicBezTo>
                    <a:pt x="22" y="15"/>
                    <a:pt x="22" y="16"/>
                    <a:pt x="21" y="16"/>
                  </a:cubicBezTo>
                  <a:cubicBezTo>
                    <a:pt x="21" y="17"/>
                    <a:pt x="20" y="17"/>
                    <a:pt x="19" y="17"/>
                  </a:cubicBezTo>
                  <a:cubicBezTo>
                    <a:pt x="18" y="17"/>
                    <a:pt x="17" y="17"/>
                    <a:pt x="16" y="16"/>
                  </a:cubicBezTo>
                  <a:cubicBezTo>
                    <a:pt x="16" y="16"/>
                    <a:pt x="15" y="15"/>
                    <a:pt x="15" y="14"/>
                  </a:cubicBezTo>
                  <a:cubicBezTo>
                    <a:pt x="15" y="13"/>
                    <a:pt x="16" y="12"/>
                    <a:pt x="16" y="12"/>
                  </a:cubicBezTo>
                  <a:close/>
                  <a:moveTo>
                    <a:pt x="9" y="31"/>
                  </a:moveTo>
                  <a:cubicBezTo>
                    <a:pt x="9" y="31"/>
                    <a:pt x="10" y="31"/>
                    <a:pt x="10" y="30"/>
                  </a:cubicBezTo>
                  <a:cubicBezTo>
                    <a:pt x="10" y="30"/>
                    <a:pt x="10" y="29"/>
                    <a:pt x="10" y="28"/>
                  </a:cubicBezTo>
                  <a:cubicBezTo>
                    <a:pt x="11" y="27"/>
                    <a:pt x="11" y="26"/>
                    <a:pt x="11" y="25"/>
                  </a:cubicBezTo>
                  <a:cubicBezTo>
                    <a:pt x="12" y="24"/>
                    <a:pt x="12" y="22"/>
                    <a:pt x="12" y="21"/>
                  </a:cubicBezTo>
                  <a:cubicBezTo>
                    <a:pt x="13" y="21"/>
                    <a:pt x="13" y="20"/>
                    <a:pt x="14" y="19"/>
                  </a:cubicBezTo>
                  <a:cubicBezTo>
                    <a:pt x="15" y="19"/>
                    <a:pt x="15" y="18"/>
                    <a:pt x="16" y="18"/>
                  </a:cubicBezTo>
                  <a:cubicBezTo>
                    <a:pt x="21" y="18"/>
                    <a:pt x="21" y="18"/>
                    <a:pt x="21" y="18"/>
                  </a:cubicBezTo>
                  <a:cubicBezTo>
                    <a:pt x="22" y="18"/>
                    <a:pt x="23" y="19"/>
                    <a:pt x="24" y="19"/>
                  </a:cubicBezTo>
                  <a:cubicBezTo>
                    <a:pt x="25" y="20"/>
                    <a:pt x="25" y="21"/>
                    <a:pt x="25" y="21"/>
                  </a:cubicBezTo>
                  <a:cubicBezTo>
                    <a:pt x="26" y="22"/>
                    <a:pt x="26" y="24"/>
                    <a:pt x="26" y="25"/>
                  </a:cubicBezTo>
                  <a:cubicBezTo>
                    <a:pt x="26" y="26"/>
                    <a:pt x="27" y="27"/>
                    <a:pt x="27" y="28"/>
                  </a:cubicBezTo>
                  <a:cubicBezTo>
                    <a:pt x="27" y="29"/>
                    <a:pt x="28" y="30"/>
                    <a:pt x="28" y="30"/>
                  </a:cubicBezTo>
                  <a:cubicBezTo>
                    <a:pt x="28" y="31"/>
                    <a:pt x="28" y="31"/>
                    <a:pt x="28" y="31"/>
                  </a:cubicBezTo>
                  <a:cubicBezTo>
                    <a:pt x="28" y="32"/>
                    <a:pt x="28" y="32"/>
                    <a:pt x="28" y="32"/>
                  </a:cubicBezTo>
                  <a:cubicBezTo>
                    <a:pt x="28" y="32"/>
                    <a:pt x="28" y="33"/>
                    <a:pt x="27" y="33"/>
                  </a:cubicBezTo>
                  <a:cubicBezTo>
                    <a:pt x="27" y="33"/>
                    <a:pt x="27" y="33"/>
                    <a:pt x="27" y="33"/>
                  </a:cubicBezTo>
                  <a:cubicBezTo>
                    <a:pt x="26" y="33"/>
                    <a:pt x="26" y="33"/>
                    <a:pt x="26" y="32"/>
                  </a:cubicBezTo>
                  <a:cubicBezTo>
                    <a:pt x="26" y="32"/>
                    <a:pt x="25" y="31"/>
                    <a:pt x="25" y="30"/>
                  </a:cubicBezTo>
                  <a:cubicBezTo>
                    <a:pt x="25" y="29"/>
                    <a:pt x="25" y="28"/>
                    <a:pt x="24" y="27"/>
                  </a:cubicBezTo>
                  <a:cubicBezTo>
                    <a:pt x="24" y="26"/>
                    <a:pt x="23" y="25"/>
                    <a:pt x="23" y="23"/>
                  </a:cubicBezTo>
                  <a:cubicBezTo>
                    <a:pt x="22" y="23"/>
                    <a:pt x="22" y="23"/>
                    <a:pt x="22" y="23"/>
                  </a:cubicBezTo>
                  <a:cubicBezTo>
                    <a:pt x="27" y="38"/>
                    <a:pt x="27" y="38"/>
                    <a:pt x="27" y="38"/>
                  </a:cubicBezTo>
                  <a:cubicBezTo>
                    <a:pt x="22" y="38"/>
                    <a:pt x="22" y="38"/>
                    <a:pt x="22" y="38"/>
                  </a:cubicBezTo>
                  <a:cubicBezTo>
                    <a:pt x="22" y="50"/>
                    <a:pt x="22" y="50"/>
                    <a:pt x="22" y="50"/>
                  </a:cubicBezTo>
                  <a:cubicBezTo>
                    <a:pt x="22" y="50"/>
                    <a:pt x="22" y="51"/>
                    <a:pt x="22" y="51"/>
                  </a:cubicBezTo>
                  <a:cubicBezTo>
                    <a:pt x="22" y="51"/>
                    <a:pt x="21" y="52"/>
                    <a:pt x="21" y="52"/>
                  </a:cubicBezTo>
                  <a:cubicBezTo>
                    <a:pt x="20" y="52"/>
                    <a:pt x="20" y="51"/>
                    <a:pt x="20" y="51"/>
                  </a:cubicBezTo>
                  <a:cubicBezTo>
                    <a:pt x="19" y="51"/>
                    <a:pt x="19" y="50"/>
                    <a:pt x="19" y="50"/>
                  </a:cubicBezTo>
                  <a:cubicBezTo>
                    <a:pt x="19" y="38"/>
                    <a:pt x="19" y="38"/>
                    <a:pt x="19" y="38"/>
                  </a:cubicBezTo>
                  <a:cubicBezTo>
                    <a:pt x="18" y="38"/>
                    <a:pt x="18" y="38"/>
                    <a:pt x="18" y="38"/>
                  </a:cubicBezTo>
                  <a:cubicBezTo>
                    <a:pt x="18" y="50"/>
                    <a:pt x="18" y="50"/>
                    <a:pt x="18" y="50"/>
                  </a:cubicBezTo>
                  <a:cubicBezTo>
                    <a:pt x="18" y="50"/>
                    <a:pt x="18" y="51"/>
                    <a:pt x="18" y="51"/>
                  </a:cubicBezTo>
                  <a:cubicBezTo>
                    <a:pt x="18" y="51"/>
                    <a:pt x="17" y="52"/>
                    <a:pt x="17" y="52"/>
                  </a:cubicBezTo>
                  <a:cubicBezTo>
                    <a:pt x="16" y="52"/>
                    <a:pt x="16" y="51"/>
                    <a:pt x="16" y="51"/>
                  </a:cubicBezTo>
                  <a:cubicBezTo>
                    <a:pt x="15" y="51"/>
                    <a:pt x="15" y="50"/>
                    <a:pt x="15" y="50"/>
                  </a:cubicBezTo>
                  <a:cubicBezTo>
                    <a:pt x="15" y="38"/>
                    <a:pt x="15" y="38"/>
                    <a:pt x="15" y="38"/>
                  </a:cubicBezTo>
                  <a:cubicBezTo>
                    <a:pt x="11" y="38"/>
                    <a:pt x="11" y="38"/>
                    <a:pt x="11" y="38"/>
                  </a:cubicBezTo>
                  <a:cubicBezTo>
                    <a:pt x="15" y="23"/>
                    <a:pt x="15" y="23"/>
                    <a:pt x="15" y="23"/>
                  </a:cubicBezTo>
                  <a:cubicBezTo>
                    <a:pt x="15" y="23"/>
                    <a:pt x="15" y="23"/>
                    <a:pt x="15" y="23"/>
                  </a:cubicBezTo>
                  <a:cubicBezTo>
                    <a:pt x="14" y="25"/>
                    <a:pt x="14" y="26"/>
                    <a:pt x="13" y="27"/>
                  </a:cubicBezTo>
                  <a:cubicBezTo>
                    <a:pt x="13" y="28"/>
                    <a:pt x="13" y="29"/>
                    <a:pt x="12" y="30"/>
                  </a:cubicBezTo>
                  <a:cubicBezTo>
                    <a:pt x="12" y="31"/>
                    <a:pt x="12" y="32"/>
                    <a:pt x="12" y="32"/>
                  </a:cubicBezTo>
                  <a:cubicBezTo>
                    <a:pt x="12" y="33"/>
                    <a:pt x="11" y="33"/>
                    <a:pt x="11" y="33"/>
                  </a:cubicBezTo>
                  <a:cubicBezTo>
                    <a:pt x="10" y="33"/>
                    <a:pt x="10" y="33"/>
                    <a:pt x="10" y="33"/>
                  </a:cubicBezTo>
                  <a:cubicBezTo>
                    <a:pt x="10" y="33"/>
                    <a:pt x="9" y="32"/>
                    <a:pt x="9" y="32"/>
                  </a:cubicBezTo>
                  <a:cubicBezTo>
                    <a:pt x="9" y="32"/>
                    <a:pt x="9" y="31"/>
                    <a:pt x="9" y="31"/>
                  </a:cubicBezTo>
                  <a:close/>
                  <a:moveTo>
                    <a:pt x="9" y="31"/>
                  </a:moveTo>
                  <a:cubicBezTo>
                    <a:pt x="9" y="31"/>
                    <a:pt x="9" y="31"/>
                    <a:pt x="9" y="31"/>
                  </a:cubicBezTo>
                </a:path>
              </a:pathLst>
            </a:custGeom>
            <a:solidFill>
              <a:schemeClr val="bg1"/>
            </a:solidFill>
            <a:ln>
              <a:noFill/>
            </a:ln>
          </p:spPr>
          <p:txBody>
            <a:bodyPr anchor="ctr"/>
            <a:lstStyle/>
            <a:p>
              <a:pPr algn="ctr"/>
            </a:p>
          </p:txBody>
        </p:sp>
        <p:sp>
          <p:nvSpPr>
            <p:cNvPr id="15" name="ïṧḷïḓê-Freeform: Shape 21"/>
            <p:cNvSpPr>
              <a:spLocks noChangeAspect="1"/>
            </p:cNvSpPr>
            <p:nvPr/>
          </p:nvSpPr>
          <p:spPr bwMode="auto">
            <a:xfrm>
              <a:off x="2076099" y="3639945"/>
              <a:ext cx="283981" cy="285790"/>
            </a:xfrm>
            <a:custGeom>
              <a:avLst/>
              <a:gdLst>
                <a:gd name="T0" fmla="*/ 51 w 64"/>
                <a:gd name="T1" fmla="*/ 64 h 64"/>
                <a:gd name="T2" fmla="*/ 64 w 64"/>
                <a:gd name="T3" fmla="*/ 13 h 64"/>
                <a:gd name="T4" fmla="*/ 13 w 64"/>
                <a:gd name="T5" fmla="*/ 0 h 64"/>
                <a:gd name="T6" fmla="*/ 0 w 64"/>
                <a:gd name="T7" fmla="*/ 51 h 64"/>
                <a:gd name="T8" fmla="*/ 45 w 64"/>
                <a:gd name="T9" fmla="*/ 26 h 64"/>
                <a:gd name="T10" fmla="*/ 45 w 64"/>
                <a:gd name="T11" fmla="*/ 36 h 64"/>
                <a:gd name="T12" fmla="*/ 45 w 64"/>
                <a:gd name="T13" fmla="*/ 26 h 64"/>
                <a:gd name="T14" fmla="*/ 37 w 64"/>
                <a:gd name="T15" fmla="*/ 24 h 64"/>
                <a:gd name="T16" fmla="*/ 41 w 64"/>
                <a:gd name="T17" fmla="*/ 37 h 64"/>
                <a:gd name="T18" fmla="*/ 45 w 64"/>
                <a:gd name="T19" fmla="*/ 37 h 64"/>
                <a:gd name="T20" fmla="*/ 50 w 64"/>
                <a:gd name="T21" fmla="*/ 36 h 64"/>
                <a:gd name="T22" fmla="*/ 55 w 64"/>
                <a:gd name="T23" fmla="*/ 23 h 64"/>
                <a:gd name="T24" fmla="*/ 53 w 64"/>
                <a:gd name="T25" fmla="*/ 40 h 64"/>
                <a:gd name="T26" fmla="*/ 50 w 64"/>
                <a:gd name="T27" fmla="*/ 52 h 64"/>
                <a:gd name="T28" fmla="*/ 40 w 64"/>
                <a:gd name="T29" fmla="*/ 43 h 64"/>
                <a:gd name="T30" fmla="*/ 34 w 64"/>
                <a:gd name="T31" fmla="*/ 25 h 64"/>
                <a:gd name="T32" fmla="*/ 14 w 64"/>
                <a:gd name="T33" fmla="*/ 21 h 64"/>
                <a:gd name="T34" fmla="*/ 18 w 64"/>
                <a:gd name="T35" fmla="*/ 19 h 64"/>
                <a:gd name="T36" fmla="*/ 22 w 64"/>
                <a:gd name="T37" fmla="*/ 19 h 64"/>
                <a:gd name="T38" fmla="*/ 25 w 64"/>
                <a:gd name="T39" fmla="*/ 23 h 64"/>
                <a:gd name="T40" fmla="*/ 25 w 64"/>
                <a:gd name="T41" fmla="*/ 29 h 64"/>
                <a:gd name="T42" fmla="*/ 23 w 64"/>
                <a:gd name="T43" fmla="*/ 24 h 64"/>
                <a:gd name="T44" fmla="*/ 21 w 64"/>
                <a:gd name="T45" fmla="*/ 21 h 64"/>
                <a:gd name="T46" fmla="*/ 18 w 64"/>
                <a:gd name="T47" fmla="*/ 21 h 64"/>
                <a:gd name="T48" fmla="*/ 15 w 64"/>
                <a:gd name="T49" fmla="*/ 22 h 64"/>
                <a:gd name="T50" fmla="*/ 12 w 64"/>
                <a:gd name="T51" fmla="*/ 25 h 64"/>
                <a:gd name="T52" fmla="*/ 14 w 64"/>
                <a:gd name="T53" fmla="*/ 21 h 64"/>
                <a:gd name="T54" fmla="*/ 18 w 64"/>
                <a:gd name="T55" fmla="*/ 36 h 64"/>
                <a:gd name="T56" fmla="*/ 18 w 64"/>
                <a:gd name="T57" fmla="*/ 26 h 64"/>
                <a:gd name="T58" fmla="*/ 9 w 64"/>
                <a:gd name="T59" fmla="*/ 41 h 64"/>
                <a:gd name="T60" fmla="*/ 18 w 64"/>
                <a:gd name="T61" fmla="*/ 37 h 64"/>
                <a:gd name="T62" fmla="*/ 29 w 64"/>
                <a:gd name="T63" fmla="*/ 45 h 64"/>
                <a:gd name="T64" fmla="*/ 34 w 64"/>
                <a:gd name="T65" fmla="*/ 44 h 64"/>
                <a:gd name="T66" fmla="*/ 28 w 64"/>
                <a:gd name="T67" fmla="*/ 48 h 64"/>
                <a:gd name="T68" fmla="*/ 27 w 64"/>
                <a:gd name="T69" fmla="*/ 48 h 64"/>
                <a:gd name="T70" fmla="*/ 27 w 64"/>
                <a:gd name="T71" fmla="*/ 48 h 64"/>
                <a:gd name="T72" fmla="*/ 23 w 64"/>
                <a:gd name="T73" fmla="*/ 52 h 64"/>
                <a:gd name="T74" fmla="*/ 12 w 64"/>
                <a:gd name="T75" fmla="*/ 44 h 64"/>
                <a:gd name="T76" fmla="*/ 8 w 64"/>
                <a:gd name="T77" fmla="*/ 52 h 64"/>
                <a:gd name="T78" fmla="*/ 9 w 64"/>
                <a:gd name="T79" fmla="*/ 4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4">
                  <a:moveTo>
                    <a:pt x="13" y="64"/>
                  </a:moveTo>
                  <a:cubicBezTo>
                    <a:pt x="51" y="64"/>
                    <a:pt x="51" y="64"/>
                    <a:pt x="51" y="64"/>
                  </a:cubicBezTo>
                  <a:cubicBezTo>
                    <a:pt x="58" y="64"/>
                    <a:pt x="64" y="58"/>
                    <a:pt x="64" y="51"/>
                  </a:cubicBezTo>
                  <a:cubicBezTo>
                    <a:pt x="64" y="13"/>
                    <a:pt x="64" y="13"/>
                    <a:pt x="64" y="13"/>
                  </a:cubicBezTo>
                  <a:cubicBezTo>
                    <a:pt x="64" y="6"/>
                    <a:pt x="58" y="0"/>
                    <a:pt x="51" y="0"/>
                  </a:cubicBezTo>
                  <a:cubicBezTo>
                    <a:pt x="13" y="0"/>
                    <a:pt x="13" y="0"/>
                    <a:pt x="13" y="0"/>
                  </a:cubicBezTo>
                  <a:cubicBezTo>
                    <a:pt x="6" y="0"/>
                    <a:pt x="0" y="6"/>
                    <a:pt x="0" y="13"/>
                  </a:cubicBezTo>
                  <a:cubicBezTo>
                    <a:pt x="0" y="51"/>
                    <a:pt x="0" y="51"/>
                    <a:pt x="0" y="51"/>
                  </a:cubicBezTo>
                  <a:cubicBezTo>
                    <a:pt x="0" y="58"/>
                    <a:pt x="6" y="64"/>
                    <a:pt x="13" y="64"/>
                  </a:cubicBezTo>
                  <a:close/>
                  <a:moveTo>
                    <a:pt x="45" y="26"/>
                  </a:moveTo>
                  <a:cubicBezTo>
                    <a:pt x="48" y="26"/>
                    <a:pt x="50" y="28"/>
                    <a:pt x="50" y="31"/>
                  </a:cubicBezTo>
                  <a:cubicBezTo>
                    <a:pt x="50" y="33"/>
                    <a:pt x="48" y="36"/>
                    <a:pt x="45" y="36"/>
                  </a:cubicBezTo>
                  <a:cubicBezTo>
                    <a:pt x="42" y="36"/>
                    <a:pt x="40" y="33"/>
                    <a:pt x="40" y="31"/>
                  </a:cubicBezTo>
                  <a:cubicBezTo>
                    <a:pt x="40" y="28"/>
                    <a:pt x="42" y="26"/>
                    <a:pt x="45" y="26"/>
                  </a:cubicBezTo>
                  <a:close/>
                  <a:moveTo>
                    <a:pt x="35" y="23"/>
                  </a:moveTo>
                  <a:cubicBezTo>
                    <a:pt x="36" y="23"/>
                    <a:pt x="37" y="23"/>
                    <a:pt x="37" y="24"/>
                  </a:cubicBezTo>
                  <a:cubicBezTo>
                    <a:pt x="40" y="36"/>
                    <a:pt x="40" y="36"/>
                    <a:pt x="40" y="36"/>
                  </a:cubicBezTo>
                  <a:cubicBezTo>
                    <a:pt x="40" y="36"/>
                    <a:pt x="40" y="38"/>
                    <a:pt x="41" y="37"/>
                  </a:cubicBezTo>
                  <a:cubicBezTo>
                    <a:pt x="42" y="37"/>
                    <a:pt x="43" y="37"/>
                    <a:pt x="45" y="37"/>
                  </a:cubicBezTo>
                  <a:cubicBezTo>
                    <a:pt x="45" y="37"/>
                    <a:pt x="45" y="37"/>
                    <a:pt x="45" y="37"/>
                  </a:cubicBezTo>
                  <a:cubicBezTo>
                    <a:pt x="47" y="37"/>
                    <a:pt x="48" y="37"/>
                    <a:pt x="49" y="37"/>
                  </a:cubicBezTo>
                  <a:cubicBezTo>
                    <a:pt x="50" y="38"/>
                    <a:pt x="50" y="36"/>
                    <a:pt x="50" y="36"/>
                  </a:cubicBezTo>
                  <a:cubicBezTo>
                    <a:pt x="53" y="24"/>
                    <a:pt x="53" y="24"/>
                    <a:pt x="53" y="24"/>
                  </a:cubicBezTo>
                  <a:cubicBezTo>
                    <a:pt x="53" y="23"/>
                    <a:pt x="54" y="23"/>
                    <a:pt x="55" y="23"/>
                  </a:cubicBezTo>
                  <a:cubicBezTo>
                    <a:pt x="56" y="23"/>
                    <a:pt x="56" y="24"/>
                    <a:pt x="56" y="25"/>
                  </a:cubicBezTo>
                  <a:cubicBezTo>
                    <a:pt x="56" y="25"/>
                    <a:pt x="53" y="39"/>
                    <a:pt x="53" y="40"/>
                  </a:cubicBezTo>
                  <a:cubicBezTo>
                    <a:pt x="53" y="42"/>
                    <a:pt x="50" y="43"/>
                    <a:pt x="50" y="43"/>
                  </a:cubicBezTo>
                  <a:cubicBezTo>
                    <a:pt x="50" y="52"/>
                    <a:pt x="50" y="52"/>
                    <a:pt x="50" y="52"/>
                  </a:cubicBezTo>
                  <a:cubicBezTo>
                    <a:pt x="40" y="52"/>
                    <a:pt x="40" y="52"/>
                    <a:pt x="40" y="52"/>
                  </a:cubicBezTo>
                  <a:cubicBezTo>
                    <a:pt x="40" y="43"/>
                    <a:pt x="40" y="43"/>
                    <a:pt x="40" y="43"/>
                  </a:cubicBezTo>
                  <a:cubicBezTo>
                    <a:pt x="40" y="43"/>
                    <a:pt x="37" y="42"/>
                    <a:pt x="37" y="40"/>
                  </a:cubicBezTo>
                  <a:cubicBezTo>
                    <a:pt x="37" y="39"/>
                    <a:pt x="34" y="25"/>
                    <a:pt x="34" y="25"/>
                  </a:cubicBezTo>
                  <a:cubicBezTo>
                    <a:pt x="34" y="24"/>
                    <a:pt x="34" y="23"/>
                    <a:pt x="35" y="23"/>
                  </a:cubicBezTo>
                  <a:close/>
                  <a:moveTo>
                    <a:pt x="14" y="21"/>
                  </a:moveTo>
                  <a:cubicBezTo>
                    <a:pt x="15" y="14"/>
                    <a:pt x="15" y="14"/>
                    <a:pt x="15" y="14"/>
                  </a:cubicBezTo>
                  <a:cubicBezTo>
                    <a:pt x="18" y="19"/>
                    <a:pt x="18" y="19"/>
                    <a:pt x="18" y="19"/>
                  </a:cubicBezTo>
                  <a:cubicBezTo>
                    <a:pt x="23" y="12"/>
                    <a:pt x="23" y="12"/>
                    <a:pt x="23" y="12"/>
                  </a:cubicBezTo>
                  <a:cubicBezTo>
                    <a:pt x="22" y="19"/>
                    <a:pt x="22" y="19"/>
                    <a:pt x="22" y="19"/>
                  </a:cubicBezTo>
                  <a:cubicBezTo>
                    <a:pt x="28" y="17"/>
                    <a:pt x="28" y="17"/>
                    <a:pt x="28" y="17"/>
                  </a:cubicBezTo>
                  <a:cubicBezTo>
                    <a:pt x="25" y="23"/>
                    <a:pt x="25" y="23"/>
                    <a:pt x="25" y="23"/>
                  </a:cubicBezTo>
                  <a:cubicBezTo>
                    <a:pt x="31" y="22"/>
                    <a:pt x="31" y="22"/>
                    <a:pt x="31" y="22"/>
                  </a:cubicBezTo>
                  <a:cubicBezTo>
                    <a:pt x="25" y="29"/>
                    <a:pt x="25" y="29"/>
                    <a:pt x="25" y="29"/>
                  </a:cubicBezTo>
                  <a:cubicBezTo>
                    <a:pt x="28" y="24"/>
                    <a:pt x="28" y="24"/>
                    <a:pt x="28" y="24"/>
                  </a:cubicBezTo>
                  <a:cubicBezTo>
                    <a:pt x="23" y="24"/>
                    <a:pt x="23" y="24"/>
                    <a:pt x="23" y="24"/>
                  </a:cubicBezTo>
                  <a:cubicBezTo>
                    <a:pt x="25" y="20"/>
                    <a:pt x="25" y="20"/>
                    <a:pt x="25" y="20"/>
                  </a:cubicBezTo>
                  <a:cubicBezTo>
                    <a:pt x="21" y="21"/>
                    <a:pt x="21" y="21"/>
                    <a:pt x="21" y="21"/>
                  </a:cubicBezTo>
                  <a:cubicBezTo>
                    <a:pt x="21" y="16"/>
                    <a:pt x="21" y="16"/>
                    <a:pt x="21" y="16"/>
                  </a:cubicBezTo>
                  <a:cubicBezTo>
                    <a:pt x="18" y="21"/>
                    <a:pt x="18" y="21"/>
                    <a:pt x="18" y="21"/>
                  </a:cubicBezTo>
                  <a:cubicBezTo>
                    <a:pt x="16" y="17"/>
                    <a:pt x="16" y="17"/>
                    <a:pt x="16" y="17"/>
                  </a:cubicBezTo>
                  <a:cubicBezTo>
                    <a:pt x="15" y="22"/>
                    <a:pt x="15" y="22"/>
                    <a:pt x="15" y="22"/>
                  </a:cubicBezTo>
                  <a:cubicBezTo>
                    <a:pt x="11" y="21"/>
                    <a:pt x="11" y="21"/>
                    <a:pt x="11" y="21"/>
                  </a:cubicBezTo>
                  <a:cubicBezTo>
                    <a:pt x="12" y="25"/>
                    <a:pt x="12" y="25"/>
                    <a:pt x="12" y="25"/>
                  </a:cubicBezTo>
                  <a:cubicBezTo>
                    <a:pt x="9" y="19"/>
                    <a:pt x="9" y="19"/>
                    <a:pt x="9" y="19"/>
                  </a:cubicBezTo>
                  <a:lnTo>
                    <a:pt x="14" y="21"/>
                  </a:lnTo>
                  <a:close/>
                  <a:moveTo>
                    <a:pt x="22" y="31"/>
                  </a:moveTo>
                  <a:cubicBezTo>
                    <a:pt x="22" y="33"/>
                    <a:pt x="20" y="36"/>
                    <a:pt x="18" y="36"/>
                  </a:cubicBezTo>
                  <a:cubicBezTo>
                    <a:pt x="15" y="36"/>
                    <a:pt x="13" y="33"/>
                    <a:pt x="13" y="31"/>
                  </a:cubicBezTo>
                  <a:cubicBezTo>
                    <a:pt x="13" y="28"/>
                    <a:pt x="15" y="26"/>
                    <a:pt x="18" y="26"/>
                  </a:cubicBezTo>
                  <a:cubicBezTo>
                    <a:pt x="20" y="26"/>
                    <a:pt x="22" y="28"/>
                    <a:pt x="22" y="31"/>
                  </a:cubicBezTo>
                  <a:close/>
                  <a:moveTo>
                    <a:pt x="9" y="41"/>
                  </a:moveTo>
                  <a:cubicBezTo>
                    <a:pt x="11" y="38"/>
                    <a:pt x="13" y="37"/>
                    <a:pt x="17" y="37"/>
                  </a:cubicBezTo>
                  <a:cubicBezTo>
                    <a:pt x="18" y="37"/>
                    <a:pt x="18" y="37"/>
                    <a:pt x="18" y="37"/>
                  </a:cubicBezTo>
                  <a:cubicBezTo>
                    <a:pt x="23" y="37"/>
                    <a:pt x="23" y="38"/>
                    <a:pt x="26" y="41"/>
                  </a:cubicBezTo>
                  <a:cubicBezTo>
                    <a:pt x="27" y="43"/>
                    <a:pt x="27" y="43"/>
                    <a:pt x="29" y="45"/>
                  </a:cubicBezTo>
                  <a:cubicBezTo>
                    <a:pt x="32" y="43"/>
                    <a:pt x="32" y="43"/>
                    <a:pt x="32" y="43"/>
                  </a:cubicBezTo>
                  <a:cubicBezTo>
                    <a:pt x="33" y="43"/>
                    <a:pt x="34" y="43"/>
                    <a:pt x="34" y="44"/>
                  </a:cubicBezTo>
                  <a:cubicBezTo>
                    <a:pt x="35" y="45"/>
                    <a:pt x="34" y="46"/>
                    <a:pt x="33" y="46"/>
                  </a:cubicBezTo>
                  <a:cubicBezTo>
                    <a:pt x="28" y="48"/>
                    <a:pt x="28" y="48"/>
                    <a:pt x="28" y="48"/>
                  </a:cubicBezTo>
                  <a:cubicBezTo>
                    <a:pt x="28" y="49"/>
                    <a:pt x="28" y="49"/>
                    <a:pt x="28" y="49"/>
                  </a:cubicBezTo>
                  <a:cubicBezTo>
                    <a:pt x="27" y="49"/>
                    <a:pt x="27" y="49"/>
                    <a:pt x="27" y="48"/>
                  </a:cubicBezTo>
                  <a:cubicBezTo>
                    <a:pt x="27" y="48"/>
                    <a:pt x="27" y="48"/>
                    <a:pt x="27" y="48"/>
                  </a:cubicBezTo>
                  <a:cubicBezTo>
                    <a:pt x="27" y="48"/>
                    <a:pt x="27" y="48"/>
                    <a:pt x="27" y="48"/>
                  </a:cubicBezTo>
                  <a:cubicBezTo>
                    <a:pt x="27" y="48"/>
                    <a:pt x="23" y="44"/>
                    <a:pt x="23" y="44"/>
                  </a:cubicBezTo>
                  <a:cubicBezTo>
                    <a:pt x="23" y="52"/>
                    <a:pt x="23" y="52"/>
                    <a:pt x="23" y="52"/>
                  </a:cubicBezTo>
                  <a:cubicBezTo>
                    <a:pt x="12" y="52"/>
                    <a:pt x="12" y="52"/>
                    <a:pt x="12" y="52"/>
                  </a:cubicBezTo>
                  <a:cubicBezTo>
                    <a:pt x="12" y="44"/>
                    <a:pt x="12" y="44"/>
                    <a:pt x="12" y="44"/>
                  </a:cubicBezTo>
                  <a:cubicBezTo>
                    <a:pt x="11" y="52"/>
                    <a:pt x="11" y="52"/>
                    <a:pt x="11" y="52"/>
                  </a:cubicBezTo>
                  <a:cubicBezTo>
                    <a:pt x="8" y="52"/>
                    <a:pt x="8" y="52"/>
                    <a:pt x="8" y="52"/>
                  </a:cubicBezTo>
                  <a:cubicBezTo>
                    <a:pt x="8" y="48"/>
                    <a:pt x="9" y="42"/>
                    <a:pt x="9" y="41"/>
                  </a:cubicBezTo>
                  <a:close/>
                  <a:moveTo>
                    <a:pt x="9" y="41"/>
                  </a:moveTo>
                  <a:cubicBezTo>
                    <a:pt x="9" y="41"/>
                    <a:pt x="9" y="41"/>
                    <a:pt x="9" y="41"/>
                  </a:cubicBezTo>
                </a:path>
              </a:pathLst>
            </a:custGeom>
            <a:solidFill>
              <a:schemeClr val="bg1"/>
            </a:solidFill>
            <a:ln>
              <a:noFill/>
            </a:ln>
          </p:spPr>
          <p:txBody>
            <a:bodyPr anchor="ctr"/>
            <a:lstStyle/>
            <a:p>
              <a:pPr algn="ctr"/>
            </a:p>
          </p:txBody>
        </p:sp>
      </p:grpSp>
      <p:grpSp>
        <p:nvGrpSpPr>
          <p:cNvPr id="16" name="Group 12"/>
          <p:cNvGrpSpPr/>
          <p:nvPr/>
        </p:nvGrpSpPr>
        <p:grpSpPr>
          <a:xfrm>
            <a:off x="5009433" y="3146334"/>
            <a:ext cx="3294366" cy="656838"/>
            <a:chOff x="6096000" y="4521354"/>
            <a:chExt cx="4962662" cy="875784"/>
          </a:xfrm>
        </p:grpSpPr>
        <p:sp>
          <p:nvSpPr>
            <p:cNvPr id="23" name="ïṧḷïḓê-Rectangle 17"/>
            <p:cNvSpPr/>
            <p:nvPr/>
          </p:nvSpPr>
          <p:spPr>
            <a:xfrm>
              <a:off x="6096000" y="4912390"/>
              <a:ext cx="4962662" cy="484748"/>
            </a:xfrm>
            <a:prstGeom prst="rect">
              <a:avLst/>
            </a:prstGeom>
          </p:spPr>
          <p:txBody>
            <a:bodyPr wrap="square" lIns="0" tIns="0" rIns="0" bIns="0" anchor="t" anchorCtr="0">
              <a:normAutofit fontScale="85000" lnSpcReduction="10000"/>
            </a:bodyPr>
            <a:lstStyle/>
            <a:p>
              <a:pPr>
                <a:lnSpc>
                  <a:spcPct val="120000"/>
                </a:lnSpc>
              </a:pPr>
              <a:r>
                <a:rPr lang="zh-CN" altLang="en-US" sz="1050">
                  <a:solidFill>
                    <a:schemeClr val="dk1">
                      <a:lumMod val="100000"/>
                    </a:schemeClr>
                  </a:solidFill>
                </a:rPr>
                <a:t>此部分内容作为文字排版占位显示 （建议使用主题字体）</a:t>
              </a:r>
              <a:br>
                <a:rPr lang="zh-CN" altLang="en-US" sz="1050">
                  <a:solidFill>
                    <a:schemeClr val="dk1">
                      <a:lumMod val="100000"/>
                    </a:schemeClr>
                  </a:solidFill>
                </a:rPr>
              </a:br>
              <a:r>
                <a:rPr lang="zh-CN" altLang="en-US" sz="1050">
                  <a:solidFill>
                    <a:schemeClr val="dk1">
                      <a:lumMod val="100000"/>
                    </a:schemeClr>
                  </a:solidFill>
                </a:rPr>
                <a:t>如需更改请在（设置形状格式）菜单下（文本选项）中调整。</a:t>
              </a:r>
              <a:endParaRPr lang="zh-CN" altLang="en-US" sz="1050">
                <a:solidFill>
                  <a:schemeClr val="dk1">
                    <a:lumMod val="100000"/>
                  </a:schemeClr>
                </a:solidFill>
              </a:endParaRPr>
            </a:p>
          </p:txBody>
        </p:sp>
        <p:sp>
          <p:nvSpPr>
            <p:cNvPr id="24" name="ïṧḷïḓê-Rectangle 10"/>
            <p:cNvSpPr/>
            <p:nvPr/>
          </p:nvSpPr>
          <p:spPr>
            <a:xfrm>
              <a:off x="6096000" y="4521354"/>
              <a:ext cx="1564777" cy="415498"/>
            </a:xfrm>
            <a:prstGeom prst="rect">
              <a:avLst/>
            </a:prstGeom>
          </p:spPr>
          <p:txBody>
            <a:bodyPr wrap="none" lIns="0" tIns="0" rIns="0" bIns="0" anchor="ctr" anchorCtr="0">
              <a:normAutofit/>
            </a:bodyPr>
            <a:lstStyle/>
            <a:p>
              <a:r>
                <a:rPr lang="zh-CN" altLang="en-US" b="1" dirty="0">
                  <a:solidFill>
                    <a:schemeClr val="accent3">
                      <a:lumMod val="100000"/>
                    </a:schemeClr>
                  </a:solidFill>
                </a:rPr>
                <a:t>标题文本预设</a:t>
              </a:r>
              <a:endParaRPr lang="zh-CN" altLang="en-US" b="1" dirty="0">
                <a:solidFill>
                  <a:schemeClr val="accent3">
                    <a:lumMod val="100000"/>
                  </a:schemeClr>
                </a:solidFill>
              </a:endParaRPr>
            </a:p>
          </p:txBody>
        </p:sp>
      </p:grpSp>
      <p:grpSp>
        <p:nvGrpSpPr>
          <p:cNvPr id="17" name="Group 22"/>
          <p:cNvGrpSpPr/>
          <p:nvPr/>
        </p:nvGrpSpPr>
        <p:grpSpPr>
          <a:xfrm>
            <a:off x="4594761" y="2284263"/>
            <a:ext cx="3294366" cy="656838"/>
            <a:chOff x="6096000" y="4521354"/>
            <a:chExt cx="4962662" cy="875784"/>
          </a:xfrm>
        </p:grpSpPr>
        <p:sp>
          <p:nvSpPr>
            <p:cNvPr id="21" name="ïṧḷïḓê-Rectangle 23"/>
            <p:cNvSpPr/>
            <p:nvPr/>
          </p:nvSpPr>
          <p:spPr>
            <a:xfrm>
              <a:off x="6096000" y="4912390"/>
              <a:ext cx="4962662" cy="484748"/>
            </a:xfrm>
            <a:prstGeom prst="rect">
              <a:avLst/>
            </a:prstGeom>
          </p:spPr>
          <p:txBody>
            <a:bodyPr wrap="square" lIns="0" tIns="0" rIns="0" bIns="0" anchor="t" anchorCtr="0">
              <a:normAutofit fontScale="85000" lnSpcReduction="10000"/>
            </a:bodyPr>
            <a:lstStyle/>
            <a:p>
              <a:pPr>
                <a:lnSpc>
                  <a:spcPct val="120000"/>
                </a:lnSpc>
              </a:pPr>
              <a:r>
                <a:rPr lang="zh-CN" altLang="en-US" sz="1050" dirty="0">
                  <a:solidFill>
                    <a:schemeClr val="dk1">
                      <a:lumMod val="100000"/>
                    </a:schemeClr>
                  </a:solidFill>
                </a:rPr>
                <a:t>此部分内容作为文字排版占位显示 （建议使用主题字体）</a:t>
              </a:r>
              <a:br>
                <a:rPr lang="zh-CN" altLang="en-US" sz="1050" dirty="0">
                  <a:solidFill>
                    <a:schemeClr val="dk1">
                      <a:lumMod val="100000"/>
                    </a:schemeClr>
                  </a:solidFill>
                </a:rPr>
              </a:br>
              <a:r>
                <a:rPr lang="zh-CN" altLang="en-US" sz="1050" dirty="0">
                  <a:solidFill>
                    <a:schemeClr val="dk1">
                      <a:lumMod val="100000"/>
                    </a:schemeClr>
                  </a:solidFill>
                </a:rPr>
                <a:t>如需更改请在（设置形状格式）菜单下（文本选项）中调整。</a:t>
              </a:r>
              <a:endParaRPr lang="zh-CN" altLang="en-US" sz="1050" dirty="0">
                <a:solidFill>
                  <a:schemeClr val="dk1">
                    <a:lumMod val="100000"/>
                  </a:schemeClr>
                </a:solidFill>
              </a:endParaRPr>
            </a:p>
          </p:txBody>
        </p:sp>
        <p:sp>
          <p:nvSpPr>
            <p:cNvPr id="22" name="ïṧḷïḓê-Rectangle 24"/>
            <p:cNvSpPr/>
            <p:nvPr/>
          </p:nvSpPr>
          <p:spPr>
            <a:xfrm>
              <a:off x="6096000" y="4521354"/>
              <a:ext cx="1564777" cy="415498"/>
            </a:xfrm>
            <a:prstGeom prst="rect">
              <a:avLst/>
            </a:prstGeom>
          </p:spPr>
          <p:txBody>
            <a:bodyPr wrap="none" lIns="0" tIns="0" rIns="0" bIns="0" anchor="ctr" anchorCtr="0">
              <a:normAutofit/>
            </a:bodyPr>
            <a:lstStyle/>
            <a:p>
              <a:r>
                <a:rPr lang="zh-CN" altLang="en-US" b="1" dirty="0">
                  <a:solidFill>
                    <a:schemeClr val="accent2"/>
                  </a:solidFill>
                </a:rPr>
                <a:t>标题文本预设</a:t>
              </a:r>
              <a:endParaRPr lang="zh-CN" altLang="en-US" b="1" dirty="0">
                <a:solidFill>
                  <a:schemeClr val="accent2"/>
                </a:solidFill>
              </a:endParaRPr>
            </a:p>
          </p:txBody>
        </p:sp>
      </p:grpSp>
      <p:grpSp>
        <p:nvGrpSpPr>
          <p:cNvPr id="18" name="Group 25"/>
          <p:cNvGrpSpPr/>
          <p:nvPr/>
        </p:nvGrpSpPr>
        <p:grpSpPr>
          <a:xfrm>
            <a:off x="4064328" y="1422192"/>
            <a:ext cx="3294366" cy="656838"/>
            <a:chOff x="6096000" y="4521354"/>
            <a:chExt cx="4962662" cy="875784"/>
          </a:xfrm>
        </p:grpSpPr>
        <p:sp>
          <p:nvSpPr>
            <p:cNvPr id="19" name="ïṧḷïḓê-Rectangle 26"/>
            <p:cNvSpPr/>
            <p:nvPr/>
          </p:nvSpPr>
          <p:spPr>
            <a:xfrm>
              <a:off x="6096000" y="4912390"/>
              <a:ext cx="4962662" cy="484748"/>
            </a:xfrm>
            <a:prstGeom prst="rect">
              <a:avLst/>
            </a:prstGeom>
          </p:spPr>
          <p:txBody>
            <a:bodyPr wrap="square" lIns="0" tIns="0" rIns="0" bIns="0" anchor="t" anchorCtr="0">
              <a:normAutofit fontScale="85000" lnSpcReduction="10000"/>
            </a:bodyPr>
            <a:lstStyle/>
            <a:p>
              <a:pPr>
                <a:lnSpc>
                  <a:spcPct val="120000"/>
                </a:lnSpc>
              </a:pPr>
              <a:r>
                <a:rPr lang="zh-CN" altLang="en-US" sz="1050" dirty="0">
                  <a:solidFill>
                    <a:schemeClr val="dk1">
                      <a:lumMod val="100000"/>
                    </a:schemeClr>
                  </a:solidFill>
                </a:rPr>
                <a:t>此部分内容作为文字排版占位显示 （建议使用主题字体）</a:t>
              </a:r>
              <a:br>
                <a:rPr lang="zh-CN" altLang="en-US" sz="1050" dirty="0">
                  <a:solidFill>
                    <a:schemeClr val="dk1">
                      <a:lumMod val="100000"/>
                    </a:schemeClr>
                  </a:solidFill>
                </a:rPr>
              </a:br>
              <a:r>
                <a:rPr lang="zh-CN" altLang="en-US" sz="1050" dirty="0">
                  <a:solidFill>
                    <a:schemeClr val="dk1">
                      <a:lumMod val="100000"/>
                    </a:schemeClr>
                  </a:solidFill>
                </a:rPr>
                <a:t>如需更改请在（设置形状格式）菜单下（文本选项）中调整。</a:t>
              </a:r>
              <a:endParaRPr lang="zh-CN" altLang="en-US" sz="1050" dirty="0">
                <a:solidFill>
                  <a:schemeClr val="dk1">
                    <a:lumMod val="100000"/>
                  </a:schemeClr>
                </a:solidFill>
              </a:endParaRPr>
            </a:p>
          </p:txBody>
        </p:sp>
        <p:sp>
          <p:nvSpPr>
            <p:cNvPr id="20" name="ïṧḷïḓê-Rectangle 27"/>
            <p:cNvSpPr/>
            <p:nvPr/>
          </p:nvSpPr>
          <p:spPr>
            <a:xfrm>
              <a:off x="6096000" y="4521354"/>
              <a:ext cx="1564777" cy="415498"/>
            </a:xfrm>
            <a:prstGeom prst="rect">
              <a:avLst/>
            </a:prstGeom>
          </p:spPr>
          <p:txBody>
            <a:bodyPr wrap="none" lIns="0" tIns="0" rIns="0" bIns="0" anchor="ctr" anchorCtr="0">
              <a:normAutofit/>
            </a:bodyPr>
            <a:lstStyle/>
            <a:p>
              <a:r>
                <a:rPr lang="zh-CN" altLang="en-US" b="1">
                  <a:solidFill>
                    <a:schemeClr val="accent1">
                      <a:lumMod val="100000"/>
                    </a:schemeClr>
                  </a:solidFill>
                </a:rPr>
                <a:t>标题文本预设</a:t>
              </a:r>
              <a:endParaRPr lang="zh-CN" altLang="en-US" b="1">
                <a:solidFill>
                  <a:schemeClr val="accent1">
                    <a:lumMod val="100000"/>
                  </a:schemeClr>
                </a:solidFill>
              </a:endParaRPr>
            </a:p>
          </p:txBody>
        </p:sp>
      </p:gr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1+#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5071" y="3277021"/>
            <a:ext cx="2864801" cy="230833"/>
          </a:xfrm>
          <a:prstGeom prst="rect">
            <a:avLst/>
          </a:prstGeom>
          <a:noFill/>
        </p:spPr>
        <p:txBody>
          <a:bodyPr wrap="none">
            <a:normAutofit fontScale="77500" lnSpcReduction="20000"/>
          </a:bodyPr>
          <a:lstStyle/>
          <a:p>
            <a:r>
              <a:rPr lang="zh-CN" altLang="en-US" sz="1400" b="1" dirty="0">
                <a:solidFill>
                  <a:schemeClr val="dk1">
                    <a:lumMod val="100000"/>
                  </a:schemeClr>
                </a:solidFill>
              </a:rPr>
              <a:t>标题文本预设</a:t>
            </a:r>
            <a:endParaRPr lang="zh-CN" altLang="en-US" sz="1400" b="1" dirty="0">
              <a:solidFill>
                <a:schemeClr val="dk1">
                  <a:lumMod val="100000"/>
                </a:schemeClr>
              </a:solidFill>
            </a:endParaRPr>
          </a:p>
        </p:txBody>
      </p:sp>
      <p:sp>
        <p:nvSpPr>
          <p:cNvPr id="6" name="Rectangle 5"/>
          <p:cNvSpPr/>
          <p:nvPr/>
        </p:nvSpPr>
        <p:spPr>
          <a:xfrm>
            <a:off x="555071" y="3588645"/>
            <a:ext cx="2864801" cy="427713"/>
          </a:xfrm>
          <a:prstGeom prst="rect">
            <a:avLst/>
          </a:prstGeom>
        </p:spPr>
        <p:txBody>
          <a:bodyPr wrap="square">
            <a:normAutofit fontScale="70000" lnSpcReduction="20000"/>
          </a:bodyPr>
          <a:lstStyle/>
          <a:p>
            <a:pPr>
              <a:lnSpc>
                <a:spcPct val="120000"/>
              </a:lnSpc>
            </a:pPr>
            <a:r>
              <a:rPr lang="zh-CN" altLang="en-US" sz="1100">
                <a:solidFill>
                  <a:schemeClr val="dk1">
                    <a:lumMod val="100000"/>
                  </a:schemeClr>
                </a:solidFill>
              </a:rPr>
              <a:t>此部分内容作为文字排版占位显示（建议使用主题字体）</a:t>
            </a:r>
            <a:br>
              <a:rPr lang="zh-CN" altLang="en-US" sz="1100">
                <a:solidFill>
                  <a:schemeClr val="dk1">
                    <a:lumMod val="100000"/>
                  </a:schemeClr>
                </a:solidFill>
              </a:rPr>
            </a:br>
            <a:r>
              <a:rPr lang="zh-CN" altLang="en-US" sz="1100">
                <a:solidFill>
                  <a:schemeClr val="dk1">
                    <a:lumMod val="100000"/>
                  </a:schemeClr>
                </a:solidFill>
              </a:rPr>
              <a:t>如需更改请在（设置形状格式）菜单下（文本选项）中调整</a:t>
            </a:r>
            <a:endParaRPr lang="zh-CN" altLang="en-US" sz="1100">
              <a:solidFill>
                <a:schemeClr val="dk1">
                  <a:lumMod val="100000"/>
                </a:schemeClr>
              </a:solidFill>
            </a:endParaRPr>
          </a:p>
        </p:txBody>
      </p:sp>
      <p:grpSp>
        <p:nvGrpSpPr>
          <p:cNvPr id="11" name="组合 10"/>
          <p:cNvGrpSpPr/>
          <p:nvPr/>
        </p:nvGrpSpPr>
        <p:grpSpPr>
          <a:xfrm>
            <a:off x="3635896" y="1131590"/>
            <a:ext cx="4487827" cy="3360440"/>
            <a:chOff x="3635896" y="1131590"/>
            <a:chExt cx="4487827" cy="3360440"/>
          </a:xfrm>
        </p:grpSpPr>
        <p:sp>
          <p:nvSpPr>
            <p:cNvPr id="4" name="Rectangle 1"/>
            <p:cNvSpPr/>
            <p:nvPr/>
          </p:nvSpPr>
          <p:spPr>
            <a:xfrm>
              <a:off x="3782981" y="1291630"/>
              <a:ext cx="4340742" cy="3200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Rectangle 3"/>
            <p:cNvSpPr/>
            <p:nvPr/>
          </p:nvSpPr>
          <p:spPr>
            <a:xfrm>
              <a:off x="3635896" y="1131590"/>
              <a:ext cx="4340741" cy="3200400"/>
            </a:xfrm>
            <a:prstGeom prst="rect">
              <a:avLst/>
            </a:prstGeom>
            <a:blipFill dpi="0" rotWithShape="1">
              <a:blip r:embed="rId1" cstate="print"/>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12" name="组合 11"/>
          <p:cNvGrpSpPr/>
          <p:nvPr/>
        </p:nvGrpSpPr>
        <p:grpSpPr>
          <a:xfrm>
            <a:off x="9844" y="1851670"/>
            <a:ext cx="4449688" cy="936104"/>
            <a:chOff x="9844" y="1851670"/>
            <a:chExt cx="4449688" cy="936104"/>
          </a:xfrm>
        </p:grpSpPr>
        <p:sp>
          <p:nvSpPr>
            <p:cNvPr id="10" name="矩形: 圆角 9"/>
            <p:cNvSpPr/>
            <p:nvPr/>
          </p:nvSpPr>
          <p:spPr>
            <a:xfrm>
              <a:off x="9844" y="1851670"/>
              <a:ext cx="4449688" cy="936104"/>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843841" y="2118965"/>
              <a:ext cx="2215991" cy="484748"/>
            </a:xfrm>
            <a:prstGeom prst="rect">
              <a:avLst/>
            </a:prstGeom>
            <a:noFill/>
          </p:spPr>
          <p:txBody>
            <a:bodyPr wrap="none">
              <a:normAutofit fontScale="85000" lnSpcReduction="20000"/>
            </a:bodyPr>
            <a:lstStyle/>
            <a:p>
              <a:r>
                <a:rPr lang="zh-CN" altLang="en-US" sz="3600" b="1" dirty="0">
                  <a:solidFill>
                    <a:schemeClr val="bg1"/>
                  </a:solidFill>
                </a:rPr>
                <a:t>标题文本预设</a:t>
              </a:r>
              <a:endParaRPr lang="zh-CN" altLang="en-US" sz="3600" b="1" dirty="0">
                <a:solidFill>
                  <a:schemeClr val="bg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 calcmode="lin" valueType="num">
                                          <p:cBhvr>
                                            <p:cTn id="9" dur="500" fill="hold"/>
                                            <p:tgtEl>
                                              <p:spTgt spid="11"/>
                                            </p:tgtEl>
                                            <p:attrNameLst>
                                              <p:attrName>style.rotation</p:attrName>
                                            </p:attrNameLst>
                                          </p:cBhvr>
                                          <p:tavLst>
                                            <p:tav tm="0">
                                              <p:val>
                                                <p:fltVal val="360"/>
                                              </p:val>
                                            </p:tav>
                                            <p:tav tm="100000">
                                              <p:val>
                                                <p:fltVal val="0"/>
                                              </p:val>
                                            </p:tav>
                                          </p:tavLst>
                                        </p:anim>
                                        <p:animEffect transition="in" filter="fade">
                                          <p:cBhvr>
                                            <p:cTn id="10" dur="500"/>
                                            <p:tgtEl>
                                              <p:spTgt spid="11"/>
                                            </p:tgtEl>
                                          </p:cBhvr>
                                        </p:animEffect>
                                      </p:childTnLst>
                                    </p:cTn>
                                  </p:par>
                                </p:childTnLst>
                              </p:cTn>
                            </p:par>
                            <p:par>
                              <p:cTn id="11" fill="hold">
                                <p:stCondLst>
                                  <p:cond delay="500"/>
                                </p:stCondLst>
                                <p:childTnLst>
                                  <p:par>
                                    <p:cTn id="12" presetID="2" presetClass="entr" presetSubtype="8" fill="hold" nodeType="afterEffect" p14:presetBounceEnd="28000">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14:bounceEnd="28000">
                                          <p:cBhvr additive="base">
                                            <p:cTn id="14" dur="500" fill="hold"/>
                                            <p:tgtEl>
                                              <p:spTgt spid="12"/>
                                            </p:tgtEl>
                                            <p:attrNameLst>
                                              <p:attrName>ppt_x</p:attrName>
                                            </p:attrNameLst>
                                          </p:cBhvr>
                                          <p:tavLst>
                                            <p:tav tm="0">
                                              <p:val>
                                                <p:strVal val="0-#ppt_w/2"/>
                                              </p:val>
                                            </p:tav>
                                            <p:tav tm="100000">
                                              <p:val>
                                                <p:strVal val="#ppt_x"/>
                                              </p:val>
                                            </p:tav>
                                          </p:tavLst>
                                        </p:anim>
                                        <p:anim calcmode="lin" valueType="num" p14:bounceEnd="28000">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 calcmode="lin" valueType="num">
                                          <p:cBhvr>
                                            <p:cTn id="9" dur="500" fill="hold"/>
                                            <p:tgtEl>
                                              <p:spTgt spid="11"/>
                                            </p:tgtEl>
                                            <p:attrNameLst>
                                              <p:attrName>style.rotation</p:attrName>
                                            </p:attrNameLst>
                                          </p:cBhvr>
                                          <p:tavLst>
                                            <p:tav tm="0">
                                              <p:val>
                                                <p:fltVal val="360"/>
                                              </p:val>
                                            </p:tav>
                                            <p:tav tm="100000">
                                              <p:val>
                                                <p:fltVal val="0"/>
                                              </p:val>
                                            </p:tav>
                                          </p:tavLst>
                                        </p:anim>
                                        <p:animEffect transition="in" filter="fade">
                                          <p:cBhvr>
                                            <p:cTn id="10" dur="500"/>
                                            <p:tgtEl>
                                              <p:spTgt spid="11"/>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0-#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3178878" y="2476499"/>
            <a:ext cx="1060623" cy="1060951"/>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600" dirty="0"/>
          </a:p>
        </p:txBody>
      </p:sp>
      <p:sp>
        <p:nvSpPr>
          <p:cNvPr id="10" name="椭圆 9"/>
          <p:cNvSpPr/>
          <p:nvPr/>
        </p:nvSpPr>
        <p:spPr>
          <a:xfrm>
            <a:off x="4794425" y="2476499"/>
            <a:ext cx="1060623" cy="1060951"/>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600" dirty="0"/>
          </a:p>
        </p:txBody>
      </p:sp>
      <p:sp>
        <p:nvSpPr>
          <p:cNvPr id="11" name="椭圆 10"/>
          <p:cNvSpPr/>
          <p:nvPr/>
        </p:nvSpPr>
        <p:spPr>
          <a:xfrm>
            <a:off x="5477052" y="1834531"/>
            <a:ext cx="443235" cy="443372"/>
          </a:xfrm>
          <a:prstGeom prst="ellipse">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600" dirty="0"/>
          </a:p>
        </p:txBody>
      </p:sp>
      <p:cxnSp>
        <p:nvCxnSpPr>
          <p:cNvPr id="12" name="直接连接符 11"/>
          <p:cNvCxnSpPr/>
          <p:nvPr/>
        </p:nvCxnSpPr>
        <p:spPr>
          <a:xfrm>
            <a:off x="4235616" y="3006975"/>
            <a:ext cx="558628"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flipH="1">
            <a:off x="5847958" y="3015122"/>
            <a:ext cx="2827234"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flipH="1">
            <a:off x="567293" y="3015122"/>
            <a:ext cx="2608682"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5" name="矩形 14"/>
          <p:cNvSpPr/>
          <p:nvPr/>
        </p:nvSpPr>
        <p:spPr>
          <a:xfrm>
            <a:off x="5997088" y="1819956"/>
            <a:ext cx="1574304" cy="284605"/>
          </a:xfrm>
          <a:prstGeom prst="rect">
            <a:avLst/>
          </a:prstGeom>
        </p:spPr>
        <p:txBody>
          <a:bodyPr wrap="none" lIns="68559" tIns="34279" rIns="68559" bIns="34279">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011716" y="2139835"/>
            <a:ext cx="1680346" cy="401524"/>
          </a:xfrm>
          <a:prstGeom prst="rect">
            <a:avLst/>
          </a:prstGeom>
        </p:spPr>
        <p:txBody>
          <a:bodyPr wrap="square" lIns="68559" tIns="34279" rIns="68559" bIns="34279">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5477052" y="3644446"/>
            <a:ext cx="443235" cy="443372"/>
          </a:xfrm>
          <a:prstGeom prst="ellipse">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600" dirty="0"/>
          </a:p>
        </p:txBody>
      </p:sp>
      <p:sp>
        <p:nvSpPr>
          <p:cNvPr id="18" name="矩形 17"/>
          <p:cNvSpPr/>
          <p:nvPr/>
        </p:nvSpPr>
        <p:spPr>
          <a:xfrm>
            <a:off x="5997088" y="3654875"/>
            <a:ext cx="1574304" cy="284605"/>
          </a:xfrm>
          <a:prstGeom prst="rect">
            <a:avLst/>
          </a:prstGeom>
        </p:spPr>
        <p:txBody>
          <a:bodyPr wrap="none" lIns="68559" tIns="34279" rIns="68559" bIns="34279">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6011716" y="3949752"/>
            <a:ext cx="1680346" cy="401524"/>
          </a:xfrm>
          <a:prstGeom prst="rect">
            <a:avLst/>
          </a:prstGeom>
        </p:spPr>
        <p:txBody>
          <a:bodyPr wrap="square" lIns="68559" tIns="34279" rIns="68559" bIns="34279">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1605059" y="1752567"/>
            <a:ext cx="1574304" cy="284605"/>
          </a:xfrm>
          <a:prstGeom prst="rect">
            <a:avLst/>
          </a:prstGeom>
        </p:spPr>
        <p:txBody>
          <a:bodyPr wrap="none" lIns="68559" tIns="34279" rIns="68559" bIns="34279">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512605" y="2096867"/>
            <a:ext cx="1680346" cy="401524"/>
          </a:xfrm>
          <a:prstGeom prst="rect">
            <a:avLst/>
          </a:prstGeom>
        </p:spPr>
        <p:txBody>
          <a:bodyPr wrap="square" lIns="68559" tIns="34279" rIns="68559" bIns="34279">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1548597" y="3618882"/>
            <a:ext cx="1574304" cy="284605"/>
          </a:xfrm>
          <a:prstGeom prst="rect">
            <a:avLst/>
          </a:prstGeom>
        </p:spPr>
        <p:txBody>
          <a:bodyPr wrap="none" lIns="68559" tIns="34279" rIns="68559" bIns="34279">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12605" y="3906783"/>
            <a:ext cx="1680346" cy="401524"/>
          </a:xfrm>
          <a:prstGeom prst="rect">
            <a:avLst/>
          </a:prstGeom>
        </p:spPr>
        <p:txBody>
          <a:bodyPr wrap="square" lIns="68559" tIns="34279" rIns="68559" bIns="34279">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椭圆 27"/>
          <p:cNvSpPr/>
          <p:nvPr/>
        </p:nvSpPr>
        <p:spPr>
          <a:xfrm>
            <a:off x="3192951" y="1834531"/>
            <a:ext cx="443235" cy="443372"/>
          </a:xfrm>
          <a:prstGeom prst="ellipse">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600" dirty="0"/>
          </a:p>
        </p:txBody>
      </p:sp>
      <p:sp>
        <p:nvSpPr>
          <p:cNvPr id="29" name="椭圆 28"/>
          <p:cNvSpPr/>
          <p:nvPr/>
        </p:nvSpPr>
        <p:spPr>
          <a:xfrm>
            <a:off x="3192951" y="3644446"/>
            <a:ext cx="443235" cy="443372"/>
          </a:xfrm>
          <a:prstGeom prst="ellipse">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600" dirty="0"/>
          </a:p>
        </p:txBody>
      </p:sp>
      <p:sp>
        <p:nvSpPr>
          <p:cNvPr id="30" name="文本框 9"/>
          <p:cNvSpPr txBox="1"/>
          <p:nvPr/>
        </p:nvSpPr>
        <p:spPr>
          <a:xfrm>
            <a:off x="3287889" y="1869155"/>
            <a:ext cx="275471" cy="392415"/>
          </a:xfrm>
          <a:prstGeom prst="rect">
            <a:avLst/>
          </a:prstGeom>
          <a:noFill/>
        </p:spPr>
        <p:txBody>
          <a:bodyPr wrap="none" lIns="68559" tIns="34279" rIns="68559" bIns="34279" rtlCol="0" anchor="ctr">
            <a:spAutoFit/>
          </a:bodyPr>
          <a:lstStyle/>
          <a:p>
            <a:pPr algn="ctr"/>
            <a:r>
              <a:rPr lang="en-US" altLang="zh-CN" sz="2100" dirty="0">
                <a:solidFill>
                  <a:schemeClr val="bg1"/>
                </a:solidFill>
                <a:latin typeface="Impact" panose="020B0806030902050204" pitchFamily="34" charset="0"/>
                <a:ea typeface="汉仪菱心体简" pitchFamily="49" charset="-122"/>
              </a:rPr>
              <a:t>A</a:t>
            </a:r>
            <a:endParaRPr lang="zh-CN" altLang="en-US" sz="2100" dirty="0">
              <a:solidFill>
                <a:schemeClr val="bg1"/>
              </a:solidFill>
              <a:latin typeface="Impact" panose="020B0806030902050204" pitchFamily="34" charset="0"/>
              <a:ea typeface="汉仪菱心体简" pitchFamily="49" charset="-122"/>
            </a:endParaRPr>
          </a:p>
        </p:txBody>
      </p:sp>
      <p:sp>
        <p:nvSpPr>
          <p:cNvPr id="31" name="文本框 9"/>
          <p:cNvSpPr txBox="1"/>
          <p:nvPr/>
        </p:nvSpPr>
        <p:spPr>
          <a:xfrm>
            <a:off x="3270823" y="3669924"/>
            <a:ext cx="287490" cy="392415"/>
          </a:xfrm>
          <a:prstGeom prst="rect">
            <a:avLst/>
          </a:prstGeom>
          <a:noFill/>
        </p:spPr>
        <p:txBody>
          <a:bodyPr wrap="none" lIns="68559" tIns="34279" rIns="68559" bIns="34279" rtlCol="0" anchor="ctr">
            <a:spAutoFit/>
          </a:bodyPr>
          <a:lstStyle/>
          <a:p>
            <a:pPr algn="ctr"/>
            <a:r>
              <a:rPr lang="en-US" altLang="zh-CN" sz="2100" dirty="0">
                <a:solidFill>
                  <a:schemeClr val="bg1"/>
                </a:solidFill>
                <a:latin typeface="Impact" panose="020B0806030902050204" pitchFamily="34" charset="0"/>
                <a:ea typeface="汉仪菱心体简" pitchFamily="49" charset="-122"/>
              </a:rPr>
              <a:t>B</a:t>
            </a:r>
            <a:endParaRPr lang="zh-CN" altLang="en-US" sz="2100" dirty="0">
              <a:solidFill>
                <a:schemeClr val="bg1"/>
              </a:solidFill>
              <a:latin typeface="Impact" panose="020B0806030902050204" pitchFamily="34" charset="0"/>
              <a:ea typeface="汉仪菱心体简" pitchFamily="49" charset="-122"/>
            </a:endParaRPr>
          </a:p>
        </p:txBody>
      </p:sp>
      <p:sp>
        <p:nvSpPr>
          <p:cNvPr id="32" name="文本框 9"/>
          <p:cNvSpPr txBox="1"/>
          <p:nvPr/>
        </p:nvSpPr>
        <p:spPr>
          <a:xfrm>
            <a:off x="5556106" y="1869155"/>
            <a:ext cx="287490" cy="392415"/>
          </a:xfrm>
          <a:prstGeom prst="rect">
            <a:avLst/>
          </a:prstGeom>
          <a:noFill/>
        </p:spPr>
        <p:txBody>
          <a:bodyPr wrap="none" lIns="68559" tIns="34279" rIns="68559" bIns="34279" rtlCol="0" anchor="ctr">
            <a:spAutoFit/>
          </a:bodyPr>
          <a:lstStyle/>
          <a:p>
            <a:pPr algn="ctr"/>
            <a:r>
              <a:rPr lang="en-US" altLang="zh-CN" sz="2100" dirty="0">
                <a:solidFill>
                  <a:schemeClr val="bg1"/>
                </a:solidFill>
                <a:latin typeface="Impact" panose="020B0806030902050204" pitchFamily="34" charset="0"/>
                <a:ea typeface="汉仪菱心体简" pitchFamily="49" charset="-122"/>
              </a:rPr>
              <a:t>C</a:t>
            </a:r>
            <a:endParaRPr lang="zh-CN" altLang="en-US" sz="2100" dirty="0">
              <a:solidFill>
                <a:schemeClr val="bg1"/>
              </a:solidFill>
              <a:latin typeface="Impact" panose="020B0806030902050204" pitchFamily="34" charset="0"/>
              <a:ea typeface="汉仪菱心体简" pitchFamily="49" charset="-122"/>
            </a:endParaRPr>
          </a:p>
        </p:txBody>
      </p:sp>
      <p:sp>
        <p:nvSpPr>
          <p:cNvPr id="33" name="文本框 9"/>
          <p:cNvSpPr txBox="1"/>
          <p:nvPr/>
        </p:nvSpPr>
        <p:spPr>
          <a:xfrm>
            <a:off x="5556106" y="3669924"/>
            <a:ext cx="287490" cy="392415"/>
          </a:xfrm>
          <a:prstGeom prst="rect">
            <a:avLst/>
          </a:prstGeom>
          <a:noFill/>
        </p:spPr>
        <p:txBody>
          <a:bodyPr wrap="none" lIns="68559" tIns="34279" rIns="68559" bIns="34279" rtlCol="0" anchor="ctr">
            <a:spAutoFit/>
          </a:bodyPr>
          <a:lstStyle/>
          <a:p>
            <a:pPr algn="ctr"/>
            <a:r>
              <a:rPr lang="en-US" altLang="zh-CN" sz="2100" dirty="0">
                <a:solidFill>
                  <a:schemeClr val="bg1"/>
                </a:solidFill>
                <a:latin typeface="Impact" panose="020B0806030902050204" pitchFamily="34" charset="0"/>
                <a:ea typeface="汉仪菱心体简" pitchFamily="49" charset="-122"/>
              </a:rPr>
              <a:t>D</a:t>
            </a:r>
            <a:endParaRPr lang="zh-CN" altLang="en-US" sz="2100" dirty="0">
              <a:solidFill>
                <a:schemeClr val="bg1"/>
              </a:solidFill>
              <a:latin typeface="Impact" panose="020B0806030902050204" pitchFamily="34" charset="0"/>
              <a:ea typeface="汉仪菱心体简" pitchFamily="49" charset="-122"/>
            </a:endParaRPr>
          </a:p>
        </p:txBody>
      </p:sp>
      <p:sp>
        <p:nvSpPr>
          <p:cNvPr id="34" name="Freeform 532"/>
          <p:cNvSpPr/>
          <p:nvPr/>
        </p:nvSpPr>
        <p:spPr bwMode="auto">
          <a:xfrm>
            <a:off x="3484966" y="2777205"/>
            <a:ext cx="448446" cy="455484"/>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accent2"/>
          </a:solidFill>
          <a:ln>
            <a:noFill/>
          </a:ln>
        </p:spPr>
        <p:txBody>
          <a:bodyPr vert="horz" wrap="square" lIns="91412" tIns="45706" rIns="91412" bIns="45706" numCol="1" anchor="t" anchorCtr="0" compatLnSpc="1"/>
          <a:lstStyle/>
          <a:p>
            <a:endParaRPr lang="zh-CN" altLang="en-US" sz="1800" dirty="0"/>
          </a:p>
        </p:txBody>
      </p:sp>
      <p:sp>
        <p:nvSpPr>
          <p:cNvPr id="35" name="Freeform 532"/>
          <p:cNvSpPr/>
          <p:nvPr/>
        </p:nvSpPr>
        <p:spPr bwMode="auto">
          <a:xfrm flipH="1" flipV="1">
            <a:off x="5100514" y="2777205"/>
            <a:ext cx="448446" cy="455484"/>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accent1"/>
          </a:solidFill>
          <a:ln>
            <a:noFill/>
          </a:ln>
        </p:spPr>
        <p:txBody>
          <a:bodyPr vert="horz" wrap="square" lIns="91412" tIns="45706" rIns="91412" bIns="45706" numCol="1" anchor="t" anchorCtr="0" compatLnSpc="1"/>
          <a:lstStyle/>
          <a:p>
            <a:endParaRPr lang="zh-CN" altLang="en-US" sz="18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750"/>
                                        <p:tgtEl>
                                          <p:spTgt spid="28"/>
                                        </p:tgtEl>
                                      </p:cBhvr>
                                    </p:animEffect>
                                    <p:anim calcmode="lin" valueType="num">
                                      <p:cBhvr>
                                        <p:cTn id="43" dur="750" fill="hold"/>
                                        <p:tgtEl>
                                          <p:spTgt spid="28"/>
                                        </p:tgtEl>
                                        <p:attrNameLst>
                                          <p:attrName>ppt_x</p:attrName>
                                        </p:attrNameLst>
                                      </p:cBhvr>
                                      <p:tavLst>
                                        <p:tav tm="0">
                                          <p:val>
                                            <p:strVal val="#ppt_x"/>
                                          </p:val>
                                        </p:tav>
                                        <p:tav tm="100000">
                                          <p:val>
                                            <p:strVal val="#ppt_x"/>
                                          </p:val>
                                        </p:tav>
                                      </p:tavLst>
                                    </p:anim>
                                    <p:anim calcmode="lin" valueType="num">
                                      <p:cBhvr>
                                        <p:cTn id="44" dur="750" fill="hold"/>
                                        <p:tgtEl>
                                          <p:spTgt spid="28"/>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childTnLst>
                          </p:cTn>
                        </p:par>
                        <p:par>
                          <p:cTn id="51" fill="hold">
                            <p:stCondLst>
                              <p:cond delay="4500"/>
                            </p:stCondLst>
                            <p:childTnLst>
                              <p:par>
                                <p:cTn id="52" presetID="42"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750"/>
                                        <p:tgtEl>
                                          <p:spTgt spid="29"/>
                                        </p:tgtEl>
                                      </p:cBhvr>
                                    </p:animEffect>
                                    <p:anim calcmode="lin" valueType="num">
                                      <p:cBhvr>
                                        <p:cTn id="55" dur="750" fill="hold"/>
                                        <p:tgtEl>
                                          <p:spTgt spid="29"/>
                                        </p:tgtEl>
                                        <p:attrNameLst>
                                          <p:attrName>ppt_x</p:attrName>
                                        </p:attrNameLst>
                                      </p:cBhvr>
                                      <p:tavLst>
                                        <p:tav tm="0">
                                          <p:val>
                                            <p:strVal val="#ppt_x"/>
                                          </p:val>
                                        </p:tav>
                                        <p:tav tm="100000">
                                          <p:val>
                                            <p:strVal val="#ppt_x"/>
                                          </p:val>
                                        </p:tav>
                                      </p:tavLst>
                                    </p:anim>
                                    <p:anim calcmode="lin" valueType="num">
                                      <p:cBhvr>
                                        <p:cTn id="56" dur="750" fill="hold"/>
                                        <p:tgtEl>
                                          <p:spTgt spid="29"/>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p:cTn id="60" dur="500" fill="hold"/>
                                        <p:tgtEl>
                                          <p:spTgt spid="31"/>
                                        </p:tgtEl>
                                        <p:attrNameLst>
                                          <p:attrName>ppt_w</p:attrName>
                                        </p:attrNameLst>
                                      </p:cBhvr>
                                      <p:tavLst>
                                        <p:tav tm="0">
                                          <p:val>
                                            <p:fltVal val="0"/>
                                          </p:val>
                                        </p:tav>
                                        <p:tav tm="100000">
                                          <p:val>
                                            <p:strVal val="#ppt_w"/>
                                          </p:val>
                                        </p:tav>
                                      </p:tavLst>
                                    </p:anim>
                                    <p:anim calcmode="lin" valueType="num">
                                      <p:cBhvr>
                                        <p:cTn id="61" dur="500" fill="hold"/>
                                        <p:tgtEl>
                                          <p:spTgt spid="31"/>
                                        </p:tgtEl>
                                        <p:attrNameLst>
                                          <p:attrName>ppt_h</p:attrName>
                                        </p:attrNameLst>
                                      </p:cBhvr>
                                      <p:tavLst>
                                        <p:tav tm="0">
                                          <p:val>
                                            <p:fltVal val="0"/>
                                          </p:val>
                                        </p:tav>
                                        <p:tav tm="100000">
                                          <p:val>
                                            <p:strVal val="#ppt_h"/>
                                          </p:val>
                                        </p:tav>
                                      </p:tavLst>
                                    </p:anim>
                                    <p:animEffect transition="in" filter="fade">
                                      <p:cBhvr>
                                        <p:cTn id="62" dur="500"/>
                                        <p:tgtEl>
                                          <p:spTgt spid="31"/>
                                        </p:tgtEl>
                                      </p:cBhvr>
                                    </p:animEffect>
                                  </p:childTnLst>
                                </p:cTn>
                              </p:par>
                            </p:childTnLst>
                          </p:cTn>
                        </p:par>
                        <p:par>
                          <p:cTn id="63" fill="hold">
                            <p:stCondLst>
                              <p:cond delay="6000"/>
                            </p:stCondLst>
                            <p:childTnLst>
                              <p:par>
                                <p:cTn id="64" presetID="42"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750"/>
                                        <p:tgtEl>
                                          <p:spTgt spid="11"/>
                                        </p:tgtEl>
                                      </p:cBhvr>
                                    </p:animEffect>
                                    <p:anim calcmode="lin" valueType="num">
                                      <p:cBhvr>
                                        <p:cTn id="67" dur="750" fill="hold"/>
                                        <p:tgtEl>
                                          <p:spTgt spid="11"/>
                                        </p:tgtEl>
                                        <p:attrNameLst>
                                          <p:attrName>ppt_x</p:attrName>
                                        </p:attrNameLst>
                                      </p:cBhvr>
                                      <p:tavLst>
                                        <p:tav tm="0">
                                          <p:val>
                                            <p:strVal val="#ppt_x"/>
                                          </p:val>
                                        </p:tav>
                                        <p:tav tm="100000">
                                          <p:val>
                                            <p:strVal val="#ppt_x"/>
                                          </p:val>
                                        </p:tav>
                                      </p:tavLst>
                                    </p:anim>
                                    <p:anim calcmode="lin" valueType="num">
                                      <p:cBhvr>
                                        <p:cTn id="68" dur="750" fill="hold"/>
                                        <p:tgtEl>
                                          <p:spTgt spid="11"/>
                                        </p:tgtEl>
                                        <p:attrNameLst>
                                          <p:attrName>ppt_y</p:attrName>
                                        </p:attrNameLst>
                                      </p:cBhvr>
                                      <p:tavLst>
                                        <p:tav tm="0">
                                          <p:val>
                                            <p:strVal val="#ppt_y+.1"/>
                                          </p:val>
                                        </p:tav>
                                        <p:tav tm="100000">
                                          <p:val>
                                            <p:strVal val="#ppt_y"/>
                                          </p:val>
                                        </p:tav>
                                      </p:tavLst>
                                    </p:anim>
                                  </p:childTnLst>
                                </p:cTn>
                              </p:par>
                            </p:childTnLst>
                          </p:cTn>
                        </p:par>
                        <p:par>
                          <p:cTn id="69" fill="hold">
                            <p:stCondLst>
                              <p:cond delay="7000"/>
                            </p:stCondLst>
                            <p:childTnLst>
                              <p:par>
                                <p:cTn id="70" presetID="53" presetClass="entr" presetSubtype="16"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animEffect transition="in" filter="fade">
                                      <p:cBhvr>
                                        <p:cTn id="74" dur="500"/>
                                        <p:tgtEl>
                                          <p:spTgt spid="32"/>
                                        </p:tgtEl>
                                      </p:cBhvr>
                                    </p:animEffect>
                                  </p:childTnLst>
                                </p:cTn>
                              </p:par>
                            </p:childTnLst>
                          </p:cTn>
                        </p:par>
                        <p:par>
                          <p:cTn id="75" fill="hold">
                            <p:stCondLst>
                              <p:cond delay="7500"/>
                            </p:stCondLst>
                            <p:childTnLst>
                              <p:par>
                                <p:cTn id="76" presetID="42" presetClass="entr" presetSubtype="0"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anim calcmode="lin" valueType="num">
                                      <p:cBhvr>
                                        <p:cTn id="79" dur="500" fill="hold"/>
                                        <p:tgtEl>
                                          <p:spTgt spid="17"/>
                                        </p:tgtEl>
                                        <p:attrNameLst>
                                          <p:attrName>ppt_x</p:attrName>
                                        </p:attrNameLst>
                                      </p:cBhvr>
                                      <p:tavLst>
                                        <p:tav tm="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8000"/>
                            </p:stCondLst>
                            <p:childTnLst>
                              <p:par>
                                <p:cTn id="82" presetID="53" presetClass="entr" presetSubtype="16" fill="hold" grpId="0" nodeType="after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p:cTn id="84" dur="750" fill="hold"/>
                                        <p:tgtEl>
                                          <p:spTgt spid="33"/>
                                        </p:tgtEl>
                                        <p:attrNameLst>
                                          <p:attrName>ppt_w</p:attrName>
                                        </p:attrNameLst>
                                      </p:cBhvr>
                                      <p:tavLst>
                                        <p:tav tm="0">
                                          <p:val>
                                            <p:fltVal val="0"/>
                                          </p:val>
                                        </p:tav>
                                        <p:tav tm="100000">
                                          <p:val>
                                            <p:strVal val="#ppt_w"/>
                                          </p:val>
                                        </p:tav>
                                      </p:tavLst>
                                    </p:anim>
                                    <p:anim calcmode="lin" valueType="num">
                                      <p:cBhvr>
                                        <p:cTn id="85" dur="750" fill="hold"/>
                                        <p:tgtEl>
                                          <p:spTgt spid="33"/>
                                        </p:tgtEl>
                                        <p:attrNameLst>
                                          <p:attrName>ppt_h</p:attrName>
                                        </p:attrNameLst>
                                      </p:cBhvr>
                                      <p:tavLst>
                                        <p:tav tm="0">
                                          <p:val>
                                            <p:fltVal val="0"/>
                                          </p:val>
                                        </p:tav>
                                        <p:tav tm="100000">
                                          <p:val>
                                            <p:strVal val="#ppt_h"/>
                                          </p:val>
                                        </p:tav>
                                      </p:tavLst>
                                    </p:anim>
                                    <p:animEffect transition="in" filter="fade">
                                      <p:cBhvr>
                                        <p:cTn id="86" dur="750"/>
                                        <p:tgtEl>
                                          <p:spTgt spid="33"/>
                                        </p:tgtEl>
                                      </p:cBhvr>
                                    </p:animEffect>
                                  </p:childTnLst>
                                </p:cTn>
                              </p:par>
                            </p:childTnLst>
                          </p:cTn>
                        </p:par>
                        <p:par>
                          <p:cTn id="87" fill="hold">
                            <p:stCondLst>
                              <p:cond delay="9000"/>
                            </p:stCondLst>
                            <p:childTnLst>
                              <p:par>
                                <p:cTn id="88" presetID="22" presetClass="entr" presetSubtype="8"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wipe(left)">
                                      <p:cBhvr>
                                        <p:cTn id="90" dur="500"/>
                                        <p:tgtEl>
                                          <p:spTgt spid="15"/>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wipe(left)">
                                      <p:cBhvr>
                                        <p:cTn id="93" dur="500"/>
                                        <p:tgtEl>
                                          <p:spTgt spid="1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wipe(left)">
                                      <p:cBhvr>
                                        <p:cTn id="96" dur="500"/>
                                        <p:tgtEl>
                                          <p:spTgt spid="18"/>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wipe(left)">
                                      <p:cBhvr>
                                        <p:cTn id="99" dur="500"/>
                                        <p:tgtEl>
                                          <p:spTgt spid="1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wipe(right)">
                                      <p:cBhvr>
                                        <p:cTn id="102" dur="500"/>
                                        <p:tgtEl>
                                          <p:spTgt spid="20"/>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right)">
                                      <p:cBhvr>
                                        <p:cTn id="105" dur="500"/>
                                        <p:tgtEl>
                                          <p:spTgt spid="21"/>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wipe(right)">
                                      <p:cBhvr>
                                        <p:cTn id="108" dur="500"/>
                                        <p:tgtEl>
                                          <p:spTgt spid="26"/>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wipe(right)">
                                      <p:cBhvr>
                                        <p:cTn id="1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p:bldP spid="16" grpId="0"/>
      <p:bldP spid="17" grpId="0" animBg="1"/>
      <p:bldP spid="18" grpId="0"/>
      <p:bldP spid="19" grpId="0"/>
      <p:bldP spid="20" grpId="0"/>
      <p:bldP spid="21" grpId="0"/>
      <p:bldP spid="26" grpId="0"/>
      <p:bldP spid="27" grpId="0"/>
      <p:bldP spid="28" grpId="0" animBg="1"/>
      <p:bldP spid="29" grpId="0" animBg="1"/>
      <p:bldP spid="30" grpId="0"/>
      <p:bldP spid="31" grpId="0"/>
      <p:bldP spid="32" grpId="0"/>
      <p:bldP spid="33" grpId="0"/>
      <p:bldP spid="34" grpId="0" animBg="1"/>
      <p:bldP spid="3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56035" y="1187270"/>
            <a:ext cx="2324621" cy="1426153"/>
          </a:xfrm>
          <a:prstGeom prst="rect">
            <a:avLst/>
          </a:prstGeom>
          <a:solidFill>
            <a:schemeClr val="accent1"/>
          </a:solidFill>
          <a:ln>
            <a:noFill/>
          </a:ln>
          <a:effectLst>
            <a:outerShdw blurRad="2667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7" name="矩形 6"/>
          <p:cNvSpPr/>
          <p:nvPr/>
        </p:nvSpPr>
        <p:spPr>
          <a:xfrm>
            <a:off x="6163345" y="1187270"/>
            <a:ext cx="2324621" cy="1426153"/>
          </a:xfrm>
          <a:prstGeom prst="rect">
            <a:avLst/>
          </a:prstGeom>
          <a:solidFill>
            <a:schemeClr val="tx1">
              <a:lumMod val="50000"/>
              <a:lumOff val="50000"/>
            </a:schemeClr>
          </a:solidFill>
          <a:ln>
            <a:noFill/>
          </a:ln>
          <a:effectLst>
            <a:outerShdw blurRad="2667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1" name="矩形 10"/>
          <p:cNvSpPr/>
          <p:nvPr/>
        </p:nvSpPr>
        <p:spPr>
          <a:xfrm>
            <a:off x="3422206" y="2801541"/>
            <a:ext cx="2324621" cy="1426153"/>
          </a:xfrm>
          <a:prstGeom prst="rect">
            <a:avLst/>
          </a:prstGeom>
          <a:solidFill>
            <a:schemeClr val="accent2"/>
          </a:solidFill>
          <a:ln>
            <a:noFill/>
          </a:ln>
          <a:effectLst>
            <a:outerShdw blurRad="2667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nvGrpSpPr>
          <p:cNvPr id="27" name="组合 26"/>
          <p:cNvGrpSpPr/>
          <p:nvPr/>
        </p:nvGrpSpPr>
        <p:grpSpPr>
          <a:xfrm>
            <a:off x="762293" y="1345690"/>
            <a:ext cx="2112104" cy="1132398"/>
            <a:chOff x="874713" y="3325188"/>
            <a:chExt cx="2816138" cy="1509864"/>
          </a:xfrm>
        </p:grpSpPr>
        <p:sp>
          <p:nvSpPr>
            <p:cNvPr id="28" name="矩形 27"/>
            <p:cNvSpPr/>
            <p:nvPr/>
          </p:nvSpPr>
          <p:spPr>
            <a:xfrm>
              <a:off x="874713" y="3677812"/>
              <a:ext cx="2816138" cy="11572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bg1"/>
                  </a:solidFill>
                </a:rPr>
                <a:t>用户可以在投影仪或者计算机上进行演示也可以将演示文稿打印出来制作成胶片以便应用到更广泛的领域中</a:t>
              </a:r>
              <a:endParaRPr lang="zh-CN" altLang="en-US" sz="1050" dirty="0">
                <a:solidFill>
                  <a:schemeClr val="bg1"/>
                </a:solidFill>
              </a:endParaRPr>
            </a:p>
          </p:txBody>
        </p:sp>
        <p:sp>
          <p:nvSpPr>
            <p:cNvPr id="29" name="矩形 28"/>
            <p:cNvSpPr/>
            <p:nvPr/>
          </p:nvSpPr>
          <p:spPr>
            <a:xfrm>
              <a:off x="874713" y="3325188"/>
              <a:ext cx="2241974" cy="45550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50" b="1" dirty="0">
                  <a:solidFill>
                    <a:schemeClr val="bg1"/>
                  </a:solidFill>
                </a:rPr>
                <a:t>标题文字添加</a:t>
              </a:r>
              <a:endParaRPr lang="zh-CN" altLang="en-US" sz="1350" b="1" dirty="0">
                <a:solidFill>
                  <a:schemeClr val="bg1"/>
                </a:solidFill>
              </a:endParaRPr>
            </a:p>
          </p:txBody>
        </p:sp>
      </p:grpSp>
      <p:grpSp>
        <p:nvGrpSpPr>
          <p:cNvPr id="30" name="组合 29"/>
          <p:cNvGrpSpPr/>
          <p:nvPr/>
        </p:nvGrpSpPr>
        <p:grpSpPr>
          <a:xfrm>
            <a:off x="6269603" y="1345690"/>
            <a:ext cx="2112104" cy="1132398"/>
            <a:chOff x="874713" y="3325188"/>
            <a:chExt cx="2816138" cy="1509864"/>
          </a:xfrm>
        </p:grpSpPr>
        <p:sp>
          <p:nvSpPr>
            <p:cNvPr id="31" name="矩形 30"/>
            <p:cNvSpPr/>
            <p:nvPr/>
          </p:nvSpPr>
          <p:spPr>
            <a:xfrm>
              <a:off x="874713" y="3677812"/>
              <a:ext cx="2816138" cy="11572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bg1"/>
                  </a:solidFill>
                </a:rPr>
                <a:t>用户可以在投影仪或者计算机上进行演示也可以将演示文稿打印出来制作成胶片以便应用到更广泛的领域中</a:t>
              </a:r>
              <a:endParaRPr lang="zh-CN" altLang="en-US" sz="1050" dirty="0">
                <a:solidFill>
                  <a:schemeClr val="bg1"/>
                </a:solidFill>
              </a:endParaRPr>
            </a:p>
          </p:txBody>
        </p:sp>
        <p:sp>
          <p:nvSpPr>
            <p:cNvPr id="32" name="矩形 31"/>
            <p:cNvSpPr/>
            <p:nvPr/>
          </p:nvSpPr>
          <p:spPr>
            <a:xfrm>
              <a:off x="874713" y="3325188"/>
              <a:ext cx="2241974" cy="45550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50" b="1" dirty="0">
                  <a:solidFill>
                    <a:schemeClr val="bg1"/>
                  </a:solidFill>
                </a:rPr>
                <a:t>标题文字添加</a:t>
              </a:r>
              <a:endParaRPr lang="zh-CN" altLang="en-US" sz="1350" b="1" dirty="0">
                <a:solidFill>
                  <a:schemeClr val="bg1"/>
                </a:solidFill>
              </a:endParaRPr>
            </a:p>
          </p:txBody>
        </p:sp>
      </p:grpSp>
      <p:grpSp>
        <p:nvGrpSpPr>
          <p:cNvPr id="33" name="组合 32"/>
          <p:cNvGrpSpPr/>
          <p:nvPr/>
        </p:nvGrpSpPr>
        <p:grpSpPr>
          <a:xfrm>
            <a:off x="3528463" y="2954906"/>
            <a:ext cx="2112104" cy="1132398"/>
            <a:chOff x="874713" y="3325188"/>
            <a:chExt cx="2816138" cy="1509864"/>
          </a:xfrm>
        </p:grpSpPr>
        <p:sp>
          <p:nvSpPr>
            <p:cNvPr id="34" name="矩形 33"/>
            <p:cNvSpPr/>
            <p:nvPr/>
          </p:nvSpPr>
          <p:spPr>
            <a:xfrm>
              <a:off x="874713" y="3677812"/>
              <a:ext cx="2816138" cy="11572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bg1"/>
                  </a:solidFill>
                </a:rPr>
                <a:t>用户可以在投影仪或者计算机上进行演示也可以将演示文稿打印出来制作成胶片以便应用到更广泛的领域中</a:t>
              </a:r>
              <a:endParaRPr lang="zh-CN" altLang="en-US" sz="1050" dirty="0">
                <a:solidFill>
                  <a:schemeClr val="bg1"/>
                </a:solidFill>
              </a:endParaRPr>
            </a:p>
          </p:txBody>
        </p:sp>
        <p:sp>
          <p:nvSpPr>
            <p:cNvPr id="35" name="矩形 34"/>
            <p:cNvSpPr/>
            <p:nvPr/>
          </p:nvSpPr>
          <p:spPr>
            <a:xfrm>
              <a:off x="874713" y="3325188"/>
              <a:ext cx="2241974" cy="45550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50" b="1" dirty="0">
                  <a:solidFill>
                    <a:schemeClr val="bg1"/>
                  </a:solidFill>
                </a:rPr>
                <a:t>标题文字添加</a:t>
              </a:r>
              <a:endParaRPr lang="zh-CN" altLang="en-US" sz="1350" b="1" dirty="0">
                <a:solidFill>
                  <a:schemeClr val="bg1"/>
                </a:solidFill>
              </a:endParaRPr>
            </a:p>
          </p:txBody>
        </p:sp>
      </p:grpSp>
      <p:pic>
        <p:nvPicPr>
          <p:cNvPr id="41" name="图片占位符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22206" y="1187271"/>
            <a:ext cx="2324621" cy="1426153"/>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a:effectLst>
            <a:outerShdw blurRad="266700" dist="38100" dir="2700000" algn="tl" rotWithShape="0">
              <a:prstClr val="black">
                <a:alpha val="40000"/>
              </a:prstClr>
            </a:outerShdw>
          </a:effectLst>
        </p:spPr>
      </p:pic>
      <p:pic>
        <p:nvPicPr>
          <p:cNvPr id="42" name="图片占位符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6035" y="2801542"/>
            <a:ext cx="2324621" cy="1426153"/>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a:effectLst>
            <a:outerShdw blurRad="266700" dist="38100" dir="2700000" algn="tl" rotWithShape="0">
              <a:prstClr val="black">
                <a:alpha val="40000"/>
              </a:prstClr>
            </a:outerShdw>
          </a:effectLst>
        </p:spPr>
      </p:pic>
      <p:pic>
        <p:nvPicPr>
          <p:cNvPr id="43" name="图片占位符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3344" y="2801542"/>
            <a:ext cx="2324621" cy="1426153"/>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a:effectLst>
            <a:outerShdw blurRad="266700" dist="38100" dir="2700000" algn="tl" rotWithShape="0">
              <a:prstClr val="black">
                <a:alpha val="40000"/>
              </a:prst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p:cTn id="41" dur="500" fill="hold"/>
                                        <p:tgtEl>
                                          <p:spTgt spid="41"/>
                                        </p:tgtEl>
                                        <p:attrNameLst>
                                          <p:attrName>ppt_w</p:attrName>
                                        </p:attrNameLst>
                                      </p:cBhvr>
                                      <p:tavLst>
                                        <p:tav tm="0">
                                          <p:val>
                                            <p:fltVal val="0"/>
                                          </p:val>
                                        </p:tav>
                                        <p:tav tm="100000">
                                          <p:val>
                                            <p:strVal val="#ppt_w"/>
                                          </p:val>
                                        </p:tav>
                                      </p:tavLst>
                                    </p:anim>
                                    <p:anim calcmode="lin" valueType="num">
                                      <p:cBhvr>
                                        <p:cTn id="42" dur="500" fill="hold"/>
                                        <p:tgtEl>
                                          <p:spTgt spid="41"/>
                                        </p:tgtEl>
                                        <p:attrNameLst>
                                          <p:attrName>ppt_h</p:attrName>
                                        </p:attrNameLst>
                                      </p:cBhvr>
                                      <p:tavLst>
                                        <p:tav tm="0">
                                          <p:val>
                                            <p:fltVal val="0"/>
                                          </p:val>
                                        </p:tav>
                                        <p:tav tm="100000">
                                          <p:val>
                                            <p:strVal val="#ppt_h"/>
                                          </p:val>
                                        </p:tav>
                                      </p:tavLst>
                                    </p:anim>
                                    <p:animEffect transition="in" filter="fade">
                                      <p:cBhvr>
                                        <p:cTn id="43" dur="500"/>
                                        <p:tgtEl>
                                          <p:spTgt spid="41"/>
                                        </p:tgtEl>
                                      </p:cBhvr>
                                    </p:animEffect>
                                  </p:childTnLst>
                                </p:cTn>
                              </p:par>
                              <p:par>
                                <p:cTn id="44" presetID="53" presetClass="entr" presetSubtype="16" fill="hold" nodeType="with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par>
                                <p:cTn id="49" presetID="53" presetClass="entr" presetSubtype="16"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4"/>
          <p:cNvGrpSpPr/>
          <p:nvPr/>
        </p:nvGrpSpPr>
        <p:grpSpPr>
          <a:xfrm>
            <a:off x="3903613" y="1347616"/>
            <a:ext cx="1384891" cy="2492375"/>
            <a:chOff x="3903407" y="1347614"/>
            <a:chExt cx="1385318" cy="2492375"/>
          </a:xfrm>
        </p:grpSpPr>
        <p:grpSp>
          <p:nvGrpSpPr>
            <p:cNvPr id="3" name="组合 95"/>
            <p:cNvGrpSpPr/>
            <p:nvPr/>
          </p:nvGrpSpPr>
          <p:grpSpPr>
            <a:xfrm>
              <a:off x="3903407" y="1347614"/>
              <a:ext cx="1385318" cy="2492375"/>
              <a:chOff x="3851919" y="1591543"/>
              <a:chExt cx="1385318" cy="2492375"/>
            </a:xfrm>
          </p:grpSpPr>
          <p:sp>
            <p:nvSpPr>
              <p:cNvPr id="98"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99"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100"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grpSp>
        <p:sp>
          <p:nvSpPr>
            <p:cNvPr id="97" name="TextBox 96"/>
            <p:cNvSpPr txBox="1"/>
            <p:nvPr/>
          </p:nvSpPr>
          <p:spPr>
            <a:xfrm>
              <a:off x="4276091" y="2804540"/>
              <a:ext cx="513282" cy="523059"/>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01</a:t>
              </a:r>
              <a:endParaRPr lang="zh-CN" altLang="en-US" sz="2800" dirty="0">
                <a:solidFill>
                  <a:prstClr val="white"/>
                </a:solidFill>
                <a:latin typeface="Impact" panose="020B0806030902050204" pitchFamily="34" charset="0"/>
              </a:endParaRPr>
            </a:p>
          </p:txBody>
        </p:sp>
      </p:grpSp>
      <p:grpSp>
        <p:nvGrpSpPr>
          <p:cNvPr id="4" name="组合 100"/>
          <p:cNvGrpSpPr/>
          <p:nvPr/>
        </p:nvGrpSpPr>
        <p:grpSpPr>
          <a:xfrm>
            <a:off x="1523642" y="1347614"/>
            <a:ext cx="1224846" cy="2204344"/>
            <a:chOff x="1522701" y="1347614"/>
            <a:chExt cx="1225224" cy="2204343"/>
          </a:xfrm>
        </p:grpSpPr>
        <p:grpSp>
          <p:nvGrpSpPr>
            <p:cNvPr id="5" name="组合 101"/>
            <p:cNvGrpSpPr/>
            <p:nvPr/>
          </p:nvGrpSpPr>
          <p:grpSpPr>
            <a:xfrm>
              <a:off x="1522701" y="1347614"/>
              <a:ext cx="1225224" cy="2204343"/>
              <a:chOff x="3851919" y="1591543"/>
              <a:chExt cx="1385318" cy="2492375"/>
            </a:xfrm>
          </p:grpSpPr>
          <p:sp>
            <p:nvSpPr>
              <p:cNvPr id="104"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105"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106"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grpSp>
        <p:sp>
          <p:nvSpPr>
            <p:cNvPr id="103" name="TextBox 102"/>
            <p:cNvSpPr txBox="1"/>
            <p:nvPr/>
          </p:nvSpPr>
          <p:spPr>
            <a:xfrm>
              <a:off x="1819193" y="2660570"/>
              <a:ext cx="556563" cy="523058"/>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02</a:t>
              </a:r>
              <a:endParaRPr lang="zh-CN" altLang="en-US" sz="2800" dirty="0">
                <a:solidFill>
                  <a:prstClr val="white"/>
                </a:solidFill>
                <a:latin typeface="Impact" panose="020B0806030902050204" pitchFamily="34" charset="0"/>
              </a:endParaRPr>
            </a:p>
          </p:txBody>
        </p:sp>
      </p:grpSp>
      <p:grpSp>
        <p:nvGrpSpPr>
          <p:cNvPr id="6" name="组合 106"/>
          <p:cNvGrpSpPr/>
          <p:nvPr/>
        </p:nvGrpSpPr>
        <p:grpSpPr>
          <a:xfrm>
            <a:off x="6443630" y="1347614"/>
            <a:ext cx="1224846" cy="2204344"/>
            <a:chOff x="6444208" y="1347614"/>
            <a:chExt cx="1225224" cy="2204343"/>
          </a:xfrm>
          <a:solidFill>
            <a:schemeClr val="accent5"/>
          </a:solidFill>
        </p:grpSpPr>
        <p:grpSp>
          <p:nvGrpSpPr>
            <p:cNvPr id="7" name="组合 107"/>
            <p:cNvGrpSpPr/>
            <p:nvPr/>
          </p:nvGrpSpPr>
          <p:grpSpPr>
            <a:xfrm>
              <a:off x="6444208" y="1347614"/>
              <a:ext cx="1225224" cy="2204343"/>
              <a:chOff x="3851919" y="1591543"/>
              <a:chExt cx="1385318" cy="2492375"/>
            </a:xfrm>
            <a:grpFill/>
          </p:grpSpPr>
          <p:sp>
            <p:nvSpPr>
              <p:cNvPr id="110"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111"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112"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grpSp>
        <p:sp>
          <p:nvSpPr>
            <p:cNvPr id="109" name="TextBox 108"/>
            <p:cNvSpPr txBox="1"/>
            <p:nvPr/>
          </p:nvSpPr>
          <p:spPr>
            <a:xfrm>
              <a:off x="6740520" y="2660570"/>
              <a:ext cx="567784" cy="523058"/>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03</a:t>
              </a:r>
              <a:endParaRPr lang="zh-CN" altLang="en-US" sz="2800" dirty="0">
                <a:solidFill>
                  <a:prstClr val="white"/>
                </a:solidFill>
                <a:latin typeface="Impact" panose="020B0806030902050204" pitchFamily="34" charset="0"/>
              </a:endParaRPr>
            </a:p>
          </p:txBody>
        </p:sp>
      </p:grpSp>
      <p:sp>
        <p:nvSpPr>
          <p:cNvPr id="113" name="矩形 1"/>
          <p:cNvSpPr>
            <a:spLocks noChangeArrowheads="1"/>
          </p:cNvSpPr>
          <p:nvPr/>
        </p:nvSpPr>
        <p:spPr bwMode="auto">
          <a:xfrm>
            <a:off x="1133485" y="3955986"/>
            <a:ext cx="1893108"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随着计算机技术的发展及印刷技术进步，平面设计在视觉感观领域的表现也越来越丰富的这真正的对今天的平面设计的。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4" name="矩形 1"/>
          <p:cNvSpPr>
            <a:spLocks noChangeArrowheads="1"/>
          </p:cNvSpPr>
          <p:nvPr/>
        </p:nvSpPr>
        <p:spPr bwMode="auto">
          <a:xfrm>
            <a:off x="3651844" y="3955986"/>
            <a:ext cx="1893108"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随着计算机技术的发展及印刷技术进步，平面设计在视觉感观领域的表现也越来越丰富的这真正的对今天的平面设计的。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5" name="矩形 1"/>
          <p:cNvSpPr>
            <a:spLocks noChangeArrowheads="1"/>
          </p:cNvSpPr>
          <p:nvPr/>
        </p:nvSpPr>
        <p:spPr bwMode="auto">
          <a:xfrm>
            <a:off x="6170203" y="3955986"/>
            <a:ext cx="1893108"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随着计算机技术的发展及印刷技术进步，平面设计在视觉感观领域的表现也越来越丰富的这真正的对今天的平面设计的。</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13"/>
                                        </p:tgtEl>
                                        <p:attrNameLst>
                                          <p:attrName>style.visibility</p:attrName>
                                        </p:attrNameLst>
                                      </p:cBhvr>
                                      <p:to>
                                        <p:strVal val="visible"/>
                                      </p:to>
                                    </p:set>
                                    <p:anim calcmode="lin" valueType="num">
                                      <p:cBhvr additive="base">
                                        <p:cTn id="22" dur="300" fill="hold"/>
                                        <p:tgtEl>
                                          <p:spTgt spid="113"/>
                                        </p:tgtEl>
                                        <p:attrNameLst>
                                          <p:attrName>ppt_x</p:attrName>
                                        </p:attrNameLst>
                                      </p:cBhvr>
                                      <p:tavLst>
                                        <p:tav tm="0">
                                          <p:val>
                                            <p:strVal val="0-#ppt_w/2"/>
                                          </p:val>
                                        </p:tav>
                                        <p:tav tm="100000">
                                          <p:val>
                                            <p:strVal val="#ppt_x"/>
                                          </p:val>
                                        </p:tav>
                                      </p:tavLst>
                                    </p:anim>
                                    <p:anim calcmode="lin" valueType="num">
                                      <p:cBhvr additive="base">
                                        <p:cTn id="23" dur="300" fill="hold"/>
                                        <p:tgtEl>
                                          <p:spTgt spid="1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 calcmode="lin" valueType="num">
                                      <p:cBhvr additive="base">
                                        <p:cTn id="27" dur="300" fill="hold"/>
                                        <p:tgtEl>
                                          <p:spTgt spid="114"/>
                                        </p:tgtEl>
                                        <p:attrNameLst>
                                          <p:attrName>ppt_x</p:attrName>
                                        </p:attrNameLst>
                                      </p:cBhvr>
                                      <p:tavLst>
                                        <p:tav tm="0">
                                          <p:val>
                                            <p:strVal val="0-#ppt_w/2"/>
                                          </p:val>
                                        </p:tav>
                                        <p:tav tm="100000">
                                          <p:val>
                                            <p:strVal val="#ppt_x"/>
                                          </p:val>
                                        </p:tav>
                                      </p:tavLst>
                                    </p:anim>
                                    <p:anim calcmode="lin" valueType="num">
                                      <p:cBhvr additive="base">
                                        <p:cTn id="28" dur="300" fill="hold"/>
                                        <p:tgtEl>
                                          <p:spTgt spid="11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5"/>
                                        </p:tgtEl>
                                        <p:attrNameLst>
                                          <p:attrName>style.visibility</p:attrName>
                                        </p:attrNameLst>
                                      </p:cBhvr>
                                      <p:to>
                                        <p:strVal val="visible"/>
                                      </p:to>
                                    </p:set>
                                    <p:anim calcmode="lin" valueType="num">
                                      <p:cBhvr additive="base">
                                        <p:cTn id="32" dur="300" fill="hold"/>
                                        <p:tgtEl>
                                          <p:spTgt spid="115"/>
                                        </p:tgtEl>
                                        <p:attrNameLst>
                                          <p:attrName>ppt_x</p:attrName>
                                        </p:attrNameLst>
                                      </p:cBhvr>
                                      <p:tavLst>
                                        <p:tav tm="0">
                                          <p:val>
                                            <p:strVal val="0-#ppt_w/2"/>
                                          </p:val>
                                        </p:tav>
                                        <p:tav tm="100000">
                                          <p:val>
                                            <p:strVal val="#ppt_x"/>
                                          </p:val>
                                        </p:tav>
                                      </p:tavLst>
                                    </p:anim>
                                    <p:anim calcmode="lin" valueType="num">
                                      <p:cBhvr additive="base">
                                        <p:cTn id="33" dur="300" fill="hold"/>
                                        <p:tgtEl>
                                          <p:spTgt spid="1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57ba5e9e290a8"/>
          <p:cNvPicPr>
            <a:picLocks noChangeAspect="1"/>
          </p:cNvPicPr>
          <p:nvPr/>
        </p:nvPicPr>
        <p:blipFill rotWithShape="1">
          <a:blip r:embed="rId1"/>
          <a:srcRect t="18958" b="41296"/>
          <a:stretch>
            <a:fillRect/>
          </a:stretch>
        </p:blipFill>
        <p:spPr>
          <a:xfrm>
            <a:off x="0" y="2786189"/>
            <a:ext cx="9154510" cy="2389904"/>
          </a:xfrm>
          <a:prstGeom prst="rect">
            <a:avLst/>
          </a:prstGeom>
        </p:spPr>
      </p:pic>
      <p:sp>
        <p:nvSpPr>
          <p:cNvPr id="7" name="TextBox 48"/>
          <p:cNvSpPr txBox="1"/>
          <p:nvPr/>
        </p:nvSpPr>
        <p:spPr>
          <a:xfrm>
            <a:off x="3893049" y="2021289"/>
            <a:ext cx="2816801" cy="430887"/>
          </a:xfrm>
          <a:prstGeom prst="rect">
            <a:avLst/>
          </a:prstGeom>
          <a:noFill/>
        </p:spPr>
        <p:txBody>
          <a:bodyPr wrap="square" lIns="0" tIns="0" rIns="0" bIns="0" rtlCol="0">
            <a:spAutoFit/>
          </a:bodyPr>
          <a:lstStyle/>
          <a:p>
            <a:r>
              <a:rPr lang="zh-CN" altLang="en-US" sz="2800" dirty="0">
                <a:solidFill>
                  <a:srgbClr val="34425B"/>
                </a:solidFill>
                <a:latin typeface="微软雅黑" panose="020B0503020204020204" pitchFamily="34" charset="-122"/>
                <a:ea typeface="微软雅黑" panose="020B0503020204020204" pitchFamily="34" charset="-122"/>
                <a:cs typeface="+mn-ea"/>
                <a:sym typeface="+mn-lt"/>
              </a:rPr>
              <a:t>请替换文字内容</a:t>
            </a:r>
            <a:endParaRPr lang="en-GB" altLang="zh-CN" sz="2800" dirty="0">
              <a:solidFill>
                <a:srgbClr val="34425B"/>
              </a:solidFill>
              <a:latin typeface="微软雅黑" panose="020B0503020204020204" pitchFamily="34" charset="-122"/>
              <a:ea typeface="微软雅黑" panose="020B0503020204020204" pitchFamily="34" charset="-122"/>
              <a:cs typeface="+mn-ea"/>
              <a:sym typeface="+mn-lt"/>
            </a:endParaRPr>
          </a:p>
        </p:txBody>
      </p:sp>
      <p:sp>
        <p:nvSpPr>
          <p:cNvPr id="8" name="TextBox 49"/>
          <p:cNvSpPr txBox="1"/>
          <p:nvPr/>
        </p:nvSpPr>
        <p:spPr>
          <a:xfrm>
            <a:off x="3923928" y="2520647"/>
            <a:ext cx="2780138" cy="123111"/>
          </a:xfrm>
          <a:prstGeom prst="rect">
            <a:avLst/>
          </a:prstGeom>
          <a:noFill/>
        </p:spPr>
        <p:txBody>
          <a:bodyPr wrap="square" lIns="0" tIns="0" rIns="0" bIns="0" rtlCol="0">
            <a:spAutoFit/>
          </a:bodyPr>
          <a:lstStyle/>
          <a:p>
            <a:pPr eaLnBrk="0" hangingPunct="0"/>
            <a:r>
              <a:rPr lang="zh-CN" altLang="en-US" sz="800" dirty="0">
                <a:solidFill>
                  <a:srgbClr val="34425B"/>
                </a:solidFill>
                <a:latin typeface="微软雅黑" panose="020B0503020204020204" pitchFamily="34" charset="-122"/>
                <a:ea typeface="微软雅黑" panose="020B0503020204020204" pitchFamily="34" charset="-122"/>
                <a:cs typeface="+mn-ea"/>
                <a:sym typeface="+mn-lt"/>
              </a:rPr>
              <a:t>请替换文字内容，点击添加相关标题文字</a:t>
            </a:r>
            <a:endParaRPr lang="en-US" altLang="zh-CN" sz="800" dirty="0">
              <a:solidFill>
                <a:srgbClr val="34425B"/>
              </a:solidFill>
              <a:latin typeface="微软雅黑" panose="020B0503020204020204" pitchFamily="34" charset="-122"/>
              <a:ea typeface="微软雅黑" panose="020B0503020204020204" pitchFamily="34" charset="-122"/>
              <a:cs typeface="+mn-ea"/>
              <a:sym typeface="+mn-lt"/>
            </a:endParaRPr>
          </a:p>
        </p:txBody>
      </p:sp>
      <p:grpSp>
        <p:nvGrpSpPr>
          <p:cNvPr id="22" name="组合 21"/>
          <p:cNvGrpSpPr/>
          <p:nvPr/>
        </p:nvGrpSpPr>
        <p:grpSpPr>
          <a:xfrm>
            <a:off x="2195736" y="1635646"/>
            <a:ext cx="1402653" cy="1402653"/>
            <a:chOff x="1599684" y="516328"/>
            <a:chExt cx="1909128" cy="1909128"/>
          </a:xfrm>
        </p:grpSpPr>
        <p:sp>
          <p:nvSpPr>
            <p:cNvPr id="28" name="椭圆 27"/>
            <p:cNvSpPr/>
            <p:nvPr/>
          </p:nvSpPr>
          <p:spPr>
            <a:xfrm>
              <a:off x="1599684" y="516328"/>
              <a:ext cx="1909128" cy="1909128"/>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3"/>
            <p:cNvSpPr txBox="1"/>
            <p:nvPr/>
          </p:nvSpPr>
          <p:spPr>
            <a:xfrm>
              <a:off x="1858128" y="663340"/>
              <a:ext cx="1392237" cy="1615101"/>
            </a:xfrm>
            <a:prstGeom prst="rect">
              <a:avLst/>
            </a:prstGeom>
            <a:noFill/>
            <a:ln>
              <a:noFill/>
            </a:ln>
          </p:spPr>
          <p:txBody>
            <a:bodyPr wrap="square" lIns="0" tIns="0" rIns="0" bIns="0" anchor="ctr">
              <a:noAutofit/>
            </a:bodyPr>
            <a:lstStyle/>
            <a:p>
              <a:pPr algn="ctr"/>
              <a:r>
                <a:rPr lang="en-US" altLang="zh-CN" sz="4400" dirty="0">
                  <a:solidFill>
                    <a:schemeClr val="tx1">
                      <a:lumMod val="75000"/>
                      <a:lumOff val="25000"/>
                    </a:schemeClr>
                  </a:solidFill>
                  <a:latin typeface="Agency FB" panose="020B0503020202020204" pitchFamily="34" charset="0"/>
                </a:rPr>
                <a:t>04</a:t>
              </a:r>
              <a:endParaRPr lang="zh-CN" altLang="en-US" sz="4400" dirty="0">
                <a:solidFill>
                  <a:schemeClr val="tx1">
                    <a:lumMod val="75000"/>
                    <a:lumOff val="25000"/>
                  </a:schemeClr>
                </a:solidFill>
                <a:latin typeface="Agency FB" panose="020B0503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childTnLst>
                          </p:cTn>
                        </p:par>
                        <p:par>
                          <p:cTn id="16" fill="hold">
                            <p:stCondLst>
                              <p:cond delay="5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7"/>
                                        </p:tgtEl>
                                        <p:attrNameLst>
                                          <p:attrName>style.visibility</p:attrName>
                                        </p:attrNameLst>
                                      </p:cBhvr>
                                      <p:to>
                                        <p:strVal val="visible"/>
                                      </p:to>
                                    </p:set>
                                    <p:animEffect transition="in" filter="wipe(left)">
                                      <p:cBhvr>
                                        <p:cTn id="19" dur="200"/>
                                        <p:tgtEl>
                                          <p:spTgt spid="7"/>
                                        </p:tgtEl>
                                      </p:cBhvr>
                                    </p:animEffect>
                                  </p:childTnLst>
                                </p:cTn>
                              </p:par>
                            </p:childTnLst>
                          </p:cTn>
                        </p:par>
                        <p:par>
                          <p:cTn id="20" fill="hold">
                            <p:stCondLst>
                              <p:cond delay="1059"/>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8"/>
                                        </p:tgtEl>
                                        <p:attrNameLst>
                                          <p:attrName>style.visibility</p:attrName>
                                        </p:attrNameLst>
                                      </p:cBhvr>
                                      <p:to>
                                        <p:strVal val="visible"/>
                                      </p:to>
                                    </p:set>
                                    <p:animEffect transition="in" filter="wipe(left)">
                                      <p:cBhvr>
                                        <p:cTn id="23" dur="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9"/>
          <p:cNvGrpSpPr/>
          <p:nvPr/>
        </p:nvGrpSpPr>
        <p:grpSpPr>
          <a:xfrm>
            <a:off x="1808530" y="1385395"/>
            <a:ext cx="2458264" cy="2252243"/>
            <a:chOff x="2314575" y="2067552"/>
            <a:chExt cx="2095501" cy="1466851"/>
          </a:xfrm>
          <a:solidFill>
            <a:schemeClr val="accent1">
              <a:alpha val="89000"/>
            </a:schemeClr>
          </a:solidFill>
        </p:grpSpPr>
        <p:sp>
          <p:nvSpPr>
            <p:cNvPr id="76" name="任意多边形 75"/>
            <p:cNvSpPr/>
            <p:nvPr/>
          </p:nvSpPr>
          <p:spPr>
            <a:xfrm>
              <a:off x="2314575" y="2067552"/>
              <a:ext cx="1804988" cy="1466850"/>
            </a:xfrm>
            <a:custGeom>
              <a:avLst/>
              <a:gdLst>
                <a:gd name="connsiteX0" fmla="*/ 0 w 1804988"/>
                <a:gd name="connsiteY0" fmla="*/ 1466850 h 1466850"/>
                <a:gd name="connsiteX1" fmla="*/ 409575 w 1804988"/>
                <a:gd name="connsiteY1" fmla="*/ 747712 h 1466850"/>
                <a:gd name="connsiteX2" fmla="*/ 690563 w 1804988"/>
                <a:gd name="connsiteY2" fmla="*/ 1166812 h 1466850"/>
                <a:gd name="connsiteX3" fmla="*/ 1233488 w 1804988"/>
                <a:gd name="connsiteY3" fmla="*/ 0 h 1466850"/>
                <a:gd name="connsiteX4" fmla="*/ 1804988 w 1804988"/>
                <a:gd name="connsiteY4" fmla="*/ 1466850 h 1466850"/>
                <a:gd name="connsiteX5" fmla="*/ 0 w 1804988"/>
                <a:gd name="connsiteY5" fmla="*/ 1466850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4988" h="1466850">
                  <a:moveTo>
                    <a:pt x="0" y="1466850"/>
                  </a:moveTo>
                  <a:lnTo>
                    <a:pt x="409575" y="747712"/>
                  </a:lnTo>
                  <a:lnTo>
                    <a:pt x="690563" y="1166812"/>
                  </a:lnTo>
                  <a:lnTo>
                    <a:pt x="1233488" y="0"/>
                  </a:lnTo>
                  <a:lnTo>
                    <a:pt x="1804988" y="1466850"/>
                  </a:lnTo>
                  <a:lnTo>
                    <a:pt x="0" y="14668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sp>
          <p:nvSpPr>
            <p:cNvPr id="77" name="任意多边形 76"/>
            <p:cNvSpPr/>
            <p:nvPr/>
          </p:nvSpPr>
          <p:spPr>
            <a:xfrm>
              <a:off x="3548063" y="2067553"/>
              <a:ext cx="862013" cy="1466850"/>
            </a:xfrm>
            <a:custGeom>
              <a:avLst/>
              <a:gdLst>
                <a:gd name="connsiteX0" fmla="*/ 0 w 862013"/>
                <a:gd name="connsiteY0" fmla="*/ 0 h 1466850"/>
                <a:gd name="connsiteX1" fmla="*/ 862013 w 862013"/>
                <a:gd name="connsiteY1" fmla="*/ 1466850 h 1466850"/>
                <a:gd name="connsiteX2" fmla="*/ 571500 w 862013"/>
                <a:gd name="connsiteY2" fmla="*/ 1466850 h 1466850"/>
                <a:gd name="connsiteX3" fmla="*/ 0 w 862013"/>
                <a:gd name="connsiteY3" fmla="*/ 0 h 1466850"/>
              </a:gdLst>
              <a:ahLst/>
              <a:cxnLst>
                <a:cxn ang="0">
                  <a:pos x="connsiteX0" y="connsiteY0"/>
                </a:cxn>
                <a:cxn ang="0">
                  <a:pos x="connsiteX1" y="connsiteY1"/>
                </a:cxn>
                <a:cxn ang="0">
                  <a:pos x="connsiteX2" y="connsiteY2"/>
                </a:cxn>
                <a:cxn ang="0">
                  <a:pos x="connsiteX3" y="connsiteY3"/>
                </a:cxn>
              </a:cxnLst>
              <a:rect l="l" t="t" r="r" b="b"/>
              <a:pathLst>
                <a:path w="862013" h="1466850">
                  <a:moveTo>
                    <a:pt x="0" y="0"/>
                  </a:moveTo>
                  <a:lnTo>
                    <a:pt x="862013" y="1466850"/>
                  </a:lnTo>
                  <a:lnTo>
                    <a:pt x="571500" y="146685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grpSp>
      <p:grpSp>
        <p:nvGrpSpPr>
          <p:cNvPr id="3" name="组合 40"/>
          <p:cNvGrpSpPr/>
          <p:nvPr/>
        </p:nvGrpSpPr>
        <p:grpSpPr>
          <a:xfrm>
            <a:off x="3110290" y="2671554"/>
            <a:ext cx="2488060" cy="972431"/>
            <a:chOff x="3424238" y="2709863"/>
            <a:chExt cx="2120900" cy="828675"/>
          </a:xfrm>
          <a:solidFill>
            <a:schemeClr val="accent2">
              <a:alpha val="86000"/>
            </a:schemeClr>
          </a:solidFill>
        </p:grpSpPr>
        <p:sp>
          <p:nvSpPr>
            <p:cNvPr id="74" name="任意多边形 73"/>
            <p:cNvSpPr/>
            <p:nvPr/>
          </p:nvSpPr>
          <p:spPr>
            <a:xfrm>
              <a:off x="3424238" y="2714625"/>
              <a:ext cx="1790700" cy="823913"/>
            </a:xfrm>
            <a:custGeom>
              <a:avLst/>
              <a:gdLst>
                <a:gd name="connsiteX0" fmla="*/ 0 w 1790700"/>
                <a:gd name="connsiteY0" fmla="*/ 819150 h 823913"/>
                <a:gd name="connsiteX1" fmla="*/ 385762 w 1790700"/>
                <a:gd name="connsiteY1" fmla="*/ 438150 h 823913"/>
                <a:gd name="connsiteX2" fmla="*/ 685800 w 1790700"/>
                <a:gd name="connsiteY2" fmla="*/ 647700 h 823913"/>
                <a:gd name="connsiteX3" fmla="*/ 1219200 w 1790700"/>
                <a:gd name="connsiteY3" fmla="*/ 0 h 823913"/>
                <a:gd name="connsiteX4" fmla="*/ 1790700 w 1790700"/>
                <a:gd name="connsiteY4" fmla="*/ 823913 h 823913"/>
                <a:gd name="connsiteX5" fmla="*/ 0 w 1790700"/>
                <a:gd name="connsiteY5" fmla="*/ 819150 h 82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0700" h="823913">
                  <a:moveTo>
                    <a:pt x="0" y="819150"/>
                  </a:moveTo>
                  <a:lnTo>
                    <a:pt x="385762" y="438150"/>
                  </a:lnTo>
                  <a:lnTo>
                    <a:pt x="685800" y="647700"/>
                  </a:lnTo>
                  <a:lnTo>
                    <a:pt x="1219200" y="0"/>
                  </a:lnTo>
                  <a:lnTo>
                    <a:pt x="1790700" y="823913"/>
                  </a:lnTo>
                  <a:lnTo>
                    <a:pt x="0" y="8191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sp>
          <p:nvSpPr>
            <p:cNvPr id="75" name="任意多边形 74"/>
            <p:cNvSpPr/>
            <p:nvPr/>
          </p:nvSpPr>
          <p:spPr>
            <a:xfrm>
              <a:off x="4635500" y="2709863"/>
              <a:ext cx="909638" cy="828675"/>
            </a:xfrm>
            <a:custGeom>
              <a:avLst/>
              <a:gdLst>
                <a:gd name="connsiteX0" fmla="*/ 0 w 909638"/>
                <a:gd name="connsiteY0" fmla="*/ 0 h 828675"/>
                <a:gd name="connsiteX1" fmla="*/ 581025 w 909638"/>
                <a:gd name="connsiteY1" fmla="*/ 828675 h 828675"/>
                <a:gd name="connsiteX2" fmla="*/ 909638 w 909638"/>
                <a:gd name="connsiteY2" fmla="*/ 828675 h 828675"/>
                <a:gd name="connsiteX3" fmla="*/ 0 w 909638"/>
                <a:gd name="connsiteY3" fmla="*/ 0 h 828675"/>
              </a:gdLst>
              <a:ahLst/>
              <a:cxnLst>
                <a:cxn ang="0">
                  <a:pos x="connsiteX0" y="connsiteY0"/>
                </a:cxn>
                <a:cxn ang="0">
                  <a:pos x="connsiteX1" y="connsiteY1"/>
                </a:cxn>
                <a:cxn ang="0">
                  <a:pos x="connsiteX2" y="connsiteY2"/>
                </a:cxn>
                <a:cxn ang="0">
                  <a:pos x="connsiteX3" y="connsiteY3"/>
                </a:cxn>
              </a:cxnLst>
              <a:rect l="l" t="t" r="r" b="b"/>
              <a:pathLst>
                <a:path w="909638" h="828675">
                  <a:moveTo>
                    <a:pt x="0" y="0"/>
                  </a:moveTo>
                  <a:lnTo>
                    <a:pt x="581025" y="828675"/>
                  </a:lnTo>
                  <a:lnTo>
                    <a:pt x="909638" y="82867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grpSp>
      <p:grpSp>
        <p:nvGrpSpPr>
          <p:cNvPr id="4" name="组合 42"/>
          <p:cNvGrpSpPr/>
          <p:nvPr/>
        </p:nvGrpSpPr>
        <p:grpSpPr>
          <a:xfrm>
            <a:off x="5030611" y="2433445"/>
            <a:ext cx="2495201" cy="1216889"/>
            <a:chOff x="5140553" y="2718924"/>
            <a:chExt cx="2126987" cy="823913"/>
          </a:xfrm>
          <a:solidFill>
            <a:schemeClr val="accent3">
              <a:alpha val="87000"/>
            </a:schemeClr>
          </a:solidFill>
        </p:grpSpPr>
        <p:sp>
          <p:nvSpPr>
            <p:cNvPr id="72" name="任意多边形 71"/>
            <p:cNvSpPr/>
            <p:nvPr/>
          </p:nvSpPr>
          <p:spPr>
            <a:xfrm>
              <a:off x="5140553" y="2718924"/>
              <a:ext cx="1790700" cy="823913"/>
            </a:xfrm>
            <a:custGeom>
              <a:avLst/>
              <a:gdLst>
                <a:gd name="connsiteX0" fmla="*/ 0 w 1790700"/>
                <a:gd name="connsiteY0" fmla="*/ 819150 h 823913"/>
                <a:gd name="connsiteX1" fmla="*/ 385762 w 1790700"/>
                <a:gd name="connsiteY1" fmla="*/ 438150 h 823913"/>
                <a:gd name="connsiteX2" fmla="*/ 685800 w 1790700"/>
                <a:gd name="connsiteY2" fmla="*/ 647700 h 823913"/>
                <a:gd name="connsiteX3" fmla="*/ 1219200 w 1790700"/>
                <a:gd name="connsiteY3" fmla="*/ 0 h 823913"/>
                <a:gd name="connsiteX4" fmla="*/ 1790700 w 1790700"/>
                <a:gd name="connsiteY4" fmla="*/ 823913 h 823913"/>
                <a:gd name="connsiteX5" fmla="*/ 0 w 1790700"/>
                <a:gd name="connsiteY5" fmla="*/ 819150 h 82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0700" h="823913">
                  <a:moveTo>
                    <a:pt x="0" y="819150"/>
                  </a:moveTo>
                  <a:lnTo>
                    <a:pt x="385762" y="438150"/>
                  </a:lnTo>
                  <a:lnTo>
                    <a:pt x="685800" y="647700"/>
                  </a:lnTo>
                  <a:lnTo>
                    <a:pt x="1219200" y="0"/>
                  </a:lnTo>
                  <a:lnTo>
                    <a:pt x="1790700" y="823913"/>
                  </a:lnTo>
                  <a:lnTo>
                    <a:pt x="0" y="8191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sp>
          <p:nvSpPr>
            <p:cNvPr id="73" name="任意多边形 72"/>
            <p:cNvSpPr/>
            <p:nvPr/>
          </p:nvSpPr>
          <p:spPr>
            <a:xfrm>
              <a:off x="6357902" y="2719536"/>
              <a:ext cx="909638" cy="823301"/>
            </a:xfrm>
            <a:custGeom>
              <a:avLst/>
              <a:gdLst>
                <a:gd name="connsiteX0" fmla="*/ 0 w 909638"/>
                <a:gd name="connsiteY0" fmla="*/ 0 h 828675"/>
                <a:gd name="connsiteX1" fmla="*/ 581025 w 909638"/>
                <a:gd name="connsiteY1" fmla="*/ 828675 h 828675"/>
                <a:gd name="connsiteX2" fmla="*/ 909638 w 909638"/>
                <a:gd name="connsiteY2" fmla="*/ 828675 h 828675"/>
                <a:gd name="connsiteX3" fmla="*/ 0 w 909638"/>
                <a:gd name="connsiteY3" fmla="*/ 0 h 828675"/>
                <a:gd name="connsiteX0-1" fmla="*/ 0 w 909638"/>
                <a:gd name="connsiteY0-2" fmla="*/ 0 h 828675"/>
                <a:gd name="connsiteX1-3" fmla="*/ 570879 w 909638"/>
                <a:gd name="connsiteY1-4" fmla="*/ 827052 h 828675"/>
                <a:gd name="connsiteX2-5" fmla="*/ 909638 w 909638"/>
                <a:gd name="connsiteY2-6" fmla="*/ 828675 h 828675"/>
                <a:gd name="connsiteX3-7" fmla="*/ 0 w 909638"/>
                <a:gd name="connsiteY3-8" fmla="*/ 0 h 828675"/>
                <a:gd name="connsiteX0-9" fmla="*/ 0 w 909638"/>
                <a:gd name="connsiteY0-10" fmla="*/ 0 h 828675"/>
                <a:gd name="connsiteX1-11" fmla="*/ 568849 w 909638"/>
                <a:gd name="connsiteY1-12" fmla="*/ 827052 h 828675"/>
                <a:gd name="connsiteX2-13" fmla="*/ 909638 w 909638"/>
                <a:gd name="connsiteY2-14" fmla="*/ 828675 h 828675"/>
                <a:gd name="connsiteX3-15" fmla="*/ 0 w 909638"/>
                <a:gd name="connsiteY3-16" fmla="*/ 0 h 828675"/>
                <a:gd name="connsiteX0-17" fmla="*/ 0 w 909638"/>
                <a:gd name="connsiteY0-18" fmla="*/ 0 h 828675"/>
                <a:gd name="connsiteX1-19" fmla="*/ 568849 w 909638"/>
                <a:gd name="connsiteY1-20" fmla="*/ 828675 h 828675"/>
                <a:gd name="connsiteX2-21" fmla="*/ 909638 w 909638"/>
                <a:gd name="connsiteY2-22" fmla="*/ 828675 h 828675"/>
                <a:gd name="connsiteX3-23" fmla="*/ 0 w 909638"/>
                <a:gd name="connsiteY3-24" fmla="*/ 0 h 828675"/>
              </a:gdLst>
              <a:ahLst/>
              <a:cxnLst>
                <a:cxn ang="0">
                  <a:pos x="connsiteX0-1" y="connsiteY0-2"/>
                </a:cxn>
                <a:cxn ang="0">
                  <a:pos x="connsiteX1-3" y="connsiteY1-4"/>
                </a:cxn>
                <a:cxn ang="0">
                  <a:pos x="connsiteX2-5" y="connsiteY2-6"/>
                </a:cxn>
                <a:cxn ang="0">
                  <a:pos x="connsiteX3-7" y="connsiteY3-8"/>
                </a:cxn>
              </a:cxnLst>
              <a:rect l="l" t="t" r="r" b="b"/>
              <a:pathLst>
                <a:path w="909638" h="828675">
                  <a:moveTo>
                    <a:pt x="0" y="0"/>
                  </a:moveTo>
                  <a:lnTo>
                    <a:pt x="568849" y="828675"/>
                  </a:lnTo>
                  <a:lnTo>
                    <a:pt x="909638" y="82867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grpSp>
      <p:grpSp>
        <p:nvGrpSpPr>
          <p:cNvPr id="5" name="组合 1"/>
          <p:cNvGrpSpPr/>
          <p:nvPr/>
        </p:nvGrpSpPr>
        <p:grpSpPr>
          <a:xfrm>
            <a:off x="1337572" y="1273403"/>
            <a:ext cx="392737" cy="2470260"/>
            <a:chOff x="1336574" y="1273403"/>
            <a:chExt cx="392858" cy="2470259"/>
          </a:xfrm>
          <a:solidFill>
            <a:schemeClr val="accent3"/>
          </a:solidFill>
        </p:grpSpPr>
        <p:grpSp>
          <p:nvGrpSpPr>
            <p:cNvPr id="6" name="组合 44"/>
            <p:cNvGrpSpPr/>
            <p:nvPr/>
          </p:nvGrpSpPr>
          <p:grpSpPr>
            <a:xfrm>
              <a:off x="1673545" y="1391743"/>
              <a:ext cx="55887" cy="2246653"/>
              <a:chOff x="2147888" y="2152650"/>
              <a:chExt cx="100012" cy="1914526"/>
            </a:xfrm>
            <a:grpFill/>
          </p:grpSpPr>
          <p:sp>
            <p:nvSpPr>
              <p:cNvPr id="65" name="任意多边形 64"/>
              <p:cNvSpPr/>
              <p:nvPr/>
            </p:nvSpPr>
            <p:spPr>
              <a:xfrm>
                <a:off x="2247900" y="2152650"/>
                <a:ext cx="0" cy="1914526"/>
              </a:xfrm>
              <a:custGeom>
                <a:avLst/>
                <a:gdLst>
                  <a:gd name="connsiteX0" fmla="*/ 0 w 0"/>
                  <a:gd name="connsiteY0" fmla="*/ 0 h 1914525"/>
                  <a:gd name="connsiteX1" fmla="*/ 0 w 0"/>
                  <a:gd name="connsiteY1" fmla="*/ 1914525 h 1914525"/>
                </a:gdLst>
                <a:ahLst/>
                <a:cxnLst>
                  <a:cxn ang="0">
                    <a:pos x="connsiteX0" y="connsiteY0"/>
                  </a:cxn>
                  <a:cxn ang="0">
                    <a:pos x="connsiteX1" y="connsiteY1"/>
                  </a:cxn>
                </a:cxnLst>
                <a:rect l="l" t="t" r="r" b="b"/>
                <a:pathLst>
                  <a:path h="1914525">
                    <a:moveTo>
                      <a:pt x="0" y="0"/>
                    </a:moveTo>
                    <a:lnTo>
                      <a:pt x="0" y="1914525"/>
                    </a:lnTo>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sp>
            <p:nvSpPr>
              <p:cNvPr id="66" name="任意多边形 65"/>
              <p:cNvSpPr/>
              <p:nvPr/>
            </p:nvSpPr>
            <p:spPr>
              <a:xfrm>
                <a:off x="2147888" y="2159794"/>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sp>
            <p:nvSpPr>
              <p:cNvPr id="67" name="任意多边形 66"/>
              <p:cNvSpPr/>
              <p:nvPr/>
            </p:nvSpPr>
            <p:spPr>
              <a:xfrm>
                <a:off x="2147888" y="2540432"/>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sp>
            <p:nvSpPr>
              <p:cNvPr id="68" name="任意多边形 67"/>
              <p:cNvSpPr/>
              <p:nvPr/>
            </p:nvSpPr>
            <p:spPr>
              <a:xfrm>
                <a:off x="2147888" y="2921070"/>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sp>
            <p:nvSpPr>
              <p:cNvPr id="69" name="任意多边形 68"/>
              <p:cNvSpPr/>
              <p:nvPr/>
            </p:nvSpPr>
            <p:spPr>
              <a:xfrm>
                <a:off x="2147888" y="3301708"/>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sp>
            <p:nvSpPr>
              <p:cNvPr id="70" name="任意多边形 69"/>
              <p:cNvSpPr/>
              <p:nvPr/>
            </p:nvSpPr>
            <p:spPr>
              <a:xfrm>
                <a:off x="2147888" y="3682346"/>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sp>
            <p:nvSpPr>
              <p:cNvPr id="71" name="任意多边形 70"/>
              <p:cNvSpPr/>
              <p:nvPr/>
            </p:nvSpPr>
            <p:spPr>
              <a:xfrm>
                <a:off x="2147888" y="4062983"/>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a:solidFill>
                    <a:schemeClr val="tx1">
                      <a:lumMod val="75000"/>
                      <a:lumOff val="25000"/>
                    </a:schemeClr>
                  </a:solidFill>
                </a:endParaRPr>
              </a:p>
            </p:txBody>
          </p:sp>
        </p:grpSp>
        <p:sp>
          <p:nvSpPr>
            <p:cNvPr id="46" name="矩形 45"/>
            <p:cNvSpPr/>
            <p:nvPr/>
          </p:nvSpPr>
          <p:spPr>
            <a:xfrm>
              <a:off x="1336574" y="3482052"/>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a:t>
              </a:r>
              <a:endParaRPr lang="zh-CN" altLang="en-US" sz="1100" dirty="0">
                <a:solidFill>
                  <a:schemeClr val="tx1">
                    <a:lumMod val="75000"/>
                    <a:lumOff val="25000"/>
                  </a:schemeClr>
                </a:solidFill>
              </a:endParaRPr>
            </a:p>
          </p:txBody>
        </p:sp>
        <p:sp>
          <p:nvSpPr>
            <p:cNvPr id="54" name="矩形 53"/>
            <p:cNvSpPr/>
            <p:nvPr/>
          </p:nvSpPr>
          <p:spPr>
            <a:xfrm>
              <a:off x="1336574" y="3052841"/>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1</a:t>
              </a:r>
              <a:endParaRPr lang="zh-CN" altLang="en-US" sz="1100" dirty="0">
                <a:solidFill>
                  <a:schemeClr val="tx1">
                    <a:lumMod val="75000"/>
                    <a:lumOff val="25000"/>
                  </a:schemeClr>
                </a:solidFill>
              </a:endParaRPr>
            </a:p>
          </p:txBody>
        </p:sp>
        <p:sp>
          <p:nvSpPr>
            <p:cNvPr id="55" name="矩形 54"/>
            <p:cNvSpPr/>
            <p:nvPr/>
          </p:nvSpPr>
          <p:spPr>
            <a:xfrm>
              <a:off x="1336574" y="2587862"/>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2</a:t>
              </a:r>
              <a:endParaRPr lang="zh-CN" altLang="en-US" sz="1100" dirty="0">
                <a:solidFill>
                  <a:schemeClr val="tx1">
                    <a:lumMod val="75000"/>
                    <a:lumOff val="25000"/>
                  </a:schemeClr>
                </a:solidFill>
              </a:endParaRPr>
            </a:p>
          </p:txBody>
        </p:sp>
        <p:sp>
          <p:nvSpPr>
            <p:cNvPr id="56" name="矩形 55"/>
            <p:cNvSpPr/>
            <p:nvPr/>
          </p:nvSpPr>
          <p:spPr>
            <a:xfrm>
              <a:off x="1336574" y="2149709"/>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3</a:t>
              </a:r>
              <a:endParaRPr lang="zh-CN" altLang="en-US" sz="1100" dirty="0">
                <a:solidFill>
                  <a:schemeClr val="tx1">
                    <a:lumMod val="75000"/>
                    <a:lumOff val="25000"/>
                  </a:schemeClr>
                </a:solidFill>
              </a:endParaRPr>
            </a:p>
          </p:txBody>
        </p:sp>
        <p:sp>
          <p:nvSpPr>
            <p:cNvPr id="57" name="矩形 56"/>
            <p:cNvSpPr/>
            <p:nvPr/>
          </p:nvSpPr>
          <p:spPr>
            <a:xfrm>
              <a:off x="1336574" y="1693672"/>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4</a:t>
              </a:r>
              <a:endParaRPr lang="zh-CN" altLang="en-US" sz="1100" dirty="0">
                <a:solidFill>
                  <a:schemeClr val="tx1">
                    <a:lumMod val="75000"/>
                    <a:lumOff val="25000"/>
                  </a:schemeClr>
                </a:solidFill>
              </a:endParaRPr>
            </a:p>
          </p:txBody>
        </p:sp>
        <p:sp>
          <p:nvSpPr>
            <p:cNvPr id="58" name="矩形 57"/>
            <p:cNvSpPr/>
            <p:nvPr/>
          </p:nvSpPr>
          <p:spPr>
            <a:xfrm>
              <a:off x="1336574" y="1273403"/>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5</a:t>
              </a:r>
              <a:endParaRPr lang="zh-CN" altLang="en-US" sz="1100" dirty="0">
                <a:solidFill>
                  <a:schemeClr val="tx1">
                    <a:lumMod val="75000"/>
                    <a:lumOff val="25000"/>
                  </a:schemeClr>
                </a:solidFill>
              </a:endParaRPr>
            </a:p>
          </p:txBody>
        </p:sp>
      </p:grpSp>
      <p:grpSp>
        <p:nvGrpSpPr>
          <p:cNvPr id="7" name="组合 58"/>
          <p:cNvGrpSpPr/>
          <p:nvPr/>
        </p:nvGrpSpPr>
        <p:grpSpPr>
          <a:xfrm>
            <a:off x="6443424" y="1682356"/>
            <a:ext cx="1257516" cy="569554"/>
            <a:chOff x="6233755" y="2514601"/>
            <a:chExt cx="1071946" cy="485356"/>
          </a:xfrm>
        </p:grpSpPr>
        <p:sp>
          <p:nvSpPr>
            <p:cNvPr id="63" name="Freeform 5"/>
            <p:cNvSpPr/>
            <p:nvPr/>
          </p:nvSpPr>
          <p:spPr bwMode="auto">
            <a:xfrm flipH="1">
              <a:off x="6233755" y="2514601"/>
              <a:ext cx="1071946" cy="485356"/>
            </a:xfrm>
            <a:custGeom>
              <a:avLst/>
              <a:gdLst>
                <a:gd name="T0" fmla="*/ 42 w 324"/>
                <a:gd name="T1" fmla="*/ 0 h 145"/>
                <a:gd name="T2" fmla="*/ 275 w 324"/>
                <a:gd name="T3" fmla="*/ 0 h 145"/>
                <a:gd name="T4" fmla="*/ 324 w 324"/>
                <a:gd name="T5" fmla="*/ 49 h 145"/>
                <a:gd name="T6" fmla="*/ 324 w 324"/>
                <a:gd name="T7" fmla="*/ 145 h 145"/>
                <a:gd name="T8" fmla="*/ 284 w 324"/>
                <a:gd name="T9" fmla="*/ 92 h 145"/>
                <a:gd name="T10" fmla="*/ 40 w 324"/>
                <a:gd name="T11" fmla="*/ 92 h 145"/>
                <a:gd name="T12" fmla="*/ 0 w 324"/>
                <a:gd name="T13" fmla="*/ 45 h 145"/>
                <a:gd name="T14" fmla="*/ 42 w 324"/>
                <a:gd name="T15" fmla="*/ 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145">
                  <a:moveTo>
                    <a:pt x="42" y="0"/>
                  </a:moveTo>
                  <a:cubicBezTo>
                    <a:pt x="275" y="0"/>
                    <a:pt x="275" y="0"/>
                    <a:pt x="275" y="0"/>
                  </a:cubicBezTo>
                  <a:cubicBezTo>
                    <a:pt x="275" y="0"/>
                    <a:pt x="324" y="1"/>
                    <a:pt x="324" y="49"/>
                  </a:cubicBezTo>
                  <a:cubicBezTo>
                    <a:pt x="324" y="97"/>
                    <a:pt x="324" y="145"/>
                    <a:pt x="324" y="145"/>
                  </a:cubicBezTo>
                  <a:cubicBezTo>
                    <a:pt x="324" y="145"/>
                    <a:pt x="314" y="92"/>
                    <a:pt x="284" y="92"/>
                  </a:cubicBezTo>
                  <a:cubicBezTo>
                    <a:pt x="255" y="92"/>
                    <a:pt x="40" y="92"/>
                    <a:pt x="40" y="92"/>
                  </a:cubicBezTo>
                  <a:cubicBezTo>
                    <a:pt x="40" y="92"/>
                    <a:pt x="0" y="91"/>
                    <a:pt x="0" y="45"/>
                  </a:cubicBezTo>
                  <a:cubicBezTo>
                    <a:pt x="0" y="7"/>
                    <a:pt x="42" y="0"/>
                    <a:pt x="42" y="0"/>
                  </a:cubicBezTo>
                  <a:close/>
                </a:path>
              </a:pathLst>
            </a:custGeom>
            <a:solidFill>
              <a:schemeClr val="accent3"/>
            </a:solidFill>
            <a:ln w="3175">
              <a:solidFill>
                <a:schemeClr val="accent3">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solidFill>
                  <a:schemeClr val="bg1"/>
                </a:solidFill>
              </a:endParaRPr>
            </a:p>
          </p:txBody>
        </p:sp>
        <p:sp>
          <p:nvSpPr>
            <p:cNvPr id="64" name="文本框 69"/>
            <p:cNvSpPr txBox="1">
              <a:spLocks noChangeArrowheads="1"/>
            </p:cNvSpPr>
            <p:nvPr/>
          </p:nvSpPr>
          <p:spPr bwMode="auto">
            <a:xfrm>
              <a:off x="6332578" y="2578261"/>
              <a:ext cx="954047" cy="1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105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fontAlgn="base">
                <a:lnSpc>
                  <a:spcPct val="70000"/>
                </a:lnSpc>
                <a:spcBef>
                  <a:spcPct val="0"/>
                </a:spcBef>
                <a:spcAft>
                  <a:spcPct val="0"/>
                </a:spcAft>
                <a:buNone/>
              </a:pPr>
              <a:r>
                <a:rPr lang="zh-CN" altLang="en-US" sz="1200" b="0" dirty="0">
                  <a:latin typeface="微软雅黑" panose="020B0503020204020204" pitchFamily="34" charset="-122"/>
                  <a:ea typeface="微软雅黑" panose="020B0503020204020204" pitchFamily="34" charset="-122"/>
                  <a:cs typeface="Bebas Neue" charset="0"/>
                  <a:sym typeface="Bebas Neue" charset="0"/>
                </a:rPr>
                <a:t>单击添加标题</a:t>
              </a:r>
              <a:endParaRPr lang="en-US" altLang="zh-CN" sz="1200" b="0"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8" name="组合 59"/>
          <p:cNvGrpSpPr/>
          <p:nvPr/>
        </p:nvGrpSpPr>
        <p:grpSpPr>
          <a:xfrm>
            <a:off x="4543857" y="2040032"/>
            <a:ext cx="1257516" cy="569554"/>
            <a:chOff x="6233755" y="2514601"/>
            <a:chExt cx="1071946" cy="485356"/>
          </a:xfrm>
          <a:solidFill>
            <a:schemeClr val="accent2"/>
          </a:solidFill>
        </p:grpSpPr>
        <p:sp>
          <p:nvSpPr>
            <p:cNvPr id="61" name="Freeform 5"/>
            <p:cNvSpPr/>
            <p:nvPr/>
          </p:nvSpPr>
          <p:spPr bwMode="auto">
            <a:xfrm flipH="1">
              <a:off x="6233755" y="2514601"/>
              <a:ext cx="1071946" cy="485356"/>
            </a:xfrm>
            <a:custGeom>
              <a:avLst/>
              <a:gdLst>
                <a:gd name="T0" fmla="*/ 42 w 324"/>
                <a:gd name="T1" fmla="*/ 0 h 145"/>
                <a:gd name="T2" fmla="*/ 275 w 324"/>
                <a:gd name="T3" fmla="*/ 0 h 145"/>
                <a:gd name="T4" fmla="*/ 324 w 324"/>
                <a:gd name="T5" fmla="*/ 49 h 145"/>
                <a:gd name="T6" fmla="*/ 324 w 324"/>
                <a:gd name="T7" fmla="*/ 145 h 145"/>
                <a:gd name="T8" fmla="*/ 284 w 324"/>
                <a:gd name="T9" fmla="*/ 92 h 145"/>
                <a:gd name="T10" fmla="*/ 40 w 324"/>
                <a:gd name="T11" fmla="*/ 92 h 145"/>
                <a:gd name="T12" fmla="*/ 0 w 324"/>
                <a:gd name="T13" fmla="*/ 45 h 145"/>
                <a:gd name="T14" fmla="*/ 42 w 324"/>
                <a:gd name="T15" fmla="*/ 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145">
                  <a:moveTo>
                    <a:pt x="42" y="0"/>
                  </a:moveTo>
                  <a:cubicBezTo>
                    <a:pt x="275" y="0"/>
                    <a:pt x="275" y="0"/>
                    <a:pt x="275" y="0"/>
                  </a:cubicBezTo>
                  <a:cubicBezTo>
                    <a:pt x="275" y="0"/>
                    <a:pt x="324" y="1"/>
                    <a:pt x="324" y="49"/>
                  </a:cubicBezTo>
                  <a:cubicBezTo>
                    <a:pt x="324" y="97"/>
                    <a:pt x="324" y="145"/>
                    <a:pt x="324" y="145"/>
                  </a:cubicBezTo>
                  <a:cubicBezTo>
                    <a:pt x="324" y="145"/>
                    <a:pt x="314" y="92"/>
                    <a:pt x="284" y="92"/>
                  </a:cubicBezTo>
                  <a:cubicBezTo>
                    <a:pt x="255" y="92"/>
                    <a:pt x="40" y="92"/>
                    <a:pt x="40" y="92"/>
                  </a:cubicBezTo>
                  <a:cubicBezTo>
                    <a:pt x="40" y="92"/>
                    <a:pt x="0" y="91"/>
                    <a:pt x="0" y="45"/>
                  </a:cubicBezTo>
                  <a:cubicBezTo>
                    <a:pt x="0" y="7"/>
                    <a:pt x="42" y="0"/>
                    <a:pt x="42" y="0"/>
                  </a:cubicBezTo>
                  <a:close/>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solidFill>
                  <a:schemeClr val="bg1"/>
                </a:solidFill>
              </a:endParaRPr>
            </a:p>
          </p:txBody>
        </p:sp>
        <p:sp>
          <p:nvSpPr>
            <p:cNvPr id="62" name="文本框 69"/>
            <p:cNvSpPr txBox="1">
              <a:spLocks noChangeArrowheads="1"/>
            </p:cNvSpPr>
            <p:nvPr/>
          </p:nvSpPr>
          <p:spPr bwMode="auto">
            <a:xfrm>
              <a:off x="6332578" y="2578260"/>
              <a:ext cx="954047" cy="1924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105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fontAlgn="base">
                <a:lnSpc>
                  <a:spcPct val="70000"/>
                </a:lnSpc>
                <a:spcBef>
                  <a:spcPct val="0"/>
                </a:spcBef>
                <a:spcAft>
                  <a:spcPct val="0"/>
                </a:spcAft>
                <a:buNone/>
              </a:pPr>
              <a:r>
                <a:rPr lang="zh-CN" altLang="en-US" sz="1200" b="0" dirty="0">
                  <a:latin typeface="微软雅黑" panose="020B0503020204020204" pitchFamily="34" charset="-122"/>
                  <a:ea typeface="微软雅黑" panose="020B0503020204020204" pitchFamily="34" charset="-122"/>
                  <a:cs typeface="Bebas Neue" charset="0"/>
                  <a:sym typeface="Bebas Neue" charset="0"/>
                </a:rPr>
                <a:t>单击添加标题</a:t>
              </a:r>
              <a:endParaRPr lang="en-US" altLang="zh-CN" sz="1200" b="0"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9" name="组合 89"/>
          <p:cNvGrpSpPr/>
          <p:nvPr/>
        </p:nvGrpSpPr>
        <p:grpSpPr>
          <a:xfrm>
            <a:off x="935321" y="3986217"/>
            <a:ext cx="2223607" cy="639093"/>
            <a:chOff x="1121522" y="3624266"/>
            <a:chExt cx="2224293" cy="639092"/>
          </a:xfrm>
        </p:grpSpPr>
        <p:sp>
          <p:nvSpPr>
            <p:cNvPr id="91" name="文本框 69"/>
            <p:cNvSpPr txBox="1">
              <a:spLocks noChangeArrowheads="1"/>
            </p:cNvSpPr>
            <p:nvPr/>
          </p:nvSpPr>
          <p:spPr bwMode="auto">
            <a:xfrm>
              <a:off x="1124698" y="3624266"/>
              <a:ext cx="1709461" cy="22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92" name="矩形 91"/>
            <p:cNvSpPr/>
            <p:nvPr/>
          </p:nvSpPr>
          <p:spPr>
            <a:xfrm>
              <a:off x="1121522" y="3824912"/>
              <a:ext cx="2224293" cy="43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0" name="组合 92"/>
          <p:cNvGrpSpPr/>
          <p:nvPr/>
        </p:nvGrpSpPr>
        <p:grpSpPr>
          <a:xfrm>
            <a:off x="3639586" y="3986217"/>
            <a:ext cx="2223607" cy="639093"/>
            <a:chOff x="1121522" y="3624266"/>
            <a:chExt cx="2224293" cy="639092"/>
          </a:xfrm>
        </p:grpSpPr>
        <p:sp>
          <p:nvSpPr>
            <p:cNvPr id="94" name="文本框 69"/>
            <p:cNvSpPr txBox="1">
              <a:spLocks noChangeArrowheads="1"/>
            </p:cNvSpPr>
            <p:nvPr/>
          </p:nvSpPr>
          <p:spPr bwMode="auto">
            <a:xfrm>
              <a:off x="1124698" y="3624266"/>
              <a:ext cx="1709461" cy="22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95" name="矩形 94"/>
            <p:cNvSpPr/>
            <p:nvPr/>
          </p:nvSpPr>
          <p:spPr>
            <a:xfrm>
              <a:off x="1121522" y="3824912"/>
              <a:ext cx="2224293" cy="43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1" name="组合 95"/>
          <p:cNvGrpSpPr/>
          <p:nvPr/>
        </p:nvGrpSpPr>
        <p:grpSpPr>
          <a:xfrm>
            <a:off x="6309572" y="3986217"/>
            <a:ext cx="2223607" cy="639093"/>
            <a:chOff x="1121522" y="3624266"/>
            <a:chExt cx="2224293" cy="639092"/>
          </a:xfrm>
        </p:grpSpPr>
        <p:sp>
          <p:nvSpPr>
            <p:cNvPr id="97" name="文本框 69"/>
            <p:cNvSpPr txBox="1">
              <a:spLocks noChangeArrowheads="1"/>
            </p:cNvSpPr>
            <p:nvPr/>
          </p:nvSpPr>
          <p:spPr bwMode="auto">
            <a:xfrm>
              <a:off x="1124698" y="3624266"/>
              <a:ext cx="1709461" cy="22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98" name="矩形 97"/>
            <p:cNvSpPr/>
            <p:nvPr/>
          </p:nvSpPr>
          <p:spPr>
            <a:xfrm>
              <a:off x="1121522" y="3824912"/>
              <a:ext cx="2224293" cy="43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99" name="矩形 98"/>
          <p:cNvSpPr/>
          <p:nvPr/>
        </p:nvSpPr>
        <p:spPr>
          <a:xfrm>
            <a:off x="1045842" y="3902397"/>
            <a:ext cx="600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100" name="矩形 99"/>
          <p:cNvSpPr/>
          <p:nvPr/>
        </p:nvSpPr>
        <p:spPr>
          <a:xfrm>
            <a:off x="3757725" y="3902397"/>
            <a:ext cx="600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101" name="矩形 100"/>
          <p:cNvSpPr/>
          <p:nvPr/>
        </p:nvSpPr>
        <p:spPr>
          <a:xfrm>
            <a:off x="6397240" y="3902397"/>
            <a:ext cx="600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Tree>
  </p:cSld>
  <p:clrMapOvr>
    <a:masterClrMapping/>
  </p:clrMapOvr>
  <p:transition spd="slow" advClick="0" advTm="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组合 176"/>
          <p:cNvGrpSpPr/>
          <p:nvPr/>
        </p:nvGrpSpPr>
        <p:grpSpPr>
          <a:xfrm>
            <a:off x="519382" y="1384012"/>
            <a:ext cx="8085265" cy="3163443"/>
            <a:chOff x="519382" y="1384012"/>
            <a:chExt cx="8085265" cy="3163443"/>
          </a:xfrm>
        </p:grpSpPr>
        <p:grpSp>
          <p:nvGrpSpPr>
            <p:cNvPr id="3" name="Group 1"/>
            <p:cNvGrpSpPr/>
            <p:nvPr/>
          </p:nvGrpSpPr>
          <p:grpSpPr>
            <a:xfrm>
              <a:off x="519382" y="1706897"/>
              <a:ext cx="1913847" cy="646303"/>
              <a:chOff x="692510" y="2275861"/>
              <a:chExt cx="2551796" cy="861738"/>
            </a:xfrm>
          </p:grpSpPr>
          <p:sp>
            <p:nvSpPr>
              <p:cNvPr id="175" name="i$liḋe-Rectangle 3"/>
              <p:cNvSpPr/>
              <p:nvPr/>
            </p:nvSpPr>
            <p:spPr>
              <a:xfrm>
                <a:off x="692510" y="2583619"/>
                <a:ext cx="2551796" cy="553980"/>
              </a:xfrm>
              <a:prstGeom prst="rect">
                <a:avLst/>
              </a:prstGeom>
            </p:spPr>
            <p:txBody>
              <a:bodyPr wrap="square" lIns="91422" tIns="45711" rIns="91422" bIns="45711">
                <a:normAutofit fontScale="92500" lnSpcReduction="10000"/>
              </a:bodyPr>
              <a:lstStyle/>
              <a:p>
                <a:pPr algn="ctr">
                  <a:lnSpc>
                    <a:spcPct val="120000"/>
                  </a:lnSpc>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endParaRPr lang="zh-CN" altLang="en-US" sz="1000">
                  <a:solidFill>
                    <a:schemeClr val="dk1">
                      <a:lumMod val="100000"/>
                    </a:schemeClr>
                  </a:solidFill>
                </a:endParaRPr>
              </a:p>
            </p:txBody>
          </p:sp>
          <p:sp>
            <p:nvSpPr>
              <p:cNvPr id="176" name="i$liḋe-TextBox 4"/>
              <p:cNvSpPr txBox="1"/>
              <p:nvPr/>
            </p:nvSpPr>
            <p:spPr>
              <a:xfrm>
                <a:off x="1337484" y="2275861"/>
                <a:ext cx="1261848" cy="307758"/>
              </a:xfrm>
              <a:prstGeom prst="rect">
                <a:avLst/>
              </a:prstGeom>
              <a:noFill/>
            </p:spPr>
            <p:txBody>
              <a:bodyPr wrap="none" lIns="91422" tIns="45711" rIns="91422" bIns="45711">
                <a:normAutofit fontScale="77500" lnSpcReduction="20000"/>
              </a:bodyPr>
              <a:lstStyle/>
              <a:p>
                <a:pPr algn="ctr"/>
                <a:r>
                  <a:rPr lang="zh-CN" altLang="en-US" sz="1400" b="1">
                    <a:solidFill>
                      <a:schemeClr val="accent1"/>
                    </a:solidFill>
                  </a:rPr>
                  <a:t>标题文本预设</a:t>
                </a:r>
                <a:endParaRPr lang="zh-CN" altLang="en-US" sz="1400" b="1">
                  <a:solidFill>
                    <a:schemeClr val="accent1"/>
                  </a:solidFill>
                </a:endParaRPr>
              </a:p>
            </p:txBody>
          </p:sp>
        </p:grpSp>
        <p:grpSp>
          <p:nvGrpSpPr>
            <p:cNvPr id="4" name="Group 118"/>
            <p:cNvGrpSpPr/>
            <p:nvPr/>
          </p:nvGrpSpPr>
          <p:grpSpPr>
            <a:xfrm>
              <a:off x="519383" y="3901152"/>
              <a:ext cx="1913847" cy="646303"/>
              <a:chOff x="692510" y="5201534"/>
              <a:chExt cx="2551796" cy="861738"/>
            </a:xfrm>
          </p:grpSpPr>
          <p:sp>
            <p:nvSpPr>
              <p:cNvPr id="173" name="i$liḋe-Rectangle 5"/>
              <p:cNvSpPr/>
              <p:nvPr/>
            </p:nvSpPr>
            <p:spPr>
              <a:xfrm>
                <a:off x="692510" y="5509292"/>
                <a:ext cx="2551796" cy="553980"/>
              </a:xfrm>
              <a:prstGeom prst="rect">
                <a:avLst/>
              </a:prstGeom>
            </p:spPr>
            <p:txBody>
              <a:bodyPr wrap="square" lIns="91422" tIns="45711" rIns="91422" bIns="45711">
                <a:normAutofit fontScale="92500" lnSpcReduction="10000"/>
              </a:bodyPr>
              <a:lstStyle/>
              <a:p>
                <a:pPr algn="ctr">
                  <a:lnSpc>
                    <a:spcPct val="120000"/>
                  </a:lnSpc>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endParaRPr lang="zh-CN" altLang="en-US" sz="1000">
                  <a:solidFill>
                    <a:schemeClr val="dk1">
                      <a:lumMod val="100000"/>
                    </a:schemeClr>
                  </a:solidFill>
                </a:endParaRPr>
              </a:p>
            </p:txBody>
          </p:sp>
          <p:sp>
            <p:nvSpPr>
              <p:cNvPr id="174" name="i$liḋe-TextBox 6"/>
              <p:cNvSpPr txBox="1"/>
              <p:nvPr/>
            </p:nvSpPr>
            <p:spPr>
              <a:xfrm>
                <a:off x="1337483" y="5201534"/>
                <a:ext cx="1261848" cy="307758"/>
              </a:xfrm>
              <a:prstGeom prst="rect">
                <a:avLst/>
              </a:prstGeom>
              <a:noFill/>
            </p:spPr>
            <p:txBody>
              <a:bodyPr wrap="none" lIns="91422" tIns="45711" rIns="91422" bIns="45711">
                <a:normAutofit fontScale="77500" lnSpcReduction="20000"/>
              </a:bodyPr>
              <a:lstStyle/>
              <a:p>
                <a:pPr algn="ctr"/>
                <a:r>
                  <a:rPr lang="zh-CN" altLang="en-US" sz="1400" b="1">
                    <a:solidFill>
                      <a:schemeClr val="accent5"/>
                    </a:solidFill>
                  </a:rPr>
                  <a:t>标题文本预设</a:t>
                </a:r>
                <a:endParaRPr lang="zh-CN" altLang="en-US" sz="1400" b="1">
                  <a:solidFill>
                    <a:schemeClr val="accent5"/>
                  </a:solidFill>
                </a:endParaRPr>
              </a:p>
            </p:txBody>
          </p:sp>
        </p:grpSp>
        <p:grpSp>
          <p:nvGrpSpPr>
            <p:cNvPr id="5" name="Group 117"/>
            <p:cNvGrpSpPr/>
            <p:nvPr/>
          </p:nvGrpSpPr>
          <p:grpSpPr>
            <a:xfrm>
              <a:off x="519382" y="2773010"/>
              <a:ext cx="1913847" cy="646303"/>
              <a:chOff x="692510" y="3697345"/>
              <a:chExt cx="2551796" cy="861738"/>
            </a:xfrm>
          </p:grpSpPr>
          <p:sp>
            <p:nvSpPr>
              <p:cNvPr id="171" name="i$liḋe-Rectangle 7"/>
              <p:cNvSpPr/>
              <p:nvPr/>
            </p:nvSpPr>
            <p:spPr>
              <a:xfrm>
                <a:off x="692510" y="4005103"/>
                <a:ext cx="2551796" cy="553980"/>
              </a:xfrm>
              <a:prstGeom prst="rect">
                <a:avLst/>
              </a:prstGeom>
            </p:spPr>
            <p:txBody>
              <a:bodyPr wrap="square" lIns="91422" tIns="45711" rIns="91422" bIns="45711">
                <a:normAutofit fontScale="92500" lnSpcReduction="10000"/>
              </a:bodyPr>
              <a:lstStyle/>
              <a:p>
                <a:pPr algn="ctr">
                  <a:lnSpc>
                    <a:spcPct val="120000"/>
                  </a:lnSpc>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endParaRPr lang="zh-CN" altLang="en-US" sz="1000">
                  <a:solidFill>
                    <a:schemeClr val="dk1">
                      <a:lumMod val="100000"/>
                    </a:schemeClr>
                  </a:solidFill>
                </a:endParaRPr>
              </a:p>
            </p:txBody>
          </p:sp>
          <p:sp>
            <p:nvSpPr>
              <p:cNvPr id="172" name="i$liḋe-TextBox 8"/>
              <p:cNvSpPr txBox="1"/>
              <p:nvPr/>
            </p:nvSpPr>
            <p:spPr>
              <a:xfrm>
                <a:off x="1337484" y="3697345"/>
                <a:ext cx="1261848" cy="307758"/>
              </a:xfrm>
              <a:prstGeom prst="rect">
                <a:avLst/>
              </a:prstGeom>
              <a:noFill/>
            </p:spPr>
            <p:txBody>
              <a:bodyPr wrap="none" lIns="91422" tIns="45711" rIns="91422" bIns="45711">
                <a:normAutofit fontScale="77500" lnSpcReduction="20000"/>
              </a:bodyPr>
              <a:lstStyle/>
              <a:p>
                <a:pPr algn="ctr"/>
                <a:r>
                  <a:rPr lang="zh-CN" altLang="en-US" sz="1400" b="1">
                    <a:solidFill>
                      <a:schemeClr val="accent3"/>
                    </a:solidFill>
                  </a:rPr>
                  <a:t>标题文本预设</a:t>
                </a:r>
                <a:endParaRPr lang="zh-CN" altLang="en-US" sz="1400" b="1">
                  <a:solidFill>
                    <a:schemeClr val="accent3"/>
                  </a:solidFill>
                </a:endParaRPr>
              </a:p>
            </p:txBody>
          </p:sp>
        </p:grpSp>
        <p:grpSp>
          <p:nvGrpSpPr>
            <p:cNvPr id="6" name="Group 119"/>
            <p:cNvGrpSpPr/>
            <p:nvPr/>
          </p:nvGrpSpPr>
          <p:grpSpPr>
            <a:xfrm>
              <a:off x="6690800" y="1617656"/>
              <a:ext cx="1913847" cy="646303"/>
              <a:chOff x="8921067" y="2156873"/>
              <a:chExt cx="2551796" cy="861738"/>
            </a:xfrm>
          </p:grpSpPr>
          <p:sp>
            <p:nvSpPr>
              <p:cNvPr id="169" name="i$liḋe-Rectangle 9"/>
              <p:cNvSpPr/>
              <p:nvPr/>
            </p:nvSpPr>
            <p:spPr>
              <a:xfrm>
                <a:off x="8921067" y="2464631"/>
                <a:ext cx="2551796" cy="553980"/>
              </a:xfrm>
              <a:prstGeom prst="rect">
                <a:avLst/>
              </a:prstGeom>
            </p:spPr>
            <p:txBody>
              <a:bodyPr wrap="square" lIns="91422" tIns="45711" rIns="91422" bIns="45711">
                <a:normAutofit fontScale="92500" lnSpcReduction="10000"/>
              </a:bodyPr>
              <a:lstStyle/>
              <a:p>
                <a:pPr algn="ctr">
                  <a:lnSpc>
                    <a:spcPct val="120000"/>
                  </a:lnSpc>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endParaRPr lang="zh-CN" altLang="en-US" sz="1000">
                  <a:solidFill>
                    <a:schemeClr val="dk1">
                      <a:lumMod val="100000"/>
                    </a:schemeClr>
                  </a:solidFill>
                </a:endParaRPr>
              </a:p>
            </p:txBody>
          </p:sp>
          <p:sp>
            <p:nvSpPr>
              <p:cNvPr id="170" name="i$liḋe-TextBox 10"/>
              <p:cNvSpPr txBox="1"/>
              <p:nvPr/>
            </p:nvSpPr>
            <p:spPr>
              <a:xfrm>
                <a:off x="9566041" y="2156873"/>
                <a:ext cx="1261848" cy="307758"/>
              </a:xfrm>
              <a:prstGeom prst="rect">
                <a:avLst/>
              </a:prstGeom>
              <a:noFill/>
            </p:spPr>
            <p:txBody>
              <a:bodyPr wrap="none" lIns="91422" tIns="45711" rIns="91422" bIns="45711">
                <a:normAutofit fontScale="77500" lnSpcReduction="20000"/>
              </a:bodyPr>
              <a:lstStyle/>
              <a:p>
                <a:pPr algn="ctr"/>
                <a:r>
                  <a:rPr lang="zh-CN" altLang="en-US" sz="1400" b="1">
                    <a:solidFill>
                      <a:schemeClr val="accent2"/>
                    </a:solidFill>
                  </a:rPr>
                  <a:t>标题文本预设</a:t>
                </a:r>
                <a:endParaRPr lang="zh-CN" altLang="en-US" sz="1400" b="1">
                  <a:solidFill>
                    <a:schemeClr val="accent2"/>
                  </a:solidFill>
                </a:endParaRPr>
              </a:p>
            </p:txBody>
          </p:sp>
        </p:grpSp>
        <p:grpSp>
          <p:nvGrpSpPr>
            <p:cNvPr id="7" name="Group 120"/>
            <p:cNvGrpSpPr/>
            <p:nvPr/>
          </p:nvGrpSpPr>
          <p:grpSpPr>
            <a:xfrm>
              <a:off x="6690800" y="2779205"/>
              <a:ext cx="1913847" cy="646303"/>
              <a:chOff x="8921067" y="3705604"/>
              <a:chExt cx="2551796" cy="861738"/>
            </a:xfrm>
          </p:grpSpPr>
          <p:sp>
            <p:nvSpPr>
              <p:cNvPr id="167" name="i$liḋe-Rectangle 11"/>
              <p:cNvSpPr/>
              <p:nvPr/>
            </p:nvSpPr>
            <p:spPr>
              <a:xfrm>
                <a:off x="8921067" y="4013362"/>
                <a:ext cx="2551796" cy="553980"/>
              </a:xfrm>
              <a:prstGeom prst="rect">
                <a:avLst/>
              </a:prstGeom>
            </p:spPr>
            <p:txBody>
              <a:bodyPr wrap="square" lIns="91422" tIns="45711" rIns="91422" bIns="45711">
                <a:normAutofit fontScale="92500" lnSpcReduction="10000"/>
              </a:bodyPr>
              <a:lstStyle/>
              <a:p>
                <a:pPr algn="ctr">
                  <a:lnSpc>
                    <a:spcPct val="120000"/>
                  </a:lnSpc>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endParaRPr lang="zh-CN" altLang="en-US" sz="1000">
                  <a:solidFill>
                    <a:schemeClr val="dk1">
                      <a:lumMod val="100000"/>
                    </a:schemeClr>
                  </a:solidFill>
                </a:endParaRPr>
              </a:p>
            </p:txBody>
          </p:sp>
          <p:sp>
            <p:nvSpPr>
              <p:cNvPr id="168" name="i$liḋe-TextBox 12"/>
              <p:cNvSpPr txBox="1"/>
              <p:nvPr/>
            </p:nvSpPr>
            <p:spPr>
              <a:xfrm>
                <a:off x="9566041" y="3705604"/>
                <a:ext cx="1261848" cy="307758"/>
              </a:xfrm>
              <a:prstGeom prst="rect">
                <a:avLst/>
              </a:prstGeom>
              <a:noFill/>
            </p:spPr>
            <p:txBody>
              <a:bodyPr wrap="none" lIns="91422" tIns="45711" rIns="91422" bIns="45711">
                <a:normAutofit fontScale="77500" lnSpcReduction="20000"/>
              </a:bodyPr>
              <a:lstStyle/>
              <a:p>
                <a:pPr algn="ctr"/>
                <a:r>
                  <a:rPr lang="zh-CN" altLang="en-US" sz="1400" b="1">
                    <a:solidFill>
                      <a:schemeClr val="accent4"/>
                    </a:solidFill>
                  </a:rPr>
                  <a:t>标题文本预设</a:t>
                </a:r>
                <a:endParaRPr lang="zh-CN" altLang="en-US" sz="1400" b="1">
                  <a:solidFill>
                    <a:schemeClr val="accent4"/>
                  </a:solidFill>
                </a:endParaRPr>
              </a:p>
            </p:txBody>
          </p:sp>
        </p:grpSp>
        <p:grpSp>
          <p:nvGrpSpPr>
            <p:cNvPr id="8" name="Group 174"/>
            <p:cNvGrpSpPr/>
            <p:nvPr/>
          </p:nvGrpSpPr>
          <p:grpSpPr>
            <a:xfrm>
              <a:off x="6690800" y="3898998"/>
              <a:ext cx="1913847" cy="646303"/>
              <a:chOff x="8921067" y="5198662"/>
              <a:chExt cx="2551796" cy="861738"/>
            </a:xfrm>
          </p:grpSpPr>
          <p:sp>
            <p:nvSpPr>
              <p:cNvPr id="165" name="i$liḋe-Rectangle 13"/>
              <p:cNvSpPr/>
              <p:nvPr/>
            </p:nvSpPr>
            <p:spPr>
              <a:xfrm>
                <a:off x="8921067" y="5506420"/>
                <a:ext cx="2551796" cy="553980"/>
              </a:xfrm>
              <a:prstGeom prst="rect">
                <a:avLst/>
              </a:prstGeom>
            </p:spPr>
            <p:txBody>
              <a:bodyPr wrap="square" lIns="91422" tIns="45711" rIns="91422" bIns="45711">
                <a:normAutofit fontScale="92500" lnSpcReduction="10000"/>
              </a:bodyPr>
              <a:lstStyle/>
              <a:p>
                <a:pPr algn="ctr">
                  <a:lnSpc>
                    <a:spcPct val="120000"/>
                  </a:lnSpc>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endParaRPr lang="zh-CN" altLang="en-US" sz="1000">
                  <a:solidFill>
                    <a:schemeClr val="dk1">
                      <a:lumMod val="100000"/>
                    </a:schemeClr>
                  </a:solidFill>
                </a:endParaRPr>
              </a:p>
            </p:txBody>
          </p:sp>
          <p:sp>
            <p:nvSpPr>
              <p:cNvPr id="166" name="i$liḋe-TextBox 14"/>
              <p:cNvSpPr txBox="1"/>
              <p:nvPr/>
            </p:nvSpPr>
            <p:spPr>
              <a:xfrm>
                <a:off x="9566041" y="5198662"/>
                <a:ext cx="1261848" cy="307758"/>
              </a:xfrm>
              <a:prstGeom prst="rect">
                <a:avLst/>
              </a:prstGeom>
              <a:noFill/>
            </p:spPr>
            <p:txBody>
              <a:bodyPr wrap="none" lIns="91422" tIns="45711" rIns="91422" bIns="45711">
                <a:normAutofit fontScale="77500" lnSpcReduction="20000"/>
              </a:bodyPr>
              <a:lstStyle/>
              <a:p>
                <a:pPr algn="ctr"/>
                <a:r>
                  <a:rPr lang="zh-CN" altLang="en-US" sz="1400" b="1">
                    <a:solidFill>
                      <a:schemeClr val="accent6"/>
                    </a:solidFill>
                  </a:rPr>
                  <a:t>标题文本预设</a:t>
                </a:r>
                <a:endParaRPr lang="zh-CN" altLang="en-US" sz="1400" b="1">
                  <a:solidFill>
                    <a:schemeClr val="accent6"/>
                  </a:solidFill>
                </a:endParaRPr>
              </a:p>
            </p:txBody>
          </p:sp>
        </p:grpSp>
        <p:sp>
          <p:nvSpPr>
            <p:cNvPr id="9" name="i$liḋe-Freeform: Shape 15"/>
            <p:cNvSpPr/>
            <p:nvPr/>
          </p:nvSpPr>
          <p:spPr bwMode="auto">
            <a:xfrm>
              <a:off x="1338266" y="1384012"/>
              <a:ext cx="276079" cy="316816"/>
            </a:xfrm>
            <a:custGeom>
              <a:avLst/>
              <a:gdLst>
                <a:gd name="T0" fmla="*/ 179 w 192"/>
                <a:gd name="T1" fmla="*/ 35 h 220"/>
                <a:gd name="T2" fmla="*/ 171 w 192"/>
                <a:gd name="T3" fmla="*/ 9 h 220"/>
                <a:gd name="T4" fmla="*/ 158 w 192"/>
                <a:gd name="T5" fmla="*/ 0 h 220"/>
                <a:gd name="T6" fmla="*/ 34 w 192"/>
                <a:gd name="T7" fmla="*/ 0 h 220"/>
                <a:gd name="T8" fmla="*/ 21 w 192"/>
                <a:gd name="T9" fmla="*/ 9 h 220"/>
                <a:gd name="T10" fmla="*/ 13 w 192"/>
                <a:gd name="T11" fmla="*/ 35 h 220"/>
                <a:gd name="T12" fmla="*/ 0 w 192"/>
                <a:gd name="T13" fmla="*/ 48 h 220"/>
                <a:gd name="T14" fmla="*/ 0 w 192"/>
                <a:gd name="T15" fmla="*/ 69 h 220"/>
                <a:gd name="T16" fmla="*/ 13 w 192"/>
                <a:gd name="T17" fmla="*/ 82 h 220"/>
                <a:gd name="T18" fmla="*/ 21 w 192"/>
                <a:gd name="T19" fmla="*/ 82 h 220"/>
                <a:gd name="T20" fmla="*/ 20 w 192"/>
                <a:gd name="T21" fmla="*/ 84 h 220"/>
                <a:gd name="T22" fmla="*/ 34 w 192"/>
                <a:gd name="T23" fmla="*/ 208 h 220"/>
                <a:gd name="T24" fmla="*/ 48 w 192"/>
                <a:gd name="T25" fmla="*/ 220 h 220"/>
                <a:gd name="T26" fmla="*/ 144 w 192"/>
                <a:gd name="T27" fmla="*/ 220 h 220"/>
                <a:gd name="T28" fmla="*/ 158 w 192"/>
                <a:gd name="T29" fmla="*/ 208 h 220"/>
                <a:gd name="T30" fmla="*/ 172 w 192"/>
                <a:gd name="T31" fmla="*/ 84 h 220"/>
                <a:gd name="T32" fmla="*/ 171 w 192"/>
                <a:gd name="T33" fmla="*/ 82 h 220"/>
                <a:gd name="T34" fmla="*/ 179 w 192"/>
                <a:gd name="T35" fmla="*/ 82 h 220"/>
                <a:gd name="T36" fmla="*/ 192 w 192"/>
                <a:gd name="T37" fmla="*/ 69 h 220"/>
                <a:gd name="T38" fmla="*/ 192 w 192"/>
                <a:gd name="T39" fmla="*/ 48 h 220"/>
                <a:gd name="T40" fmla="*/ 179 w 192"/>
                <a:gd name="T41" fmla="*/ 35 h 220"/>
                <a:gd name="T42" fmla="*/ 34 w 192"/>
                <a:gd name="T43" fmla="*/ 14 h 220"/>
                <a:gd name="T44" fmla="*/ 158 w 192"/>
                <a:gd name="T45" fmla="*/ 14 h 220"/>
                <a:gd name="T46" fmla="*/ 165 w 192"/>
                <a:gd name="T47" fmla="*/ 34 h 220"/>
                <a:gd name="T48" fmla="*/ 27 w 192"/>
                <a:gd name="T49" fmla="*/ 34 h 220"/>
                <a:gd name="T50" fmla="*/ 34 w 192"/>
                <a:gd name="T51" fmla="*/ 14 h 220"/>
                <a:gd name="T52" fmla="*/ 48 w 192"/>
                <a:gd name="T53" fmla="*/ 206 h 220"/>
                <a:gd name="T54" fmla="*/ 46 w 192"/>
                <a:gd name="T55" fmla="*/ 186 h 220"/>
                <a:gd name="T56" fmla="*/ 146 w 192"/>
                <a:gd name="T57" fmla="*/ 186 h 220"/>
                <a:gd name="T58" fmla="*/ 144 w 192"/>
                <a:gd name="T59" fmla="*/ 206 h 220"/>
                <a:gd name="T60" fmla="*/ 48 w 192"/>
                <a:gd name="T61" fmla="*/ 206 h 220"/>
                <a:gd name="T62" fmla="*/ 147 w 192"/>
                <a:gd name="T63" fmla="*/ 179 h 220"/>
                <a:gd name="T64" fmla="*/ 45 w 192"/>
                <a:gd name="T65" fmla="*/ 179 h 220"/>
                <a:gd name="T66" fmla="*/ 37 w 192"/>
                <a:gd name="T67" fmla="*/ 110 h 220"/>
                <a:gd name="T68" fmla="*/ 155 w 192"/>
                <a:gd name="T69" fmla="*/ 110 h 220"/>
                <a:gd name="T70" fmla="*/ 147 w 192"/>
                <a:gd name="T71" fmla="*/ 179 h 220"/>
                <a:gd name="T72" fmla="*/ 156 w 192"/>
                <a:gd name="T73" fmla="*/ 103 h 220"/>
                <a:gd name="T74" fmla="*/ 36 w 192"/>
                <a:gd name="T75" fmla="*/ 103 h 220"/>
                <a:gd name="T76" fmla="*/ 34 w 192"/>
                <a:gd name="T77" fmla="*/ 82 h 220"/>
                <a:gd name="T78" fmla="*/ 158 w 192"/>
                <a:gd name="T79" fmla="*/ 82 h 220"/>
                <a:gd name="T80" fmla="*/ 156 w 192"/>
                <a:gd name="T81" fmla="*/ 103 h 220"/>
                <a:gd name="T82" fmla="*/ 179 w 192"/>
                <a:gd name="T83" fmla="*/ 69 h 220"/>
                <a:gd name="T84" fmla="*/ 13 w 192"/>
                <a:gd name="T85" fmla="*/ 69 h 220"/>
                <a:gd name="T86" fmla="*/ 13 w 192"/>
                <a:gd name="T87" fmla="*/ 48 h 220"/>
                <a:gd name="T88" fmla="*/ 179 w 192"/>
                <a:gd name="T89" fmla="*/ 48 h 220"/>
                <a:gd name="T90" fmla="*/ 179 w 192"/>
                <a:gd name="T91" fmla="*/ 6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chemeClr val="accent1"/>
            </a:solidFill>
            <a:ln>
              <a:noFill/>
            </a:ln>
          </p:spPr>
          <p:txBody>
            <a:bodyPr anchor="ctr"/>
            <a:lstStyle/>
            <a:p>
              <a:pPr algn="ctr"/>
            </a:p>
          </p:txBody>
        </p:sp>
        <p:grpSp>
          <p:nvGrpSpPr>
            <p:cNvPr id="10" name="Group 16"/>
            <p:cNvGrpSpPr/>
            <p:nvPr/>
          </p:nvGrpSpPr>
          <p:grpSpPr>
            <a:xfrm>
              <a:off x="1355202" y="3549862"/>
              <a:ext cx="242206" cy="351290"/>
              <a:chOff x="-990600" y="3375025"/>
              <a:chExt cx="571500" cy="828675"/>
            </a:xfrm>
            <a:solidFill>
              <a:schemeClr val="accent5"/>
            </a:solidFill>
          </p:grpSpPr>
          <p:sp>
            <p:nvSpPr>
              <p:cNvPr id="162" name="i$liḋe-Freeform: Shape 17"/>
              <p:cNvSpPr/>
              <p:nvPr/>
            </p:nvSpPr>
            <p:spPr bwMode="auto">
              <a:xfrm>
                <a:off x="-990600" y="3375025"/>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p:spPr>
            <p:txBody>
              <a:bodyPr anchor="ctr"/>
              <a:lstStyle/>
              <a:p>
                <a:pPr algn="ctr"/>
              </a:p>
            </p:txBody>
          </p:sp>
          <p:sp>
            <p:nvSpPr>
              <p:cNvPr id="163" name="i$liḋe-Freeform: Shape 18"/>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p:spPr>
            <p:txBody>
              <a:bodyPr anchor="ctr"/>
              <a:lstStyle/>
              <a:p>
                <a:pPr algn="ctr"/>
              </a:p>
            </p:txBody>
          </p:sp>
          <p:sp>
            <p:nvSpPr>
              <p:cNvPr id="164" name="i$liḋe-Freeform: Shape 19"/>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p:spPr>
            <p:txBody>
              <a:bodyPr anchor="ctr"/>
              <a:lstStyle/>
              <a:p>
                <a:pPr algn="ctr"/>
              </a:p>
            </p:txBody>
          </p:sp>
        </p:grpSp>
        <p:grpSp>
          <p:nvGrpSpPr>
            <p:cNvPr id="11" name="Group 20"/>
            <p:cNvGrpSpPr/>
            <p:nvPr/>
          </p:nvGrpSpPr>
          <p:grpSpPr>
            <a:xfrm>
              <a:off x="1312504" y="2482282"/>
              <a:ext cx="327604" cy="282657"/>
              <a:chOff x="-122237" y="-128588"/>
              <a:chExt cx="4632324" cy="3995738"/>
            </a:xfrm>
            <a:solidFill>
              <a:schemeClr val="accent3"/>
            </a:solidFill>
          </p:grpSpPr>
          <p:sp>
            <p:nvSpPr>
              <p:cNvPr id="160" name="i$liḋe-Freeform: Shape 2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p:spPr>
            <p:txBody>
              <a:bodyPr anchor="ctr"/>
              <a:lstStyle/>
              <a:p>
                <a:pPr algn="ctr"/>
              </a:p>
            </p:txBody>
          </p:sp>
          <p:sp>
            <p:nvSpPr>
              <p:cNvPr id="161" name="i$liḋe-Freeform: Shape 22"/>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p:spPr>
            <p:txBody>
              <a:bodyPr anchor="ctr"/>
              <a:lstStyle/>
              <a:p>
                <a:pPr algn="ctr"/>
              </a:p>
            </p:txBody>
          </p:sp>
        </p:grpSp>
        <p:sp>
          <p:nvSpPr>
            <p:cNvPr id="12" name="i$liḋe-Freeform: Shape 23"/>
            <p:cNvSpPr/>
            <p:nvPr/>
          </p:nvSpPr>
          <p:spPr bwMode="auto">
            <a:xfrm>
              <a:off x="7492740" y="1390649"/>
              <a:ext cx="309967" cy="232711"/>
            </a:xfrm>
            <a:custGeom>
              <a:avLst/>
              <a:gdLst>
                <a:gd name="T0" fmla="*/ 925 w 1124"/>
                <a:gd name="T1" fmla="*/ 21 h 843"/>
                <a:gd name="T2" fmla="*/ 249 w 1124"/>
                <a:gd name="T3" fmla="*/ 0 h 843"/>
                <a:gd name="T4" fmla="*/ 21 w 1124"/>
                <a:gd name="T5" fmla="*/ 199 h 843"/>
                <a:gd name="T6" fmla="*/ 18 w 1124"/>
                <a:gd name="T7" fmla="*/ 295 h 843"/>
                <a:gd name="T8" fmla="*/ 562 w 1124"/>
                <a:gd name="T9" fmla="*/ 843 h 843"/>
                <a:gd name="T10" fmla="*/ 1106 w 1124"/>
                <a:gd name="T11" fmla="*/ 295 h 843"/>
                <a:gd name="T12" fmla="*/ 1103 w 1124"/>
                <a:gd name="T13" fmla="*/ 199 h 843"/>
                <a:gd name="T14" fmla="*/ 484 w 1124"/>
                <a:gd name="T15" fmla="*/ 246 h 843"/>
                <a:gd name="T16" fmla="*/ 640 w 1124"/>
                <a:gd name="T17" fmla="*/ 246 h 843"/>
                <a:gd name="T18" fmla="*/ 685 w 1124"/>
                <a:gd name="T19" fmla="*/ 78 h 843"/>
                <a:gd name="T20" fmla="*/ 667 w 1124"/>
                <a:gd name="T21" fmla="*/ 223 h 843"/>
                <a:gd name="T22" fmla="*/ 457 w 1124"/>
                <a:gd name="T23" fmla="*/ 223 h 843"/>
                <a:gd name="T24" fmla="*/ 439 w 1124"/>
                <a:gd name="T25" fmla="*/ 78 h 843"/>
                <a:gd name="T26" fmla="*/ 457 w 1124"/>
                <a:gd name="T27" fmla="*/ 223 h 843"/>
                <a:gd name="T28" fmla="*/ 562 w 1124"/>
                <a:gd name="T29" fmla="*/ 718 h 843"/>
                <a:gd name="T30" fmla="*/ 649 w 1124"/>
                <a:gd name="T31" fmla="*/ 281 h 843"/>
                <a:gd name="T32" fmla="*/ 858 w 1124"/>
                <a:gd name="T33" fmla="*/ 281 h 843"/>
                <a:gd name="T34" fmla="*/ 685 w 1124"/>
                <a:gd name="T35" fmla="*/ 281 h 843"/>
                <a:gd name="T36" fmla="*/ 781 w 1124"/>
                <a:gd name="T37" fmla="*/ 174 h 843"/>
                <a:gd name="T38" fmla="*/ 695 w 1124"/>
                <a:gd name="T39" fmla="*/ 246 h 843"/>
                <a:gd name="T40" fmla="*/ 851 w 1124"/>
                <a:gd name="T41" fmla="*/ 70 h 843"/>
                <a:gd name="T42" fmla="*/ 727 w 1124"/>
                <a:gd name="T43" fmla="*/ 70 h 843"/>
                <a:gd name="T44" fmla="*/ 484 w 1124"/>
                <a:gd name="T45" fmla="*/ 70 h 843"/>
                <a:gd name="T46" fmla="*/ 562 w 1124"/>
                <a:gd name="T47" fmla="*/ 135 h 843"/>
                <a:gd name="T48" fmla="*/ 273 w 1124"/>
                <a:gd name="T49" fmla="*/ 70 h 843"/>
                <a:gd name="T50" fmla="*/ 341 w 1124"/>
                <a:gd name="T51" fmla="*/ 126 h 843"/>
                <a:gd name="T52" fmla="*/ 429 w 1124"/>
                <a:gd name="T53" fmla="*/ 246 h 843"/>
                <a:gd name="T54" fmla="*/ 343 w 1124"/>
                <a:gd name="T55" fmla="*/ 174 h 843"/>
                <a:gd name="T56" fmla="*/ 525 w 1124"/>
                <a:gd name="T57" fmla="*/ 712 h 843"/>
                <a:gd name="T58" fmla="*/ 439 w 1124"/>
                <a:gd name="T59" fmla="*/ 281 h 843"/>
                <a:gd name="T60" fmla="*/ 101 w 1124"/>
                <a:gd name="T61" fmla="*/ 281 h 843"/>
                <a:gd name="T62" fmla="*/ 446 w 1124"/>
                <a:gd name="T63" fmla="*/ 649 h 843"/>
                <a:gd name="T64" fmla="*/ 1023 w 1124"/>
                <a:gd name="T65" fmla="*/ 281 h 843"/>
                <a:gd name="T66" fmla="*/ 899 w 1124"/>
                <a:gd name="T67" fmla="*/ 281 h 843"/>
                <a:gd name="T68" fmla="*/ 808 w 1124"/>
                <a:gd name="T69" fmla="*/ 151 h 843"/>
                <a:gd name="T70" fmla="*/ 1051 w 1124"/>
                <a:gd name="T71" fmla="*/ 246 h 843"/>
                <a:gd name="T72" fmla="*/ 235 w 1124"/>
                <a:gd name="T73" fmla="*/ 84 h 843"/>
                <a:gd name="T74" fmla="*/ 221 w 1124"/>
                <a:gd name="T75" fmla="*/ 246 h 843"/>
                <a:gd name="T76" fmla="*/ 235 w 1124"/>
                <a:gd name="T77" fmla="*/ 8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chemeClr val="accent2"/>
            </a:solidFill>
            <a:ln>
              <a:noFill/>
            </a:ln>
          </p:spPr>
          <p:txBody>
            <a:bodyPr anchor="ctr"/>
            <a:lstStyle/>
            <a:p>
              <a:pPr algn="ctr"/>
            </a:p>
          </p:txBody>
        </p:sp>
        <p:grpSp>
          <p:nvGrpSpPr>
            <p:cNvPr id="13" name="Group 24"/>
            <p:cNvGrpSpPr/>
            <p:nvPr/>
          </p:nvGrpSpPr>
          <p:grpSpPr>
            <a:xfrm>
              <a:off x="7544440" y="2476601"/>
              <a:ext cx="206568" cy="300235"/>
              <a:chOff x="-1587" y="-1587"/>
              <a:chExt cx="4211637" cy="6119812"/>
            </a:xfrm>
            <a:solidFill>
              <a:schemeClr val="accent4"/>
            </a:solidFill>
          </p:grpSpPr>
          <p:sp>
            <p:nvSpPr>
              <p:cNvPr id="158" name="i$liḋe-Freeform: Shape 25"/>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p:spPr>
            <p:txBody>
              <a:bodyPr anchor="ctr"/>
              <a:lstStyle/>
              <a:p>
                <a:pPr algn="ctr"/>
              </a:p>
            </p:txBody>
          </p:sp>
          <p:sp>
            <p:nvSpPr>
              <p:cNvPr id="159" name="i$liḋe-Freeform: Shape 26"/>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p:spPr>
            <p:txBody>
              <a:bodyPr anchor="ctr"/>
              <a:lstStyle/>
              <a:p>
                <a:pPr algn="ctr"/>
              </a:p>
            </p:txBody>
          </p:sp>
        </p:grpSp>
        <p:grpSp>
          <p:nvGrpSpPr>
            <p:cNvPr id="14" name="Group 27"/>
            <p:cNvGrpSpPr/>
            <p:nvPr/>
          </p:nvGrpSpPr>
          <p:grpSpPr>
            <a:xfrm>
              <a:off x="7507112" y="3615446"/>
              <a:ext cx="281223" cy="281184"/>
              <a:chOff x="0" y="1588"/>
              <a:chExt cx="4016375" cy="4014787"/>
            </a:xfrm>
            <a:solidFill>
              <a:schemeClr val="accent6"/>
            </a:solidFill>
          </p:grpSpPr>
          <p:sp>
            <p:nvSpPr>
              <p:cNvPr id="156" name="i$liḋe-Freeform: Shape 28"/>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p:spPr>
            <p:txBody>
              <a:bodyPr anchor="ctr"/>
              <a:lstStyle/>
              <a:p>
                <a:pPr algn="ctr"/>
              </a:p>
            </p:txBody>
          </p:sp>
          <p:sp>
            <p:nvSpPr>
              <p:cNvPr id="157" name="îṣļîḑé-Freeform: Shape 29"/>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p:spPr>
            <p:txBody>
              <a:bodyPr anchor="ctr"/>
              <a:lstStyle/>
              <a:p>
                <a:pPr algn="ctr"/>
              </a:p>
            </p:txBody>
          </p:sp>
        </p:grpSp>
      </p:grpSp>
      <p:grpSp>
        <p:nvGrpSpPr>
          <p:cNvPr id="15" name="Group 2"/>
          <p:cNvGrpSpPr/>
          <p:nvPr/>
        </p:nvGrpSpPr>
        <p:grpSpPr>
          <a:xfrm>
            <a:off x="3002237" y="1542419"/>
            <a:ext cx="3085147" cy="3071383"/>
            <a:chOff x="3348927" y="1467938"/>
            <a:chExt cx="5421655" cy="5397472"/>
          </a:xfrm>
        </p:grpSpPr>
        <p:sp>
          <p:nvSpPr>
            <p:cNvPr id="16" name="îṣļîḑé-Freeform: Shape 30"/>
            <p:cNvSpPr/>
            <p:nvPr/>
          </p:nvSpPr>
          <p:spPr bwMode="auto">
            <a:xfrm>
              <a:off x="3535123" y="2808629"/>
              <a:ext cx="866637" cy="866862"/>
            </a:xfrm>
            <a:custGeom>
              <a:avLst/>
              <a:gdLst>
                <a:gd name="T0" fmla="*/ 175 w 349"/>
                <a:gd name="T1" fmla="*/ 0 h 349"/>
                <a:gd name="T2" fmla="*/ 0 w 349"/>
                <a:gd name="T3" fmla="*/ 174 h 349"/>
                <a:gd name="T4" fmla="*/ 175 w 349"/>
                <a:gd name="T5" fmla="*/ 349 h 349"/>
                <a:gd name="T6" fmla="*/ 349 w 349"/>
                <a:gd name="T7" fmla="*/ 174 h 349"/>
                <a:gd name="T8" fmla="*/ 175 w 349"/>
                <a:gd name="T9" fmla="*/ 0 h 349"/>
                <a:gd name="T10" fmla="*/ 178 w 349"/>
                <a:gd name="T11" fmla="*/ 289 h 349"/>
                <a:gd name="T12" fmla="*/ 178 w 349"/>
                <a:gd name="T13" fmla="*/ 289 h 349"/>
                <a:gd name="T14" fmla="*/ 178 w 349"/>
                <a:gd name="T15" fmla="*/ 289 h 349"/>
                <a:gd name="T16" fmla="*/ 178 w 349"/>
                <a:gd name="T17" fmla="*/ 289 h 349"/>
                <a:gd name="T18" fmla="*/ 178 w 349"/>
                <a:gd name="T19" fmla="*/ 289 h 349"/>
                <a:gd name="T20" fmla="*/ 72 w 349"/>
                <a:gd name="T21" fmla="*/ 165 h 349"/>
                <a:gd name="T22" fmla="*/ 173 w 349"/>
                <a:gd name="T23" fmla="*/ 151 h 349"/>
                <a:gd name="T24" fmla="*/ 176 w 349"/>
                <a:gd name="T25" fmla="*/ 161 h 349"/>
                <a:gd name="T26" fmla="*/ 178 w 349"/>
                <a:gd name="T27" fmla="*/ 151 h 349"/>
                <a:gd name="T28" fmla="*/ 280 w 349"/>
                <a:gd name="T29" fmla="*/ 162 h 349"/>
                <a:gd name="T30" fmla="*/ 178 w 349"/>
                <a:gd name="T31" fmla="*/ 289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349">
                  <a:moveTo>
                    <a:pt x="175" y="0"/>
                  </a:moveTo>
                  <a:cubicBezTo>
                    <a:pt x="78" y="0"/>
                    <a:pt x="0" y="78"/>
                    <a:pt x="0" y="174"/>
                  </a:cubicBezTo>
                  <a:cubicBezTo>
                    <a:pt x="0" y="271"/>
                    <a:pt x="78" y="349"/>
                    <a:pt x="175" y="349"/>
                  </a:cubicBezTo>
                  <a:cubicBezTo>
                    <a:pt x="271" y="349"/>
                    <a:pt x="349" y="271"/>
                    <a:pt x="349" y="174"/>
                  </a:cubicBezTo>
                  <a:cubicBezTo>
                    <a:pt x="349" y="78"/>
                    <a:pt x="271" y="0"/>
                    <a:pt x="175" y="0"/>
                  </a:cubicBezTo>
                  <a:close/>
                  <a:moveTo>
                    <a:pt x="178" y="289"/>
                  </a:moveTo>
                  <a:cubicBezTo>
                    <a:pt x="178" y="289"/>
                    <a:pt x="178" y="289"/>
                    <a:pt x="178" y="289"/>
                  </a:cubicBezTo>
                  <a:cubicBezTo>
                    <a:pt x="178" y="289"/>
                    <a:pt x="178" y="289"/>
                    <a:pt x="178" y="289"/>
                  </a:cubicBezTo>
                  <a:cubicBezTo>
                    <a:pt x="178" y="289"/>
                    <a:pt x="178" y="289"/>
                    <a:pt x="178" y="289"/>
                  </a:cubicBezTo>
                  <a:cubicBezTo>
                    <a:pt x="178" y="289"/>
                    <a:pt x="178" y="289"/>
                    <a:pt x="178" y="289"/>
                  </a:cubicBezTo>
                  <a:cubicBezTo>
                    <a:pt x="142" y="257"/>
                    <a:pt x="73" y="220"/>
                    <a:pt x="72" y="165"/>
                  </a:cubicBezTo>
                  <a:cubicBezTo>
                    <a:pt x="72" y="96"/>
                    <a:pt x="157" y="86"/>
                    <a:pt x="173" y="151"/>
                  </a:cubicBezTo>
                  <a:cubicBezTo>
                    <a:pt x="176" y="161"/>
                    <a:pt x="176" y="161"/>
                    <a:pt x="176" y="161"/>
                  </a:cubicBezTo>
                  <a:cubicBezTo>
                    <a:pt x="178" y="151"/>
                    <a:pt x="178" y="151"/>
                    <a:pt x="178" y="151"/>
                  </a:cubicBezTo>
                  <a:cubicBezTo>
                    <a:pt x="193" y="86"/>
                    <a:pt x="279" y="93"/>
                    <a:pt x="280" y="162"/>
                  </a:cubicBezTo>
                  <a:cubicBezTo>
                    <a:pt x="280" y="218"/>
                    <a:pt x="212" y="256"/>
                    <a:pt x="178" y="289"/>
                  </a:cubicBezTo>
                  <a:close/>
                </a:path>
              </a:pathLst>
            </a:custGeom>
            <a:solidFill>
              <a:schemeClr val="accent1"/>
            </a:solidFill>
            <a:ln>
              <a:noFill/>
            </a:ln>
          </p:spPr>
          <p:txBody>
            <a:bodyPr anchor="ctr"/>
            <a:lstStyle/>
            <a:p>
              <a:pPr algn="ctr"/>
            </a:p>
          </p:txBody>
        </p:sp>
        <p:sp>
          <p:nvSpPr>
            <p:cNvPr id="17" name="îṣļîḑé-Freeform: Shape 31"/>
            <p:cNvSpPr/>
            <p:nvPr/>
          </p:nvSpPr>
          <p:spPr bwMode="auto">
            <a:xfrm>
              <a:off x="4044426" y="1926703"/>
              <a:ext cx="873482" cy="873708"/>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89 w 352"/>
                <a:gd name="T11" fmla="*/ 90 h 352"/>
                <a:gd name="T12" fmla="*/ 263 w 352"/>
                <a:gd name="T13" fmla="*/ 90 h 352"/>
                <a:gd name="T14" fmla="*/ 276 w 352"/>
                <a:gd name="T15" fmla="*/ 93 h 352"/>
                <a:gd name="T16" fmla="*/ 176 w 352"/>
                <a:gd name="T17" fmla="*/ 182 h 352"/>
                <a:gd name="T18" fmla="*/ 75 w 352"/>
                <a:gd name="T19" fmla="*/ 93 h 352"/>
                <a:gd name="T20" fmla="*/ 89 w 352"/>
                <a:gd name="T21" fmla="*/ 90 h 352"/>
                <a:gd name="T22" fmla="*/ 60 w 352"/>
                <a:gd name="T23" fmla="*/ 235 h 352"/>
                <a:gd name="T24" fmla="*/ 60 w 352"/>
                <a:gd name="T25" fmla="*/ 119 h 352"/>
                <a:gd name="T26" fmla="*/ 65 w 352"/>
                <a:gd name="T27" fmla="*/ 103 h 352"/>
                <a:gd name="T28" fmla="*/ 137 w 352"/>
                <a:gd name="T29" fmla="*/ 167 h 352"/>
                <a:gd name="T30" fmla="*/ 64 w 352"/>
                <a:gd name="T31" fmla="*/ 248 h 352"/>
                <a:gd name="T32" fmla="*/ 60 w 352"/>
                <a:gd name="T33" fmla="*/ 235 h 352"/>
                <a:gd name="T34" fmla="*/ 263 w 352"/>
                <a:gd name="T35" fmla="*/ 263 h 352"/>
                <a:gd name="T36" fmla="*/ 89 w 352"/>
                <a:gd name="T37" fmla="*/ 263 h 352"/>
                <a:gd name="T38" fmla="*/ 74 w 352"/>
                <a:gd name="T39" fmla="*/ 259 h 352"/>
                <a:gd name="T40" fmla="*/ 148 w 352"/>
                <a:gd name="T41" fmla="*/ 176 h 352"/>
                <a:gd name="T42" fmla="*/ 171 w 352"/>
                <a:gd name="T43" fmla="*/ 197 h 352"/>
                <a:gd name="T44" fmla="*/ 176 w 352"/>
                <a:gd name="T45" fmla="*/ 198 h 352"/>
                <a:gd name="T46" fmla="*/ 181 w 352"/>
                <a:gd name="T47" fmla="*/ 197 h 352"/>
                <a:gd name="T48" fmla="*/ 204 w 352"/>
                <a:gd name="T49" fmla="*/ 176 h 352"/>
                <a:gd name="T50" fmla="*/ 278 w 352"/>
                <a:gd name="T51" fmla="*/ 259 h 352"/>
                <a:gd name="T52" fmla="*/ 263 w 352"/>
                <a:gd name="T53" fmla="*/ 263 h 352"/>
                <a:gd name="T54" fmla="*/ 286 w 352"/>
                <a:gd name="T55" fmla="*/ 233 h 352"/>
                <a:gd name="T56" fmla="*/ 283 w 352"/>
                <a:gd name="T57" fmla="*/ 247 h 352"/>
                <a:gd name="T58" fmla="*/ 211 w 352"/>
                <a:gd name="T59" fmla="*/ 167 h 352"/>
                <a:gd name="T60" fmla="*/ 282 w 352"/>
                <a:gd name="T61" fmla="*/ 105 h 352"/>
                <a:gd name="T62" fmla="*/ 286 w 352"/>
                <a:gd name="T63" fmla="*/ 120 h 352"/>
                <a:gd name="T64" fmla="*/ 286 w 352"/>
                <a:gd name="T65" fmla="*/ 23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89" y="90"/>
                  </a:moveTo>
                  <a:cubicBezTo>
                    <a:pt x="263" y="90"/>
                    <a:pt x="263" y="90"/>
                    <a:pt x="263" y="90"/>
                  </a:cubicBezTo>
                  <a:cubicBezTo>
                    <a:pt x="268" y="90"/>
                    <a:pt x="272" y="91"/>
                    <a:pt x="276" y="93"/>
                  </a:cubicBezTo>
                  <a:cubicBezTo>
                    <a:pt x="176" y="182"/>
                    <a:pt x="176" y="182"/>
                    <a:pt x="176" y="182"/>
                  </a:cubicBezTo>
                  <a:cubicBezTo>
                    <a:pt x="75" y="93"/>
                    <a:pt x="75" y="93"/>
                    <a:pt x="75" y="93"/>
                  </a:cubicBezTo>
                  <a:cubicBezTo>
                    <a:pt x="79" y="91"/>
                    <a:pt x="84" y="90"/>
                    <a:pt x="89" y="90"/>
                  </a:cubicBezTo>
                  <a:close/>
                  <a:moveTo>
                    <a:pt x="60" y="235"/>
                  </a:moveTo>
                  <a:cubicBezTo>
                    <a:pt x="60" y="119"/>
                    <a:pt x="60" y="119"/>
                    <a:pt x="60" y="119"/>
                  </a:cubicBezTo>
                  <a:cubicBezTo>
                    <a:pt x="60" y="113"/>
                    <a:pt x="62" y="108"/>
                    <a:pt x="65" y="103"/>
                  </a:cubicBezTo>
                  <a:cubicBezTo>
                    <a:pt x="137" y="167"/>
                    <a:pt x="137" y="167"/>
                    <a:pt x="137" y="167"/>
                  </a:cubicBezTo>
                  <a:cubicBezTo>
                    <a:pt x="64" y="248"/>
                    <a:pt x="64" y="248"/>
                    <a:pt x="64" y="248"/>
                  </a:cubicBezTo>
                  <a:cubicBezTo>
                    <a:pt x="62" y="244"/>
                    <a:pt x="60" y="240"/>
                    <a:pt x="60" y="235"/>
                  </a:cubicBezTo>
                  <a:close/>
                  <a:moveTo>
                    <a:pt x="263" y="263"/>
                  </a:moveTo>
                  <a:cubicBezTo>
                    <a:pt x="89" y="263"/>
                    <a:pt x="89" y="263"/>
                    <a:pt x="89" y="263"/>
                  </a:cubicBezTo>
                  <a:cubicBezTo>
                    <a:pt x="83" y="263"/>
                    <a:pt x="78" y="262"/>
                    <a:pt x="74" y="259"/>
                  </a:cubicBezTo>
                  <a:cubicBezTo>
                    <a:pt x="148" y="176"/>
                    <a:pt x="148" y="176"/>
                    <a:pt x="148" y="176"/>
                  </a:cubicBezTo>
                  <a:cubicBezTo>
                    <a:pt x="171" y="197"/>
                    <a:pt x="171" y="197"/>
                    <a:pt x="171" y="197"/>
                  </a:cubicBezTo>
                  <a:cubicBezTo>
                    <a:pt x="172" y="198"/>
                    <a:pt x="174" y="198"/>
                    <a:pt x="176" y="198"/>
                  </a:cubicBezTo>
                  <a:cubicBezTo>
                    <a:pt x="178" y="198"/>
                    <a:pt x="179" y="198"/>
                    <a:pt x="181" y="197"/>
                  </a:cubicBezTo>
                  <a:cubicBezTo>
                    <a:pt x="204" y="176"/>
                    <a:pt x="204" y="176"/>
                    <a:pt x="204" y="176"/>
                  </a:cubicBezTo>
                  <a:cubicBezTo>
                    <a:pt x="278" y="259"/>
                    <a:pt x="278" y="259"/>
                    <a:pt x="278" y="259"/>
                  </a:cubicBezTo>
                  <a:cubicBezTo>
                    <a:pt x="274" y="262"/>
                    <a:pt x="268" y="263"/>
                    <a:pt x="263" y="263"/>
                  </a:cubicBezTo>
                  <a:close/>
                  <a:moveTo>
                    <a:pt x="286" y="233"/>
                  </a:moveTo>
                  <a:cubicBezTo>
                    <a:pt x="286" y="238"/>
                    <a:pt x="285" y="243"/>
                    <a:pt x="283" y="247"/>
                  </a:cubicBezTo>
                  <a:cubicBezTo>
                    <a:pt x="211" y="167"/>
                    <a:pt x="211" y="167"/>
                    <a:pt x="211" y="167"/>
                  </a:cubicBezTo>
                  <a:cubicBezTo>
                    <a:pt x="282" y="105"/>
                    <a:pt x="282" y="105"/>
                    <a:pt x="282" y="105"/>
                  </a:cubicBezTo>
                  <a:cubicBezTo>
                    <a:pt x="285" y="109"/>
                    <a:pt x="286" y="115"/>
                    <a:pt x="286" y="120"/>
                  </a:cubicBezTo>
                  <a:lnTo>
                    <a:pt x="286" y="233"/>
                  </a:lnTo>
                  <a:close/>
                </a:path>
              </a:pathLst>
            </a:custGeom>
            <a:solidFill>
              <a:schemeClr val="accent2"/>
            </a:solidFill>
            <a:ln>
              <a:noFill/>
            </a:ln>
          </p:spPr>
          <p:txBody>
            <a:bodyPr anchor="ctr"/>
            <a:lstStyle/>
            <a:p>
              <a:pPr algn="ctr"/>
            </a:p>
          </p:txBody>
        </p:sp>
        <p:grpSp>
          <p:nvGrpSpPr>
            <p:cNvPr id="18" name="Group 32"/>
            <p:cNvGrpSpPr/>
            <p:nvPr/>
          </p:nvGrpSpPr>
          <p:grpSpPr>
            <a:xfrm>
              <a:off x="4405861" y="3685062"/>
              <a:ext cx="710558" cy="712110"/>
              <a:chOff x="4427538" y="3192463"/>
              <a:chExt cx="823913" cy="825500"/>
            </a:xfrm>
            <a:solidFill>
              <a:schemeClr val="accent5"/>
            </a:solidFill>
          </p:grpSpPr>
          <p:sp>
            <p:nvSpPr>
              <p:cNvPr id="151" name="îṣļîḑé-Oval 33"/>
              <p:cNvSpPr/>
              <p:nvPr/>
            </p:nvSpPr>
            <p:spPr bwMode="auto">
              <a:xfrm>
                <a:off x="4813301" y="3825875"/>
                <a:ext cx="57150" cy="57150"/>
              </a:xfrm>
              <a:prstGeom prst="ellipse">
                <a:avLst/>
              </a:prstGeom>
              <a:grpFill/>
              <a:ln>
                <a:noFill/>
              </a:ln>
            </p:spPr>
            <p:txBody>
              <a:bodyPr anchor="ctr"/>
              <a:lstStyle/>
              <a:p>
                <a:pPr algn="ctr"/>
              </a:p>
            </p:txBody>
          </p:sp>
          <p:sp>
            <p:nvSpPr>
              <p:cNvPr id="152" name="îṣļîḑé-Rectangle 34"/>
              <p:cNvSpPr/>
              <p:nvPr/>
            </p:nvSpPr>
            <p:spPr bwMode="auto">
              <a:xfrm>
                <a:off x="4784726" y="3352800"/>
                <a:ext cx="115888" cy="15875"/>
              </a:xfrm>
              <a:prstGeom prst="rect">
                <a:avLst/>
              </a:prstGeom>
              <a:grpFill/>
              <a:ln>
                <a:noFill/>
              </a:ln>
            </p:spPr>
            <p:txBody>
              <a:bodyPr anchor="ctr"/>
              <a:lstStyle/>
              <a:p>
                <a:pPr algn="ctr"/>
              </a:p>
            </p:txBody>
          </p:sp>
          <p:sp>
            <p:nvSpPr>
              <p:cNvPr id="153" name="îṣļîḑé-Freeform: Shape 35"/>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grpFill/>
              <a:ln>
                <a:noFill/>
              </a:ln>
            </p:spPr>
            <p:txBody>
              <a:bodyPr anchor="ctr"/>
              <a:lstStyle/>
              <a:p>
                <a:pPr algn="ctr"/>
              </a:p>
            </p:txBody>
          </p:sp>
          <p:sp>
            <p:nvSpPr>
              <p:cNvPr id="154" name="îṣļîḑé-Oval 36"/>
              <p:cNvSpPr/>
              <p:nvPr/>
            </p:nvSpPr>
            <p:spPr bwMode="auto">
              <a:xfrm>
                <a:off x="4926013" y="3351213"/>
                <a:ext cx="22225" cy="19050"/>
              </a:xfrm>
              <a:prstGeom prst="ellipse">
                <a:avLst/>
              </a:prstGeom>
              <a:grpFill/>
              <a:ln>
                <a:noFill/>
              </a:ln>
            </p:spPr>
            <p:txBody>
              <a:bodyPr anchor="ctr"/>
              <a:lstStyle/>
              <a:p>
                <a:pPr algn="ctr"/>
              </a:p>
            </p:txBody>
          </p:sp>
          <p:sp>
            <p:nvSpPr>
              <p:cNvPr id="155" name="îṣļîḑé-Rectangle 37"/>
              <p:cNvSpPr/>
              <p:nvPr/>
            </p:nvSpPr>
            <p:spPr bwMode="auto">
              <a:xfrm>
                <a:off x="4710113" y="3397250"/>
                <a:ext cx="265113" cy="400050"/>
              </a:xfrm>
              <a:prstGeom prst="rect">
                <a:avLst/>
              </a:prstGeom>
              <a:grpFill/>
              <a:ln>
                <a:noFill/>
              </a:ln>
            </p:spPr>
            <p:txBody>
              <a:bodyPr anchor="ctr"/>
              <a:lstStyle/>
              <a:p>
                <a:pPr algn="ctr"/>
              </a:p>
            </p:txBody>
          </p:sp>
        </p:grpSp>
        <p:sp>
          <p:nvSpPr>
            <p:cNvPr id="19" name="îṣļîḑé-Freeform: Shape 38"/>
            <p:cNvSpPr/>
            <p:nvPr/>
          </p:nvSpPr>
          <p:spPr bwMode="auto">
            <a:xfrm>
              <a:off x="3348927" y="3794633"/>
              <a:ext cx="883066" cy="880556"/>
            </a:xfrm>
            <a:custGeom>
              <a:avLst/>
              <a:gdLst>
                <a:gd name="T0" fmla="*/ 178 w 356"/>
                <a:gd name="T1" fmla="*/ 0 h 355"/>
                <a:gd name="T2" fmla="*/ 0 w 356"/>
                <a:gd name="T3" fmla="*/ 177 h 355"/>
                <a:gd name="T4" fmla="*/ 178 w 356"/>
                <a:gd name="T5" fmla="*/ 355 h 355"/>
                <a:gd name="T6" fmla="*/ 356 w 356"/>
                <a:gd name="T7" fmla="*/ 177 h 355"/>
                <a:gd name="T8" fmla="*/ 178 w 356"/>
                <a:gd name="T9" fmla="*/ 0 h 355"/>
                <a:gd name="T10" fmla="*/ 186 w 356"/>
                <a:gd name="T11" fmla="*/ 124 h 355"/>
                <a:gd name="T12" fmla="*/ 186 w 356"/>
                <a:gd name="T13" fmla="*/ 246 h 355"/>
                <a:gd name="T14" fmla="*/ 140 w 356"/>
                <a:gd name="T15" fmla="*/ 276 h 355"/>
                <a:gd name="T16" fmla="*/ 94 w 356"/>
                <a:gd name="T17" fmla="*/ 246 h 355"/>
                <a:gd name="T18" fmla="*/ 140 w 356"/>
                <a:gd name="T19" fmla="*/ 215 h 355"/>
                <a:gd name="T20" fmla="*/ 170 w 356"/>
                <a:gd name="T21" fmla="*/ 223 h 355"/>
                <a:gd name="T22" fmla="*/ 170 w 356"/>
                <a:gd name="T23" fmla="*/ 78 h 355"/>
                <a:gd name="T24" fmla="*/ 186 w 356"/>
                <a:gd name="T25" fmla="*/ 78 h 355"/>
                <a:gd name="T26" fmla="*/ 262 w 356"/>
                <a:gd name="T27" fmla="*/ 185 h 355"/>
                <a:gd name="T28" fmla="*/ 186 w 356"/>
                <a:gd name="T29" fmla="*/ 124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6" h="355">
                  <a:moveTo>
                    <a:pt x="178" y="0"/>
                  </a:moveTo>
                  <a:cubicBezTo>
                    <a:pt x="80" y="0"/>
                    <a:pt x="0" y="79"/>
                    <a:pt x="0" y="177"/>
                  </a:cubicBezTo>
                  <a:cubicBezTo>
                    <a:pt x="0" y="275"/>
                    <a:pt x="80" y="355"/>
                    <a:pt x="178" y="355"/>
                  </a:cubicBezTo>
                  <a:cubicBezTo>
                    <a:pt x="276" y="355"/>
                    <a:pt x="356" y="275"/>
                    <a:pt x="356" y="177"/>
                  </a:cubicBezTo>
                  <a:cubicBezTo>
                    <a:pt x="356" y="79"/>
                    <a:pt x="276" y="0"/>
                    <a:pt x="178" y="0"/>
                  </a:cubicBezTo>
                  <a:close/>
                  <a:moveTo>
                    <a:pt x="186" y="124"/>
                  </a:moveTo>
                  <a:cubicBezTo>
                    <a:pt x="186" y="246"/>
                    <a:pt x="186" y="246"/>
                    <a:pt x="186" y="246"/>
                  </a:cubicBezTo>
                  <a:cubicBezTo>
                    <a:pt x="186" y="262"/>
                    <a:pt x="165" y="276"/>
                    <a:pt x="140" y="276"/>
                  </a:cubicBezTo>
                  <a:cubicBezTo>
                    <a:pt x="115" y="276"/>
                    <a:pt x="94" y="262"/>
                    <a:pt x="94" y="246"/>
                  </a:cubicBezTo>
                  <a:cubicBezTo>
                    <a:pt x="94" y="229"/>
                    <a:pt x="115" y="215"/>
                    <a:pt x="140" y="215"/>
                  </a:cubicBezTo>
                  <a:cubicBezTo>
                    <a:pt x="152" y="215"/>
                    <a:pt x="162" y="218"/>
                    <a:pt x="170" y="223"/>
                  </a:cubicBezTo>
                  <a:cubicBezTo>
                    <a:pt x="170" y="78"/>
                    <a:pt x="170" y="78"/>
                    <a:pt x="170" y="78"/>
                  </a:cubicBezTo>
                  <a:cubicBezTo>
                    <a:pt x="186" y="78"/>
                    <a:pt x="186" y="78"/>
                    <a:pt x="186" y="78"/>
                  </a:cubicBezTo>
                  <a:cubicBezTo>
                    <a:pt x="186" y="78"/>
                    <a:pt x="252" y="78"/>
                    <a:pt x="262" y="185"/>
                  </a:cubicBezTo>
                  <a:cubicBezTo>
                    <a:pt x="246" y="162"/>
                    <a:pt x="224" y="118"/>
                    <a:pt x="186" y="124"/>
                  </a:cubicBezTo>
                  <a:close/>
                </a:path>
              </a:pathLst>
            </a:custGeom>
            <a:solidFill>
              <a:schemeClr val="accent2"/>
            </a:solidFill>
            <a:ln>
              <a:noFill/>
            </a:ln>
          </p:spPr>
          <p:txBody>
            <a:bodyPr anchor="ctr"/>
            <a:lstStyle/>
            <a:p>
              <a:pPr algn="ctr"/>
            </a:p>
          </p:txBody>
        </p:sp>
        <p:grpSp>
          <p:nvGrpSpPr>
            <p:cNvPr id="20" name="Group 39"/>
            <p:cNvGrpSpPr/>
            <p:nvPr/>
          </p:nvGrpSpPr>
          <p:grpSpPr>
            <a:xfrm>
              <a:off x="4349734" y="5510552"/>
              <a:ext cx="883066" cy="886034"/>
              <a:chOff x="4362451" y="5308600"/>
              <a:chExt cx="1023938" cy="1027113"/>
            </a:xfrm>
            <a:solidFill>
              <a:schemeClr val="accent3"/>
            </a:solidFill>
          </p:grpSpPr>
          <p:sp>
            <p:nvSpPr>
              <p:cNvPr id="149" name="îṣļîḑé-Freeform: Shape 40"/>
              <p:cNvSpPr/>
              <p:nvPr/>
            </p:nvSpPr>
            <p:spPr bwMode="auto">
              <a:xfrm>
                <a:off x="4362451" y="5308600"/>
                <a:ext cx="1023938" cy="1027113"/>
              </a:xfrm>
              <a:custGeom>
                <a:avLst/>
                <a:gdLst>
                  <a:gd name="T0" fmla="*/ 178 w 356"/>
                  <a:gd name="T1" fmla="*/ 0 h 357"/>
                  <a:gd name="T2" fmla="*/ 0 w 356"/>
                  <a:gd name="T3" fmla="*/ 179 h 357"/>
                  <a:gd name="T4" fmla="*/ 178 w 356"/>
                  <a:gd name="T5" fmla="*/ 357 h 357"/>
                  <a:gd name="T6" fmla="*/ 356 w 356"/>
                  <a:gd name="T7" fmla="*/ 179 h 357"/>
                  <a:gd name="T8" fmla="*/ 178 w 356"/>
                  <a:gd name="T9" fmla="*/ 0 h 357"/>
                  <a:gd name="T10" fmla="*/ 276 w 356"/>
                  <a:gd name="T11" fmla="*/ 268 h 357"/>
                  <a:gd name="T12" fmla="*/ 80 w 356"/>
                  <a:gd name="T13" fmla="*/ 268 h 357"/>
                  <a:gd name="T14" fmla="*/ 80 w 356"/>
                  <a:gd name="T15" fmla="*/ 190 h 357"/>
                  <a:gd name="T16" fmla="*/ 148 w 356"/>
                  <a:gd name="T17" fmla="*/ 190 h 357"/>
                  <a:gd name="T18" fmla="*/ 148 w 356"/>
                  <a:gd name="T19" fmla="*/ 210 h 357"/>
                  <a:gd name="T20" fmla="*/ 148 w 356"/>
                  <a:gd name="T21" fmla="*/ 224 h 357"/>
                  <a:gd name="T22" fmla="*/ 208 w 356"/>
                  <a:gd name="T23" fmla="*/ 224 h 357"/>
                  <a:gd name="T24" fmla="*/ 208 w 356"/>
                  <a:gd name="T25" fmla="*/ 224 h 357"/>
                  <a:gd name="T26" fmla="*/ 208 w 356"/>
                  <a:gd name="T27" fmla="*/ 210 h 357"/>
                  <a:gd name="T28" fmla="*/ 208 w 356"/>
                  <a:gd name="T29" fmla="*/ 190 h 357"/>
                  <a:gd name="T30" fmla="*/ 276 w 356"/>
                  <a:gd name="T31" fmla="*/ 190 h 357"/>
                  <a:gd name="T32" fmla="*/ 276 w 356"/>
                  <a:gd name="T33" fmla="*/ 268 h 357"/>
                  <a:gd name="T34" fmla="*/ 276 w 356"/>
                  <a:gd name="T35" fmla="*/ 176 h 357"/>
                  <a:gd name="T36" fmla="*/ 194 w 356"/>
                  <a:gd name="T37" fmla="*/ 176 h 357"/>
                  <a:gd name="T38" fmla="*/ 194 w 356"/>
                  <a:gd name="T39" fmla="*/ 176 h 357"/>
                  <a:gd name="T40" fmla="*/ 194 w 356"/>
                  <a:gd name="T41" fmla="*/ 176 h 357"/>
                  <a:gd name="T42" fmla="*/ 194 w 356"/>
                  <a:gd name="T43" fmla="*/ 210 h 357"/>
                  <a:gd name="T44" fmla="*/ 162 w 356"/>
                  <a:gd name="T45" fmla="*/ 210 h 357"/>
                  <a:gd name="T46" fmla="*/ 162 w 356"/>
                  <a:gd name="T47" fmla="*/ 176 h 357"/>
                  <a:gd name="T48" fmla="*/ 162 w 356"/>
                  <a:gd name="T49" fmla="*/ 176 h 357"/>
                  <a:gd name="T50" fmla="*/ 80 w 356"/>
                  <a:gd name="T51" fmla="*/ 176 h 357"/>
                  <a:gd name="T52" fmla="*/ 80 w 356"/>
                  <a:gd name="T53" fmla="*/ 121 h 357"/>
                  <a:gd name="T54" fmla="*/ 139 w 356"/>
                  <a:gd name="T55" fmla="*/ 121 h 357"/>
                  <a:gd name="T56" fmla="*/ 139 w 356"/>
                  <a:gd name="T57" fmla="*/ 121 h 357"/>
                  <a:gd name="T58" fmla="*/ 139 w 356"/>
                  <a:gd name="T59" fmla="*/ 83 h 357"/>
                  <a:gd name="T60" fmla="*/ 217 w 356"/>
                  <a:gd name="T61" fmla="*/ 83 h 357"/>
                  <a:gd name="T62" fmla="*/ 217 w 356"/>
                  <a:gd name="T63" fmla="*/ 121 h 357"/>
                  <a:gd name="T64" fmla="*/ 217 w 356"/>
                  <a:gd name="T65" fmla="*/ 121 h 357"/>
                  <a:gd name="T66" fmla="*/ 276 w 356"/>
                  <a:gd name="T67" fmla="*/ 121 h 357"/>
                  <a:gd name="T68" fmla="*/ 276 w 356"/>
                  <a:gd name="T69" fmla="*/ 176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6" h="357">
                    <a:moveTo>
                      <a:pt x="178" y="0"/>
                    </a:moveTo>
                    <a:cubicBezTo>
                      <a:pt x="79" y="0"/>
                      <a:pt x="0" y="80"/>
                      <a:pt x="0" y="179"/>
                    </a:cubicBezTo>
                    <a:cubicBezTo>
                      <a:pt x="0" y="277"/>
                      <a:pt x="79" y="357"/>
                      <a:pt x="178" y="357"/>
                    </a:cubicBezTo>
                    <a:cubicBezTo>
                      <a:pt x="277" y="357"/>
                      <a:pt x="356" y="277"/>
                      <a:pt x="356" y="179"/>
                    </a:cubicBezTo>
                    <a:cubicBezTo>
                      <a:pt x="356" y="80"/>
                      <a:pt x="277" y="0"/>
                      <a:pt x="178" y="0"/>
                    </a:cubicBezTo>
                    <a:close/>
                    <a:moveTo>
                      <a:pt x="276" y="268"/>
                    </a:moveTo>
                    <a:cubicBezTo>
                      <a:pt x="80" y="268"/>
                      <a:pt x="80" y="268"/>
                      <a:pt x="80" y="268"/>
                    </a:cubicBezTo>
                    <a:cubicBezTo>
                      <a:pt x="80" y="190"/>
                      <a:pt x="80" y="190"/>
                      <a:pt x="80" y="190"/>
                    </a:cubicBezTo>
                    <a:cubicBezTo>
                      <a:pt x="148" y="190"/>
                      <a:pt x="148" y="190"/>
                      <a:pt x="148" y="190"/>
                    </a:cubicBezTo>
                    <a:cubicBezTo>
                      <a:pt x="148" y="210"/>
                      <a:pt x="148" y="210"/>
                      <a:pt x="148" y="210"/>
                    </a:cubicBezTo>
                    <a:cubicBezTo>
                      <a:pt x="148" y="224"/>
                      <a:pt x="148" y="224"/>
                      <a:pt x="148" y="224"/>
                    </a:cubicBezTo>
                    <a:cubicBezTo>
                      <a:pt x="208" y="224"/>
                      <a:pt x="208" y="224"/>
                      <a:pt x="208" y="224"/>
                    </a:cubicBezTo>
                    <a:cubicBezTo>
                      <a:pt x="208" y="224"/>
                      <a:pt x="208" y="224"/>
                      <a:pt x="208" y="224"/>
                    </a:cubicBezTo>
                    <a:cubicBezTo>
                      <a:pt x="208" y="210"/>
                      <a:pt x="208" y="210"/>
                      <a:pt x="208" y="210"/>
                    </a:cubicBezTo>
                    <a:cubicBezTo>
                      <a:pt x="208" y="190"/>
                      <a:pt x="208" y="190"/>
                      <a:pt x="208" y="190"/>
                    </a:cubicBezTo>
                    <a:cubicBezTo>
                      <a:pt x="276" y="190"/>
                      <a:pt x="276" y="190"/>
                      <a:pt x="276" y="190"/>
                    </a:cubicBezTo>
                    <a:lnTo>
                      <a:pt x="276" y="268"/>
                    </a:lnTo>
                    <a:close/>
                    <a:moveTo>
                      <a:pt x="276" y="176"/>
                    </a:moveTo>
                    <a:cubicBezTo>
                      <a:pt x="194" y="176"/>
                      <a:pt x="194" y="176"/>
                      <a:pt x="194" y="176"/>
                    </a:cubicBezTo>
                    <a:cubicBezTo>
                      <a:pt x="194" y="176"/>
                      <a:pt x="194" y="176"/>
                      <a:pt x="194" y="176"/>
                    </a:cubicBezTo>
                    <a:cubicBezTo>
                      <a:pt x="194" y="176"/>
                      <a:pt x="194" y="176"/>
                      <a:pt x="194" y="176"/>
                    </a:cubicBezTo>
                    <a:cubicBezTo>
                      <a:pt x="194" y="210"/>
                      <a:pt x="194" y="210"/>
                      <a:pt x="194" y="210"/>
                    </a:cubicBezTo>
                    <a:cubicBezTo>
                      <a:pt x="162" y="210"/>
                      <a:pt x="162" y="210"/>
                      <a:pt x="162" y="210"/>
                    </a:cubicBezTo>
                    <a:cubicBezTo>
                      <a:pt x="162" y="176"/>
                      <a:pt x="162" y="176"/>
                      <a:pt x="162" y="176"/>
                    </a:cubicBezTo>
                    <a:cubicBezTo>
                      <a:pt x="162" y="176"/>
                      <a:pt x="162" y="176"/>
                      <a:pt x="162" y="176"/>
                    </a:cubicBezTo>
                    <a:cubicBezTo>
                      <a:pt x="80" y="176"/>
                      <a:pt x="80" y="176"/>
                      <a:pt x="80" y="176"/>
                    </a:cubicBezTo>
                    <a:cubicBezTo>
                      <a:pt x="80" y="121"/>
                      <a:pt x="80" y="121"/>
                      <a:pt x="80" y="121"/>
                    </a:cubicBezTo>
                    <a:cubicBezTo>
                      <a:pt x="139" y="121"/>
                      <a:pt x="139" y="121"/>
                      <a:pt x="139" y="121"/>
                    </a:cubicBezTo>
                    <a:cubicBezTo>
                      <a:pt x="139" y="121"/>
                      <a:pt x="139" y="121"/>
                      <a:pt x="139" y="121"/>
                    </a:cubicBezTo>
                    <a:cubicBezTo>
                      <a:pt x="139" y="83"/>
                      <a:pt x="139" y="83"/>
                      <a:pt x="139" y="83"/>
                    </a:cubicBezTo>
                    <a:cubicBezTo>
                      <a:pt x="217" y="83"/>
                      <a:pt x="217" y="83"/>
                      <a:pt x="217" y="83"/>
                    </a:cubicBezTo>
                    <a:cubicBezTo>
                      <a:pt x="217" y="121"/>
                      <a:pt x="217" y="121"/>
                      <a:pt x="217" y="121"/>
                    </a:cubicBezTo>
                    <a:cubicBezTo>
                      <a:pt x="217" y="121"/>
                      <a:pt x="217" y="121"/>
                      <a:pt x="217" y="121"/>
                    </a:cubicBezTo>
                    <a:cubicBezTo>
                      <a:pt x="276" y="121"/>
                      <a:pt x="276" y="121"/>
                      <a:pt x="276" y="121"/>
                    </a:cubicBezTo>
                    <a:lnTo>
                      <a:pt x="276" y="176"/>
                    </a:lnTo>
                    <a:close/>
                  </a:path>
                </a:pathLst>
              </a:custGeom>
              <a:grpFill/>
              <a:ln>
                <a:noFill/>
              </a:ln>
            </p:spPr>
            <p:txBody>
              <a:bodyPr anchor="ctr"/>
              <a:lstStyle/>
              <a:p>
                <a:pPr algn="ctr"/>
              </a:p>
            </p:txBody>
          </p:sp>
          <p:sp>
            <p:nvSpPr>
              <p:cNvPr id="150" name="îṣļîḑé-Freeform: Shape 41"/>
              <p:cNvSpPr/>
              <p:nvPr/>
            </p:nvSpPr>
            <p:spPr bwMode="auto">
              <a:xfrm>
                <a:off x="4822826" y="5618163"/>
                <a:ext cx="103188" cy="38100"/>
              </a:xfrm>
              <a:custGeom>
                <a:avLst/>
                <a:gdLst>
                  <a:gd name="T0" fmla="*/ 0 w 65"/>
                  <a:gd name="T1" fmla="*/ 0 h 24"/>
                  <a:gd name="T2" fmla="*/ 0 w 65"/>
                  <a:gd name="T3" fmla="*/ 24 h 24"/>
                  <a:gd name="T4" fmla="*/ 0 w 65"/>
                  <a:gd name="T5" fmla="*/ 24 h 24"/>
                  <a:gd name="T6" fmla="*/ 65 w 65"/>
                  <a:gd name="T7" fmla="*/ 24 h 24"/>
                  <a:gd name="T8" fmla="*/ 65 w 65"/>
                  <a:gd name="T9" fmla="*/ 24 h 24"/>
                  <a:gd name="T10" fmla="*/ 65 w 65"/>
                  <a:gd name="T11" fmla="*/ 0 h 24"/>
                  <a:gd name="T12" fmla="*/ 0 w 6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65" h="24">
                    <a:moveTo>
                      <a:pt x="0" y="0"/>
                    </a:moveTo>
                    <a:lnTo>
                      <a:pt x="0" y="24"/>
                    </a:lnTo>
                    <a:lnTo>
                      <a:pt x="0" y="24"/>
                    </a:lnTo>
                    <a:lnTo>
                      <a:pt x="65" y="24"/>
                    </a:lnTo>
                    <a:lnTo>
                      <a:pt x="65" y="24"/>
                    </a:lnTo>
                    <a:lnTo>
                      <a:pt x="65" y="0"/>
                    </a:lnTo>
                    <a:lnTo>
                      <a:pt x="0" y="0"/>
                    </a:lnTo>
                    <a:close/>
                  </a:path>
                </a:pathLst>
              </a:custGeom>
              <a:grpFill/>
              <a:ln>
                <a:noFill/>
              </a:ln>
            </p:spPr>
            <p:txBody>
              <a:bodyPr anchor="ctr"/>
              <a:lstStyle/>
              <a:p>
                <a:pPr algn="ctr"/>
              </a:p>
            </p:txBody>
          </p:sp>
        </p:grpSp>
        <p:sp>
          <p:nvSpPr>
            <p:cNvPr id="21" name="îṣļîḑé-Freeform: Shape 42"/>
            <p:cNvSpPr/>
            <p:nvPr/>
          </p:nvSpPr>
          <p:spPr bwMode="auto">
            <a:xfrm>
              <a:off x="5705136" y="3208508"/>
              <a:ext cx="694130" cy="695680"/>
            </a:xfrm>
            <a:custGeom>
              <a:avLst/>
              <a:gdLst>
                <a:gd name="T0" fmla="*/ 140 w 280"/>
                <a:gd name="T1" fmla="*/ 0 h 280"/>
                <a:gd name="T2" fmla="*/ 0 w 280"/>
                <a:gd name="T3" fmla="*/ 140 h 280"/>
                <a:gd name="T4" fmla="*/ 140 w 280"/>
                <a:gd name="T5" fmla="*/ 280 h 280"/>
                <a:gd name="T6" fmla="*/ 280 w 280"/>
                <a:gd name="T7" fmla="*/ 140 h 280"/>
                <a:gd name="T8" fmla="*/ 140 w 280"/>
                <a:gd name="T9" fmla="*/ 0 h 280"/>
                <a:gd name="T10" fmla="*/ 185 w 280"/>
                <a:gd name="T11" fmla="*/ 69 h 280"/>
                <a:gd name="T12" fmla="*/ 211 w 280"/>
                <a:gd name="T13" fmla="*/ 95 h 280"/>
                <a:gd name="T14" fmla="*/ 185 w 280"/>
                <a:gd name="T15" fmla="*/ 122 h 280"/>
                <a:gd name="T16" fmla="*/ 174 w 280"/>
                <a:gd name="T17" fmla="*/ 119 h 280"/>
                <a:gd name="T18" fmla="*/ 158 w 280"/>
                <a:gd name="T19" fmla="*/ 95 h 280"/>
                <a:gd name="T20" fmla="*/ 185 w 280"/>
                <a:gd name="T21" fmla="*/ 69 h 280"/>
                <a:gd name="T22" fmla="*/ 141 w 280"/>
                <a:gd name="T23" fmla="*/ 96 h 280"/>
                <a:gd name="T24" fmla="*/ 167 w 280"/>
                <a:gd name="T25" fmla="*/ 123 h 280"/>
                <a:gd name="T26" fmla="*/ 141 w 280"/>
                <a:gd name="T27" fmla="*/ 149 h 280"/>
                <a:gd name="T28" fmla="*/ 115 w 280"/>
                <a:gd name="T29" fmla="*/ 123 h 280"/>
                <a:gd name="T30" fmla="*/ 141 w 280"/>
                <a:gd name="T31" fmla="*/ 96 h 280"/>
                <a:gd name="T32" fmla="*/ 95 w 280"/>
                <a:gd name="T33" fmla="*/ 69 h 280"/>
                <a:gd name="T34" fmla="*/ 121 w 280"/>
                <a:gd name="T35" fmla="*/ 95 h 280"/>
                <a:gd name="T36" fmla="*/ 121 w 280"/>
                <a:gd name="T37" fmla="*/ 97 h 280"/>
                <a:gd name="T38" fmla="*/ 109 w 280"/>
                <a:gd name="T39" fmla="*/ 118 h 280"/>
                <a:gd name="T40" fmla="*/ 95 w 280"/>
                <a:gd name="T41" fmla="*/ 122 h 280"/>
                <a:gd name="T42" fmla="*/ 68 w 280"/>
                <a:gd name="T43" fmla="*/ 95 h 280"/>
                <a:gd name="T44" fmla="*/ 95 w 280"/>
                <a:gd name="T45" fmla="*/ 69 h 280"/>
                <a:gd name="T46" fmla="*/ 90 w 280"/>
                <a:gd name="T47" fmla="*/ 193 h 280"/>
                <a:gd name="T48" fmla="*/ 52 w 280"/>
                <a:gd name="T49" fmla="*/ 186 h 280"/>
                <a:gd name="T50" fmla="*/ 50 w 280"/>
                <a:gd name="T51" fmla="*/ 185 h 280"/>
                <a:gd name="T52" fmla="*/ 50 w 280"/>
                <a:gd name="T53" fmla="*/ 185 h 280"/>
                <a:gd name="T54" fmla="*/ 50 w 280"/>
                <a:gd name="T55" fmla="*/ 157 h 280"/>
                <a:gd name="T56" fmla="*/ 84 w 280"/>
                <a:gd name="T57" fmla="*/ 124 h 280"/>
                <a:gd name="T58" fmla="*/ 106 w 280"/>
                <a:gd name="T59" fmla="*/ 124 h 280"/>
                <a:gd name="T60" fmla="*/ 108 w 280"/>
                <a:gd name="T61" fmla="*/ 124 h 280"/>
                <a:gd name="T62" fmla="*/ 118 w 280"/>
                <a:gd name="T63" fmla="*/ 146 h 280"/>
                <a:gd name="T64" fmla="*/ 90 w 280"/>
                <a:gd name="T65" fmla="*/ 185 h 280"/>
                <a:gd name="T66" fmla="*/ 90 w 280"/>
                <a:gd name="T67" fmla="*/ 193 h 280"/>
                <a:gd name="T68" fmla="*/ 186 w 280"/>
                <a:gd name="T69" fmla="*/ 212 h 280"/>
                <a:gd name="T70" fmla="*/ 186 w 280"/>
                <a:gd name="T71" fmla="*/ 212 h 280"/>
                <a:gd name="T72" fmla="*/ 184 w 280"/>
                <a:gd name="T73" fmla="*/ 213 h 280"/>
                <a:gd name="T74" fmla="*/ 144 w 280"/>
                <a:gd name="T75" fmla="*/ 220 h 280"/>
                <a:gd name="T76" fmla="*/ 98 w 280"/>
                <a:gd name="T77" fmla="*/ 213 h 280"/>
                <a:gd name="T78" fmla="*/ 96 w 280"/>
                <a:gd name="T79" fmla="*/ 212 h 280"/>
                <a:gd name="T80" fmla="*/ 96 w 280"/>
                <a:gd name="T81" fmla="*/ 212 h 280"/>
                <a:gd name="T82" fmla="*/ 96 w 280"/>
                <a:gd name="T83" fmla="*/ 185 h 280"/>
                <a:gd name="T84" fmla="*/ 130 w 280"/>
                <a:gd name="T85" fmla="*/ 151 h 280"/>
                <a:gd name="T86" fmla="*/ 152 w 280"/>
                <a:gd name="T87" fmla="*/ 151 h 280"/>
                <a:gd name="T88" fmla="*/ 186 w 280"/>
                <a:gd name="T89" fmla="*/ 185 h 280"/>
                <a:gd name="T90" fmla="*/ 186 w 280"/>
                <a:gd name="T91" fmla="*/ 212 h 280"/>
                <a:gd name="T92" fmla="*/ 230 w 280"/>
                <a:gd name="T93" fmla="*/ 185 h 280"/>
                <a:gd name="T94" fmla="*/ 230 w 280"/>
                <a:gd name="T95" fmla="*/ 185 h 280"/>
                <a:gd name="T96" fmla="*/ 228 w 280"/>
                <a:gd name="T97" fmla="*/ 186 h 280"/>
                <a:gd name="T98" fmla="*/ 192 w 280"/>
                <a:gd name="T99" fmla="*/ 193 h 280"/>
                <a:gd name="T100" fmla="*/ 192 w 280"/>
                <a:gd name="T101" fmla="*/ 185 h 280"/>
                <a:gd name="T102" fmla="*/ 164 w 280"/>
                <a:gd name="T103" fmla="*/ 146 h 280"/>
                <a:gd name="T104" fmla="*/ 174 w 280"/>
                <a:gd name="T105" fmla="*/ 124 h 280"/>
                <a:gd name="T106" fmla="*/ 196 w 280"/>
                <a:gd name="T107" fmla="*/ 124 h 280"/>
                <a:gd name="T108" fmla="*/ 230 w 280"/>
                <a:gd name="T109" fmla="*/ 157 h 280"/>
                <a:gd name="T110" fmla="*/ 230 w 280"/>
                <a:gd name="T111"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3"/>
            </a:solidFill>
            <a:ln>
              <a:noFill/>
            </a:ln>
          </p:spPr>
          <p:txBody>
            <a:bodyPr anchor="ctr"/>
            <a:lstStyle/>
            <a:p>
              <a:pPr algn="ctr"/>
            </a:p>
          </p:txBody>
        </p:sp>
        <p:grpSp>
          <p:nvGrpSpPr>
            <p:cNvPr id="22" name="Group 43"/>
            <p:cNvGrpSpPr/>
            <p:nvPr/>
          </p:nvGrpSpPr>
          <p:grpSpPr>
            <a:xfrm>
              <a:off x="6233613" y="1467938"/>
              <a:ext cx="861162" cy="861385"/>
              <a:chOff x="6546851" y="622300"/>
              <a:chExt cx="998538" cy="998538"/>
            </a:xfrm>
            <a:solidFill>
              <a:schemeClr val="accent4"/>
            </a:solidFill>
          </p:grpSpPr>
          <p:sp>
            <p:nvSpPr>
              <p:cNvPr id="147" name="îṣļîḑé-Freeform: Shape 44"/>
              <p:cNvSpPr/>
              <p:nvPr/>
            </p:nvSpPr>
            <p:spPr bwMode="auto">
              <a:xfrm>
                <a:off x="6773863" y="849313"/>
                <a:ext cx="541338" cy="541338"/>
              </a:xfrm>
              <a:custGeom>
                <a:avLst/>
                <a:gdLst>
                  <a:gd name="T0" fmla="*/ 94 w 188"/>
                  <a:gd name="T1" fmla="*/ 0 h 188"/>
                  <a:gd name="T2" fmla="*/ 0 w 188"/>
                  <a:gd name="T3" fmla="*/ 94 h 188"/>
                  <a:gd name="T4" fmla="*/ 94 w 188"/>
                  <a:gd name="T5" fmla="*/ 188 h 188"/>
                  <a:gd name="T6" fmla="*/ 188 w 188"/>
                  <a:gd name="T7" fmla="*/ 94 h 188"/>
                  <a:gd name="T8" fmla="*/ 94 w 188"/>
                  <a:gd name="T9" fmla="*/ 0 h 188"/>
                  <a:gd name="T10" fmla="*/ 138 w 188"/>
                  <a:gd name="T11" fmla="*/ 36 h 188"/>
                  <a:gd name="T12" fmla="*/ 152 w 188"/>
                  <a:gd name="T13" fmla="*/ 58 h 188"/>
                  <a:gd name="T14" fmla="*/ 138 w 188"/>
                  <a:gd name="T15" fmla="*/ 80 h 188"/>
                  <a:gd name="T16" fmla="*/ 123 w 188"/>
                  <a:gd name="T17" fmla="*/ 58 h 188"/>
                  <a:gd name="T18" fmla="*/ 138 w 188"/>
                  <a:gd name="T19" fmla="*/ 36 h 188"/>
                  <a:gd name="T20" fmla="*/ 51 w 188"/>
                  <a:gd name="T21" fmla="*/ 36 h 188"/>
                  <a:gd name="T22" fmla="*/ 65 w 188"/>
                  <a:gd name="T23" fmla="*/ 58 h 188"/>
                  <a:gd name="T24" fmla="*/ 51 w 188"/>
                  <a:gd name="T25" fmla="*/ 80 h 188"/>
                  <a:gd name="T26" fmla="*/ 36 w 188"/>
                  <a:gd name="T27" fmla="*/ 58 h 188"/>
                  <a:gd name="T28" fmla="*/ 51 w 188"/>
                  <a:gd name="T29" fmla="*/ 36 h 188"/>
                  <a:gd name="T30" fmla="*/ 94 w 188"/>
                  <a:gd name="T31" fmla="*/ 167 h 188"/>
                  <a:gd name="T32" fmla="*/ 22 w 188"/>
                  <a:gd name="T33" fmla="*/ 95 h 188"/>
                  <a:gd name="T34" fmla="*/ 94 w 188"/>
                  <a:gd name="T35" fmla="*/ 114 h 188"/>
                  <a:gd name="T36" fmla="*/ 167 w 188"/>
                  <a:gd name="T37" fmla="*/ 95 h 188"/>
                  <a:gd name="T38" fmla="*/ 94 w 188"/>
                  <a:gd name="T39" fmla="*/ 16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8" h="188">
                    <a:moveTo>
                      <a:pt x="94" y="0"/>
                    </a:moveTo>
                    <a:cubicBezTo>
                      <a:pt x="42" y="0"/>
                      <a:pt x="0" y="42"/>
                      <a:pt x="0" y="94"/>
                    </a:cubicBezTo>
                    <a:cubicBezTo>
                      <a:pt x="0" y="146"/>
                      <a:pt x="42" y="188"/>
                      <a:pt x="94" y="188"/>
                    </a:cubicBezTo>
                    <a:cubicBezTo>
                      <a:pt x="146" y="188"/>
                      <a:pt x="188" y="146"/>
                      <a:pt x="188" y="94"/>
                    </a:cubicBezTo>
                    <a:cubicBezTo>
                      <a:pt x="188" y="42"/>
                      <a:pt x="146" y="0"/>
                      <a:pt x="94" y="0"/>
                    </a:cubicBezTo>
                    <a:close/>
                    <a:moveTo>
                      <a:pt x="138" y="36"/>
                    </a:moveTo>
                    <a:cubicBezTo>
                      <a:pt x="146" y="36"/>
                      <a:pt x="152" y="46"/>
                      <a:pt x="152" y="58"/>
                    </a:cubicBezTo>
                    <a:cubicBezTo>
                      <a:pt x="152" y="70"/>
                      <a:pt x="146" y="80"/>
                      <a:pt x="138" y="80"/>
                    </a:cubicBezTo>
                    <a:cubicBezTo>
                      <a:pt x="130" y="80"/>
                      <a:pt x="123" y="70"/>
                      <a:pt x="123" y="58"/>
                    </a:cubicBezTo>
                    <a:cubicBezTo>
                      <a:pt x="123" y="46"/>
                      <a:pt x="130" y="36"/>
                      <a:pt x="138" y="36"/>
                    </a:cubicBezTo>
                    <a:close/>
                    <a:moveTo>
                      <a:pt x="51" y="36"/>
                    </a:moveTo>
                    <a:cubicBezTo>
                      <a:pt x="59" y="36"/>
                      <a:pt x="65" y="46"/>
                      <a:pt x="65" y="58"/>
                    </a:cubicBezTo>
                    <a:cubicBezTo>
                      <a:pt x="65" y="70"/>
                      <a:pt x="59" y="80"/>
                      <a:pt x="51" y="80"/>
                    </a:cubicBezTo>
                    <a:cubicBezTo>
                      <a:pt x="43" y="80"/>
                      <a:pt x="36" y="70"/>
                      <a:pt x="36" y="58"/>
                    </a:cubicBezTo>
                    <a:cubicBezTo>
                      <a:pt x="36" y="46"/>
                      <a:pt x="43" y="36"/>
                      <a:pt x="51" y="36"/>
                    </a:cubicBezTo>
                    <a:close/>
                    <a:moveTo>
                      <a:pt x="94" y="167"/>
                    </a:moveTo>
                    <a:cubicBezTo>
                      <a:pt x="56" y="167"/>
                      <a:pt x="25" y="135"/>
                      <a:pt x="22" y="95"/>
                    </a:cubicBezTo>
                    <a:cubicBezTo>
                      <a:pt x="43" y="107"/>
                      <a:pt x="68" y="114"/>
                      <a:pt x="94" y="114"/>
                    </a:cubicBezTo>
                    <a:cubicBezTo>
                      <a:pt x="120" y="114"/>
                      <a:pt x="145" y="107"/>
                      <a:pt x="167" y="95"/>
                    </a:cubicBezTo>
                    <a:cubicBezTo>
                      <a:pt x="163" y="135"/>
                      <a:pt x="132" y="167"/>
                      <a:pt x="94" y="167"/>
                    </a:cubicBezTo>
                    <a:close/>
                  </a:path>
                </a:pathLst>
              </a:custGeom>
              <a:grpFill/>
              <a:ln>
                <a:noFill/>
              </a:ln>
            </p:spPr>
            <p:txBody>
              <a:bodyPr anchor="ctr"/>
              <a:lstStyle/>
              <a:p>
                <a:pPr algn="ctr"/>
              </a:p>
            </p:txBody>
          </p:sp>
          <p:sp>
            <p:nvSpPr>
              <p:cNvPr id="148" name="îṣļîḑé-Freeform: Shape 45"/>
              <p:cNvSpPr/>
              <p:nvPr/>
            </p:nvSpPr>
            <p:spPr bwMode="auto">
              <a:xfrm>
                <a:off x="6546851" y="622300"/>
                <a:ext cx="998538" cy="998538"/>
              </a:xfrm>
              <a:custGeom>
                <a:avLst/>
                <a:gdLst>
                  <a:gd name="T0" fmla="*/ 173 w 347"/>
                  <a:gd name="T1" fmla="*/ 0 h 347"/>
                  <a:gd name="T2" fmla="*/ 0 w 347"/>
                  <a:gd name="T3" fmla="*/ 173 h 347"/>
                  <a:gd name="T4" fmla="*/ 173 w 347"/>
                  <a:gd name="T5" fmla="*/ 347 h 347"/>
                  <a:gd name="T6" fmla="*/ 347 w 347"/>
                  <a:gd name="T7" fmla="*/ 173 h 347"/>
                  <a:gd name="T8" fmla="*/ 173 w 347"/>
                  <a:gd name="T9" fmla="*/ 0 h 347"/>
                  <a:gd name="T10" fmla="*/ 173 w 347"/>
                  <a:gd name="T11" fmla="*/ 289 h 347"/>
                  <a:gd name="T12" fmla="*/ 57 w 347"/>
                  <a:gd name="T13" fmla="*/ 173 h 347"/>
                  <a:gd name="T14" fmla="*/ 173 w 347"/>
                  <a:gd name="T15" fmla="*/ 57 h 347"/>
                  <a:gd name="T16" fmla="*/ 289 w 347"/>
                  <a:gd name="T17" fmla="*/ 173 h 347"/>
                  <a:gd name="T18" fmla="*/ 173 w 347"/>
                  <a:gd name="T19" fmla="*/ 28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7" h="347">
                    <a:moveTo>
                      <a:pt x="173" y="0"/>
                    </a:moveTo>
                    <a:cubicBezTo>
                      <a:pt x="77" y="0"/>
                      <a:pt x="0" y="77"/>
                      <a:pt x="0" y="173"/>
                    </a:cubicBezTo>
                    <a:cubicBezTo>
                      <a:pt x="0" y="269"/>
                      <a:pt x="77" y="347"/>
                      <a:pt x="173" y="347"/>
                    </a:cubicBezTo>
                    <a:cubicBezTo>
                      <a:pt x="269" y="347"/>
                      <a:pt x="347" y="269"/>
                      <a:pt x="347" y="173"/>
                    </a:cubicBezTo>
                    <a:cubicBezTo>
                      <a:pt x="347" y="77"/>
                      <a:pt x="269" y="0"/>
                      <a:pt x="173" y="0"/>
                    </a:cubicBezTo>
                    <a:close/>
                    <a:moveTo>
                      <a:pt x="173" y="289"/>
                    </a:moveTo>
                    <a:cubicBezTo>
                      <a:pt x="109" y="289"/>
                      <a:pt x="57" y="237"/>
                      <a:pt x="57" y="173"/>
                    </a:cubicBezTo>
                    <a:cubicBezTo>
                      <a:pt x="57" y="109"/>
                      <a:pt x="109" y="57"/>
                      <a:pt x="173" y="57"/>
                    </a:cubicBezTo>
                    <a:cubicBezTo>
                      <a:pt x="237" y="57"/>
                      <a:pt x="289" y="109"/>
                      <a:pt x="289" y="173"/>
                    </a:cubicBezTo>
                    <a:cubicBezTo>
                      <a:pt x="289" y="237"/>
                      <a:pt x="237" y="289"/>
                      <a:pt x="173" y="289"/>
                    </a:cubicBezTo>
                    <a:close/>
                  </a:path>
                </a:pathLst>
              </a:custGeom>
              <a:grpFill/>
              <a:ln>
                <a:noFill/>
              </a:ln>
            </p:spPr>
            <p:txBody>
              <a:bodyPr anchor="ctr"/>
              <a:lstStyle/>
              <a:p>
                <a:pPr algn="ctr"/>
              </a:p>
            </p:txBody>
          </p:sp>
        </p:grpSp>
        <p:grpSp>
          <p:nvGrpSpPr>
            <p:cNvPr id="23" name="Group 46"/>
            <p:cNvGrpSpPr/>
            <p:nvPr/>
          </p:nvGrpSpPr>
          <p:grpSpPr>
            <a:xfrm>
              <a:off x="6862013" y="5505074"/>
              <a:ext cx="873481" cy="873708"/>
              <a:chOff x="7275513" y="5302250"/>
              <a:chExt cx="1012825" cy="1012825"/>
            </a:xfrm>
            <a:solidFill>
              <a:schemeClr val="accent1"/>
            </a:solidFill>
          </p:grpSpPr>
          <p:sp>
            <p:nvSpPr>
              <p:cNvPr id="145" name="îṣļîḑé-Freeform: Shape 47"/>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p:spPr>
            <p:txBody>
              <a:bodyPr anchor="ctr"/>
              <a:lstStyle/>
              <a:p>
                <a:pPr algn="ctr"/>
              </a:p>
            </p:txBody>
          </p:sp>
          <p:sp>
            <p:nvSpPr>
              <p:cNvPr id="146" name="îṣļîḑé-Freeform: Shape 48"/>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grpFill/>
              <a:ln>
                <a:noFill/>
              </a:ln>
            </p:spPr>
            <p:txBody>
              <a:bodyPr anchor="ctr"/>
              <a:lstStyle/>
              <a:p>
                <a:pPr algn="ctr"/>
              </a:p>
            </p:txBody>
          </p:sp>
        </p:grpSp>
        <p:sp>
          <p:nvSpPr>
            <p:cNvPr id="24" name="îṣļîḑé-Freeform: Shape 49"/>
            <p:cNvSpPr/>
            <p:nvPr/>
          </p:nvSpPr>
          <p:spPr bwMode="auto">
            <a:xfrm>
              <a:off x="7757405" y="2756590"/>
              <a:ext cx="885804" cy="883295"/>
            </a:xfrm>
            <a:custGeom>
              <a:avLst/>
              <a:gdLst>
                <a:gd name="T0" fmla="*/ 178 w 357"/>
                <a:gd name="T1" fmla="*/ 0 h 356"/>
                <a:gd name="T2" fmla="*/ 0 w 357"/>
                <a:gd name="T3" fmla="*/ 178 h 356"/>
                <a:gd name="T4" fmla="*/ 178 w 357"/>
                <a:gd name="T5" fmla="*/ 356 h 356"/>
                <a:gd name="T6" fmla="*/ 357 w 357"/>
                <a:gd name="T7" fmla="*/ 178 h 356"/>
                <a:gd name="T8" fmla="*/ 178 w 357"/>
                <a:gd name="T9" fmla="*/ 0 h 356"/>
                <a:gd name="T10" fmla="*/ 220 w 357"/>
                <a:gd name="T11" fmla="*/ 77 h 356"/>
                <a:gd name="T12" fmla="*/ 258 w 357"/>
                <a:gd name="T13" fmla="*/ 77 h 356"/>
                <a:gd name="T14" fmla="*/ 258 w 357"/>
                <a:gd name="T15" fmla="*/ 125 h 356"/>
                <a:gd name="T16" fmla="*/ 220 w 357"/>
                <a:gd name="T17" fmla="*/ 94 h 356"/>
                <a:gd name="T18" fmla="*/ 220 w 357"/>
                <a:gd name="T19" fmla="*/ 77 h 356"/>
                <a:gd name="T20" fmla="*/ 258 w 357"/>
                <a:gd name="T21" fmla="*/ 200 h 356"/>
                <a:gd name="T22" fmla="*/ 258 w 357"/>
                <a:gd name="T23" fmla="*/ 272 h 356"/>
                <a:gd name="T24" fmla="*/ 208 w 357"/>
                <a:gd name="T25" fmla="*/ 272 h 356"/>
                <a:gd name="T26" fmla="*/ 208 w 357"/>
                <a:gd name="T27" fmla="*/ 185 h 356"/>
                <a:gd name="T28" fmla="*/ 149 w 357"/>
                <a:gd name="T29" fmla="*/ 185 h 356"/>
                <a:gd name="T30" fmla="*/ 149 w 357"/>
                <a:gd name="T31" fmla="*/ 272 h 356"/>
                <a:gd name="T32" fmla="*/ 98 w 357"/>
                <a:gd name="T33" fmla="*/ 272 h 356"/>
                <a:gd name="T34" fmla="*/ 98 w 357"/>
                <a:gd name="T35" fmla="*/ 184 h 356"/>
                <a:gd name="T36" fmla="*/ 178 w 357"/>
                <a:gd name="T37" fmla="*/ 118 h 356"/>
                <a:gd name="T38" fmla="*/ 220 w 357"/>
                <a:gd name="T39" fmla="*/ 152 h 356"/>
                <a:gd name="T40" fmla="*/ 258 w 357"/>
                <a:gd name="T41" fmla="*/ 184 h 356"/>
                <a:gd name="T42" fmla="*/ 258 w 357"/>
                <a:gd name="T43" fmla="*/ 200 h 356"/>
                <a:gd name="T44" fmla="*/ 276 w 357"/>
                <a:gd name="T45" fmla="*/ 190 h 356"/>
                <a:gd name="T46" fmla="*/ 258 w 357"/>
                <a:gd name="T47" fmla="*/ 175 h 356"/>
                <a:gd name="T48" fmla="*/ 220 w 357"/>
                <a:gd name="T49" fmla="*/ 144 h 356"/>
                <a:gd name="T50" fmla="*/ 178 w 357"/>
                <a:gd name="T51" fmla="*/ 110 h 356"/>
                <a:gd name="T52" fmla="*/ 98 w 357"/>
                <a:gd name="T53" fmla="*/ 175 h 356"/>
                <a:gd name="T54" fmla="*/ 81 w 357"/>
                <a:gd name="T55" fmla="*/ 190 h 356"/>
                <a:gd name="T56" fmla="*/ 60 w 357"/>
                <a:gd name="T57" fmla="*/ 165 h 356"/>
                <a:gd name="T58" fmla="*/ 178 w 357"/>
                <a:gd name="T59" fmla="*/ 69 h 356"/>
                <a:gd name="T60" fmla="*/ 220 w 357"/>
                <a:gd name="T61" fmla="*/ 102 h 356"/>
                <a:gd name="T62" fmla="*/ 258 w 357"/>
                <a:gd name="T63" fmla="*/ 134 h 356"/>
                <a:gd name="T64" fmla="*/ 296 w 357"/>
                <a:gd name="T65" fmla="*/ 165 h 356"/>
                <a:gd name="T66" fmla="*/ 276 w 357"/>
                <a:gd name="T67" fmla="*/ 19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356">
                  <a:moveTo>
                    <a:pt x="178" y="0"/>
                  </a:moveTo>
                  <a:cubicBezTo>
                    <a:pt x="80" y="0"/>
                    <a:pt x="0" y="80"/>
                    <a:pt x="0" y="178"/>
                  </a:cubicBezTo>
                  <a:cubicBezTo>
                    <a:pt x="0" y="277"/>
                    <a:pt x="80" y="356"/>
                    <a:pt x="178" y="356"/>
                  </a:cubicBezTo>
                  <a:cubicBezTo>
                    <a:pt x="277" y="356"/>
                    <a:pt x="357" y="277"/>
                    <a:pt x="357" y="178"/>
                  </a:cubicBezTo>
                  <a:cubicBezTo>
                    <a:pt x="357" y="80"/>
                    <a:pt x="277" y="0"/>
                    <a:pt x="178" y="0"/>
                  </a:cubicBezTo>
                  <a:close/>
                  <a:moveTo>
                    <a:pt x="220" y="77"/>
                  </a:moveTo>
                  <a:cubicBezTo>
                    <a:pt x="258" y="77"/>
                    <a:pt x="258" y="77"/>
                    <a:pt x="258" y="77"/>
                  </a:cubicBezTo>
                  <a:cubicBezTo>
                    <a:pt x="258" y="125"/>
                    <a:pt x="258" y="125"/>
                    <a:pt x="258" y="125"/>
                  </a:cubicBezTo>
                  <a:cubicBezTo>
                    <a:pt x="220" y="94"/>
                    <a:pt x="220" y="94"/>
                    <a:pt x="220" y="94"/>
                  </a:cubicBezTo>
                  <a:lnTo>
                    <a:pt x="220" y="77"/>
                  </a:lnTo>
                  <a:close/>
                  <a:moveTo>
                    <a:pt x="258" y="200"/>
                  </a:moveTo>
                  <a:cubicBezTo>
                    <a:pt x="258" y="272"/>
                    <a:pt x="258" y="272"/>
                    <a:pt x="258" y="272"/>
                  </a:cubicBezTo>
                  <a:cubicBezTo>
                    <a:pt x="208" y="272"/>
                    <a:pt x="208" y="272"/>
                    <a:pt x="208" y="272"/>
                  </a:cubicBezTo>
                  <a:cubicBezTo>
                    <a:pt x="208" y="185"/>
                    <a:pt x="208" y="185"/>
                    <a:pt x="208" y="185"/>
                  </a:cubicBezTo>
                  <a:cubicBezTo>
                    <a:pt x="149" y="185"/>
                    <a:pt x="149" y="185"/>
                    <a:pt x="149" y="185"/>
                  </a:cubicBezTo>
                  <a:cubicBezTo>
                    <a:pt x="149" y="272"/>
                    <a:pt x="149" y="272"/>
                    <a:pt x="149" y="272"/>
                  </a:cubicBezTo>
                  <a:cubicBezTo>
                    <a:pt x="98" y="272"/>
                    <a:pt x="98" y="272"/>
                    <a:pt x="98" y="272"/>
                  </a:cubicBezTo>
                  <a:cubicBezTo>
                    <a:pt x="98" y="184"/>
                    <a:pt x="98" y="184"/>
                    <a:pt x="98" y="184"/>
                  </a:cubicBezTo>
                  <a:cubicBezTo>
                    <a:pt x="178" y="118"/>
                    <a:pt x="178" y="118"/>
                    <a:pt x="178" y="118"/>
                  </a:cubicBezTo>
                  <a:cubicBezTo>
                    <a:pt x="220" y="152"/>
                    <a:pt x="220" y="152"/>
                    <a:pt x="220" y="152"/>
                  </a:cubicBezTo>
                  <a:cubicBezTo>
                    <a:pt x="258" y="184"/>
                    <a:pt x="258" y="184"/>
                    <a:pt x="258" y="184"/>
                  </a:cubicBezTo>
                  <a:lnTo>
                    <a:pt x="258" y="200"/>
                  </a:lnTo>
                  <a:close/>
                  <a:moveTo>
                    <a:pt x="276" y="190"/>
                  </a:moveTo>
                  <a:cubicBezTo>
                    <a:pt x="258" y="175"/>
                    <a:pt x="258" y="175"/>
                    <a:pt x="258" y="175"/>
                  </a:cubicBezTo>
                  <a:cubicBezTo>
                    <a:pt x="220" y="144"/>
                    <a:pt x="220" y="144"/>
                    <a:pt x="220" y="144"/>
                  </a:cubicBezTo>
                  <a:cubicBezTo>
                    <a:pt x="178" y="110"/>
                    <a:pt x="178" y="110"/>
                    <a:pt x="178" y="110"/>
                  </a:cubicBezTo>
                  <a:cubicBezTo>
                    <a:pt x="98" y="175"/>
                    <a:pt x="98" y="175"/>
                    <a:pt x="98" y="175"/>
                  </a:cubicBezTo>
                  <a:cubicBezTo>
                    <a:pt x="81" y="190"/>
                    <a:pt x="81" y="190"/>
                    <a:pt x="81" y="190"/>
                  </a:cubicBezTo>
                  <a:cubicBezTo>
                    <a:pt x="60" y="165"/>
                    <a:pt x="60" y="165"/>
                    <a:pt x="60" y="165"/>
                  </a:cubicBezTo>
                  <a:cubicBezTo>
                    <a:pt x="178" y="69"/>
                    <a:pt x="178" y="69"/>
                    <a:pt x="178" y="69"/>
                  </a:cubicBezTo>
                  <a:cubicBezTo>
                    <a:pt x="220" y="102"/>
                    <a:pt x="220" y="102"/>
                    <a:pt x="220" y="102"/>
                  </a:cubicBezTo>
                  <a:cubicBezTo>
                    <a:pt x="258" y="134"/>
                    <a:pt x="258" y="134"/>
                    <a:pt x="258" y="134"/>
                  </a:cubicBezTo>
                  <a:cubicBezTo>
                    <a:pt x="296" y="165"/>
                    <a:pt x="296" y="165"/>
                    <a:pt x="296" y="165"/>
                  </a:cubicBezTo>
                  <a:lnTo>
                    <a:pt x="276" y="190"/>
                  </a:lnTo>
                  <a:close/>
                </a:path>
              </a:pathLst>
            </a:custGeom>
            <a:solidFill>
              <a:schemeClr val="accent6"/>
            </a:solidFill>
            <a:ln>
              <a:noFill/>
            </a:ln>
          </p:spPr>
          <p:txBody>
            <a:bodyPr anchor="ctr"/>
            <a:lstStyle/>
            <a:p>
              <a:pPr algn="ctr"/>
            </a:p>
          </p:txBody>
        </p:sp>
        <p:grpSp>
          <p:nvGrpSpPr>
            <p:cNvPr id="25" name="Group 50"/>
            <p:cNvGrpSpPr/>
            <p:nvPr/>
          </p:nvGrpSpPr>
          <p:grpSpPr>
            <a:xfrm>
              <a:off x="3606345" y="4784726"/>
              <a:ext cx="874858" cy="873704"/>
              <a:chOff x="3500438" y="4467225"/>
              <a:chExt cx="1014413" cy="1012825"/>
            </a:xfrm>
            <a:solidFill>
              <a:schemeClr val="accent4"/>
            </a:solidFill>
          </p:grpSpPr>
          <p:sp>
            <p:nvSpPr>
              <p:cNvPr id="140" name="îṣļîḑé-Oval 51"/>
              <p:cNvSpPr/>
              <p:nvPr/>
            </p:nvSpPr>
            <p:spPr bwMode="auto">
              <a:xfrm>
                <a:off x="4008438" y="4845050"/>
                <a:ext cx="79375" cy="82550"/>
              </a:xfrm>
              <a:prstGeom prst="ellipse">
                <a:avLst/>
              </a:prstGeom>
              <a:grpFill/>
              <a:ln>
                <a:noFill/>
              </a:ln>
            </p:spPr>
            <p:txBody>
              <a:bodyPr anchor="ctr"/>
              <a:lstStyle/>
              <a:p>
                <a:pPr algn="ctr"/>
              </a:p>
            </p:txBody>
          </p:sp>
          <p:sp>
            <p:nvSpPr>
              <p:cNvPr id="141" name="îṣļîḑé-Freeform: Shape 52"/>
              <p:cNvSpPr/>
              <p:nvPr/>
            </p:nvSpPr>
            <p:spPr bwMode="auto">
              <a:xfrm>
                <a:off x="4119563" y="4845050"/>
                <a:ext cx="84138" cy="82550"/>
              </a:xfrm>
              <a:custGeom>
                <a:avLst/>
                <a:gdLst>
                  <a:gd name="T0" fmla="*/ 14 w 29"/>
                  <a:gd name="T1" fmla="*/ 29 h 29"/>
                  <a:gd name="T2" fmla="*/ 15 w 29"/>
                  <a:gd name="T3" fmla="*/ 29 h 29"/>
                  <a:gd name="T4" fmla="*/ 29 w 29"/>
                  <a:gd name="T5" fmla="*/ 14 h 29"/>
                  <a:gd name="T6" fmla="*/ 15 w 29"/>
                  <a:gd name="T7" fmla="*/ 0 h 29"/>
                  <a:gd name="T8" fmla="*/ 14 w 29"/>
                  <a:gd name="T9" fmla="*/ 0 h 29"/>
                  <a:gd name="T10" fmla="*/ 0 w 29"/>
                  <a:gd name="T11" fmla="*/ 14 h 29"/>
                  <a:gd name="T12" fmla="*/ 14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4" y="29"/>
                    </a:moveTo>
                    <a:cubicBezTo>
                      <a:pt x="15" y="29"/>
                      <a:pt x="15" y="29"/>
                      <a:pt x="15" y="29"/>
                    </a:cubicBezTo>
                    <a:cubicBezTo>
                      <a:pt x="23" y="28"/>
                      <a:pt x="29" y="22"/>
                      <a:pt x="29" y="14"/>
                    </a:cubicBezTo>
                    <a:cubicBezTo>
                      <a:pt x="29" y="7"/>
                      <a:pt x="23" y="1"/>
                      <a:pt x="15" y="0"/>
                    </a:cubicBezTo>
                    <a:cubicBezTo>
                      <a:pt x="15" y="0"/>
                      <a:pt x="15" y="0"/>
                      <a:pt x="14" y="0"/>
                    </a:cubicBezTo>
                    <a:cubicBezTo>
                      <a:pt x="7" y="0"/>
                      <a:pt x="0" y="7"/>
                      <a:pt x="0" y="14"/>
                    </a:cubicBezTo>
                    <a:cubicBezTo>
                      <a:pt x="0" y="22"/>
                      <a:pt x="7" y="29"/>
                      <a:pt x="14" y="29"/>
                    </a:cubicBezTo>
                    <a:close/>
                  </a:path>
                </a:pathLst>
              </a:custGeom>
              <a:grpFill/>
              <a:ln>
                <a:noFill/>
              </a:ln>
            </p:spPr>
            <p:txBody>
              <a:bodyPr anchor="ctr"/>
              <a:lstStyle/>
              <a:p>
                <a:pPr algn="ctr"/>
              </a:p>
            </p:txBody>
          </p:sp>
          <p:sp>
            <p:nvSpPr>
              <p:cNvPr id="142" name="îṣļîḑé-Oval 53"/>
              <p:cNvSpPr/>
              <p:nvPr/>
            </p:nvSpPr>
            <p:spPr bwMode="auto">
              <a:xfrm>
                <a:off x="4235451" y="4845050"/>
                <a:ext cx="80963" cy="82550"/>
              </a:xfrm>
              <a:prstGeom prst="ellipse">
                <a:avLst/>
              </a:prstGeom>
              <a:grpFill/>
              <a:ln>
                <a:noFill/>
              </a:ln>
            </p:spPr>
            <p:txBody>
              <a:bodyPr anchor="ctr"/>
              <a:lstStyle/>
              <a:p>
                <a:pPr algn="ctr"/>
              </a:p>
            </p:txBody>
          </p:sp>
          <p:sp>
            <p:nvSpPr>
              <p:cNvPr id="143" name="îṣļîḑé-Oval 54"/>
              <p:cNvSpPr/>
              <p:nvPr/>
            </p:nvSpPr>
            <p:spPr bwMode="auto">
              <a:xfrm>
                <a:off x="3895726" y="4845050"/>
                <a:ext cx="80963" cy="82550"/>
              </a:xfrm>
              <a:prstGeom prst="ellipse">
                <a:avLst/>
              </a:prstGeom>
              <a:grpFill/>
              <a:ln>
                <a:noFill/>
              </a:ln>
            </p:spPr>
            <p:txBody>
              <a:bodyPr anchor="ctr"/>
              <a:lstStyle/>
              <a:p>
                <a:pPr algn="ctr"/>
              </a:p>
            </p:txBody>
          </p:sp>
          <p:sp>
            <p:nvSpPr>
              <p:cNvPr id="144" name="îṣļîḑé-Freeform: Shape 55"/>
              <p:cNvSpPr/>
              <p:nvPr/>
            </p:nvSpPr>
            <p:spPr bwMode="auto">
              <a:xfrm>
                <a:off x="3500438" y="4467225"/>
                <a:ext cx="1014413"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30 w 352"/>
                  <a:gd name="T11" fmla="*/ 249 h 352"/>
                  <a:gd name="T12" fmla="*/ 102 w 352"/>
                  <a:gd name="T13" fmla="*/ 249 h 352"/>
                  <a:gd name="T14" fmla="*/ 71 w 352"/>
                  <a:gd name="T15" fmla="*/ 282 h 352"/>
                  <a:gd name="T16" fmla="*/ 71 w 352"/>
                  <a:gd name="T17" fmla="*/ 249 h 352"/>
                  <a:gd name="T18" fmla="*/ 52 w 352"/>
                  <a:gd name="T19" fmla="*/ 249 h 352"/>
                  <a:gd name="T20" fmla="*/ 52 w 352"/>
                  <a:gd name="T21" fmla="*/ 129 h 352"/>
                  <a:gd name="T22" fmla="*/ 108 w 352"/>
                  <a:gd name="T23" fmla="*/ 129 h 352"/>
                  <a:gd name="T24" fmla="*/ 108 w 352"/>
                  <a:gd name="T25" fmla="*/ 206 h 352"/>
                  <a:gd name="T26" fmla="*/ 108 w 352"/>
                  <a:gd name="T27" fmla="*/ 213 h 352"/>
                  <a:gd name="T28" fmla="*/ 114 w 352"/>
                  <a:gd name="T29" fmla="*/ 213 h 352"/>
                  <a:gd name="T30" fmla="*/ 230 w 352"/>
                  <a:gd name="T31" fmla="*/ 213 h 352"/>
                  <a:gd name="T32" fmla="*/ 230 w 352"/>
                  <a:gd name="T33" fmla="*/ 249 h 352"/>
                  <a:gd name="T34" fmla="*/ 299 w 352"/>
                  <a:gd name="T35" fmla="*/ 206 h 352"/>
                  <a:gd name="T36" fmla="*/ 279 w 352"/>
                  <a:gd name="T37" fmla="*/ 206 h 352"/>
                  <a:gd name="T38" fmla="*/ 279 w 352"/>
                  <a:gd name="T39" fmla="*/ 242 h 352"/>
                  <a:gd name="T40" fmla="*/ 247 w 352"/>
                  <a:gd name="T41" fmla="*/ 206 h 352"/>
                  <a:gd name="T42" fmla="*/ 230 w 352"/>
                  <a:gd name="T43" fmla="*/ 206 h 352"/>
                  <a:gd name="T44" fmla="*/ 115 w 352"/>
                  <a:gd name="T45" fmla="*/ 206 h 352"/>
                  <a:gd name="T46" fmla="*/ 115 w 352"/>
                  <a:gd name="T47" fmla="*/ 129 h 352"/>
                  <a:gd name="T48" fmla="*/ 115 w 352"/>
                  <a:gd name="T49" fmla="*/ 82 h 352"/>
                  <a:gd name="T50" fmla="*/ 299 w 352"/>
                  <a:gd name="T51" fmla="*/ 82 h 352"/>
                  <a:gd name="T52" fmla="*/ 299 w 352"/>
                  <a:gd name="T53" fmla="*/ 20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230" y="249"/>
                    </a:moveTo>
                    <a:cubicBezTo>
                      <a:pt x="102" y="249"/>
                      <a:pt x="102" y="249"/>
                      <a:pt x="102" y="249"/>
                    </a:cubicBezTo>
                    <a:cubicBezTo>
                      <a:pt x="71" y="282"/>
                      <a:pt x="71" y="282"/>
                      <a:pt x="71" y="282"/>
                    </a:cubicBezTo>
                    <a:cubicBezTo>
                      <a:pt x="71" y="249"/>
                      <a:pt x="71" y="249"/>
                      <a:pt x="71" y="249"/>
                    </a:cubicBezTo>
                    <a:cubicBezTo>
                      <a:pt x="52" y="249"/>
                      <a:pt x="52" y="249"/>
                      <a:pt x="52" y="249"/>
                    </a:cubicBezTo>
                    <a:cubicBezTo>
                      <a:pt x="52" y="129"/>
                      <a:pt x="52" y="129"/>
                      <a:pt x="52" y="129"/>
                    </a:cubicBezTo>
                    <a:cubicBezTo>
                      <a:pt x="108" y="129"/>
                      <a:pt x="108" y="129"/>
                      <a:pt x="108" y="129"/>
                    </a:cubicBezTo>
                    <a:cubicBezTo>
                      <a:pt x="108" y="206"/>
                      <a:pt x="108" y="206"/>
                      <a:pt x="108" y="206"/>
                    </a:cubicBezTo>
                    <a:cubicBezTo>
                      <a:pt x="108" y="213"/>
                      <a:pt x="108" y="213"/>
                      <a:pt x="108" y="213"/>
                    </a:cubicBezTo>
                    <a:cubicBezTo>
                      <a:pt x="114" y="213"/>
                      <a:pt x="114" y="213"/>
                      <a:pt x="114" y="213"/>
                    </a:cubicBezTo>
                    <a:cubicBezTo>
                      <a:pt x="230" y="213"/>
                      <a:pt x="230" y="213"/>
                      <a:pt x="230" y="213"/>
                    </a:cubicBezTo>
                    <a:lnTo>
                      <a:pt x="230" y="249"/>
                    </a:lnTo>
                    <a:close/>
                    <a:moveTo>
                      <a:pt x="299" y="206"/>
                    </a:moveTo>
                    <a:cubicBezTo>
                      <a:pt x="279" y="206"/>
                      <a:pt x="279" y="206"/>
                      <a:pt x="279" y="206"/>
                    </a:cubicBezTo>
                    <a:cubicBezTo>
                      <a:pt x="279" y="242"/>
                      <a:pt x="279" y="242"/>
                      <a:pt x="279" y="242"/>
                    </a:cubicBezTo>
                    <a:cubicBezTo>
                      <a:pt x="247" y="206"/>
                      <a:pt x="247" y="206"/>
                      <a:pt x="247" y="206"/>
                    </a:cubicBezTo>
                    <a:cubicBezTo>
                      <a:pt x="230" y="206"/>
                      <a:pt x="230" y="206"/>
                      <a:pt x="230" y="206"/>
                    </a:cubicBezTo>
                    <a:cubicBezTo>
                      <a:pt x="115" y="206"/>
                      <a:pt x="115" y="206"/>
                      <a:pt x="115" y="206"/>
                    </a:cubicBezTo>
                    <a:cubicBezTo>
                      <a:pt x="115" y="129"/>
                      <a:pt x="115" y="129"/>
                      <a:pt x="115" y="129"/>
                    </a:cubicBezTo>
                    <a:cubicBezTo>
                      <a:pt x="115" y="82"/>
                      <a:pt x="115" y="82"/>
                      <a:pt x="115" y="82"/>
                    </a:cubicBezTo>
                    <a:cubicBezTo>
                      <a:pt x="299" y="82"/>
                      <a:pt x="299" y="82"/>
                      <a:pt x="299" y="82"/>
                    </a:cubicBezTo>
                    <a:lnTo>
                      <a:pt x="299" y="206"/>
                    </a:lnTo>
                    <a:close/>
                  </a:path>
                </a:pathLst>
              </a:custGeom>
              <a:grpFill/>
              <a:ln>
                <a:noFill/>
              </a:ln>
            </p:spPr>
            <p:txBody>
              <a:bodyPr anchor="ctr"/>
              <a:lstStyle/>
              <a:p>
                <a:pPr algn="ctr"/>
              </a:p>
            </p:txBody>
          </p:sp>
        </p:grpSp>
        <p:grpSp>
          <p:nvGrpSpPr>
            <p:cNvPr id="26" name="Group 56"/>
            <p:cNvGrpSpPr/>
            <p:nvPr/>
          </p:nvGrpSpPr>
          <p:grpSpPr>
            <a:xfrm>
              <a:off x="5779058" y="4027433"/>
              <a:ext cx="590079" cy="594340"/>
              <a:chOff x="6019801" y="3589338"/>
              <a:chExt cx="684213" cy="688975"/>
            </a:xfrm>
            <a:solidFill>
              <a:schemeClr val="accent4"/>
            </a:solidFill>
          </p:grpSpPr>
          <p:sp>
            <p:nvSpPr>
              <p:cNvPr id="137" name="îṣļîḑé-Freeform: Shape 57"/>
              <p:cNvSpPr/>
              <p:nvPr/>
            </p:nvSpPr>
            <p:spPr bwMode="auto">
              <a:xfrm>
                <a:off x="6169026" y="3857625"/>
                <a:ext cx="236538" cy="234950"/>
              </a:xfrm>
              <a:custGeom>
                <a:avLst/>
                <a:gdLst>
                  <a:gd name="T0" fmla="*/ 5 w 82"/>
                  <a:gd name="T1" fmla="*/ 60 h 82"/>
                  <a:gd name="T2" fmla="*/ 7 w 82"/>
                  <a:gd name="T3" fmla="*/ 64 h 82"/>
                  <a:gd name="T4" fmla="*/ 9 w 82"/>
                  <a:gd name="T5" fmla="*/ 66 h 82"/>
                  <a:gd name="T6" fmla="*/ 10 w 82"/>
                  <a:gd name="T7" fmla="*/ 68 h 82"/>
                  <a:gd name="T8" fmla="*/ 12 w 82"/>
                  <a:gd name="T9" fmla="*/ 70 h 82"/>
                  <a:gd name="T10" fmla="*/ 15 w 82"/>
                  <a:gd name="T11" fmla="*/ 72 h 82"/>
                  <a:gd name="T12" fmla="*/ 17 w 82"/>
                  <a:gd name="T13" fmla="*/ 74 h 82"/>
                  <a:gd name="T14" fmla="*/ 20 w 82"/>
                  <a:gd name="T15" fmla="*/ 76 h 82"/>
                  <a:gd name="T16" fmla="*/ 29 w 82"/>
                  <a:gd name="T17" fmla="*/ 80 h 82"/>
                  <a:gd name="T18" fmla="*/ 41 w 82"/>
                  <a:gd name="T19" fmla="*/ 82 h 82"/>
                  <a:gd name="T20" fmla="*/ 71 w 82"/>
                  <a:gd name="T21" fmla="*/ 68 h 82"/>
                  <a:gd name="T22" fmla="*/ 75 w 82"/>
                  <a:gd name="T23" fmla="*/ 64 h 82"/>
                  <a:gd name="T24" fmla="*/ 79 w 82"/>
                  <a:gd name="T25" fmla="*/ 55 h 82"/>
                  <a:gd name="T26" fmla="*/ 82 w 82"/>
                  <a:gd name="T27" fmla="*/ 41 h 82"/>
                  <a:gd name="T28" fmla="*/ 82 w 82"/>
                  <a:gd name="T29" fmla="*/ 37 h 82"/>
                  <a:gd name="T30" fmla="*/ 81 w 82"/>
                  <a:gd name="T31" fmla="*/ 33 h 82"/>
                  <a:gd name="T32" fmla="*/ 79 w 82"/>
                  <a:gd name="T33" fmla="*/ 25 h 82"/>
                  <a:gd name="T34" fmla="*/ 77 w 82"/>
                  <a:gd name="T35" fmla="*/ 22 h 82"/>
                  <a:gd name="T36" fmla="*/ 75 w 82"/>
                  <a:gd name="T37" fmla="*/ 18 h 82"/>
                  <a:gd name="T38" fmla="*/ 71 w 82"/>
                  <a:gd name="T39" fmla="*/ 14 h 82"/>
                  <a:gd name="T40" fmla="*/ 41 w 82"/>
                  <a:gd name="T41" fmla="*/ 0 h 82"/>
                  <a:gd name="T42" fmla="*/ 12 w 82"/>
                  <a:gd name="T43" fmla="*/ 13 h 82"/>
                  <a:gd name="T44" fmla="*/ 10 w 82"/>
                  <a:gd name="T45" fmla="*/ 15 h 82"/>
                  <a:gd name="T46" fmla="*/ 7 w 82"/>
                  <a:gd name="T47" fmla="*/ 18 h 82"/>
                  <a:gd name="T48" fmla="*/ 5 w 82"/>
                  <a:gd name="T49" fmla="*/ 22 h 82"/>
                  <a:gd name="T50" fmla="*/ 4 w 82"/>
                  <a:gd name="T51" fmla="*/ 25 h 82"/>
                  <a:gd name="T52" fmla="*/ 1 w 82"/>
                  <a:gd name="T53" fmla="*/ 33 h 82"/>
                  <a:gd name="T54" fmla="*/ 1 w 82"/>
                  <a:gd name="T55" fmla="*/ 37 h 82"/>
                  <a:gd name="T56" fmla="*/ 0 w 82"/>
                  <a:gd name="T57" fmla="*/ 41 h 82"/>
                  <a:gd name="T58" fmla="*/ 3 w 82"/>
                  <a:gd name="T59" fmla="*/ 55 h 82"/>
                  <a:gd name="T60" fmla="*/ 5 w 82"/>
                  <a:gd name="T61" fmla="*/ 60 h 82"/>
                  <a:gd name="T62" fmla="*/ 41 w 82"/>
                  <a:gd name="T63" fmla="*/ 12 h 82"/>
                  <a:gd name="T64" fmla="*/ 70 w 82"/>
                  <a:gd name="T65" fmla="*/ 41 h 82"/>
                  <a:gd name="T66" fmla="*/ 41 w 82"/>
                  <a:gd name="T67" fmla="*/ 70 h 82"/>
                  <a:gd name="T68" fmla="*/ 12 w 82"/>
                  <a:gd name="T69" fmla="*/ 41 h 82"/>
                  <a:gd name="T70" fmla="*/ 41 w 82"/>
                  <a:gd name="T71" fmla="*/ 1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 h="82">
                    <a:moveTo>
                      <a:pt x="5" y="60"/>
                    </a:moveTo>
                    <a:cubicBezTo>
                      <a:pt x="6" y="62"/>
                      <a:pt x="7" y="63"/>
                      <a:pt x="7" y="64"/>
                    </a:cubicBezTo>
                    <a:cubicBezTo>
                      <a:pt x="8" y="64"/>
                      <a:pt x="8" y="65"/>
                      <a:pt x="9" y="66"/>
                    </a:cubicBezTo>
                    <a:cubicBezTo>
                      <a:pt x="9" y="66"/>
                      <a:pt x="10" y="67"/>
                      <a:pt x="10" y="68"/>
                    </a:cubicBezTo>
                    <a:cubicBezTo>
                      <a:pt x="11" y="68"/>
                      <a:pt x="12" y="69"/>
                      <a:pt x="12" y="70"/>
                    </a:cubicBezTo>
                    <a:cubicBezTo>
                      <a:pt x="13" y="71"/>
                      <a:pt x="14" y="72"/>
                      <a:pt x="15" y="72"/>
                    </a:cubicBezTo>
                    <a:cubicBezTo>
                      <a:pt x="16" y="73"/>
                      <a:pt x="16" y="73"/>
                      <a:pt x="17" y="74"/>
                    </a:cubicBezTo>
                    <a:cubicBezTo>
                      <a:pt x="18" y="74"/>
                      <a:pt x="19" y="75"/>
                      <a:pt x="20" y="76"/>
                    </a:cubicBezTo>
                    <a:cubicBezTo>
                      <a:pt x="23" y="78"/>
                      <a:pt x="26" y="79"/>
                      <a:pt x="29" y="80"/>
                    </a:cubicBezTo>
                    <a:cubicBezTo>
                      <a:pt x="33" y="81"/>
                      <a:pt x="37" y="82"/>
                      <a:pt x="41" y="82"/>
                    </a:cubicBezTo>
                    <a:cubicBezTo>
                      <a:pt x="53" y="82"/>
                      <a:pt x="64" y="77"/>
                      <a:pt x="71" y="68"/>
                    </a:cubicBezTo>
                    <a:cubicBezTo>
                      <a:pt x="73" y="67"/>
                      <a:pt x="74" y="65"/>
                      <a:pt x="75" y="64"/>
                    </a:cubicBezTo>
                    <a:cubicBezTo>
                      <a:pt x="77" y="61"/>
                      <a:pt x="78" y="58"/>
                      <a:pt x="79" y="55"/>
                    </a:cubicBezTo>
                    <a:cubicBezTo>
                      <a:pt x="81" y="51"/>
                      <a:pt x="82" y="46"/>
                      <a:pt x="82" y="41"/>
                    </a:cubicBezTo>
                    <a:cubicBezTo>
                      <a:pt x="82" y="40"/>
                      <a:pt x="82" y="38"/>
                      <a:pt x="82" y="37"/>
                    </a:cubicBezTo>
                    <a:cubicBezTo>
                      <a:pt x="81" y="36"/>
                      <a:pt x="81" y="34"/>
                      <a:pt x="81" y="33"/>
                    </a:cubicBezTo>
                    <a:cubicBezTo>
                      <a:pt x="80" y="30"/>
                      <a:pt x="80" y="28"/>
                      <a:pt x="79" y="25"/>
                    </a:cubicBezTo>
                    <a:cubicBezTo>
                      <a:pt x="78" y="24"/>
                      <a:pt x="78" y="23"/>
                      <a:pt x="77" y="22"/>
                    </a:cubicBezTo>
                    <a:cubicBezTo>
                      <a:pt x="76" y="20"/>
                      <a:pt x="76" y="19"/>
                      <a:pt x="75" y="18"/>
                    </a:cubicBezTo>
                    <a:cubicBezTo>
                      <a:pt x="74" y="17"/>
                      <a:pt x="73" y="15"/>
                      <a:pt x="71" y="14"/>
                    </a:cubicBezTo>
                    <a:cubicBezTo>
                      <a:pt x="64" y="5"/>
                      <a:pt x="53" y="0"/>
                      <a:pt x="41" y="0"/>
                    </a:cubicBezTo>
                    <a:cubicBezTo>
                      <a:pt x="30" y="0"/>
                      <a:pt x="19" y="5"/>
                      <a:pt x="12" y="13"/>
                    </a:cubicBezTo>
                    <a:cubicBezTo>
                      <a:pt x="11" y="14"/>
                      <a:pt x="10" y="14"/>
                      <a:pt x="10" y="15"/>
                    </a:cubicBezTo>
                    <a:cubicBezTo>
                      <a:pt x="9" y="16"/>
                      <a:pt x="8" y="17"/>
                      <a:pt x="7" y="18"/>
                    </a:cubicBezTo>
                    <a:cubicBezTo>
                      <a:pt x="7" y="19"/>
                      <a:pt x="6" y="20"/>
                      <a:pt x="5" y="22"/>
                    </a:cubicBezTo>
                    <a:cubicBezTo>
                      <a:pt x="5" y="23"/>
                      <a:pt x="4" y="24"/>
                      <a:pt x="4" y="25"/>
                    </a:cubicBezTo>
                    <a:cubicBezTo>
                      <a:pt x="3" y="28"/>
                      <a:pt x="2" y="30"/>
                      <a:pt x="1" y="33"/>
                    </a:cubicBezTo>
                    <a:cubicBezTo>
                      <a:pt x="1" y="34"/>
                      <a:pt x="1" y="36"/>
                      <a:pt x="1" y="37"/>
                    </a:cubicBezTo>
                    <a:cubicBezTo>
                      <a:pt x="0" y="38"/>
                      <a:pt x="0" y="40"/>
                      <a:pt x="0" y="41"/>
                    </a:cubicBezTo>
                    <a:cubicBezTo>
                      <a:pt x="0" y="46"/>
                      <a:pt x="1" y="51"/>
                      <a:pt x="3" y="55"/>
                    </a:cubicBezTo>
                    <a:cubicBezTo>
                      <a:pt x="4" y="57"/>
                      <a:pt x="4" y="59"/>
                      <a:pt x="5" y="60"/>
                    </a:cubicBezTo>
                    <a:close/>
                    <a:moveTo>
                      <a:pt x="41" y="12"/>
                    </a:moveTo>
                    <a:cubicBezTo>
                      <a:pt x="57" y="12"/>
                      <a:pt x="70" y="25"/>
                      <a:pt x="70" y="41"/>
                    </a:cubicBezTo>
                    <a:cubicBezTo>
                      <a:pt x="70" y="57"/>
                      <a:pt x="57" y="70"/>
                      <a:pt x="41" y="70"/>
                    </a:cubicBezTo>
                    <a:cubicBezTo>
                      <a:pt x="25" y="70"/>
                      <a:pt x="12" y="57"/>
                      <a:pt x="12" y="41"/>
                    </a:cubicBezTo>
                    <a:cubicBezTo>
                      <a:pt x="12" y="25"/>
                      <a:pt x="25" y="12"/>
                      <a:pt x="41" y="12"/>
                    </a:cubicBezTo>
                    <a:close/>
                  </a:path>
                </a:pathLst>
              </a:custGeom>
              <a:grpFill/>
              <a:ln>
                <a:noFill/>
              </a:ln>
            </p:spPr>
            <p:txBody>
              <a:bodyPr anchor="ctr"/>
              <a:lstStyle/>
              <a:p>
                <a:pPr algn="ctr"/>
              </a:p>
            </p:txBody>
          </p:sp>
          <p:sp>
            <p:nvSpPr>
              <p:cNvPr id="138" name="îṣļîḑé-Freeform: Shape 58"/>
              <p:cNvSpPr/>
              <p:nvPr/>
            </p:nvSpPr>
            <p:spPr bwMode="auto">
              <a:xfrm>
                <a:off x="6019801" y="3589338"/>
                <a:ext cx="684213" cy="688975"/>
              </a:xfrm>
              <a:custGeom>
                <a:avLst/>
                <a:gdLst>
                  <a:gd name="T0" fmla="*/ 119 w 238"/>
                  <a:gd name="T1" fmla="*/ 0 h 239"/>
                  <a:gd name="T2" fmla="*/ 0 w 238"/>
                  <a:gd name="T3" fmla="*/ 119 h 239"/>
                  <a:gd name="T4" fmla="*/ 119 w 238"/>
                  <a:gd name="T5" fmla="*/ 239 h 239"/>
                  <a:gd name="T6" fmla="*/ 238 w 238"/>
                  <a:gd name="T7" fmla="*/ 119 h 239"/>
                  <a:gd name="T8" fmla="*/ 119 w 238"/>
                  <a:gd name="T9" fmla="*/ 0 h 239"/>
                  <a:gd name="T10" fmla="*/ 139 w 238"/>
                  <a:gd name="T11" fmla="*/ 66 h 239"/>
                  <a:gd name="T12" fmla="*/ 166 w 238"/>
                  <a:gd name="T13" fmla="*/ 66 h 239"/>
                  <a:gd name="T14" fmla="*/ 166 w 238"/>
                  <a:gd name="T15" fmla="*/ 78 h 239"/>
                  <a:gd name="T16" fmla="*/ 139 w 238"/>
                  <a:gd name="T17" fmla="*/ 78 h 239"/>
                  <a:gd name="T18" fmla="*/ 139 w 238"/>
                  <a:gd name="T19" fmla="*/ 66 h 239"/>
                  <a:gd name="T20" fmla="*/ 182 w 238"/>
                  <a:gd name="T21" fmla="*/ 186 h 239"/>
                  <a:gd name="T22" fmla="*/ 40 w 238"/>
                  <a:gd name="T23" fmla="*/ 186 h 239"/>
                  <a:gd name="T24" fmla="*/ 40 w 238"/>
                  <a:gd name="T25" fmla="*/ 82 h 239"/>
                  <a:gd name="T26" fmla="*/ 182 w 238"/>
                  <a:gd name="T27" fmla="*/ 82 h 239"/>
                  <a:gd name="T28" fmla="*/ 182 w 238"/>
                  <a:gd name="T29" fmla="*/ 18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8" h="239">
                    <a:moveTo>
                      <a:pt x="119" y="0"/>
                    </a:moveTo>
                    <a:cubicBezTo>
                      <a:pt x="53" y="0"/>
                      <a:pt x="0" y="54"/>
                      <a:pt x="0" y="119"/>
                    </a:cubicBezTo>
                    <a:cubicBezTo>
                      <a:pt x="0" y="185"/>
                      <a:pt x="53" y="239"/>
                      <a:pt x="119" y="239"/>
                    </a:cubicBezTo>
                    <a:cubicBezTo>
                      <a:pt x="185" y="239"/>
                      <a:pt x="238" y="185"/>
                      <a:pt x="238" y="119"/>
                    </a:cubicBezTo>
                    <a:cubicBezTo>
                      <a:pt x="238" y="54"/>
                      <a:pt x="185" y="0"/>
                      <a:pt x="119" y="0"/>
                    </a:cubicBezTo>
                    <a:close/>
                    <a:moveTo>
                      <a:pt x="139" y="66"/>
                    </a:moveTo>
                    <a:cubicBezTo>
                      <a:pt x="166" y="66"/>
                      <a:pt x="166" y="66"/>
                      <a:pt x="166" y="66"/>
                    </a:cubicBezTo>
                    <a:cubicBezTo>
                      <a:pt x="166" y="78"/>
                      <a:pt x="166" y="78"/>
                      <a:pt x="166" y="78"/>
                    </a:cubicBezTo>
                    <a:cubicBezTo>
                      <a:pt x="139" y="78"/>
                      <a:pt x="139" y="78"/>
                      <a:pt x="139" y="78"/>
                    </a:cubicBezTo>
                    <a:lnTo>
                      <a:pt x="139" y="66"/>
                    </a:lnTo>
                    <a:close/>
                    <a:moveTo>
                      <a:pt x="182" y="186"/>
                    </a:moveTo>
                    <a:cubicBezTo>
                      <a:pt x="40" y="186"/>
                      <a:pt x="40" y="186"/>
                      <a:pt x="40" y="186"/>
                    </a:cubicBezTo>
                    <a:cubicBezTo>
                      <a:pt x="40" y="82"/>
                      <a:pt x="40" y="82"/>
                      <a:pt x="40" y="82"/>
                    </a:cubicBezTo>
                    <a:cubicBezTo>
                      <a:pt x="182" y="82"/>
                      <a:pt x="182" y="82"/>
                      <a:pt x="182" y="82"/>
                    </a:cubicBezTo>
                    <a:lnTo>
                      <a:pt x="182" y="186"/>
                    </a:lnTo>
                    <a:close/>
                  </a:path>
                </a:pathLst>
              </a:custGeom>
              <a:grpFill/>
              <a:ln>
                <a:noFill/>
              </a:ln>
            </p:spPr>
            <p:txBody>
              <a:bodyPr anchor="ctr"/>
              <a:lstStyle/>
              <a:p>
                <a:pPr algn="ctr"/>
              </a:p>
            </p:txBody>
          </p:sp>
          <p:sp>
            <p:nvSpPr>
              <p:cNvPr id="139" name="îṣļîḑé-Rectangle 59"/>
              <p:cNvSpPr/>
              <p:nvPr/>
            </p:nvSpPr>
            <p:spPr bwMode="auto">
              <a:xfrm>
                <a:off x="6416676" y="3860800"/>
                <a:ext cx="84138" cy="47625"/>
              </a:xfrm>
              <a:prstGeom prst="rect">
                <a:avLst/>
              </a:prstGeom>
              <a:grpFill/>
              <a:ln>
                <a:noFill/>
              </a:ln>
            </p:spPr>
            <p:txBody>
              <a:bodyPr anchor="ctr"/>
              <a:lstStyle/>
              <a:p>
                <a:pPr algn="ctr"/>
              </a:p>
            </p:txBody>
          </p:sp>
        </p:grpSp>
        <p:sp>
          <p:nvSpPr>
            <p:cNvPr id="27" name="îṣļîḑé-Freeform: Shape 60"/>
            <p:cNvSpPr/>
            <p:nvPr/>
          </p:nvSpPr>
          <p:spPr bwMode="auto">
            <a:xfrm>
              <a:off x="5058925" y="1472047"/>
              <a:ext cx="848838" cy="850428"/>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3"/>
            </a:solidFill>
            <a:ln>
              <a:noFill/>
            </a:ln>
          </p:spPr>
          <p:txBody>
            <a:bodyPr anchor="ctr"/>
            <a:lstStyle/>
            <a:p>
              <a:pPr algn="ctr"/>
            </a:p>
          </p:txBody>
        </p:sp>
        <p:grpSp>
          <p:nvGrpSpPr>
            <p:cNvPr id="28" name="Group 61"/>
            <p:cNvGrpSpPr/>
            <p:nvPr/>
          </p:nvGrpSpPr>
          <p:grpSpPr>
            <a:xfrm>
              <a:off x="7564379" y="4762842"/>
              <a:ext cx="876222" cy="876450"/>
              <a:chOff x="8089901" y="4441825"/>
              <a:chExt cx="1016000" cy="1016000"/>
            </a:xfrm>
            <a:solidFill>
              <a:schemeClr val="accent1">
                <a:lumMod val="60000"/>
                <a:lumOff val="40000"/>
              </a:schemeClr>
            </a:solidFill>
          </p:grpSpPr>
          <p:sp>
            <p:nvSpPr>
              <p:cNvPr id="135" name="îṣļîḑé-Rectangle 62"/>
              <p:cNvSpPr/>
              <p:nvPr/>
            </p:nvSpPr>
            <p:spPr bwMode="auto">
              <a:xfrm>
                <a:off x="8507413" y="4703763"/>
                <a:ext cx="255588" cy="134938"/>
              </a:xfrm>
              <a:prstGeom prst="rect">
                <a:avLst/>
              </a:prstGeom>
              <a:grpFill/>
              <a:ln>
                <a:noFill/>
              </a:ln>
            </p:spPr>
            <p:txBody>
              <a:bodyPr anchor="ctr"/>
              <a:lstStyle/>
              <a:p>
                <a:pPr algn="ctr"/>
              </a:p>
            </p:txBody>
          </p:sp>
          <p:sp>
            <p:nvSpPr>
              <p:cNvPr id="136" name="îṣļîḑé-Freeform: Shape 63"/>
              <p:cNvSpPr/>
              <p:nvPr/>
            </p:nvSpPr>
            <p:spPr bwMode="auto">
              <a:xfrm>
                <a:off x="8089901" y="4441825"/>
                <a:ext cx="1016000" cy="1016000"/>
              </a:xfrm>
              <a:custGeom>
                <a:avLst/>
                <a:gdLst>
                  <a:gd name="T0" fmla="*/ 176 w 353"/>
                  <a:gd name="T1" fmla="*/ 0 h 353"/>
                  <a:gd name="T2" fmla="*/ 0 w 353"/>
                  <a:gd name="T3" fmla="*/ 176 h 353"/>
                  <a:gd name="T4" fmla="*/ 176 w 353"/>
                  <a:gd name="T5" fmla="*/ 353 h 353"/>
                  <a:gd name="T6" fmla="*/ 353 w 353"/>
                  <a:gd name="T7" fmla="*/ 176 h 353"/>
                  <a:gd name="T8" fmla="*/ 176 w 353"/>
                  <a:gd name="T9" fmla="*/ 0 h 353"/>
                  <a:gd name="T10" fmla="*/ 271 w 353"/>
                  <a:gd name="T11" fmla="*/ 280 h 353"/>
                  <a:gd name="T12" fmla="*/ 107 w 353"/>
                  <a:gd name="T13" fmla="*/ 280 h 353"/>
                  <a:gd name="T14" fmla="*/ 107 w 353"/>
                  <a:gd name="T15" fmla="*/ 257 h 353"/>
                  <a:gd name="T16" fmla="*/ 98 w 353"/>
                  <a:gd name="T17" fmla="*/ 259 h 353"/>
                  <a:gd name="T18" fmla="*/ 93 w 353"/>
                  <a:gd name="T19" fmla="*/ 278 h 353"/>
                  <a:gd name="T20" fmla="*/ 82 w 353"/>
                  <a:gd name="T21" fmla="*/ 278 h 353"/>
                  <a:gd name="T22" fmla="*/ 89 w 353"/>
                  <a:gd name="T23" fmla="*/ 251 h 353"/>
                  <a:gd name="T24" fmla="*/ 107 w 353"/>
                  <a:gd name="T25" fmla="*/ 245 h 353"/>
                  <a:gd name="T26" fmla="*/ 107 w 353"/>
                  <a:gd name="T27" fmla="*/ 213 h 353"/>
                  <a:gd name="T28" fmla="*/ 98 w 353"/>
                  <a:gd name="T29" fmla="*/ 215 h 353"/>
                  <a:gd name="T30" fmla="*/ 93 w 353"/>
                  <a:gd name="T31" fmla="*/ 234 h 353"/>
                  <a:gd name="T32" fmla="*/ 82 w 353"/>
                  <a:gd name="T33" fmla="*/ 234 h 353"/>
                  <a:gd name="T34" fmla="*/ 89 w 353"/>
                  <a:gd name="T35" fmla="*/ 207 h 353"/>
                  <a:gd name="T36" fmla="*/ 107 w 353"/>
                  <a:gd name="T37" fmla="*/ 201 h 353"/>
                  <a:gd name="T38" fmla="*/ 107 w 353"/>
                  <a:gd name="T39" fmla="*/ 169 h 353"/>
                  <a:gd name="T40" fmla="*/ 98 w 353"/>
                  <a:gd name="T41" fmla="*/ 171 h 353"/>
                  <a:gd name="T42" fmla="*/ 93 w 353"/>
                  <a:gd name="T43" fmla="*/ 190 h 353"/>
                  <a:gd name="T44" fmla="*/ 82 w 353"/>
                  <a:gd name="T45" fmla="*/ 190 h 353"/>
                  <a:gd name="T46" fmla="*/ 89 w 353"/>
                  <a:gd name="T47" fmla="*/ 163 h 353"/>
                  <a:gd name="T48" fmla="*/ 107 w 353"/>
                  <a:gd name="T49" fmla="*/ 157 h 353"/>
                  <a:gd name="T50" fmla="*/ 107 w 353"/>
                  <a:gd name="T51" fmla="*/ 125 h 353"/>
                  <a:gd name="T52" fmla="*/ 98 w 353"/>
                  <a:gd name="T53" fmla="*/ 127 h 353"/>
                  <a:gd name="T54" fmla="*/ 93 w 353"/>
                  <a:gd name="T55" fmla="*/ 146 h 353"/>
                  <a:gd name="T56" fmla="*/ 82 w 353"/>
                  <a:gd name="T57" fmla="*/ 146 h 353"/>
                  <a:gd name="T58" fmla="*/ 89 w 353"/>
                  <a:gd name="T59" fmla="*/ 119 h 353"/>
                  <a:gd name="T60" fmla="*/ 107 w 353"/>
                  <a:gd name="T61" fmla="*/ 113 h 353"/>
                  <a:gd name="T62" fmla="*/ 107 w 353"/>
                  <a:gd name="T63" fmla="*/ 81 h 353"/>
                  <a:gd name="T64" fmla="*/ 98 w 353"/>
                  <a:gd name="T65" fmla="*/ 83 h 353"/>
                  <a:gd name="T66" fmla="*/ 93 w 353"/>
                  <a:gd name="T67" fmla="*/ 102 h 353"/>
                  <a:gd name="T68" fmla="*/ 82 w 353"/>
                  <a:gd name="T69" fmla="*/ 102 h 353"/>
                  <a:gd name="T70" fmla="*/ 89 w 353"/>
                  <a:gd name="T71" fmla="*/ 75 h 353"/>
                  <a:gd name="T72" fmla="*/ 107 w 353"/>
                  <a:gd name="T73" fmla="*/ 69 h 353"/>
                  <a:gd name="T74" fmla="*/ 107 w 353"/>
                  <a:gd name="T75" fmla="*/ 69 h 353"/>
                  <a:gd name="T76" fmla="*/ 271 w 353"/>
                  <a:gd name="T77" fmla="*/ 69 h 353"/>
                  <a:gd name="T78" fmla="*/ 271 w 353"/>
                  <a:gd name="T79" fmla="*/ 28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53">
                    <a:moveTo>
                      <a:pt x="176" y="0"/>
                    </a:moveTo>
                    <a:cubicBezTo>
                      <a:pt x="79" y="0"/>
                      <a:pt x="0" y="79"/>
                      <a:pt x="0" y="176"/>
                    </a:cubicBezTo>
                    <a:cubicBezTo>
                      <a:pt x="0" y="274"/>
                      <a:pt x="79" y="353"/>
                      <a:pt x="176" y="353"/>
                    </a:cubicBezTo>
                    <a:cubicBezTo>
                      <a:pt x="274" y="353"/>
                      <a:pt x="353" y="274"/>
                      <a:pt x="353" y="176"/>
                    </a:cubicBezTo>
                    <a:cubicBezTo>
                      <a:pt x="353" y="79"/>
                      <a:pt x="274" y="0"/>
                      <a:pt x="176" y="0"/>
                    </a:cubicBezTo>
                    <a:close/>
                    <a:moveTo>
                      <a:pt x="271" y="280"/>
                    </a:moveTo>
                    <a:cubicBezTo>
                      <a:pt x="107" y="280"/>
                      <a:pt x="107" y="280"/>
                      <a:pt x="107" y="280"/>
                    </a:cubicBezTo>
                    <a:cubicBezTo>
                      <a:pt x="107" y="257"/>
                      <a:pt x="107" y="257"/>
                      <a:pt x="107" y="257"/>
                    </a:cubicBezTo>
                    <a:cubicBezTo>
                      <a:pt x="104" y="257"/>
                      <a:pt x="100" y="257"/>
                      <a:pt x="98" y="259"/>
                    </a:cubicBezTo>
                    <a:cubicBezTo>
                      <a:pt x="92" y="263"/>
                      <a:pt x="93" y="272"/>
                      <a:pt x="93" y="278"/>
                    </a:cubicBezTo>
                    <a:cubicBezTo>
                      <a:pt x="94" y="285"/>
                      <a:pt x="82" y="285"/>
                      <a:pt x="82" y="278"/>
                    </a:cubicBezTo>
                    <a:cubicBezTo>
                      <a:pt x="81" y="268"/>
                      <a:pt x="82" y="258"/>
                      <a:pt x="89" y="251"/>
                    </a:cubicBezTo>
                    <a:cubicBezTo>
                      <a:pt x="94" y="247"/>
                      <a:pt x="101" y="245"/>
                      <a:pt x="107" y="245"/>
                    </a:cubicBezTo>
                    <a:cubicBezTo>
                      <a:pt x="107" y="213"/>
                      <a:pt x="107" y="213"/>
                      <a:pt x="107" y="213"/>
                    </a:cubicBezTo>
                    <a:cubicBezTo>
                      <a:pt x="104" y="213"/>
                      <a:pt x="100" y="213"/>
                      <a:pt x="98" y="215"/>
                    </a:cubicBezTo>
                    <a:cubicBezTo>
                      <a:pt x="92" y="219"/>
                      <a:pt x="93" y="228"/>
                      <a:pt x="93" y="234"/>
                    </a:cubicBezTo>
                    <a:cubicBezTo>
                      <a:pt x="94" y="241"/>
                      <a:pt x="82" y="241"/>
                      <a:pt x="82" y="234"/>
                    </a:cubicBezTo>
                    <a:cubicBezTo>
                      <a:pt x="81" y="224"/>
                      <a:pt x="82" y="214"/>
                      <a:pt x="89" y="207"/>
                    </a:cubicBezTo>
                    <a:cubicBezTo>
                      <a:pt x="94" y="202"/>
                      <a:pt x="101" y="201"/>
                      <a:pt x="107" y="201"/>
                    </a:cubicBezTo>
                    <a:cubicBezTo>
                      <a:pt x="107" y="169"/>
                      <a:pt x="107" y="169"/>
                      <a:pt x="107" y="169"/>
                    </a:cubicBezTo>
                    <a:cubicBezTo>
                      <a:pt x="104" y="169"/>
                      <a:pt x="100" y="169"/>
                      <a:pt x="98" y="171"/>
                    </a:cubicBezTo>
                    <a:cubicBezTo>
                      <a:pt x="92" y="175"/>
                      <a:pt x="93" y="184"/>
                      <a:pt x="93" y="190"/>
                    </a:cubicBezTo>
                    <a:cubicBezTo>
                      <a:pt x="94" y="197"/>
                      <a:pt x="82" y="197"/>
                      <a:pt x="82" y="190"/>
                    </a:cubicBezTo>
                    <a:cubicBezTo>
                      <a:pt x="81" y="180"/>
                      <a:pt x="82" y="170"/>
                      <a:pt x="89" y="163"/>
                    </a:cubicBezTo>
                    <a:cubicBezTo>
                      <a:pt x="94" y="158"/>
                      <a:pt x="101" y="157"/>
                      <a:pt x="107" y="157"/>
                    </a:cubicBezTo>
                    <a:cubicBezTo>
                      <a:pt x="107" y="125"/>
                      <a:pt x="107" y="125"/>
                      <a:pt x="107" y="125"/>
                    </a:cubicBezTo>
                    <a:cubicBezTo>
                      <a:pt x="104" y="125"/>
                      <a:pt x="100" y="125"/>
                      <a:pt x="98" y="127"/>
                    </a:cubicBezTo>
                    <a:cubicBezTo>
                      <a:pt x="92" y="131"/>
                      <a:pt x="93" y="140"/>
                      <a:pt x="93" y="146"/>
                    </a:cubicBezTo>
                    <a:cubicBezTo>
                      <a:pt x="94" y="153"/>
                      <a:pt x="82" y="153"/>
                      <a:pt x="82" y="146"/>
                    </a:cubicBezTo>
                    <a:cubicBezTo>
                      <a:pt x="81" y="136"/>
                      <a:pt x="82" y="126"/>
                      <a:pt x="89" y="119"/>
                    </a:cubicBezTo>
                    <a:cubicBezTo>
                      <a:pt x="94" y="114"/>
                      <a:pt x="101" y="113"/>
                      <a:pt x="107" y="113"/>
                    </a:cubicBezTo>
                    <a:cubicBezTo>
                      <a:pt x="107" y="81"/>
                      <a:pt x="107" y="81"/>
                      <a:pt x="107" y="81"/>
                    </a:cubicBezTo>
                    <a:cubicBezTo>
                      <a:pt x="104" y="81"/>
                      <a:pt x="100" y="81"/>
                      <a:pt x="98" y="83"/>
                    </a:cubicBezTo>
                    <a:cubicBezTo>
                      <a:pt x="92" y="87"/>
                      <a:pt x="93" y="96"/>
                      <a:pt x="93" y="102"/>
                    </a:cubicBezTo>
                    <a:cubicBezTo>
                      <a:pt x="94" y="109"/>
                      <a:pt x="82" y="109"/>
                      <a:pt x="82" y="102"/>
                    </a:cubicBezTo>
                    <a:cubicBezTo>
                      <a:pt x="81" y="92"/>
                      <a:pt x="82" y="82"/>
                      <a:pt x="89" y="75"/>
                    </a:cubicBezTo>
                    <a:cubicBezTo>
                      <a:pt x="94" y="70"/>
                      <a:pt x="101" y="69"/>
                      <a:pt x="107" y="69"/>
                    </a:cubicBezTo>
                    <a:cubicBezTo>
                      <a:pt x="107" y="69"/>
                      <a:pt x="107" y="69"/>
                      <a:pt x="107" y="69"/>
                    </a:cubicBezTo>
                    <a:cubicBezTo>
                      <a:pt x="271" y="69"/>
                      <a:pt x="271" y="69"/>
                      <a:pt x="271" y="69"/>
                    </a:cubicBezTo>
                    <a:lnTo>
                      <a:pt x="271" y="280"/>
                    </a:lnTo>
                    <a:close/>
                  </a:path>
                </a:pathLst>
              </a:custGeom>
              <a:grpFill/>
              <a:ln>
                <a:noFill/>
              </a:ln>
            </p:spPr>
            <p:txBody>
              <a:bodyPr anchor="ctr"/>
              <a:lstStyle/>
              <a:p>
                <a:pPr algn="ctr"/>
              </a:p>
            </p:txBody>
          </p:sp>
        </p:grpSp>
        <p:grpSp>
          <p:nvGrpSpPr>
            <p:cNvPr id="29" name="Group 64"/>
            <p:cNvGrpSpPr/>
            <p:nvPr/>
          </p:nvGrpSpPr>
          <p:grpSpPr>
            <a:xfrm>
              <a:off x="6725143" y="2818220"/>
              <a:ext cx="711933" cy="710746"/>
              <a:chOff x="7116763" y="2187575"/>
              <a:chExt cx="825500" cy="823913"/>
            </a:xfrm>
            <a:solidFill>
              <a:schemeClr val="accent1"/>
            </a:solidFill>
          </p:grpSpPr>
          <p:sp>
            <p:nvSpPr>
              <p:cNvPr id="133" name="îṣļîḑé-Freeform: Shape 65"/>
              <p:cNvSpPr/>
              <p:nvPr/>
            </p:nvSpPr>
            <p:spPr bwMode="auto">
              <a:xfrm>
                <a:off x="7473951" y="2566988"/>
                <a:ext cx="71438" cy="98425"/>
              </a:xfrm>
              <a:custGeom>
                <a:avLst/>
                <a:gdLst>
                  <a:gd name="T0" fmla="*/ 0 w 25"/>
                  <a:gd name="T1" fmla="*/ 32 h 34"/>
                  <a:gd name="T2" fmla="*/ 3 w 25"/>
                  <a:gd name="T3" fmla="*/ 34 h 34"/>
                  <a:gd name="T4" fmla="*/ 25 w 25"/>
                  <a:gd name="T5" fmla="*/ 0 h 34"/>
                  <a:gd name="T6" fmla="*/ 13 w 25"/>
                  <a:gd name="T7" fmla="*/ 4 h 34"/>
                  <a:gd name="T8" fmla="*/ 0 w 25"/>
                  <a:gd name="T9" fmla="*/ 32 h 34"/>
                </a:gdLst>
                <a:ahLst/>
                <a:cxnLst>
                  <a:cxn ang="0">
                    <a:pos x="T0" y="T1"/>
                  </a:cxn>
                  <a:cxn ang="0">
                    <a:pos x="T2" y="T3"/>
                  </a:cxn>
                  <a:cxn ang="0">
                    <a:pos x="T4" y="T5"/>
                  </a:cxn>
                  <a:cxn ang="0">
                    <a:pos x="T6" y="T7"/>
                  </a:cxn>
                  <a:cxn ang="0">
                    <a:pos x="T8" y="T9"/>
                  </a:cxn>
                </a:cxnLst>
                <a:rect l="0" t="0" r="r" b="b"/>
                <a:pathLst>
                  <a:path w="25" h="34">
                    <a:moveTo>
                      <a:pt x="0" y="32"/>
                    </a:moveTo>
                    <a:cubicBezTo>
                      <a:pt x="0" y="34"/>
                      <a:pt x="2" y="34"/>
                      <a:pt x="3" y="34"/>
                    </a:cubicBezTo>
                    <a:cubicBezTo>
                      <a:pt x="9" y="34"/>
                      <a:pt x="18" y="28"/>
                      <a:pt x="25" y="0"/>
                    </a:cubicBezTo>
                    <a:cubicBezTo>
                      <a:pt x="20" y="0"/>
                      <a:pt x="15" y="2"/>
                      <a:pt x="13" y="4"/>
                    </a:cubicBezTo>
                    <a:cubicBezTo>
                      <a:pt x="6" y="11"/>
                      <a:pt x="0" y="23"/>
                      <a:pt x="0" y="32"/>
                    </a:cubicBezTo>
                    <a:close/>
                  </a:path>
                </a:pathLst>
              </a:custGeom>
              <a:grpFill/>
              <a:ln>
                <a:noFill/>
              </a:ln>
            </p:spPr>
            <p:txBody>
              <a:bodyPr anchor="ctr"/>
              <a:lstStyle/>
              <a:p>
                <a:pPr algn="ctr"/>
              </a:p>
            </p:txBody>
          </p:sp>
          <p:sp>
            <p:nvSpPr>
              <p:cNvPr id="134" name="îṣļîḑé-Freeform: Shape 66"/>
              <p:cNvSpPr/>
              <p:nvPr/>
            </p:nvSpPr>
            <p:spPr bwMode="auto">
              <a:xfrm>
                <a:off x="7116763" y="2187575"/>
                <a:ext cx="825500" cy="823913"/>
              </a:xfrm>
              <a:custGeom>
                <a:avLst/>
                <a:gdLst>
                  <a:gd name="T0" fmla="*/ 143 w 287"/>
                  <a:gd name="T1" fmla="*/ 0 h 286"/>
                  <a:gd name="T2" fmla="*/ 0 w 287"/>
                  <a:gd name="T3" fmla="*/ 143 h 286"/>
                  <a:gd name="T4" fmla="*/ 143 w 287"/>
                  <a:gd name="T5" fmla="*/ 286 h 286"/>
                  <a:gd name="T6" fmla="*/ 287 w 287"/>
                  <a:gd name="T7" fmla="*/ 143 h 286"/>
                  <a:gd name="T8" fmla="*/ 143 w 287"/>
                  <a:gd name="T9" fmla="*/ 0 h 286"/>
                  <a:gd name="T10" fmla="*/ 222 w 287"/>
                  <a:gd name="T11" fmla="*/ 171 h 286"/>
                  <a:gd name="T12" fmla="*/ 180 w 287"/>
                  <a:gd name="T13" fmla="*/ 194 h 286"/>
                  <a:gd name="T14" fmla="*/ 154 w 287"/>
                  <a:gd name="T15" fmla="*/ 184 h 286"/>
                  <a:gd name="T16" fmla="*/ 125 w 287"/>
                  <a:gd name="T17" fmla="*/ 194 h 286"/>
                  <a:gd name="T18" fmla="*/ 91 w 287"/>
                  <a:gd name="T19" fmla="*/ 165 h 286"/>
                  <a:gd name="T20" fmla="*/ 110 w 287"/>
                  <a:gd name="T21" fmla="*/ 120 h 286"/>
                  <a:gd name="T22" fmla="*/ 170 w 287"/>
                  <a:gd name="T23" fmla="*/ 103 h 286"/>
                  <a:gd name="T24" fmla="*/ 180 w 287"/>
                  <a:gd name="T25" fmla="*/ 103 h 286"/>
                  <a:gd name="T26" fmla="*/ 187 w 287"/>
                  <a:gd name="T27" fmla="*/ 104 h 286"/>
                  <a:gd name="T28" fmla="*/ 185 w 287"/>
                  <a:gd name="T29" fmla="*/ 110 h 286"/>
                  <a:gd name="T30" fmla="*/ 178 w 287"/>
                  <a:gd name="T31" fmla="*/ 149 h 286"/>
                  <a:gd name="T32" fmla="*/ 177 w 287"/>
                  <a:gd name="T33" fmla="*/ 151 h 286"/>
                  <a:gd name="T34" fmla="*/ 175 w 287"/>
                  <a:gd name="T35" fmla="*/ 162 h 286"/>
                  <a:gd name="T36" fmla="*/ 181 w 287"/>
                  <a:gd name="T37" fmla="*/ 166 h 286"/>
                  <a:gd name="T38" fmla="*/ 196 w 287"/>
                  <a:gd name="T39" fmla="*/ 154 h 286"/>
                  <a:gd name="T40" fmla="*/ 201 w 287"/>
                  <a:gd name="T41" fmla="*/ 131 h 286"/>
                  <a:gd name="T42" fmla="*/ 186 w 287"/>
                  <a:gd name="T43" fmla="*/ 94 h 286"/>
                  <a:gd name="T44" fmla="*/ 146 w 287"/>
                  <a:gd name="T45" fmla="*/ 80 h 286"/>
                  <a:gd name="T46" fmla="*/ 79 w 287"/>
                  <a:gd name="T47" fmla="*/ 161 h 286"/>
                  <a:gd name="T48" fmla="*/ 94 w 287"/>
                  <a:gd name="T49" fmla="*/ 199 h 286"/>
                  <a:gd name="T50" fmla="*/ 135 w 287"/>
                  <a:gd name="T51" fmla="*/ 213 h 286"/>
                  <a:gd name="T52" fmla="*/ 201 w 287"/>
                  <a:gd name="T53" fmla="*/ 193 h 286"/>
                  <a:gd name="T54" fmla="*/ 206 w 287"/>
                  <a:gd name="T55" fmla="*/ 191 h 286"/>
                  <a:gd name="T56" fmla="*/ 208 w 287"/>
                  <a:gd name="T57" fmla="*/ 196 h 286"/>
                  <a:gd name="T58" fmla="*/ 216 w 287"/>
                  <a:gd name="T59" fmla="*/ 212 h 286"/>
                  <a:gd name="T60" fmla="*/ 218 w 287"/>
                  <a:gd name="T61" fmla="*/ 217 h 286"/>
                  <a:gd name="T62" fmla="*/ 214 w 287"/>
                  <a:gd name="T63" fmla="*/ 219 h 286"/>
                  <a:gd name="T64" fmla="*/ 133 w 287"/>
                  <a:gd name="T65" fmla="*/ 240 h 286"/>
                  <a:gd name="T66" fmla="*/ 74 w 287"/>
                  <a:gd name="T67" fmla="*/ 221 h 286"/>
                  <a:gd name="T68" fmla="*/ 46 w 287"/>
                  <a:gd name="T69" fmla="*/ 160 h 286"/>
                  <a:gd name="T70" fmla="*/ 71 w 287"/>
                  <a:gd name="T71" fmla="*/ 88 h 286"/>
                  <a:gd name="T72" fmla="*/ 148 w 287"/>
                  <a:gd name="T73" fmla="*/ 52 h 286"/>
                  <a:gd name="T74" fmla="*/ 204 w 287"/>
                  <a:gd name="T75" fmla="*/ 70 h 286"/>
                  <a:gd name="T76" fmla="*/ 234 w 287"/>
                  <a:gd name="T77" fmla="*/ 129 h 286"/>
                  <a:gd name="T78" fmla="*/ 222 w 287"/>
                  <a:gd name="T79" fmla="*/ 17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7" h="286">
                    <a:moveTo>
                      <a:pt x="143" y="0"/>
                    </a:moveTo>
                    <a:cubicBezTo>
                      <a:pt x="64" y="0"/>
                      <a:pt x="0" y="64"/>
                      <a:pt x="0" y="143"/>
                    </a:cubicBezTo>
                    <a:cubicBezTo>
                      <a:pt x="0" y="222"/>
                      <a:pt x="64" y="286"/>
                      <a:pt x="143" y="286"/>
                    </a:cubicBezTo>
                    <a:cubicBezTo>
                      <a:pt x="223" y="286"/>
                      <a:pt x="287" y="222"/>
                      <a:pt x="287" y="143"/>
                    </a:cubicBezTo>
                    <a:cubicBezTo>
                      <a:pt x="287" y="64"/>
                      <a:pt x="223" y="0"/>
                      <a:pt x="143" y="0"/>
                    </a:cubicBezTo>
                    <a:close/>
                    <a:moveTo>
                      <a:pt x="222" y="171"/>
                    </a:moveTo>
                    <a:cubicBezTo>
                      <a:pt x="212" y="186"/>
                      <a:pt x="198" y="194"/>
                      <a:pt x="180" y="194"/>
                    </a:cubicBezTo>
                    <a:cubicBezTo>
                      <a:pt x="167" y="194"/>
                      <a:pt x="161" y="190"/>
                      <a:pt x="154" y="184"/>
                    </a:cubicBezTo>
                    <a:cubicBezTo>
                      <a:pt x="146" y="190"/>
                      <a:pt x="138" y="194"/>
                      <a:pt x="125" y="194"/>
                    </a:cubicBezTo>
                    <a:cubicBezTo>
                      <a:pt x="105" y="194"/>
                      <a:pt x="91" y="182"/>
                      <a:pt x="91" y="165"/>
                    </a:cubicBezTo>
                    <a:cubicBezTo>
                      <a:pt x="91" y="150"/>
                      <a:pt x="99" y="132"/>
                      <a:pt x="110" y="120"/>
                    </a:cubicBezTo>
                    <a:cubicBezTo>
                      <a:pt x="119" y="110"/>
                      <a:pt x="133" y="103"/>
                      <a:pt x="170" y="103"/>
                    </a:cubicBezTo>
                    <a:cubicBezTo>
                      <a:pt x="173" y="103"/>
                      <a:pt x="177" y="103"/>
                      <a:pt x="180" y="103"/>
                    </a:cubicBezTo>
                    <a:cubicBezTo>
                      <a:pt x="187" y="104"/>
                      <a:pt x="187" y="104"/>
                      <a:pt x="187" y="104"/>
                    </a:cubicBezTo>
                    <a:cubicBezTo>
                      <a:pt x="185" y="110"/>
                      <a:pt x="185" y="110"/>
                      <a:pt x="185" y="110"/>
                    </a:cubicBezTo>
                    <a:cubicBezTo>
                      <a:pt x="178" y="149"/>
                      <a:pt x="178" y="149"/>
                      <a:pt x="178" y="149"/>
                    </a:cubicBezTo>
                    <a:cubicBezTo>
                      <a:pt x="177" y="149"/>
                      <a:pt x="177" y="150"/>
                      <a:pt x="177" y="151"/>
                    </a:cubicBezTo>
                    <a:cubicBezTo>
                      <a:pt x="177" y="154"/>
                      <a:pt x="175" y="159"/>
                      <a:pt x="175" y="162"/>
                    </a:cubicBezTo>
                    <a:cubicBezTo>
                      <a:pt x="175" y="165"/>
                      <a:pt x="177" y="166"/>
                      <a:pt x="181" y="166"/>
                    </a:cubicBezTo>
                    <a:cubicBezTo>
                      <a:pt x="187" y="166"/>
                      <a:pt x="192" y="162"/>
                      <a:pt x="196" y="154"/>
                    </a:cubicBezTo>
                    <a:cubicBezTo>
                      <a:pt x="200" y="146"/>
                      <a:pt x="201" y="136"/>
                      <a:pt x="201" y="131"/>
                    </a:cubicBezTo>
                    <a:cubicBezTo>
                      <a:pt x="201" y="116"/>
                      <a:pt x="196" y="103"/>
                      <a:pt x="186" y="94"/>
                    </a:cubicBezTo>
                    <a:cubicBezTo>
                      <a:pt x="176" y="84"/>
                      <a:pt x="162" y="80"/>
                      <a:pt x="146" y="80"/>
                    </a:cubicBezTo>
                    <a:cubicBezTo>
                      <a:pt x="112" y="80"/>
                      <a:pt x="79" y="107"/>
                      <a:pt x="79" y="161"/>
                    </a:cubicBezTo>
                    <a:cubicBezTo>
                      <a:pt x="79" y="177"/>
                      <a:pt x="84" y="190"/>
                      <a:pt x="94" y="199"/>
                    </a:cubicBezTo>
                    <a:cubicBezTo>
                      <a:pt x="104" y="208"/>
                      <a:pt x="118" y="213"/>
                      <a:pt x="135" y="213"/>
                    </a:cubicBezTo>
                    <a:cubicBezTo>
                      <a:pt x="161" y="213"/>
                      <a:pt x="182" y="203"/>
                      <a:pt x="201" y="193"/>
                    </a:cubicBezTo>
                    <a:cubicBezTo>
                      <a:pt x="206" y="191"/>
                      <a:pt x="206" y="191"/>
                      <a:pt x="206" y="191"/>
                    </a:cubicBezTo>
                    <a:cubicBezTo>
                      <a:pt x="208" y="196"/>
                      <a:pt x="208" y="196"/>
                      <a:pt x="208" y="196"/>
                    </a:cubicBezTo>
                    <a:cubicBezTo>
                      <a:pt x="216" y="212"/>
                      <a:pt x="216" y="212"/>
                      <a:pt x="216" y="212"/>
                    </a:cubicBezTo>
                    <a:cubicBezTo>
                      <a:pt x="218" y="217"/>
                      <a:pt x="218" y="217"/>
                      <a:pt x="218" y="217"/>
                    </a:cubicBezTo>
                    <a:cubicBezTo>
                      <a:pt x="214" y="219"/>
                      <a:pt x="214" y="219"/>
                      <a:pt x="214" y="219"/>
                    </a:cubicBezTo>
                    <a:cubicBezTo>
                      <a:pt x="189" y="233"/>
                      <a:pt x="161" y="240"/>
                      <a:pt x="133" y="240"/>
                    </a:cubicBezTo>
                    <a:cubicBezTo>
                      <a:pt x="111" y="240"/>
                      <a:pt x="90" y="233"/>
                      <a:pt x="74" y="221"/>
                    </a:cubicBezTo>
                    <a:cubicBezTo>
                      <a:pt x="55" y="207"/>
                      <a:pt x="46" y="186"/>
                      <a:pt x="46" y="160"/>
                    </a:cubicBezTo>
                    <a:cubicBezTo>
                      <a:pt x="46" y="134"/>
                      <a:pt x="55" y="108"/>
                      <a:pt x="71" y="88"/>
                    </a:cubicBezTo>
                    <a:cubicBezTo>
                      <a:pt x="84" y="72"/>
                      <a:pt x="108" y="52"/>
                      <a:pt x="148" y="52"/>
                    </a:cubicBezTo>
                    <a:cubicBezTo>
                      <a:pt x="167" y="52"/>
                      <a:pt x="188" y="59"/>
                      <a:pt x="204" y="70"/>
                    </a:cubicBezTo>
                    <a:cubicBezTo>
                      <a:pt x="217" y="80"/>
                      <a:pt x="234" y="98"/>
                      <a:pt x="234" y="129"/>
                    </a:cubicBezTo>
                    <a:cubicBezTo>
                      <a:pt x="234" y="144"/>
                      <a:pt x="229" y="159"/>
                      <a:pt x="222" y="171"/>
                    </a:cubicBezTo>
                    <a:close/>
                  </a:path>
                </a:pathLst>
              </a:custGeom>
              <a:grpFill/>
              <a:ln>
                <a:noFill/>
              </a:ln>
            </p:spPr>
            <p:txBody>
              <a:bodyPr anchor="ctr"/>
              <a:lstStyle/>
              <a:p>
                <a:pPr algn="ctr"/>
              </a:p>
            </p:txBody>
          </p:sp>
        </p:grpSp>
        <p:sp>
          <p:nvSpPr>
            <p:cNvPr id="30" name="îṣļîḑé-Freeform: Shape 67"/>
            <p:cNvSpPr/>
            <p:nvPr/>
          </p:nvSpPr>
          <p:spPr bwMode="auto">
            <a:xfrm>
              <a:off x="5691446" y="2323844"/>
              <a:ext cx="720144" cy="717591"/>
            </a:xfrm>
            <a:custGeom>
              <a:avLst/>
              <a:gdLst>
                <a:gd name="T0" fmla="*/ 145 w 290"/>
                <a:gd name="T1" fmla="*/ 0 h 289"/>
                <a:gd name="T2" fmla="*/ 0 w 290"/>
                <a:gd name="T3" fmla="*/ 144 h 289"/>
                <a:gd name="T4" fmla="*/ 145 w 290"/>
                <a:gd name="T5" fmla="*/ 289 h 289"/>
                <a:gd name="T6" fmla="*/ 290 w 290"/>
                <a:gd name="T7" fmla="*/ 144 h 289"/>
                <a:gd name="T8" fmla="*/ 145 w 290"/>
                <a:gd name="T9" fmla="*/ 0 h 289"/>
                <a:gd name="T10" fmla="*/ 173 w 290"/>
                <a:gd name="T11" fmla="*/ 144 h 289"/>
                <a:gd name="T12" fmla="*/ 173 w 290"/>
                <a:gd name="T13" fmla="*/ 236 h 289"/>
                <a:gd name="T14" fmla="*/ 79 w 290"/>
                <a:gd name="T15" fmla="*/ 197 h 289"/>
                <a:gd name="T16" fmla="*/ 79 w 290"/>
                <a:gd name="T17" fmla="*/ 183 h 289"/>
                <a:gd name="T18" fmla="*/ 46 w 290"/>
                <a:gd name="T19" fmla="*/ 183 h 289"/>
                <a:gd name="T20" fmla="*/ 46 w 290"/>
                <a:gd name="T21" fmla="*/ 106 h 289"/>
                <a:gd name="T22" fmla="*/ 79 w 290"/>
                <a:gd name="T23" fmla="*/ 106 h 289"/>
                <a:gd name="T24" fmla="*/ 79 w 290"/>
                <a:gd name="T25" fmla="*/ 91 h 289"/>
                <a:gd name="T26" fmla="*/ 173 w 290"/>
                <a:gd name="T27" fmla="*/ 53 h 289"/>
                <a:gd name="T28" fmla="*/ 173 w 290"/>
                <a:gd name="T29" fmla="*/ 144 h 289"/>
                <a:gd name="T30" fmla="*/ 182 w 290"/>
                <a:gd name="T31" fmla="*/ 196 h 289"/>
                <a:gd name="T32" fmla="*/ 194 w 290"/>
                <a:gd name="T33" fmla="*/ 144 h 289"/>
                <a:gd name="T34" fmla="*/ 182 w 290"/>
                <a:gd name="T35" fmla="*/ 93 h 289"/>
                <a:gd name="T36" fmla="*/ 197 w 290"/>
                <a:gd name="T37" fmla="*/ 84 h 289"/>
                <a:gd name="T38" fmla="*/ 211 w 290"/>
                <a:gd name="T39" fmla="*/ 144 h 289"/>
                <a:gd name="T40" fmla="*/ 197 w 290"/>
                <a:gd name="T41" fmla="*/ 204 h 289"/>
                <a:gd name="T42" fmla="*/ 182 w 290"/>
                <a:gd name="T43" fmla="*/ 196 h 289"/>
                <a:gd name="T44" fmla="*/ 225 w 290"/>
                <a:gd name="T45" fmla="*/ 225 h 289"/>
                <a:gd name="T46" fmla="*/ 210 w 290"/>
                <a:gd name="T47" fmla="*/ 216 h 289"/>
                <a:gd name="T48" fmla="*/ 227 w 290"/>
                <a:gd name="T49" fmla="*/ 144 h 289"/>
                <a:gd name="T50" fmla="*/ 210 w 290"/>
                <a:gd name="T51" fmla="*/ 72 h 289"/>
                <a:gd name="T52" fmla="*/ 225 w 290"/>
                <a:gd name="T53" fmla="*/ 64 h 289"/>
                <a:gd name="T54" fmla="*/ 244 w 290"/>
                <a:gd name="T55" fmla="*/ 144 h 289"/>
                <a:gd name="T56" fmla="*/ 225 w 290"/>
                <a:gd name="T57" fmla="*/ 2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0" h="289">
                  <a:moveTo>
                    <a:pt x="145" y="0"/>
                  </a:moveTo>
                  <a:cubicBezTo>
                    <a:pt x="65" y="0"/>
                    <a:pt x="0" y="64"/>
                    <a:pt x="0" y="144"/>
                  </a:cubicBezTo>
                  <a:cubicBezTo>
                    <a:pt x="0" y="224"/>
                    <a:pt x="65" y="289"/>
                    <a:pt x="145" y="289"/>
                  </a:cubicBezTo>
                  <a:cubicBezTo>
                    <a:pt x="225" y="289"/>
                    <a:pt x="290" y="224"/>
                    <a:pt x="290" y="144"/>
                  </a:cubicBezTo>
                  <a:cubicBezTo>
                    <a:pt x="290" y="64"/>
                    <a:pt x="225" y="0"/>
                    <a:pt x="145" y="0"/>
                  </a:cubicBezTo>
                  <a:close/>
                  <a:moveTo>
                    <a:pt x="173" y="144"/>
                  </a:moveTo>
                  <a:cubicBezTo>
                    <a:pt x="173" y="236"/>
                    <a:pt x="173" y="236"/>
                    <a:pt x="173" y="236"/>
                  </a:cubicBezTo>
                  <a:cubicBezTo>
                    <a:pt x="79" y="197"/>
                    <a:pt x="79" y="197"/>
                    <a:pt x="79" y="197"/>
                  </a:cubicBezTo>
                  <a:cubicBezTo>
                    <a:pt x="79" y="183"/>
                    <a:pt x="79" y="183"/>
                    <a:pt x="79" y="183"/>
                  </a:cubicBezTo>
                  <a:cubicBezTo>
                    <a:pt x="46" y="183"/>
                    <a:pt x="46" y="183"/>
                    <a:pt x="46" y="183"/>
                  </a:cubicBezTo>
                  <a:cubicBezTo>
                    <a:pt x="46" y="106"/>
                    <a:pt x="46" y="106"/>
                    <a:pt x="46" y="106"/>
                  </a:cubicBezTo>
                  <a:cubicBezTo>
                    <a:pt x="79" y="106"/>
                    <a:pt x="79" y="106"/>
                    <a:pt x="79" y="106"/>
                  </a:cubicBezTo>
                  <a:cubicBezTo>
                    <a:pt x="79" y="91"/>
                    <a:pt x="79" y="91"/>
                    <a:pt x="79" y="91"/>
                  </a:cubicBezTo>
                  <a:cubicBezTo>
                    <a:pt x="173" y="53"/>
                    <a:pt x="173" y="53"/>
                    <a:pt x="173" y="53"/>
                  </a:cubicBezTo>
                  <a:lnTo>
                    <a:pt x="173" y="144"/>
                  </a:lnTo>
                  <a:close/>
                  <a:moveTo>
                    <a:pt x="182" y="196"/>
                  </a:moveTo>
                  <a:cubicBezTo>
                    <a:pt x="190" y="182"/>
                    <a:pt x="194" y="163"/>
                    <a:pt x="194" y="144"/>
                  </a:cubicBezTo>
                  <a:cubicBezTo>
                    <a:pt x="194" y="125"/>
                    <a:pt x="190" y="107"/>
                    <a:pt x="182" y="93"/>
                  </a:cubicBezTo>
                  <a:cubicBezTo>
                    <a:pt x="197" y="84"/>
                    <a:pt x="197" y="84"/>
                    <a:pt x="197" y="84"/>
                  </a:cubicBezTo>
                  <a:cubicBezTo>
                    <a:pt x="206" y="101"/>
                    <a:pt x="211" y="123"/>
                    <a:pt x="211" y="144"/>
                  </a:cubicBezTo>
                  <a:cubicBezTo>
                    <a:pt x="211" y="166"/>
                    <a:pt x="206" y="187"/>
                    <a:pt x="197" y="204"/>
                  </a:cubicBezTo>
                  <a:lnTo>
                    <a:pt x="182" y="196"/>
                  </a:lnTo>
                  <a:close/>
                  <a:moveTo>
                    <a:pt x="225" y="225"/>
                  </a:moveTo>
                  <a:cubicBezTo>
                    <a:pt x="210" y="216"/>
                    <a:pt x="210" y="216"/>
                    <a:pt x="210" y="216"/>
                  </a:cubicBezTo>
                  <a:cubicBezTo>
                    <a:pt x="221" y="196"/>
                    <a:pt x="227" y="171"/>
                    <a:pt x="227" y="144"/>
                  </a:cubicBezTo>
                  <a:cubicBezTo>
                    <a:pt x="227" y="118"/>
                    <a:pt x="221" y="93"/>
                    <a:pt x="210" y="72"/>
                  </a:cubicBezTo>
                  <a:cubicBezTo>
                    <a:pt x="225" y="64"/>
                    <a:pt x="225" y="64"/>
                    <a:pt x="225" y="64"/>
                  </a:cubicBezTo>
                  <a:cubicBezTo>
                    <a:pt x="237" y="87"/>
                    <a:pt x="244" y="115"/>
                    <a:pt x="244" y="144"/>
                  </a:cubicBezTo>
                  <a:cubicBezTo>
                    <a:pt x="244" y="174"/>
                    <a:pt x="237" y="202"/>
                    <a:pt x="225" y="225"/>
                  </a:cubicBezTo>
                  <a:close/>
                </a:path>
              </a:pathLst>
            </a:custGeom>
            <a:solidFill>
              <a:schemeClr val="accent3"/>
            </a:solidFill>
            <a:ln>
              <a:noFill/>
            </a:ln>
          </p:spPr>
          <p:txBody>
            <a:bodyPr anchor="ctr"/>
            <a:lstStyle/>
            <a:p>
              <a:pPr algn="ctr"/>
            </a:p>
          </p:txBody>
        </p:sp>
        <p:grpSp>
          <p:nvGrpSpPr>
            <p:cNvPr id="31" name="Group 68"/>
            <p:cNvGrpSpPr/>
            <p:nvPr/>
          </p:nvGrpSpPr>
          <p:grpSpPr>
            <a:xfrm>
              <a:off x="7894357" y="3797355"/>
              <a:ext cx="876225" cy="873703"/>
              <a:chOff x="8472488" y="3322638"/>
              <a:chExt cx="1016000" cy="1012825"/>
            </a:xfrm>
            <a:solidFill>
              <a:schemeClr val="accent2"/>
            </a:solidFill>
          </p:grpSpPr>
          <p:sp>
            <p:nvSpPr>
              <p:cNvPr id="131" name="îṣļîḑé-Oval 69"/>
              <p:cNvSpPr/>
              <p:nvPr/>
            </p:nvSpPr>
            <p:spPr bwMode="auto">
              <a:xfrm>
                <a:off x="9110663" y="3733800"/>
                <a:ext cx="55563" cy="53975"/>
              </a:xfrm>
              <a:prstGeom prst="ellipse">
                <a:avLst/>
              </a:prstGeom>
              <a:grpFill/>
              <a:ln>
                <a:noFill/>
              </a:ln>
            </p:spPr>
            <p:txBody>
              <a:bodyPr anchor="ctr"/>
              <a:lstStyle/>
              <a:p>
                <a:pPr algn="ctr"/>
              </a:p>
            </p:txBody>
          </p:sp>
          <p:sp>
            <p:nvSpPr>
              <p:cNvPr id="132" name="îṣļîḑé-Freeform: Shape 70"/>
              <p:cNvSpPr/>
              <p:nvPr/>
            </p:nvSpPr>
            <p:spPr bwMode="auto">
              <a:xfrm>
                <a:off x="8472488" y="3322638"/>
                <a:ext cx="1016000" cy="1012825"/>
              </a:xfrm>
              <a:custGeom>
                <a:avLst/>
                <a:gdLst>
                  <a:gd name="T0" fmla="*/ 176 w 353"/>
                  <a:gd name="T1" fmla="*/ 0 h 352"/>
                  <a:gd name="T2" fmla="*/ 0 w 353"/>
                  <a:gd name="T3" fmla="*/ 176 h 352"/>
                  <a:gd name="T4" fmla="*/ 176 w 353"/>
                  <a:gd name="T5" fmla="*/ 352 h 352"/>
                  <a:gd name="T6" fmla="*/ 353 w 353"/>
                  <a:gd name="T7" fmla="*/ 176 h 352"/>
                  <a:gd name="T8" fmla="*/ 176 w 353"/>
                  <a:gd name="T9" fmla="*/ 0 h 352"/>
                  <a:gd name="T10" fmla="*/ 287 w 353"/>
                  <a:gd name="T11" fmla="*/ 162 h 352"/>
                  <a:gd name="T12" fmla="*/ 268 w 353"/>
                  <a:gd name="T13" fmla="*/ 183 h 352"/>
                  <a:gd name="T14" fmla="*/ 160 w 353"/>
                  <a:gd name="T15" fmla="*/ 289 h 352"/>
                  <a:gd name="T16" fmla="*/ 63 w 353"/>
                  <a:gd name="T17" fmla="*/ 191 h 352"/>
                  <a:gd name="T18" fmla="*/ 84 w 353"/>
                  <a:gd name="T19" fmla="*/ 202 h 352"/>
                  <a:gd name="T20" fmla="*/ 140 w 353"/>
                  <a:gd name="T21" fmla="*/ 175 h 352"/>
                  <a:gd name="T22" fmla="*/ 139 w 353"/>
                  <a:gd name="T23" fmla="*/ 164 h 352"/>
                  <a:gd name="T24" fmla="*/ 197 w 353"/>
                  <a:gd name="T25" fmla="*/ 97 h 352"/>
                  <a:gd name="T26" fmla="*/ 259 w 353"/>
                  <a:gd name="T27" fmla="*/ 137 h 352"/>
                  <a:gd name="T28" fmla="*/ 287 w 353"/>
                  <a:gd name="T29" fmla="*/ 150 h 352"/>
                  <a:gd name="T30" fmla="*/ 290 w 353"/>
                  <a:gd name="T31" fmla="*/ 156 h 352"/>
                  <a:gd name="T32" fmla="*/ 287 w 353"/>
                  <a:gd name="T33" fmla="*/ 16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3" h="352">
                    <a:moveTo>
                      <a:pt x="176" y="0"/>
                    </a:moveTo>
                    <a:cubicBezTo>
                      <a:pt x="79" y="0"/>
                      <a:pt x="0" y="79"/>
                      <a:pt x="0" y="176"/>
                    </a:cubicBezTo>
                    <a:cubicBezTo>
                      <a:pt x="0" y="274"/>
                      <a:pt x="79" y="352"/>
                      <a:pt x="176" y="352"/>
                    </a:cubicBezTo>
                    <a:cubicBezTo>
                      <a:pt x="274" y="352"/>
                      <a:pt x="353" y="274"/>
                      <a:pt x="353" y="176"/>
                    </a:cubicBezTo>
                    <a:cubicBezTo>
                      <a:pt x="353" y="79"/>
                      <a:pt x="274" y="0"/>
                      <a:pt x="176" y="0"/>
                    </a:cubicBezTo>
                    <a:close/>
                    <a:moveTo>
                      <a:pt x="287" y="162"/>
                    </a:moveTo>
                    <a:cubicBezTo>
                      <a:pt x="268" y="183"/>
                      <a:pt x="268" y="183"/>
                      <a:pt x="268" y="183"/>
                    </a:cubicBezTo>
                    <a:cubicBezTo>
                      <a:pt x="268" y="249"/>
                      <a:pt x="224" y="289"/>
                      <a:pt x="160" y="289"/>
                    </a:cubicBezTo>
                    <a:cubicBezTo>
                      <a:pt x="106" y="289"/>
                      <a:pt x="63" y="231"/>
                      <a:pt x="63" y="191"/>
                    </a:cubicBezTo>
                    <a:cubicBezTo>
                      <a:pt x="63" y="173"/>
                      <a:pt x="70" y="193"/>
                      <a:pt x="84" y="202"/>
                    </a:cubicBezTo>
                    <a:cubicBezTo>
                      <a:pt x="99" y="212"/>
                      <a:pt x="141" y="218"/>
                      <a:pt x="140" y="175"/>
                    </a:cubicBezTo>
                    <a:cubicBezTo>
                      <a:pt x="139" y="171"/>
                      <a:pt x="139" y="167"/>
                      <a:pt x="139" y="164"/>
                    </a:cubicBezTo>
                    <a:cubicBezTo>
                      <a:pt x="139" y="128"/>
                      <a:pt x="161" y="97"/>
                      <a:pt x="197" y="97"/>
                    </a:cubicBezTo>
                    <a:cubicBezTo>
                      <a:pt x="229" y="97"/>
                      <a:pt x="253" y="116"/>
                      <a:pt x="259" y="137"/>
                    </a:cubicBezTo>
                    <a:cubicBezTo>
                      <a:pt x="287" y="150"/>
                      <a:pt x="287" y="150"/>
                      <a:pt x="287" y="150"/>
                    </a:cubicBezTo>
                    <a:cubicBezTo>
                      <a:pt x="289" y="152"/>
                      <a:pt x="290" y="154"/>
                      <a:pt x="290" y="156"/>
                    </a:cubicBezTo>
                    <a:cubicBezTo>
                      <a:pt x="290" y="158"/>
                      <a:pt x="289" y="160"/>
                      <a:pt x="287" y="162"/>
                    </a:cubicBezTo>
                    <a:close/>
                  </a:path>
                </a:pathLst>
              </a:custGeom>
              <a:grpFill/>
              <a:ln>
                <a:noFill/>
              </a:ln>
            </p:spPr>
            <p:txBody>
              <a:bodyPr anchor="ctr"/>
              <a:lstStyle/>
              <a:p>
                <a:pPr algn="ctr"/>
              </a:p>
            </p:txBody>
          </p:sp>
        </p:grpSp>
        <p:sp>
          <p:nvSpPr>
            <p:cNvPr id="32" name="îṣļîḑé-Freeform: Shape 71"/>
            <p:cNvSpPr/>
            <p:nvPr/>
          </p:nvSpPr>
          <p:spPr bwMode="auto">
            <a:xfrm>
              <a:off x="7156374" y="1929443"/>
              <a:ext cx="869375" cy="869601"/>
            </a:xfrm>
            <a:custGeom>
              <a:avLst/>
              <a:gdLst>
                <a:gd name="T0" fmla="*/ 175 w 350"/>
                <a:gd name="T1" fmla="*/ 0 h 350"/>
                <a:gd name="T2" fmla="*/ 0 w 350"/>
                <a:gd name="T3" fmla="*/ 175 h 350"/>
                <a:gd name="T4" fmla="*/ 175 w 350"/>
                <a:gd name="T5" fmla="*/ 350 h 350"/>
                <a:gd name="T6" fmla="*/ 350 w 350"/>
                <a:gd name="T7" fmla="*/ 175 h 350"/>
                <a:gd name="T8" fmla="*/ 175 w 350"/>
                <a:gd name="T9" fmla="*/ 0 h 350"/>
                <a:gd name="T10" fmla="*/ 277 w 350"/>
                <a:gd name="T11" fmla="*/ 257 h 350"/>
                <a:gd name="T12" fmla="*/ 268 w 350"/>
                <a:gd name="T13" fmla="*/ 261 h 350"/>
                <a:gd name="T14" fmla="*/ 255 w 350"/>
                <a:gd name="T15" fmla="*/ 264 h 350"/>
                <a:gd name="T16" fmla="*/ 248 w 350"/>
                <a:gd name="T17" fmla="*/ 270 h 350"/>
                <a:gd name="T18" fmla="*/ 230 w 350"/>
                <a:gd name="T19" fmla="*/ 270 h 350"/>
                <a:gd name="T20" fmla="*/ 223 w 350"/>
                <a:gd name="T21" fmla="*/ 264 h 350"/>
                <a:gd name="T22" fmla="*/ 223 w 350"/>
                <a:gd name="T23" fmla="*/ 175 h 350"/>
                <a:gd name="T24" fmla="*/ 230 w 350"/>
                <a:gd name="T25" fmla="*/ 169 h 350"/>
                <a:gd name="T26" fmla="*/ 248 w 350"/>
                <a:gd name="T27" fmla="*/ 169 h 350"/>
                <a:gd name="T28" fmla="*/ 255 w 350"/>
                <a:gd name="T29" fmla="*/ 175 h 350"/>
                <a:gd name="T30" fmla="*/ 262 w 350"/>
                <a:gd name="T31" fmla="*/ 176 h 350"/>
                <a:gd name="T32" fmla="*/ 175 w 350"/>
                <a:gd name="T33" fmla="*/ 96 h 350"/>
                <a:gd name="T34" fmla="*/ 88 w 350"/>
                <a:gd name="T35" fmla="*/ 176 h 350"/>
                <a:gd name="T36" fmla="*/ 95 w 350"/>
                <a:gd name="T37" fmla="*/ 175 h 350"/>
                <a:gd name="T38" fmla="*/ 101 w 350"/>
                <a:gd name="T39" fmla="*/ 169 h 350"/>
                <a:gd name="T40" fmla="*/ 120 w 350"/>
                <a:gd name="T41" fmla="*/ 169 h 350"/>
                <a:gd name="T42" fmla="*/ 126 w 350"/>
                <a:gd name="T43" fmla="*/ 175 h 350"/>
                <a:gd name="T44" fmla="*/ 126 w 350"/>
                <a:gd name="T45" fmla="*/ 264 h 350"/>
                <a:gd name="T46" fmla="*/ 120 w 350"/>
                <a:gd name="T47" fmla="*/ 270 h 350"/>
                <a:gd name="T48" fmla="*/ 101 w 350"/>
                <a:gd name="T49" fmla="*/ 270 h 350"/>
                <a:gd name="T50" fmla="*/ 95 w 350"/>
                <a:gd name="T51" fmla="*/ 264 h 350"/>
                <a:gd name="T52" fmla="*/ 52 w 350"/>
                <a:gd name="T53" fmla="*/ 219 h 350"/>
                <a:gd name="T54" fmla="*/ 71 w 350"/>
                <a:gd name="T55" fmla="*/ 183 h 350"/>
                <a:gd name="T56" fmla="*/ 175 w 350"/>
                <a:gd name="T57" fmla="*/ 80 h 350"/>
                <a:gd name="T58" fmla="*/ 279 w 350"/>
                <a:gd name="T59" fmla="*/ 183 h 350"/>
                <a:gd name="T60" fmla="*/ 298 w 350"/>
                <a:gd name="T61" fmla="*/ 219 h 350"/>
                <a:gd name="T62" fmla="*/ 277 w 350"/>
                <a:gd name="T63" fmla="*/ 25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 h="350">
                  <a:moveTo>
                    <a:pt x="175" y="0"/>
                  </a:moveTo>
                  <a:cubicBezTo>
                    <a:pt x="78" y="0"/>
                    <a:pt x="0" y="78"/>
                    <a:pt x="0" y="175"/>
                  </a:cubicBezTo>
                  <a:cubicBezTo>
                    <a:pt x="0" y="272"/>
                    <a:pt x="78" y="350"/>
                    <a:pt x="175" y="350"/>
                  </a:cubicBezTo>
                  <a:cubicBezTo>
                    <a:pt x="271" y="350"/>
                    <a:pt x="350" y="272"/>
                    <a:pt x="350" y="175"/>
                  </a:cubicBezTo>
                  <a:cubicBezTo>
                    <a:pt x="350" y="78"/>
                    <a:pt x="271" y="0"/>
                    <a:pt x="175" y="0"/>
                  </a:cubicBezTo>
                  <a:close/>
                  <a:moveTo>
                    <a:pt x="277" y="257"/>
                  </a:moveTo>
                  <a:cubicBezTo>
                    <a:pt x="268" y="261"/>
                    <a:pt x="268" y="261"/>
                    <a:pt x="268" y="261"/>
                  </a:cubicBezTo>
                  <a:cubicBezTo>
                    <a:pt x="264" y="263"/>
                    <a:pt x="260" y="264"/>
                    <a:pt x="255" y="264"/>
                  </a:cubicBezTo>
                  <a:cubicBezTo>
                    <a:pt x="255" y="267"/>
                    <a:pt x="252" y="270"/>
                    <a:pt x="248" y="270"/>
                  </a:cubicBezTo>
                  <a:cubicBezTo>
                    <a:pt x="230" y="270"/>
                    <a:pt x="230" y="270"/>
                    <a:pt x="230" y="270"/>
                  </a:cubicBezTo>
                  <a:cubicBezTo>
                    <a:pt x="226" y="270"/>
                    <a:pt x="223" y="267"/>
                    <a:pt x="223" y="264"/>
                  </a:cubicBezTo>
                  <a:cubicBezTo>
                    <a:pt x="223" y="175"/>
                    <a:pt x="223" y="175"/>
                    <a:pt x="223" y="175"/>
                  </a:cubicBezTo>
                  <a:cubicBezTo>
                    <a:pt x="223" y="171"/>
                    <a:pt x="226" y="169"/>
                    <a:pt x="230" y="169"/>
                  </a:cubicBezTo>
                  <a:cubicBezTo>
                    <a:pt x="248" y="169"/>
                    <a:pt x="248" y="169"/>
                    <a:pt x="248" y="169"/>
                  </a:cubicBezTo>
                  <a:cubicBezTo>
                    <a:pt x="252" y="169"/>
                    <a:pt x="255" y="171"/>
                    <a:pt x="255" y="175"/>
                  </a:cubicBezTo>
                  <a:cubicBezTo>
                    <a:pt x="257" y="175"/>
                    <a:pt x="259" y="175"/>
                    <a:pt x="262" y="176"/>
                  </a:cubicBezTo>
                  <a:cubicBezTo>
                    <a:pt x="258" y="131"/>
                    <a:pt x="220" y="96"/>
                    <a:pt x="175" y="96"/>
                  </a:cubicBezTo>
                  <a:cubicBezTo>
                    <a:pt x="129" y="96"/>
                    <a:pt x="92" y="131"/>
                    <a:pt x="88" y="176"/>
                  </a:cubicBezTo>
                  <a:cubicBezTo>
                    <a:pt x="90" y="175"/>
                    <a:pt x="92" y="175"/>
                    <a:pt x="95" y="175"/>
                  </a:cubicBezTo>
                  <a:cubicBezTo>
                    <a:pt x="95" y="171"/>
                    <a:pt x="98" y="169"/>
                    <a:pt x="101" y="169"/>
                  </a:cubicBezTo>
                  <a:cubicBezTo>
                    <a:pt x="120" y="169"/>
                    <a:pt x="120" y="169"/>
                    <a:pt x="120" y="169"/>
                  </a:cubicBezTo>
                  <a:cubicBezTo>
                    <a:pt x="123" y="169"/>
                    <a:pt x="126" y="171"/>
                    <a:pt x="126" y="175"/>
                  </a:cubicBezTo>
                  <a:cubicBezTo>
                    <a:pt x="126" y="264"/>
                    <a:pt x="126" y="264"/>
                    <a:pt x="126" y="264"/>
                  </a:cubicBezTo>
                  <a:cubicBezTo>
                    <a:pt x="126" y="267"/>
                    <a:pt x="123" y="270"/>
                    <a:pt x="120" y="270"/>
                  </a:cubicBezTo>
                  <a:cubicBezTo>
                    <a:pt x="101" y="270"/>
                    <a:pt x="101" y="270"/>
                    <a:pt x="101" y="270"/>
                  </a:cubicBezTo>
                  <a:cubicBezTo>
                    <a:pt x="98" y="270"/>
                    <a:pt x="95" y="267"/>
                    <a:pt x="95" y="264"/>
                  </a:cubicBezTo>
                  <a:cubicBezTo>
                    <a:pt x="71" y="263"/>
                    <a:pt x="52" y="243"/>
                    <a:pt x="52" y="219"/>
                  </a:cubicBezTo>
                  <a:cubicBezTo>
                    <a:pt x="52" y="204"/>
                    <a:pt x="59" y="191"/>
                    <a:pt x="71" y="183"/>
                  </a:cubicBezTo>
                  <a:cubicBezTo>
                    <a:pt x="71" y="126"/>
                    <a:pt x="118" y="80"/>
                    <a:pt x="175" y="80"/>
                  </a:cubicBezTo>
                  <a:cubicBezTo>
                    <a:pt x="232" y="80"/>
                    <a:pt x="278" y="126"/>
                    <a:pt x="279" y="183"/>
                  </a:cubicBezTo>
                  <a:cubicBezTo>
                    <a:pt x="290" y="191"/>
                    <a:pt x="298" y="204"/>
                    <a:pt x="298" y="219"/>
                  </a:cubicBezTo>
                  <a:cubicBezTo>
                    <a:pt x="298" y="235"/>
                    <a:pt x="290" y="249"/>
                    <a:pt x="277" y="257"/>
                  </a:cubicBezTo>
                  <a:close/>
                </a:path>
              </a:pathLst>
            </a:custGeom>
            <a:solidFill>
              <a:schemeClr val="accent5"/>
            </a:solidFill>
            <a:ln>
              <a:noFill/>
            </a:ln>
          </p:spPr>
          <p:txBody>
            <a:bodyPr anchor="ctr"/>
            <a:lstStyle/>
            <a:p>
              <a:pPr algn="ctr"/>
            </a:p>
          </p:txBody>
        </p:sp>
        <p:sp>
          <p:nvSpPr>
            <p:cNvPr id="33" name="îṣļîḑé-Freeform: Shape 72"/>
            <p:cNvSpPr/>
            <p:nvPr/>
          </p:nvSpPr>
          <p:spPr bwMode="auto">
            <a:xfrm>
              <a:off x="4674209" y="2793565"/>
              <a:ext cx="717404" cy="717591"/>
            </a:xfrm>
            <a:custGeom>
              <a:avLst/>
              <a:gdLst>
                <a:gd name="T0" fmla="*/ 145 w 289"/>
                <a:gd name="T1" fmla="*/ 0 h 289"/>
                <a:gd name="T2" fmla="*/ 0 w 289"/>
                <a:gd name="T3" fmla="*/ 145 h 289"/>
                <a:gd name="T4" fmla="*/ 145 w 289"/>
                <a:gd name="T5" fmla="*/ 289 h 289"/>
                <a:gd name="T6" fmla="*/ 289 w 289"/>
                <a:gd name="T7" fmla="*/ 145 h 289"/>
                <a:gd name="T8" fmla="*/ 145 w 289"/>
                <a:gd name="T9" fmla="*/ 0 h 289"/>
                <a:gd name="T10" fmla="*/ 145 w 289"/>
                <a:gd name="T11" fmla="*/ 227 h 289"/>
                <a:gd name="T12" fmla="*/ 121 w 289"/>
                <a:gd name="T13" fmla="*/ 204 h 289"/>
                <a:gd name="T14" fmla="*/ 145 w 289"/>
                <a:gd name="T15" fmla="*/ 181 h 289"/>
                <a:gd name="T16" fmla="*/ 168 w 289"/>
                <a:gd name="T17" fmla="*/ 204 h 289"/>
                <a:gd name="T18" fmla="*/ 145 w 289"/>
                <a:gd name="T19" fmla="*/ 227 h 289"/>
                <a:gd name="T20" fmla="*/ 206 w 289"/>
                <a:gd name="T21" fmla="*/ 174 h 289"/>
                <a:gd name="T22" fmla="*/ 185 w 289"/>
                <a:gd name="T23" fmla="*/ 174 h 289"/>
                <a:gd name="T24" fmla="*/ 180 w 289"/>
                <a:gd name="T25" fmla="*/ 168 h 289"/>
                <a:gd name="T26" fmla="*/ 113 w 289"/>
                <a:gd name="T27" fmla="*/ 168 h 289"/>
                <a:gd name="T28" fmla="*/ 105 w 289"/>
                <a:gd name="T29" fmla="*/ 176 h 289"/>
                <a:gd name="T30" fmla="*/ 85 w 289"/>
                <a:gd name="T31" fmla="*/ 176 h 289"/>
                <a:gd name="T32" fmla="*/ 85 w 289"/>
                <a:gd name="T33" fmla="*/ 156 h 289"/>
                <a:gd name="T34" fmla="*/ 89 w 289"/>
                <a:gd name="T35" fmla="*/ 151 h 289"/>
                <a:gd name="T36" fmla="*/ 93 w 289"/>
                <a:gd name="T37" fmla="*/ 148 h 289"/>
                <a:gd name="T38" fmla="*/ 198 w 289"/>
                <a:gd name="T39" fmla="*/ 145 h 289"/>
                <a:gd name="T40" fmla="*/ 198 w 289"/>
                <a:gd name="T41" fmla="*/ 146 h 289"/>
                <a:gd name="T42" fmla="*/ 199 w 289"/>
                <a:gd name="T43" fmla="*/ 147 h 289"/>
                <a:gd name="T44" fmla="*/ 200 w 289"/>
                <a:gd name="T45" fmla="*/ 148 h 289"/>
                <a:gd name="T46" fmla="*/ 206 w 289"/>
                <a:gd name="T47" fmla="*/ 154 h 289"/>
                <a:gd name="T48" fmla="*/ 210 w 289"/>
                <a:gd name="T49" fmla="*/ 164 h 289"/>
                <a:gd name="T50" fmla="*/ 206 w 289"/>
                <a:gd name="T51" fmla="*/ 174 h 289"/>
                <a:gd name="T52" fmla="*/ 240 w 289"/>
                <a:gd name="T53" fmla="*/ 138 h 289"/>
                <a:gd name="T54" fmla="*/ 221 w 289"/>
                <a:gd name="T55" fmla="*/ 138 h 289"/>
                <a:gd name="T56" fmla="*/ 214 w 289"/>
                <a:gd name="T57" fmla="*/ 131 h 289"/>
                <a:gd name="T58" fmla="*/ 76 w 289"/>
                <a:gd name="T59" fmla="*/ 132 h 289"/>
                <a:gd name="T60" fmla="*/ 76 w 289"/>
                <a:gd name="T61" fmla="*/ 132 h 289"/>
                <a:gd name="T62" fmla="*/ 67 w 289"/>
                <a:gd name="T63" fmla="*/ 141 h 289"/>
                <a:gd name="T64" fmla="*/ 49 w 289"/>
                <a:gd name="T65" fmla="*/ 141 h 289"/>
                <a:gd name="T66" fmla="*/ 48 w 289"/>
                <a:gd name="T67" fmla="*/ 122 h 289"/>
                <a:gd name="T68" fmla="*/ 57 w 289"/>
                <a:gd name="T69" fmla="*/ 113 h 289"/>
                <a:gd name="T70" fmla="*/ 58 w 289"/>
                <a:gd name="T71" fmla="*/ 112 h 289"/>
                <a:gd name="T72" fmla="*/ 229 w 289"/>
                <a:gd name="T73" fmla="*/ 109 h 289"/>
                <a:gd name="T74" fmla="*/ 231 w 289"/>
                <a:gd name="T75" fmla="*/ 110 h 289"/>
                <a:gd name="T76" fmla="*/ 235 w 289"/>
                <a:gd name="T77" fmla="*/ 114 h 289"/>
                <a:gd name="T78" fmla="*/ 235 w 289"/>
                <a:gd name="T79" fmla="*/ 114 h 289"/>
                <a:gd name="T80" fmla="*/ 240 w 289"/>
                <a:gd name="T81" fmla="*/ 119 h 289"/>
                <a:gd name="T82" fmla="*/ 240 w 289"/>
                <a:gd name="T83" fmla="*/ 13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9" h="289">
                  <a:moveTo>
                    <a:pt x="145" y="0"/>
                  </a:moveTo>
                  <a:cubicBezTo>
                    <a:pt x="65" y="0"/>
                    <a:pt x="0" y="65"/>
                    <a:pt x="0" y="145"/>
                  </a:cubicBezTo>
                  <a:cubicBezTo>
                    <a:pt x="0" y="224"/>
                    <a:pt x="65" y="289"/>
                    <a:pt x="145" y="289"/>
                  </a:cubicBezTo>
                  <a:cubicBezTo>
                    <a:pt x="225" y="289"/>
                    <a:pt x="289" y="224"/>
                    <a:pt x="289" y="145"/>
                  </a:cubicBezTo>
                  <a:cubicBezTo>
                    <a:pt x="289" y="65"/>
                    <a:pt x="225" y="0"/>
                    <a:pt x="145" y="0"/>
                  </a:cubicBezTo>
                  <a:close/>
                  <a:moveTo>
                    <a:pt x="145" y="227"/>
                  </a:moveTo>
                  <a:cubicBezTo>
                    <a:pt x="132" y="227"/>
                    <a:pt x="121" y="217"/>
                    <a:pt x="121" y="204"/>
                  </a:cubicBezTo>
                  <a:cubicBezTo>
                    <a:pt x="121" y="191"/>
                    <a:pt x="132" y="181"/>
                    <a:pt x="145" y="181"/>
                  </a:cubicBezTo>
                  <a:cubicBezTo>
                    <a:pt x="158" y="181"/>
                    <a:pt x="168" y="191"/>
                    <a:pt x="168" y="204"/>
                  </a:cubicBezTo>
                  <a:cubicBezTo>
                    <a:pt x="168" y="217"/>
                    <a:pt x="158" y="227"/>
                    <a:pt x="145" y="227"/>
                  </a:cubicBezTo>
                  <a:close/>
                  <a:moveTo>
                    <a:pt x="206" y="174"/>
                  </a:moveTo>
                  <a:cubicBezTo>
                    <a:pt x="200" y="180"/>
                    <a:pt x="191" y="180"/>
                    <a:pt x="185" y="174"/>
                  </a:cubicBezTo>
                  <a:cubicBezTo>
                    <a:pt x="180" y="168"/>
                    <a:pt x="180" y="168"/>
                    <a:pt x="180" y="168"/>
                  </a:cubicBezTo>
                  <a:cubicBezTo>
                    <a:pt x="161" y="150"/>
                    <a:pt x="132" y="150"/>
                    <a:pt x="113" y="168"/>
                  </a:cubicBezTo>
                  <a:cubicBezTo>
                    <a:pt x="105" y="176"/>
                    <a:pt x="105" y="176"/>
                    <a:pt x="105" y="176"/>
                  </a:cubicBezTo>
                  <a:cubicBezTo>
                    <a:pt x="100" y="182"/>
                    <a:pt x="90" y="182"/>
                    <a:pt x="85" y="176"/>
                  </a:cubicBezTo>
                  <a:cubicBezTo>
                    <a:pt x="79" y="171"/>
                    <a:pt x="79" y="161"/>
                    <a:pt x="85" y="156"/>
                  </a:cubicBezTo>
                  <a:cubicBezTo>
                    <a:pt x="89" y="151"/>
                    <a:pt x="89" y="151"/>
                    <a:pt x="89" y="151"/>
                  </a:cubicBezTo>
                  <a:cubicBezTo>
                    <a:pt x="93" y="148"/>
                    <a:pt x="93" y="148"/>
                    <a:pt x="93" y="148"/>
                  </a:cubicBezTo>
                  <a:cubicBezTo>
                    <a:pt x="121" y="119"/>
                    <a:pt x="167" y="118"/>
                    <a:pt x="198" y="145"/>
                  </a:cubicBezTo>
                  <a:cubicBezTo>
                    <a:pt x="198" y="145"/>
                    <a:pt x="198" y="146"/>
                    <a:pt x="198" y="146"/>
                  </a:cubicBezTo>
                  <a:cubicBezTo>
                    <a:pt x="199" y="147"/>
                    <a:pt x="199" y="147"/>
                    <a:pt x="199" y="147"/>
                  </a:cubicBezTo>
                  <a:cubicBezTo>
                    <a:pt x="200" y="147"/>
                    <a:pt x="200" y="147"/>
                    <a:pt x="200" y="148"/>
                  </a:cubicBezTo>
                  <a:cubicBezTo>
                    <a:pt x="206" y="154"/>
                    <a:pt x="206" y="154"/>
                    <a:pt x="206" y="154"/>
                  </a:cubicBezTo>
                  <a:cubicBezTo>
                    <a:pt x="209" y="156"/>
                    <a:pt x="210" y="160"/>
                    <a:pt x="210" y="164"/>
                  </a:cubicBezTo>
                  <a:cubicBezTo>
                    <a:pt x="210" y="168"/>
                    <a:pt x="209" y="171"/>
                    <a:pt x="206" y="174"/>
                  </a:cubicBezTo>
                  <a:close/>
                  <a:moveTo>
                    <a:pt x="240" y="138"/>
                  </a:moveTo>
                  <a:cubicBezTo>
                    <a:pt x="235" y="143"/>
                    <a:pt x="226" y="143"/>
                    <a:pt x="221" y="138"/>
                  </a:cubicBezTo>
                  <a:cubicBezTo>
                    <a:pt x="214" y="131"/>
                    <a:pt x="214" y="131"/>
                    <a:pt x="214" y="131"/>
                  </a:cubicBezTo>
                  <a:cubicBezTo>
                    <a:pt x="176" y="94"/>
                    <a:pt x="115" y="95"/>
                    <a:pt x="76" y="132"/>
                  </a:cubicBezTo>
                  <a:cubicBezTo>
                    <a:pt x="76" y="132"/>
                    <a:pt x="76" y="132"/>
                    <a:pt x="76" y="132"/>
                  </a:cubicBezTo>
                  <a:cubicBezTo>
                    <a:pt x="67" y="141"/>
                    <a:pt x="67" y="141"/>
                    <a:pt x="67" y="141"/>
                  </a:cubicBezTo>
                  <a:cubicBezTo>
                    <a:pt x="62" y="146"/>
                    <a:pt x="54" y="146"/>
                    <a:pt x="49" y="141"/>
                  </a:cubicBezTo>
                  <a:cubicBezTo>
                    <a:pt x="43" y="135"/>
                    <a:pt x="43" y="127"/>
                    <a:pt x="48" y="122"/>
                  </a:cubicBezTo>
                  <a:cubicBezTo>
                    <a:pt x="57" y="113"/>
                    <a:pt x="57" y="113"/>
                    <a:pt x="57" y="113"/>
                  </a:cubicBezTo>
                  <a:cubicBezTo>
                    <a:pt x="57" y="113"/>
                    <a:pt x="58" y="113"/>
                    <a:pt x="58" y="112"/>
                  </a:cubicBezTo>
                  <a:cubicBezTo>
                    <a:pt x="105" y="67"/>
                    <a:pt x="180" y="65"/>
                    <a:pt x="229" y="109"/>
                  </a:cubicBezTo>
                  <a:cubicBezTo>
                    <a:pt x="230" y="109"/>
                    <a:pt x="231" y="110"/>
                    <a:pt x="231" y="110"/>
                  </a:cubicBezTo>
                  <a:cubicBezTo>
                    <a:pt x="235" y="114"/>
                    <a:pt x="235" y="114"/>
                    <a:pt x="235" y="114"/>
                  </a:cubicBezTo>
                  <a:cubicBezTo>
                    <a:pt x="235" y="114"/>
                    <a:pt x="235" y="114"/>
                    <a:pt x="235" y="114"/>
                  </a:cubicBezTo>
                  <a:cubicBezTo>
                    <a:pt x="240" y="119"/>
                    <a:pt x="240" y="119"/>
                    <a:pt x="240" y="119"/>
                  </a:cubicBezTo>
                  <a:cubicBezTo>
                    <a:pt x="245" y="124"/>
                    <a:pt x="245" y="133"/>
                    <a:pt x="240" y="138"/>
                  </a:cubicBezTo>
                  <a:close/>
                </a:path>
              </a:pathLst>
            </a:custGeom>
            <a:solidFill>
              <a:schemeClr val="accent4"/>
            </a:solidFill>
            <a:ln>
              <a:noFill/>
            </a:ln>
          </p:spPr>
          <p:txBody>
            <a:bodyPr anchor="ctr"/>
            <a:lstStyle/>
            <a:p>
              <a:pPr algn="ctr"/>
            </a:p>
          </p:txBody>
        </p:sp>
        <p:grpSp>
          <p:nvGrpSpPr>
            <p:cNvPr id="34" name="Group 73"/>
            <p:cNvGrpSpPr/>
            <p:nvPr/>
          </p:nvGrpSpPr>
          <p:grpSpPr>
            <a:xfrm>
              <a:off x="6990763" y="3670008"/>
              <a:ext cx="766699" cy="766891"/>
              <a:chOff x="7424738" y="3175000"/>
              <a:chExt cx="889000" cy="889000"/>
            </a:xfrm>
            <a:solidFill>
              <a:schemeClr val="accent4"/>
            </a:solidFill>
          </p:grpSpPr>
          <p:sp>
            <p:nvSpPr>
              <p:cNvPr id="121" name="îṣļîḑé-Rectangle 74"/>
              <p:cNvSpPr/>
              <p:nvPr/>
            </p:nvSpPr>
            <p:spPr bwMode="auto">
              <a:xfrm>
                <a:off x="7612063" y="3603625"/>
                <a:ext cx="74613" cy="31750"/>
              </a:xfrm>
              <a:prstGeom prst="rect">
                <a:avLst/>
              </a:prstGeom>
              <a:grpFill/>
              <a:ln>
                <a:noFill/>
              </a:ln>
            </p:spPr>
            <p:txBody>
              <a:bodyPr anchor="ctr"/>
              <a:lstStyle/>
              <a:p>
                <a:pPr algn="ctr"/>
              </a:p>
            </p:txBody>
          </p:sp>
          <p:sp>
            <p:nvSpPr>
              <p:cNvPr id="122" name="îṣļîḑé-Freeform: Shape 75"/>
              <p:cNvSpPr/>
              <p:nvPr/>
            </p:nvSpPr>
            <p:spPr bwMode="auto">
              <a:xfrm>
                <a:off x="7675563" y="3738563"/>
                <a:ext cx="76200" cy="76200"/>
              </a:xfrm>
              <a:custGeom>
                <a:avLst/>
                <a:gdLst>
                  <a:gd name="T0" fmla="*/ 0 w 48"/>
                  <a:gd name="T1" fmla="*/ 33 h 48"/>
                  <a:gd name="T2" fmla="*/ 14 w 48"/>
                  <a:gd name="T3" fmla="*/ 48 h 48"/>
                  <a:gd name="T4" fmla="*/ 48 w 48"/>
                  <a:gd name="T5" fmla="*/ 15 h 48"/>
                  <a:gd name="T6" fmla="*/ 34 w 48"/>
                  <a:gd name="T7" fmla="*/ 0 h 48"/>
                  <a:gd name="T8" fmla="*/ 0 w 48"/>
                  <a:gd name="T9" fmla="*/ 33 h 48"/>
                </a:gdLst>
                <a:ahLst/>
                <a:cxnLst>
                  <a:cxn ang="0">
                    <a:pos x="T0" y="T1"/>
                  </a:cxn>
                  <a:cxn ang="0">
                    <a:pos x="T2" y="T3"/>
                  </a:cxn>
                  <a:cxn ang="0">
                    <a:pos x="T4" y="T5"/>
                  </a:cxn>
                  <a:cxn ang="0">
                    <a:pos x="T6" y="T7"/>
                  </a:cxn>
                  <a:cxn ang="0">
                    <a:pos x="T8" y="T9"/>
                  </a:cxn>
                </a:cxnLst>
                <a:rect l="0" t="0" r="r" b="b"/>
                <a:pathLst>
                  <a:path w="48" h="48">
                    <a:moveTo>
                      <a:pt x="0" y="33"/>
                    </a:moveTo>
                    <a:lnTo>
                      <a:pt x="14" y="48"/>
                    </a:lnTo>
                    <a:lnTo>
                      <a:pt x="48" y="15"/>
                    </a:lnTo>
                    <a:lnTo>
                      <a:pt x="34" y="0"/>
                    </a:lnTo>
                    <a:lnTo>
                      <a:pt x="0" y="33"/>
                    </a:lnTo>
                    <a:close/>
                  </a:path>
                </a:pathLst>
              </a:custGeom>
              <a:grpFill/>
              <a:ln>
                <a:noFill/>
              </a:ln>
            </p:spPr>
            <p:txBody>
              <a:bodyPr anchor="ctr"/>
              <a:lstStyle/>
              <a:p>
                <a:pPr algn="ctr"/>
              </a:p>
            </p:txBody>
          </p:sp>
          <p:sp>
            <p:nvSpPr>
              <p:cNvPr id="123" name="îṣļîḑé-Freeform: Shape 76"/>
              <p:cNvSpPr/>
              <p:nvPr/>
            </p:nvSpPr>
            <p:spPr bwMode="auto">
              <a:xfrm>
                <a:off x="7675563" y="3425825"/>
                <a:ext cx="76200" cy="77788"/>
              </a:xfrm>
              <a:custGeom>
                <a:avLst/>
                <a:gdLst>
                  <a:gd name="T0" fmla="*/ 0 w 48"/>
                  <a:gd name="T1" fmla="*/ 14 h 49"/>
                  <a:gd name="T2" fmla="*/ 34 w 48"/>
                  <a:gd name="T3" fmla="*/ 49 h 49"/>
                  <a:gd name="T4" fmla="*/ 48 w 48"/>
                  <a:gd name="T5" fmla="*/ 34 h 49"/>
                  <a:gd name="T6" fmla="*/ 14 w 48"/>
                  <a:gd name="T7" fmla="*/ 0 h 49"/>
                  <a:gd name="T8" fmla="*/ 0 w 48"/>
                  <a:gd name="T9" fmla="*/ 14 h 49"/>
                </a:gdLst>
                <a:ahLst/>
                <a:cxnLst>
                  <a:cxn ang="0">
                    <a:pos x="T0" y="T1"/>
                  </a:cxn>
                  <a:cxn ang="0">
                    <a:pos x="T2" y="T3"/>
                  </a:cxn>
                  <a:cxn ang="0">
                    <a:pos x="T4" y="T5"/>
                  </a:cxn>
                  <a:cxn ang="0">
                    <a:pos x="T6" y="T7"/>
                  </a:cxn>
                  <a:cxn ang="0">
                    <a:pos x="T8" y="T9"/>
                  </a:cxn>
                </a:cxnLst>
                <a:rect l="0" t="0" r="r" b="b"/>
                <a:pathLst>
                  <a:path w="48" h="49">
                    <a:moveTo>
                      <a:pt x="0" y="14"/>
                    </a:moveTo>
                    <a:lnTo>
                      <a:pt x="34" y="49"/>
                    </a:lnTo>
                    <a:lnTo>
                      <a:pt x="48" y="34"/>
                    </a:lnTo>
                    <a:lnTo>
                      <a:pt x="14" y="0"/>
                    </a:lnTo>
                    <a:lnTo>
                      <a:pt x="0" y="14"/>
                    </a:lnTo>
                    <a:close/>
                  </a:path>
                </a:pathLst>
              </a:custGeom>
              <a:grpFill/>
              <a:ln>
                <a:noFill/>
              </a:ln>
            </p:spPr>
            <p:txBody>
              <a:bodyPr anchor="ctr"/>
              <a:lstStyle/>
              <a:p>
                <a:pPr algn="ctr"/>
              </a:p>
            </p:txBody>
          </p:sp>
          <p:sp>
            <p:nvSpPr>
              <p:cNvPr id="124" name="îṣļîḑé-Rectangle 77"/>
              <p:cNvSpPr/>
              <p:nvPr/>
            </p:nvSpPr>
            <p:spPr bwMode="auto">
              <a:xfrm>
                <a:off x="7853363" y="3362325"/>
                <a:ext cx="31750" cy="74613"/>
              </a:xfrm>
              <a:prstGeom prst="rect">
                <a:avLst/>
              </a:prstGeom>
              <a:grpFill/>
              <a:ln>
                <a:noFill/>
              </a:ln>
            </p:spPr>
            <p:txBody>
              <a:bodyPr anchor="ctr"/>
              <a:lstStyle/>
              <a:p>
                <a:pPr algn="ctr"/>
              </a:p>
            </p:txBody>
          </p:sp>
          <p:sp>
            <p:nvSpPr>
              <p:cNvPr id="125" name="îṣļîḑé-Freeform: Shape 78"/>
              <p:cNvSpPr/>
              <p:nvPr/>
            </p:nvSpPr>
            <p:spPr bwMode="auto">
              <a:xfrm>
                <a:off x="7988301" y="3425825"/>
                <a:ext cx="74613" cy="77788"/>
              </a:xfrm>
              <a:custGeom>
                <a:avLst/>
                <a:gdLst>
                  <a:gd name="T0" fmla="*/ 47 w 47"/>
                  <a:gd name="T1" fmla="*/ 14 h 49"/>
                  <a:gd name="T2" fmla="*/ 33 w 47"/>
                  <a:gd name="T3" fmla="*/ 0 h 49"/>
                  <a:gd name="T4" fmla="*/ 0 w 47"/>
                  <a:gd name="T5" fmla="*/ 34 h 49"/>
                  <a:gd name="T6" fmla="*/ 15 w 47"/>
                  <a:gd name="T7" fmla="*/ 49 h 49"/>
                  <a:gd name="T8" fmla="*/ 47 w 47"/>
                  <a:gd name="T9" fmla="*/ 14 h 49"/>
                </a:gdLst>
                <a:ahLst/>
                <a:cxnLst>
                  <a:cxn ang="0">
                    <a:pos x="T0" y="T1"/>
                  </a:cxn>
                  <a:cxn ang="0">
                    <a:pos x="T2" y="T3"/>
                  </a:cxn>
                  <a:cxn ang="0">
                    <a:pos x="T4" y="T5"/>
                  </a:cxn>
                  <a:cxn ang="0">
                    <a:pos x="T6" y="T7"/>
                  </a:cxn>
                  <a:cxn ang="0">
                    <a:pos x="T8" y="T9"/>
                  </a:cxn>
                </a:cxnLst>
                <a:rect l="0" t="0" r="r" b="b"/>
                <a:pathLst>
                  <a:path w="47" h="49">
                    <a:moveTo>
                      <a:pt x="47" y="14"/>
                    </a:moveTo>
                    <a:lnTo>
                      <a:pt x="33" y="0"/>
                    </a:lnTo>
                    <a:lnTo>
                      <a:pt x="0" y="34"/>
                    </a:lnTo>
                    <a:lnTo>
                      <a:pt x="15" y="49"/>
                    </a:lnTo>
                    <a:lnTo>
                      <a:pt x="47" y="14"/>
                    </a:lnTo>
                    <a:close/>
                  </a:path>
                </a:pathLst>
              </a:custGeom>
              <a:grpFill/>
              <a:ln>
                <a:noFill/>
              </a:ln>
            </p:spPr>
            <p:txBody>
              <a:bodyPr anchor="ctr"/>
              <a:lstStyle/>
              <a:p>
                <a:pPr algn="ctr"/>
              </a:p>
            </p:txBody>
          </p:sp>
          <p:sp>
            <p:nvSpPr>
              <p:cNvPr id="126" name="íṩľíḍè-Rectangle 79"/>
              <p:cNvSpPr/>
              <p:nvPr/>
            </p:nvSpPr>
            <p:spPr bwMode="auto">
              <a:xfrm>
                <a:off x="8051801" y="3603625"/>
                <a:ext cx="74613" cy="31750"/>
              </a:xfrm>
              <a:prstGeom prst="rect">
                <a:avLst/>
              </a:prstGeom>
              <a:grpFill/>
              <a:ln>
                <a:noFill/>
              </a:ln>
            </p:spPr>
            <p:txBody>
              <a:bodyPr anchor="ctr"/>
              <a:lstStyle/>
              <a:p>
                <a:pPr algn="ctr"/>
              </a:p>
            </p:txBody>
          </p:sp>
          <p:sp>
            <p:nvSpPr>
              <p:cNvPr id="127" name="íṩľíḍè-Freeform: Shape 80"/>
              <p:cNvSpPr/>
              <p:nvPr/>
            </p:nvSpPr>
            <p:spPr bwMode="auto">
              <a:xfrm>
                <a:off x="7988301" y="3738563"/>
                <a:ext cx="74613" cy="76200"/>
              </a:xfrm>
              <a:custGeom>
                <a:avLst/>
                <a:gdLst>
                  <a:gd name="T0" fmla="*/ 0 w 47"/>
                  <a:gd name="T1" fmla="*/ 15 h 48"/>
                  <a:gd name="T2" fmla="*/ 33 w 47"/>
                  <a:gd name="T3" fmla="*/ 48 h 48"/>
                  <a:gd name="T4" fmla="*/ 47 w 47"/>
                  <a:gd name="T5" fmla="*/ 33 h 48"/>
                  <a:gd name="T6" fmla="*/ 15 w 47"/>
                  <a:gd name="T7" fmla="*/ 0 h 48"/>
                  <a:gd name="T8" fmla="*/ 0 w 47"/>
                  <a:gd name="T9" fmla="*/ 15 h 48"/>
                </a:gdLst>
                <a:ahLst/>
                <a:cxnLst>
                  <a:cxn ang="0">
                    <a:pos x="T0" y="T1"/>
                  </a:cxn>
                  <a:cxn ang="0">
                    <a:pos x="T2" y="T3"/>
                  </a:cxn>
                  <a:cxn ang="0">
                    <a:pos x="T4" y="T5"/>
                  </a:cxn>
                  <a:cxn ang="0">
                    <a:pos x="T6" y="T7"/>
                  </a:cxn>
                  <a:cxn ang="0">
                    <a:pos x="T8" y="T9"/>
                  </a:cxn>
                </a:cxnLst>
                <a:rect l="0" t="0" r="r" b="b"/>
                <a:pathLst>
                  <a:path w="47" h="48">
                    <a:moveTo>
                      <a:pt x="0" y="15"/>
                    </a:moveTo>
                    <a:lnTo>
                      <a:pt x="33" y="48"/>
                    </a:lnTo>
                    <a:lnTo>
                      <a:pt x="47" y="33"/>
                    </a:lnTo>
                    <a:lnTo>
                      <a:pt x="15" y="0"/>
                    </a:lnTo>
                    <a:lnTo>
                      <a:pt x="0" y="15"/>
                    </a:lnTo>
                    <a:close/>
                  </a:path>
                </a:pathLst>
              </a:custGeom>
              <a:grpFill/>
              <a:ln>
                <a:noFill/>
              </a:ln>
            </p:spPr>
            <p:txBody>
              <a:bodyPr anchor="ctr"/>
              <a:lstStyle/>
              <a:p>
                <a:pPr algn="ctr"/>
              </a:p>
            </p:txBody>
          </p:sp>
          <p:sp>
            <p:nvSpPr>
              <p:cNvPr id="128" name="íṩľíḍè-Freeform: Shape 81"/>
              <p:cNvSpPr/>
              <p:nvPr/>
            </p:nvSpPr>
            <p:spPr bwMode="auto">
              <a:xfrm>
                <a:off x="7424738" y="3175000"/>
                <a:ext cx="889000" cy="889000"/>
              </a:xfrm>
              <a:custGeom>
                <a:avLst/>
                <a:gdLst>
                  <a:gd name="T0" fmla="*/ 155 w 309"/>
                  <a:gd name="T1" fmla="*/ 0 h 309"/>
                  <a:gd name="T2" fmla="*/ 0 w 309"/>
                  <a:gd name="T3" fmla="*/ 155 h 309"/>
                  <a:gd name="T4" fmla="*/ 155 w 309"/>
                  <a:gd name="T5" fmla="*/ 309 h 309"/>
                  <a:gd name="T6" fmla="*/ 309 w 309"/>
                  <a:gd name="T7" fmla="*/ 155 h 309"/>
                  <a:gd name="T8" fmla="*/ 155 w 309"/>
                  <a:gd name="T9" fmla="*/ 0 h 309"/>
                  <a:gd name="T10" fmla="*/ 155 w 309"/>
                  <a:gd name="T11" fmla="*/ 253 h 309"/>
                  <a:gd name="T12" fmla="*/ 56 w 309"/>
                  <a:gd name="T13" fmla="*/ 155 h 309"/>
                  <a:gd name="T14" fmla="*/ 155 w 309"/>
                  <a:gd name="T15" fmla="*/ 57 h 309"/>
                  <a:gd name="T16" fmla="*/ 253 w 309"/>
                  <a:gd name="T17" fmla="*/ 155 h 309"/>
                  <a:gd name="T18" fmla="*/ 155 w 309"/>
                  <a:gd name="T19" fmla="*/ 253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9" h="309">
                    <a:moveTo>
                      <a:pt x="155" y="0"/>
                    </a:moveTo>
                    <a:cubicBezTo>
                      <a:pt x="69" y="0"/>
                      <a:pt x="0" y="70"/>
                      <a:pt x="0" y="155"/>
                    </a:cubicBezTo>
                    <a:cubicBezTo>
                      <a:pt x="0" y="240"/>
                      <a:pt x="69" y="309"/>
                      <a:pt x="155" y="309"/>
                    </a:cubicBezTo>
                    <a:cubicBezTo>
                      <a:pt x="240" y="309"/>
                      <a:pt x="309" y="240"/>
                      <a:pt x="309" y="155"/>
                    </a:cubicBezTo>
                    <a:cubicBezTo>
                      <a:pt x="309" y="70"/>
                      <a:pt x="240" y="0"/>
                      <a:pt x="155" y="0"/>
                    </a:cubicBezTo>
                    <a:close/>
                    <a:moveTo>
                      <a:pt x="155" y="253"/>
                    </a:moveTo>
                    <a:cubicBezTo>
                      <a:pt x="100" y="253"/>
                      <a:pt x="56" y="209"/>
                      <a:pt x="56" y="155"/>
                    </a:cubicBezTo>
                    <a:cubicBezTo>
                      <a:pt x="56" y="101"/>
                      <a:pt x="100" y="57"/>
                      <a:pt x="155" y="57"/>
                    </a:cubicBezTo>
                    <a:cubicBezTo>
                      <a:pt x="209" y="57"/>
                      <a:pt x="253" y="101"/>
                      <a:pt x="253" y="155"/>
                    </a:cubicBezTo>
                    <a:cubicBezTo>
                      <a:pt x="253" y="209"/>
                      <a:pt x="209" y="253"/>
                      <a:pt x="155" y="253"/>
                    </a:cubicBezTo>
                    <a:close/>
                  </a:path>
                </a:pathLst>
              </a:custGeom>
              <a:grpFill/>
              <a:ln>
                <a:noFill/>
              </a:ln>
            </p:spPr>
            <p:txBody>
              <a:bodyPr anchor="ctr"/>
              <a:lstStyle/>
              <a:p>
                <a:pPr algn="ctr"/>
              </a:p>
            </p:txBody>
          </p:sp>
          <p:sp>
            <p:nvSpPr>
              <p:cNvPr id="129" name="íṩľíḍè-Rectangle 82"/>
              <p:cNvSpPr/>
              <p:nvPr/>
            </p:nvSpPr>
            <p:spPr bwMode="auto">
              <a:xfrm>
                <a:off x="7853363" y="3805238"/>
                <a:ext cx="31750" cy="74613"/>
              </a:xfrm>
              <a:prstGeom prst="rect">
                <a:avLst/>
              </a:prstGeom>
              <a:grpFill/>
              <a:ln>
                <a:noFill/>
              </a:ln>
            </p:spPr>
            <p:txBody>
              <a:bodyPr anchor="ctr"/>
              <a:lstStyle/>
              <a:p>
                <a:pPr algn="ctr"/>
              </a:p>
            </p:txBody>
          </p:sp>
          <p:sp>
            <p:nvSpPr>
              <p:cNvPr id="130" name="íṩľíḍè-Freeform: Shape 83"/>
              <p:cNvSpPr/>
              <p:nvPr/>
            </p:nvSpPr>
            <p:spPr bwMode="auto">
              <a:xfrm>
                <a:off x="7800976" y="3514725"/>
                <a:ext cx="182563" cy="131763"/>
              </a:xfrm>
              <a:custGeom>
                <a:avLst/>
                <a:gdLst>
                  <a:gd name="T0" fmla="*/ 46 w 115"/>
                  <a:gd name="T1" fmla="*/ 54 h 83"/>
                  <a:gd name="T2" fmla="*/ 15 w 115"/>
                  <a:gd name="T3" fmla="*/ 25 h 83"/>
                  <a:gd name="T4" fmla="*/ 0 w 115"/>
                  <a:gd name="T5" fmla="*/ 40 h 83"/>
                  <a:gd name="T6" fmla="*/ 46 w 115"/>
                  <a:gd name="T7" fmla="*/ 83 h 83"/>
                  <a:gd name="T8" fmla="*/ 115 w 115"/>
                  <a:gd name="T9" fmla="*/ 15 h 83"/>
                  <a:gd name="T10" fmla="*/ 100 w 115"/>
                  <a:gd name="T11" fmla="*/ 0 h 83"/>
                  <a:gd name="T12" fmla="*/ 46 w 115"/>
                  <a:gd name="T13" fmla="*/ 54 h 83"/>
                </a:gdLst>
                <a:ahLst/>
                <a:cxnLst>
                  <a:cxn ang="0">
                    <a:pos x="T0" y="T1"/>
                  </a:cxn>
                  <a:cxn ang="0">
                    <a:pos x="T2" y="T3"/>
                  </a:cxn>
                  <a:cxn ang="0">
                    <a:pos x="T4" y="T5"/>
                  </a:cxn>
                  <a:cxn ang="0">
                    <a:pos x="T6" y="T7"/>
                  </a:cxn>
                  <a:cxn ang="0">
                    <a:pos x="T8" y="T9"/>
                  </a:cxn>
                  <a:cxn ang="0">
                    <a:pos x="T10" y="T11"/>
                  </a:cxn>
                  <a:cxn ang="0">
                    <a:pos x="T12" y="T13"/>
                  </a:cxn>
                </a:cxnLst>
                <a:rect l="0" t="0" r="r" b="b"/>
                <a:pathLst>
                  <a:path w="115" h="83">
                    <a:moveTo>
                      <a:pt x="46" y="54"/>
                    </a:moveTo>
                    <a:lnTo>
                      <a:pt x="15" y="25"/>
                    </a:lnTo>
                    <a:lnTo>
                      <a:pt x="0" y="40"/>
                    </a:lnTo>
                    <a:lnTo>
                      <a:pt x="46" y="83"/>
                    </a:lnTo>
                    <a:lnTo>
                      <a:pt x="115" y="15"/>
                    </a:lnTo>
                    <a:lnTo>
                      <a:pt x="100" y="0"/>
                    </a:lnTo>
                    <a:lnTo>
                      <a:pt x="46" y="54"/>
                    </a:lnTo>
                    <a:close/>
                  </a:path>
                </a:pathLst>
              </a:custGeom>
              <a:grpFill/>
              <a:ln>
                <a:noFill/>
              </a:ln>
            </p:spPr>
            <p:txBody>
              <a:bodyPr anchor="ctr"/>
              <a:lstStyle/>
              <a:p>
                <a:pPr algn="ctr"/>
              </a:p>
            </p:txBody>
          </p:sp>
        </p:grpSp>
        <p:grpSp>
          <p:nvGrpSpPr>
            <p:cNvPr id="35" name="Group 84"/>
            <p:cNvGrpSpPr/>
            <p:nvPr/>
          </p:nvGrpSpPr>
          <p:grpSpPr>
            <a:xfrm>
              <a:off x="6582724" y="4531383"/>
              <a:ext cx="765324" cy="765520"/>
              <a:chOff x="6951663" y="4173538"/>
              <a:chExt cx="887413" cy="887413"/>
            </a:xfrm>
            <a:solidFill>
              <a:schemeClr val="accent3"/>
            </a:solidFill>
          </p:grpSpPr>
          <p:sp>
            <p:nvSpPr>
              <p:cNvPr id="119" name="íṩľíḍè-Freeform: Shape 85"/>
              <p:cNvSpPr/>
              <p:nvPr/>
            </p:nvSpPr>
            <p:spPr bwMode="auto">
              <a:xfrm>
                <a:off x="7597776" y="4640263"/>
                <a:ext cx="77788" cy="114300"/>
              </a:xfrm>
              <a:custGeom>
                <a:avLst/>
                <a:gdLst>
                  <a:gd name="T0" fmla="*/ 9 w 27"/>
                  <a:gd name="T1" fmla="*/ 0 h 40"/>
                  <a:gd name="T2" fmla="*/ 9 w 27"/>
                  <a:gd name="T3" fmla="*/ 0 h 40"/>
                  <a:gd name="T4" fmla="*/ 0 w 27"/>
                  <a:gd name="T5" fmla="*/ 39 h 40"/>
                  <a:gd name="T6" fmla="*/ 6 w 27"/>
                  <a:gd name="T7" fmla="*/ 40 h 40"/>
                  <a:gd name="T8" fmla="*/ 27 w 27"/>
                  <a:gd name="T9" fmla="*/ 20 h 40"/>
                  <a:gd name="T10" fmla="*/ 9 w 27"/>
                  <a:gd name="T11" fmla="*/ 0 h 40"/>
                </a:gdLst>
                <a:ahLst/>
                <a:cxnLst>
                  <a:cxn ang="0">
                    <a:pos x="T0" y="T1"/>
                  </a:cxn>
                  <a:cxn ang="0">
                    <a:pos x="T2" y="T3"/>
                  </a:cxn>
                  <a:cxn ang="0">
                    <a:pos x="T4" y="T5"/>
                  </a:cxn>
                  <a:cxn ang="0">
                    <a:pos x="T6" y="T7"/>
                  </a:cxn>
                  <a:cxn ang="0">
                    <a:pos x="T8" y="T9"/>
                  </a:cxn>
                  <a:cxn ang="0">
                    <a:pos x="T10" y="T11"/>
                  </a:cxn>
                </a:cxnLst>
                <a:rect l="0" t="0" r="r" b="b"/>
                <a:pathLst>
                  <a:path w="27" h="40">
                    <a:moveTo>
                      <a:pt x="9" y="0"/>
                    </a:moveTo>
                    <a:cubicBezTo>
                      <a:pt x="9" y="0"/>
                      <a:pt x="9" y="0"/>
                      <a:pt x="9" y="0"/>
                    </a:cubicBezTo>
                    <a:cubicBezTo>
                      <a:pt x="9" y="14"/>
                      <a:pt x="6" y="27"/>
                      <a:pt x="0" y="39"/>
                    </a:cubicBezTo>
                    <a:cubicBezTo>
                      <a:pt x="2" y="40"/>
                      <a:pt x="4" y="40"/>
                      <a:pt x="6" y="40"/>
                    </a:cubicBezTo>
                    <a:cubicBezTo>
                      <a:pt x="17" y="40"/>
                      <a:pt x="27" y="31"/>
                      <a:pt x="27" y="20"/>
                    </a:cubicBezTo>
                    <a:cubicBezTo>
                      <a:pt x="27" y="10"/>
                      <a:pt x="19" y="1"/>
                      <a:pt x="9" y="0"/>
                    </a:cubicBezTo>
                    <a:close/>
                  </a:path>
                </a:pathLst>
              </a:custGeom>
              <a:grpFill/>
              <a:ln>
                <a:noFill/>
              </a:ln>
            </p:spPr>
            <p:txBody>
              <a:bodyPr anchor="ctr"/>
              <a:lstStyle/>
              <a:p>
                <a:pPr algn="ctr"/>
              </a:p>
            </p:txBody>
          </p:sp>
          <p:sp>
            <p:nvSpPr>
              <p:cNvPr id="120" name="íṩľíḍè-Freeform: Shape 86"/>
              <p:cNvSpPr/>
              <p:nvPr/>
            </p:nvSpPr>
            <p:spPr bwMode="auto">
              <a:xfrm>
                <a:off x="6951663" y="4173538"/>
                <a:ext cx="887413" cy="887413"/>
              </a:xfrm>
              <a:custGeom>
                <a:avLst/>
                <a:gdLst>
                  <a:gd name="T0" fmla="*/ 154 w 308"/>
                  <a:gd name="T1" fmla="*/ 0 h 308"/>
                  <a:gd name="T2" fmla="*/ 0 w 308"/>
                  <a:gd name="T3" fmla="*/ 154 h 308"/>
                  <a:gd name="T4" fmla="*/ 154 w 308"/>
                  <a:gd name="T5" fmla="*/ 308 h 308"/>
                  <a:gd name="T6" fmla="*/ 308 w 308"/>
                  <a:gd name="T7" fmla="*/ 154 h 308"/>
                  <a:gd name="T8" fmla="*/ 154 w 308"/>
                  <a:gd name="T9" fmla="*/ 0 h 308"/>
                  <a:gd name="T10" fmla="*/ 165 w 308"/>
                  <a:gd name="T11" fmla="*/ 62 h 308"/>
                  <a:gd name="T12" fmla="*/ 174 w 308"/>
                  <a:gd name="T13" fmla="*/ 77 h 308"/>
                  <a:gd name="T14" fmla="*/ 174 w 308"/>
                  <a:gd name="T15" fmla="*/ 90 h 308"/>
                  <a:gd name="T16" fmla="*/ 182 w 308"/>
                  <a:gd name="T17" fmla="*/ 107 h 308"/>
                  <a:gd name="T18" fmla="*/ 169 w 308"/>
                  <a:gd name="T19" fmla="*/ 136 h 308"/>
                  <a:gd name="T20" fmla="*/ 164 w 308"/>
                  <a:gd name="T21" fmla="*/ 120 h 308"/>
                  <a:gd name="T22" fmla="*/ 156 w 308"/>
                  <a:gd name="T23" fmla="*/ 91 h 308"/>
                  <a:gd name="T24" fmla="*/ 165 w 308"/>
                  <a:gd name="T25" fmla="*/ 62 h 308"/>
                  <a:gd name="T26" fmla="*/ 117 w 308"/>
                  <a:gd name="T27" fmla="*/ 62 h 308"/>
                  <a:gd name="T28" fmla="*/ 125 w 308"/>
                  <a:gd name="T29" fmla="*/ 77 h 308"/>
                  <a:gd name="T30" fmla="*/ 126 w 308"/>
                  <a:gd name="T31" fmla="*/ 90 h 308"/>
                  <a:gd name="T32" fmla="*/ 134 w 308"/>
                  <a:gd name="T33" fmla="*/ 107 h 308"/>
                  <a:gd name="T34" fmla="*/ 120 w 308"/>
                  <a:gd name="T35" fmla="*/ 136 h 308"/>
                  <a:gd name="T36" fmla="*/ 116 w 308"/>
                  <a:gd name="T37" fmla="*/ 120 h 308"/>
                  <a:gd name="T38" fmla="*/ 108 w 308"/>
                  <a:gd name="T39" fmla="*/ 91 h 308"/>
                  <a:gd name="T40" fmla="*/ 117 w 308"/>
                  <a:gd name="T41" fmla="*/ 62 h 308"/>
                  <a:gd name="T42" fmla="*/ 230 w 308"/>
                  <a:gd name="T43" fmla="*/ 218 h 308"/>
                  <a:gd name="T44" fmla="*/ 215 w 308"/>
                  <a:gd name="T45" fmla="*/ 215 h 308"/>
                  <a:gd name="T46" fmla="*/ 147 w 308"/>
                  <a:gd name="T47" fmla="*/ 247 h 308"/>
                  <a:gd name="T48" fmla="*/ 62 w 308"/>
                  <a:gd name="T49" fmla="*/ 162 h 308"/>
                  <a:gd name="T50" fmla="*/ 63 w 308"/>
                  <a:gd name="T51" fmla="*/ 146 h 308"/>
                  <a:gd name="T52" fmla="*/ 232 w 308"/>
                  <a:gd name="T53" fmla="*/ 146 h 308"/>
                  <a:gd name="T54" fmla="*/ 232 w 308"/>
                  <a:gd name="T55" fmla="*/ 146 h 308"/>
                  <a:gd name="T56" fmla="*/ 266 w 308"/>
                  <a:gd name="T57" fmla="*/ 182 h 308"/>
                  <a:gd name="T58" fmla="*/ 230 w 308"/>
                  <a:gd name="T59" fmla="*/ 21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8" h="308">
                    <a:moveTo>
                      <a:pt x="154" y="0"/>
                    </a:moveTo>
                    <a:cubicBezTo>
                      <a:pt x="69" y="0"/>
                      <a:pt x="0" y="69"/>
                      <a:pt x="0" y="154"/>
                    </a:cubicBezTo>
                    <a:cubicBezTo>
                      <a:pt x="0" y="239"/>
                      <a:pt x="69" y="308"/>
                      <a:pt x="154" y="308"/>
                    </a:cubicBezTo>
                    <a:cubicBezTo>
                      <a:pt x="239" y="308"/>
                      <a:pt x="308" y="239"/>
                      <a:pt x="308" y="154"/>
                    </a:cubicBezTo>
                    <a:cubicBezTo>
                      <a:pt x="308" y="69"/>
                      <a:pt x="239" y="0"/>
                      <a:pt x="154" y="0"/>
                    </a:cubicBezTo>
                    <a:close/>
                    <a:moveTo>
                      <a:pt x="165" y="62"/>
                    </a:moveTo>
                    <a:cubicBezTo>
                      <a:pt x="174" y="56"/>
                      <a:pt x="183" y="71"/>
                      <a:pt x="174" y="77"/>
                    </a:cubicBezTo>
                    <a:cubicBezTo>
                      <a:pt x="169" y="79"/>
                      <a:pt x="172" y="86"/>
                      <a:pt x="174" y="90"/>
                    </a:cubicBezTo>
                    <a:cubicBezTo>
                      <a:pt x="177" y="95"/>
                      <a:pt x="181" y="101"/>
                      <a:pt x="182" y="107"/>
                    </a:cubicBezTo>
                    <a:cubicBezTo>
                      <a:pt x="185" y="119"/>
                      <a:pt x="181" y="132"/>
                      <a:pt x="169" y="136"/>
                    </a:cubicBezTo>
                    <a:cubicBezTo>
                      <a:pt x="158" y="140"/>
                      <a:pt x="153" y="123"/>
                      <a:pt x="164" y="120"/>
                    </a:cubicBezTo>
                    <a:cubicBezTo>
                      <a:pt x="172" y="117"/>
                      <a:pt x="157" y="95"/>
                      <a:pt x="156" y="91"/>
                    </a:cubicBezTo>
                    <a:cubicBezTo>
                      <a:pt x="152" y="80"/>
                      <a:pt x="154" y="68"/>
                      <a:pt x="165" y="62"/>
                    </a:cubicBezTo>
                    <a:close/>
                    <a:moveTo>
                      <a:pt x="117" y="62"/>
                    </a:moveTo>
                    <a:cubicBezTo>
                      <a:pt x="126" y="56"/>
                      <a:pt x="135" y="71"/>
                      <a:pt x="125" y="77"/>
                    </a:cubicBezTo>
                    <a:cubicBezTo>
                      <a:pt x="121" y="79"/>
                      <a:pt x="124" y="86"/>
                      <a:pt x="126" y="90"/>
                    </a:cubicBezTo>
                    <a:cubicBezTo>
                      <a:pt x="129" y="95"/>
                      <a:pt x="133" y="101"/>
                      <a:pt x="134" y="107"/>
                    </a:cubicBezTo>
                    <a:cubicBezTo>
                      <a:pt x="137" y="119"/>
                      <a:pt x="133" y="132"/>
                      <a:pt x="120" y="136"/>
                    </a:cubicBezTo>
                    <a:cubicBezTo>
                      <a:pt x="110" y="140"/>
                      <a:pt x="105" y="123"/>
                      <a:pt x="116" y="120"/>
                    </a:cubicBezTo>
                    <a:cubicBezTo>
                      <a:pt x="124" y="117"/>
                      <a:pt x="109" y="95"/>
                      <a:pt x="108" y="91"/>
                    </a:cubicBezTo>
                    <a:cubicBezTo>
                      <a:pt x="104" y="80"/>
                      <a:pt x="106" y="68"/>
                      <a:pt x="117" y="62"/>
                    </a:cubicBezTo>
                    <a:close/>
                    <a:moveTo>
                      <a:pt x="230" y="218"/>
                    </a:moveTo>
                    <a:cubicBezTo>
                      <a:pt x="225" y="218"/>
                      <a:pt x="219" y="217"/>
                      <a:pt x="215" y="215"/>
                    </a:cubicBezTo>
                    <a:cubicBezTo>
                      <a:pt x="199" y="235"/>
                      <a:pt x="175" y="247"/>
                      <a:pt x="147" y="247"/>
                    </a:cubicBezTo>
                    <a:cubicBezTo>
                      <a:pt x="100" y="247"/>
                      <a:pt x="62" y="209"/>
                      <a:pt x="62" y="162"/>
                    </a:cubicBezTo>
                    <a:cubicBezTo>
                      <a:pt x="62" y="156"/>
                      <a:pt x="62" y="151"/>
                      <a:pt x="63" y="146"/>
                    </a:cubicBezTo>
                    <a:cubicBezTo>
                      <a:pt x="232" y="146"/>
                      <a:pt x="232" y="146"/>
                      <a:pt x="232" y="146"/>
                    </a:cubicBezTo>
                    <a:cubicBezTo>
                      <a:pt x="232" y="146"/>
                      <a:pt x="232" y="146"/>
                      <a:pt x="232" y="146"/>
                    </a:cubicBezTo>
                    <a:cubicBezTo>
                      <a:pt x="251" y="147"/>
                      <a:pt x="266" y="162"/>
                      <a:pt x="266" y="182"/>
                    </a:cubicBezTo>
                    <a:cubicBezTo>
                      <a:pt x="266" y="202"/>
                      <a:pt x="250" y="218"/>
                      <a:pt x="230" y="218"/>
                    </a:cubicBezTo>
                    <a:close/>
                  </a:path>
                </a:pathLst>
              </a:custGeom>
              <a:grpFill/>
              <a:ln>
                <a:noFill/>
              </a:ln>
            </p:spPr>
            <p:txBody>
              <a:bodyPr anchor="ctr"/>
              <a:lstStyle/>
              <a:p>
                <a:pPr algn="ctr"/>
              </a:p>
            </p:txBody>
          </p:sp>
        </p:grpSp>
        <p:grpSp>
          <p:nvGrpSpPr>
            <p:cNvPr id="36" name="Group 87"/>
            <p:cNvGrpSpPr/>
            <p:nvPr/>
          </p:nvGrpSpPr>
          <p:grpSpPr>
            <a:xfrm>
              <a:off x="4731726" y="4509495"/>
              <a:ext cx="772172" cy="769632"/>
              <a:chOff x="4805363" y="4148138"/>
              <a:chExt cx="895350" cy="892175"/>
            </a:xfrm>
            <a:solidFill>
              <a:schemeClr val="accent6"/>
            </a:solidFill>
          </p:grpSpPr>
          <p:sp>
            <p:nvSpPr>
              <p:cNvPr id="116" name="íṩľíḍè-Freeform: Shape 88"/>
              <p:cNvSpPr/>
              <p:nvPr/>
            </p:nvSpPr>
            <p:spPr bwMode="auto">
              <a:xfrm>
                <a:off x="5332413" y="4371975"/>
                <a:ext cx="103188" cy="66675"/>
              </a:xfrm>
              <a:custGeom>
                <a:avLst/>
                <a:gdLst>
                  <a:gd name="T0" fmla="*/ 36 w 36"/>
                  <a:gd name="T1" fmla="*/ 2 h 23"/>
                  <a:gd name="T2" fmla="*/ 34 w 36"/>
                  <a:gd name="T3" fmla="*/ 1 h 23"/>
                  <a:gd name="T4" fmla="*/ 0 w 36"/>
                  <a:gd name="T5" fmla="*/ 23 h 23"/>
                  <a:gd name="T6" fmla="*/ 22 w 36"/>
                  <a:gd name="T7" fmla="*/ 15 h 23"/>
                  <a:gd name="T8" fmla="*/ 32 w 36"/>
                  <a:gd name="T9" fmla="*/ 6 h 23"/>
                  <a:gd name="T10" fmla="*/ 36 w 36"/>
                  <a:gd name="T11" fmla="*/ 2 h 23"/>
                </a:gdLst>
                <a:ahLst/>
                <a:cxnLst>
                  <a:cxn ang="0">
                    <a:pos x="T0" y="T1"/>
                  </a:cxn>
                  <a:cxn ang="0">
                    <a:pos x="T2" y="T3"/>
                  </a:cxn>
                  <a:cxn ang="0">
                    <a:pos x="T4" y="T5"/>
                  </a:cxn>
                  <a:cxn ang="0">
                    <a:pos x="T6" y="T7"/>
                  </a:cxn>
                  <a:cxn ang="0">
                    <a:pos x="T8" y="T9"/>
                  </a:cxn>
                  <a:cxn ang="0">
                    <a:pos x="T10" y="T11"/>
                  </a:cxn>
                </a:cxnLst>
                <a:rect l="0" t="0" r="r" b="b"/>
                <a:pathLst>
                  <a:path w="36" h="23">
                    <a:moveTo>
                      <a:pt x="36" y="2"/>
                    </a:moveTo>
                    <a:cubicBezTo>
                      <a:pt x="35" y="2"/>
                      <a:pt x="35" y="1"/>
                      <a:pt x="34" y="1"/>
                    </a:cubicBezTo>
                    <a:cubicBezTo>
                      <a:pt x="19" y="0"/>
                      <a:pt x="5" y="9"/>
                      <a:pt x="0" y="23"/>
                    </a:cubicBezTo>
                    <a:cubicBezTo>
                      <a:pt x="8" y="22"/>
                      <a:pt x="15" y="19"/>
                      <a:pt x="22" y="15"/>
                    </a:cubicBezTo>
                    <a:cubicBezTo>
                      <a:pt x="25" y="12"/>
                      <a:pt x="29" y="10"/>
                      <a:pt x="32" y="6"/>
                    </a:cubicBezTo>
                    <a:cubicBezTo>
                      <a:pt x="32" y="6"/>
                      <a:pt x="35" y="3"/>
                      <a:pt x="36" y="2"/>
                    </a:cubicBezTo>
                    <a:close/>
                  </a:path>
                </a:pathLst>
              </a:custGeom>
              <a:grpFill/>
              <a:ln>
                <a:noFill/>
              </a:ln>
            </p:spPr>
            <p:txBody>
              <a:bodyPr anchor="ctr"/>
              <a:lstStyle/>
              <a:p>
                <a:pPr algn="ctr"/>
              </a:p>
            </p:txBody>
          </p:sp>
          <p:sp>
            <p:nvSpPr>
              <p:cNvPr id="117" name="íṩľíḍè-Freeform: Shape 89"/>
              <p:cNvSpPr/>
              <p:nvPr/>
            </p:nvSpPr>
            <p:spPr bwMode="auto">
              <a:xfrm>
                <a:off x="5067301" y="4371975"/>
                <a:ext cx="103188" cy="66675"/>
              </a:xfrm>
              <a:custGeom>
                <a:avLst/>
                <a:gdLst>
                  <a:gd name="T0" fmla="*/ 4 w 36"/>
                  <a:gd name="T1" fmla="*/ 6 h 23"/>
                  <a:gd name="T2" fmla="*/ 14 w 36"/>
                  <a:gd name="T3" fmla="*/ 15 h 23"/>
                  <a:gd name="T4" fmla="*/ 36 w 36"/>
                  <a:gd name="T5" fmla="*/ 23 h 23"/>
                  <a:gd name="T6" fmla="*/ 2 w 36"/>
                  <a:gd name="T7" fmla="*/ 1 h 23"/>
                  <a:gd name="T8" fmla="*/ 0 w 36"/>
                  <a:gd name="T9" fmla="*/ 2 h 23"/>
                  <a:gd name="T10" fmla="*/ 4 w 36"/>
                  <a:gd name="T11" fmla="*/ 6 h 23"/>
                </a:gdLst>
                <a:ahLst/>
                <a:cxnLst>
                  <a:cxn ang="0">
                    <a:pos x="T0" y="T1"/>
                  </a:cxn>
                  <a:cxn ang="0">
                    <a:pos x="T2" y="T3"/>
                  </a:cxn>
                  <a:cxn ang="0">
                    <a:pos x="T4" y="T5"/>
                  </a:cxn>
                  <a:cxn ang="0">
                    <a:pos x="T6" y="T7"/>
                  </a:cxn>
                  <a:cxn ang="0">
                    <a:pos x="T8" y="T9"/>
                  </a:cxn>
                  <a:cxn ang="0">
                    <a:pos x="T10" y="T11"/>
                  </a:cxn>
                </a:cxnLst>
                <a:rect l="0" t="0" r="r" b="b"/>
                <a:pathLst>
                  <a:path w="36" h="23">
                    <a:moveTo>
                      <a:pt x="4" y="6"/>
                    </a:moveTo>
                    <a:cubicBezTo>
                      <a:pt x="7" y="10"/>
                      <a:pt x="10" y="12"/>
                      <a:pt x="14" y="15"/>
                    </a:cubicBezTo>
                    <a:cubicBezTo>
                      <a:pt x="21" y="19"/>
                      <a:pt x="28" y="22"/>
                      <a:pt x="36" y="23"/>
                    </a:cubicBezTo>
                    <a:cubicBezTo>
                      <a:pt x="31" y="9"/>
                      <a:pt x="17" y="0"/>
                      <a:pt x="2" y="1"/>
                    </a:cubicBezTo>
                    <a:cubicBezTo>
                      <a:pt x="1" y="1"/>
                      <a:pt x="1" y="2"/>
                      <a:pt x="0" y="2"/>
                    </a:cubicBezTo>
                    <a:cubicBezTo>
                      <a:pt x="1" y="3"/>
                      <a:pt x="3" y="6"/>
                      <a:pt x="4" y="6"/>
                    </a:cubicBezTo>
                    <a:close/>
                  </a:path>
                </a:pathLst>
              </a:custGeom>
              <a:grpFill/>
              <a:ln>
                <a:noFill/>
              </a:ln>
            </p:spPr>
            <p:txBody>
              <a:bodyPr anchor="ctr"/>
              <a:lstStyle/>
              <a:p>
                <a:pPr algn="ctr"/>
              </a:p>
            </p:txBody>
          </p:sp>
          <p:sp>
            <p:nvSpPr>
              <p:cNvPr id="118" name="íṩľíḍè-Freeform: Shape 90"/>
              <p:cNvSpPr/>
              <p:nvPr/>
            </p:nvSpPr>
            <p:spPr bwMode="auto">
              <a:xfrm>
                <a:off x="4805363" y="4148138"/>
                <a:ext cx="895350" cy="892175"/>
              </a:xfrm>
              <a:custGeom>
                <a:avLst/>
                <a:gdLst>
                  <a:gd name="T0" fmla="*/ 155 w 311"/>
                  <a:gd name="T1" fmla="*/ 0 h 310"/>
                  <a:gd name="T2" fmla="*/ 0 w 311"/>
                  <a:gd name="T3" fmla="*/ 155 h 310"/>
                  <a:gd name="T4" fmla="*/ 155 w 311"/>
                  <a:gd name="T5" fmla="*/ 310 h 310"/>
                  <a:gd name="T6" fmla="*/ 311 w 311"/>
                  <a:gd name="T7" fmla="*/ 155 h 310"/>
                  <a:gd name="T8" fmla="*/ 155 w 311"/>
                  <a:gd name="T9" fmla="*/ 0 h 310"/>
                  <a:gd name="T10" fmla="*/ 187 w 311"/>
                  <a:gd name="T11" fmla="*/ 73 h 310"/>
                  <a:gd name="T12" fmla="*/ 208 w 311"/>
                  <a:gd name="T13" fmla="*/ 65 h 310"/>
                  <a:gd name="T14" fmla="*/ 227 w 311"/>
                  <a:gd name="T15" fmla="*/ 67 h 310"/>
                  <a:gd name="T16" fmla="*/ 217 w 311"/>
                  <a:gd name="T17" fmla="*/ 102 h 310"/>
                  <a:gd name="T18" fmla="*/ 208 w 311"/>
                  <a:gd name="T19" fmla="*/ 108 h 310"/>
                  <a:gd name="T20" fmla="*/ 166 w 311"/>
                  <a:gd name="T21" fmla="*/ 108 h 310"/>
                  <a:gd name="T22" fmla="*/ 187 w 311"/>
                  <a:gd name="T23" fmla="*/ 73 h 310"/>
                  <a:gd name="T24" fmla="*/ 148 w 311"/>
                  <a:gd name="T25" fmla="*/ 92 h 310"/>
                  <a:gd name="T26" fmla="*/ 163 w 311"/>
                  <a:gd name="T27" fmla="*/ 92 h 310"/>
                  <a:gd name="T28" fmla="*/ 163 w 311"/>
                  <a:gd name="T29" fmla="*/ 108 h 310"/>
                  <a:gd name="T30" fmla="*/ 148 w 311"/>
                  <a:gd name="T31" fmla="*/ 108 h 310"/>
                  <a:gd name="T32" fmla="*/ 148 w 311"/>
                  <a:gd name="T33" fmla="*/ 92 h 310"/>
                  <a:gd name="T34" fmla="*/ 83 w 311"/>
                  <a:gd name="T35" fmla="*/ 67 h 310"/>
                  <a:gd name="T36" fmla="*/ 102 w 311"/>
                  <a:gd name="T37" fmla="*/ 65 h 310"/>
                  <a:gd name="T38" fmla="*/ 123 w 311"/>
                  <a:gd name="T39" fmla="*/ 73 h 310"/>
                  <a:gd name="T40" fmla="*/ 143 w 311"/>
                  <a:gd name="T41" fmla="*/ 108 h 310"/>
                  <a:gd name="T42" fmla="*/ 102 w 311"/>
                  <a:gd name="T43" fmla="*/ 108 h 310"/>
                  <a:gd name="T44" fmla="*/ 92 w 311"/>
                  <a:gd name="T45" fmla="*/ 102 h 310"/>
                  <a:gd name="T46" fmla="*/ 83 w 311"/>
                  <a:gd name="T47" fmla="*/ 67 h 310"/>
                  <a:gd name="T48" fmla="*/ 238 w 311"/>
                  <a:gd name="T49" fmla="*/ 245 h 310"/>
                  <a:gd name="T50" fmla="*/ 73 w 311"/>
                  <a:gd name="T51" fmla="*/ 245 h 310"/>
                  <a:gd name="T52" fmla="*/ 73 w 311"/>
                  <a:gd name="T53" fmla="*/ 114 h 310"/>
                  <a:gd name="T54" fmla="*/ 116 w 311"/>
                  <a:gd name="T55" fmla="*/ 114 h 310"/>
                  <a:gd name="T56" fmla="*/ 137 w 311"/>
                  <a:gd name="T57" fmla="*/ 114 h 310"/>
                  <a:gd name="T58" fmla="*/ 137 w 311"/>
                  <a:gd name="T59" fmla="*/ 118 h 310"/>
                  <a:gd name="T60" fmla="*/ 137 w 311"/>
                  <a:gd name="T61" fmla="*/ 183 h 310"/>
                  <a:gd name="T62" fmla="*/ 156 w 311"/>
                  <a:gd name="T63" fmla="*/ 167 h 310"/>
                  <a:gd name="T64" fmla="*/ 175 w 311"/>
                  <a:gd name="T65" fmla="*/ 183 h 310"/>
                  <a:gd name="T66" fmla="*/ 175 w 311"/>
                  <a:gd name="T67" fmla="*/ 117 h 310"/>
                  <a:gd name="T68" fmla="*/ 175 w 311"/>
                  <a:gd name="T69" fmla="*/ 114 h 310"/>
                  <a:gd name="T70" fmla="*/ 194 w 311"/>
                  <a:gd name="T71" fmla="*/ 114 h 310"/>
                  <a:gd name="T72" fmla="*/ 238 w 311"/>
                  <a:gd name="T73" fmla="*/ 114 h 310"/>
                  <a:gd name="T74" fmla="*/ 238 w 311"/>
                  <a:gd name="T75" fmla="*/ 245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0">
                    <a:moveTo>
                      <a:pt x="155" y="0"/>
                    </a:moveTo>
                    <a:cubicBezTo>
                      <a:pt x="70" y="0"/>
                      <a:pt x="0" y="69"/>
                      <a:pt x="0" y="155"/>
                    </a:cubicBezTo>
                    <a:cubicBezTo>
                      <a:pt x="0" y="240"/>
                      <a:pt x="70" y="310"/>
                      <a:pt x="155" y="310"/>
                    </a:cubicBezTo>
                    <a:cubicBezTo>
                      <a:pt x="241" y="310"/>
                      <a:pt x="311" y="240"/>
                      <a:pt x="311" y="155"/>
                    </a:cubicBezTo>
                    <a:cubicBezTo>
                      <a:pt x="311" y="69"/>
                      <a:pt x="241" y="0"/>
                      <a:pt x="155" y="0"/>
                    </a:cubicBezTo>
                    <a:close/>
                    <a:moveTo>
                      <a:pt x="187" y="73"/>
                    </a:moveTo>
                    <a:cubicBezTo>
                      <a:pt x="193" y="68"/>
                      <a:pt x="200" y="66"/>
                      <a:pt x="208" y="65"/>
                    </a:cubicBezTo>
                    <a:cubicBezTo>
                      <a:pt x="214" y="64"/>
                      <a:pt x="222" y="64"/>
                      <a:pt x="227" y="67"/>
                    </a:cubicBezTo>
                    <a:cubicBezTo>
                      <a:pt x="242" y="78"/>
                      <a:pt x="227" y="94"/>
                      <a:pt x="217" y="102"/>
                    </a:cubicBezTo>
                    <a:cubicBezTo>
                      <a:pt x="214" y="104"/>
                      <a:pt x="211" y="106"/>
                      <a:pt x="208" y="108"/>
                    </a:cubicBezTo>
                    <a:cubicBezTo>
                      <a:pt x="166" y="108"/>
                      <a:pt x="166" y="108"/>
                      <a:pt x="166" y="108"/>
                    </a:cubicBezTo>
                    <a:cubicBezTo>
                      <a:pt x="168" y="94"/>
                      <a:pt x="175" y="80"/>
                      <a:pt x="187" y="73"/>
                    </a:cubicBezTo>
                    <a:close/>
                    <a:moveTo>
                      <a:pt x="148" y="92"/>
                    </a:moveTo>
                    <a:cubicBezTo>
                      <a:pt x="148" y="82"/>
                      <a:pt x="163" y="82"/>
                      <a:pt x="163" y="92"/>
                    </a:cubicBezTo>
                    <a:cubicBezTo>
                      <a:pt x="163" y="108"/>
                      <a:pt x="163" y="108"/>
                      <a:pt x="163" y="108"/>
                    </a:cubicBezTo>
                    <a:cubicBezTo>
                      <a:pt x="148" y="108"/>
                      <a:pt x="148" y="108"/>
                      <a:pt x="148" y="108"/>
                    </a:cubicBezTo>
                    <a:lnTo>
                      <a:pt x="148" y="92"/>
                    </a:lnTo>
                    <a:close/>
                    <a:moveTo>
                      <a:pt x="83" y="67"/>
                    </a:moveTo>
                    <a:cubicBezTo>
                      <a:pt x="88" y="64"/>
                      <a:pt x="96" y="64"/>
                      <a:pt x="102" y="65"/>
                    </a:cubicBezTo>
                    <a:cubicBezTo>
                      <a:pt x="109" y="66"/>
                      <a:pt x="116" y="68"/>
                      <a:pt x="123" y="73"/>
                    </a:cubicBezTo>
                    <a:cubicBezTo>
                      <a:pt x="135" y="80"/>
                      <a:pt x="142" y="94"/>
                      <a:pt x="143" y="108"/>
                    </a:cubicBezTo>
                    <a:cubicBezTo>
                      <a:pt x="102" y="108"/>
                      <a:pt x="102" y="108"/>
                      <a:pt x="102" y="108"/>
                    </a:cubicBezTo>
                    <a:cubicBezTo>
                      <a:pt x="99" y="106"/>
                      <a:pt x="96" y="104"/>
                      <a:pt x="92" y="102"/>
                    </a:cubicBezTo>
                    <a:cubicBezTo>
                      <a:pt x="82" y="94"/>
                      <a:pt x="67" y="78"/>
                      <a:pt x="83" y="67"/>
                    </a:cubicBezTo>
                    <a:close/>
                    <a:moveTo>
                      <a:pt x="238" y="245"/>
                    </a:moveTo>
                    <a:cubicBezTo>
                      <a:pt x="73" y="245"/>
                      <a:pt x="73" y="245"/>
                      <a:pt x="73" y="245"/>
                    </a:cubicBezTo>
                    <a:cubicBezTo>
                      <a:pt x="73" y="114"/>
                      <a:pt x="73" y="114"/>
                      <a:pt x="73" y="114"/>
                    </a:cubicBezTo>
                    <a:cubicBezTo>
                      <a:pt x="116" y="114"/>
                      <a:pt x="116" y="114"/>
                      <a:pt x="116" y="114"/>
                    </a:cubicBezTo>
                    <a:cubicBezTo>
                      <a:pt x="137" y="114"/>
                      <a:pt x="137" y="114"/>
                      <a:pt x="137" y="114"/>
                    </a:cubicBezTo>
                    <a:cubicBezTo>
                      <a:pt x="137" y="118"/>
                      <a:pt x="137" y="118"/>
                      <a:pt x="137" y="118"/>
                    </a:cubicBezTo>
                    <a:cubicBezTo>
                      <a:pt x="137" y="183"/>
                      <a:pt x="137" y="183"/>
                      <a:pt x="137" y="183"/>
                    </a:cubicBezTo>
                    <a:cubicBezTo>
                      <a:pt x="156" y="167"/>
                      <a:pt x="156" y="167"/>
                      <a:pt x="156" y="167"/>
                    </a:cubicBezTo>
                    <a:cubicBezTo>
                      <a:pt x="175" y="183"/>
                      <a:pt x="175" y="183"/>
                      <a:pt x="175" y="183"/>
                    </a:cubicBezTo>
                    <a:cubicBezTo>
                      <a:pt x="175" y="117"/>
                      <a:pt x="175" y="117"/>
                      <a:pt x="175" y="117"/>
                    </a:cubicBezTo>
                    <a:cubicBezTo>
                      <a:pt x="175" y="114"/>
                      <a:pt x="175" y="114"/>
                      <a:pt x="175" y="114"/>
                    </a:cubicBezTo>
                    <a:cubicBezTo>
                      <a:pt x="194" y="114"/>
                      <a:pt x="194" y="114"/>
                      <a:pt x="194" y="114"/>
                    </a:cubicBezTo>
                    <a:cubicBezTo>
                      <a:pt x="238" y="114"/>
                      <a:pt x="238" y="114"/>
                      <a:pt x="238" y="114"/>
                    </a:cubicBezTo>
                    <a:lnTo>
                      <a:pt x="238" y="245"/>
                    </a:lnTo>
                    <a:close/>
                  </a:path>
                </a:pathLst>
              </a:custGeom>
              <a:grpFill/>
              <a:ln>
                <a:noFill/>
              </a:ln>
            </p:spPr>
            <p:txBody>
              <a:bodyPr anchor="ctr"/>
              <a:lstStyle/>
              <a:p>
                <a:pPr algn="ctr"/>
              </a:p>
            </p:txBody>
          </p:sp>
        </p:grpSp>
        <p:sp>
          <p:nvSpPr>
            <p:cNvPr id="37" name="íṩľíḍè-Freeform: Shape 91"/>
            <p:cNvSpPr/>
            <p:nvPr/>
          </p:nvSpPr>
          <p:spPr bwMode="auto">
            <a:xfrm>
              <a:off x="5195922" y="4043244"/>
              <a:ext cx="351048" cy="278598"/>
            </a:xfrm>
            <a:custGeom>
              <a:avLst/>
              <a:gdLst>
                <a:gd name="T0" fmla="*/ 141 w 141"/>
                <a:gd name="T1" fmla="*/ 41 h 112"/>
                <a:gd name="T2" fmla="*/ 127 w 141"/>
                <a:gd name="T3" fmla="*/ 26 h 112"/>
                <a:gd name="T4" fmla="*/ 114 w 141"/>
                <a:gd name="T5" fmla="*/ 0 h 112"/>
                <a:gd name="T6" fmla="*/ 28 w 141"/>
                <a:gd name="T7" fmla="*/ 0 h 112"/>
                <a:gd name="T8" fmla="*/ 14 w 141"/>
                <a:gd name="T9" fmla="*/ 26 h 112"/>
                <a:gd name="T10" fmla="*/ 0 w 141"/>
                <a:gd name="T11" fmla="*/ 41 h 112"/>
                <a:gd name="T12" fmla="*/ 0 w 141"/>
                <a:gd name="T13" fmla="*/ 86 h 112"/>
                <a:gd name="T14" fmla="*/ 0 w 141"/>
                <a:gd name="T15" fmla="*/ 90 h 112"/>
                <a:gd name="T16" fmla="*/ 0 w 141"/>
                <a:gd name="T17" fmla="*/ 106 h 112"/>
                <a:gd name="T18" fmla="*/ 7 w 141"/>
                <a:gd name="T19" fmla="*/ 112 h 112"/>
                <a:gd name="T20" fmla="*/ 27 w 141"/>
                <a:gd name="T21" fmla="*/ 112 h 112"/>
                <a:gd name="T22" fmla="*/ 34 w 141"/>
                <a:gd name="T23" fmla="*/ 106 h 112"/>
                <a:gd name="T24" fmla="*/ 34 w 141"/>
                <a:gd name="T25" fmla="*/ 90 h 112"/>
                <a:gd name="T26" fmla="*/ 108 w 141"/>
                <a:gd name="T27" fmla="*/ 90 h 112"/>
                <a:gd name="T28" fmla="*/ 108 w 141"/>
                <a:gd name="T29" fmla="*/ 106 h 112"/>
                <a:gd name="T30" fmla="*/ 114 w 141"/>
                <a:gd name="T31" fmla="*/ 112 h 112"/>
                <a:gd name="T32" fmla="*/ 135 w 141"/>
                <a:gd name="T33" fmla="*/ 112 h 112"/>
                <a:gd name="T34" fmla="*/ 141 w 141"/>
                <a:gd name="T35" fmla="*/ 106 h 112"/>
                <a:gd name="T36" fmla="*/ 141 w 141"/>
                <a:gd name="T37" fmla="*/ 90 h 112"/>
                <a:gd name="T38" fmla="*/ 141 w 141"/>
                <a:gd name="T39" fmla="*/ 41 h 112"/>
                <a:gd name="T40" fmla="*/ 35 w 141"/>
                <a:gd name="T41" fmla="*/ 10 h 112"/>
                <a:gd name="T42" fmla="*/ 106 w 141"/>
                <a:gd name="T43" fmla="*/ 10 h 112"/>
                <a:gd name="T44" fmla="*/ 118 w 141"/>
                <a:gd name="T45" fmla="*/ 32 h 112"/>
                <a:gd name="T46" fmla="*/ 24 w 141"/>
                <a:gd name="T47" fmla="*/ 32 h 112"/>
                <a:gd name="T48" fmla="*/ 35 w 141"/>
                <a:gd name="T49" fmla="*/ 10 h 112"/>
                <a:gd name="T50" fmla="*/ 41 w 141"/>
                <a:gd name="T51" fmla="*/ 79 h 112"/>
                <a:gd name="T52" fmla="*/ 13 w 141"/>
                <a:gd name="T53" fmla="*/ 79 h 112"/>
                <a:gd name="T54" fmla="*/ 13 w 141"/>
                <a:gd name="T55" fmla="*/ 64 h 112"/>
                <a:gd name="T56" fmla="*/ 41 w 141"/>
                <a:gd name="T57" fmla="*/ 64 h 112"/>
                <a:gd name="T58" fmla="*/ 41 w 141"/>
                <a:gd name="T59" fmla="*/ 79 h 112"/>
                <a:gd name="T60" fmla="*/ 129 w 141"/>
                <a:gd name="T61" fmla="*/ 79 h 112"/>
                <a:gd name="T62" fmla="*/ 100 w 141"/>
                <a:gd name="T63" fmla="*/ 79 h 112"/>
                <a:gd name="T64" fmla="*/ 100 w 141"/>
                <a:gd name="T65" fmla="*/ 64 h 112"/>
                <a:gd name="T66" fmla="*/ 129 w 141"/>
                <a:gd name="T67" fmla="*/ 64 h 112"/>
                <a:gd name="T68" fmla="*/ 129 w 141"/>
                <a:gd name="T69" fmla="*/ 7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1" h="112">
                  <a:moveTo>
                    <a:pt x="141" y="41"/>
                  </a:moveTo>
                  <a:cubicBezTo>
                    <a:pt x="127" y="26"/>
                    <a:pt x="127" y="26"/>
                    <a:pt x="127" y="26"/>
                  </a:cubicBezTo>
                  <a:cubicBezTo>
                    <a:pt x="114" y="0"/>
                    <a:pt x="114" y="0"/>
                    <a:pt x="114" y="0"/>
                  </a:cubicBezTo>
                  <a:cubicBezTo>
                    <a:pt x="28" y="0"/>
                    <a:pt x="28" y="0"/>
                    <a:pt x="28" y="0"/>
                  </a:cubicBezTo>
                  <a:cubicBezTo>
                    <a:pt x="14" y="26"/>
                    <a:pt x="14" y="26"/>
                    <a:pt x="14" y="26"/>
                  </a:cubicBezTo>
                  <a:cubicBezTo>
                    <a:pt x="0" y="41"/>
                    <a:pt x="0" y="41"/>
                    <a:pt x="0" y="41"/>
                  </a:cubicBezTo>
                  <a:cubicBezTo>
                    <a:pt x="0" y="86"/>
                    <a:pt x="0" y="86"/>
                    <a:pt x="0" y="86"/>
                  </a:cubicBezTo>
                  <a:cubicBezTo>
                    <a:pt x="0" y="90"/>
                    <a:pt x="0" y="90"/>
                    <a:pt x="0" y="90"/>
                  </a:cubicBezTo>
                  <a:cubicBezTo>
                    <a:pt x="0" y="106"/>
                    <a:pt x="0" y="106"/>
                    <a:pt x="0" y="106"/>
                  </a:cubicBezTo>
                  <a:cubicBezTo>
                    <a:pt x="0" y="110"/>
                    <a:pt x="3" y="112"/>
                    <a:pt x="7" y="112"/>
                  </a:cubicBezTo>
                  <a:cubicBezTo>
                    <a:pt x="27" y="112"/>
                    <a:pt x="27" y="112"/>
                    <a:pt x="27" y="112"/>
                  </a:cubicBezTo>
                  <a:cubicBezTo>
                    <a:pt x="31" y="112"/>
                    <a:pt x="34" y="110"/>
                    <a:pt x="34" y="106"/>
                  </a:cubicBezTo>
                  <a:cubicBezTo>
                    <a:pt x="34" y="90"/>
                    <a:pt x="34" y="90"/>
                    <a:pt x="34" y="90"/>
                  </a:cubicBezTo>
                  <a:cubicBezTo>
                    <a:pt x="108" y="90"/>
                    <a:pt x="108" y="90"/>
                    <a:pt x="108" y="90"/>
                  </a:cubicBezTo>
                  <a:cubicBezTo>
                    <a:pt x="108" y="106"/>
                    <a:pt x="108" y="106"/>
                    <a:pt x="108" y="106"/>
                  </a:cubicBezTo>
                  <a:cubicBezTo>
                    <a:pt x="108" y="110"/>
                    <a:pt x="111" y="112"/>
                    <a:pt x="114" y="112"/>
                  </a:cubicBezTo>
                  <a:cubicBezTo>
                    <a:pt x="135" y="112"/>
                    <a:pt x="135" y="112"/>
                    <a:pt x="135" y="112"/>
                  </a:cubicBezTo>
                  <a:cubicBezTo>
                    <a:pt x="138" y="112"/>
                    <a:pt x="141" y="110"/>
                    <a:pt x="141" y="106"/>
                  </a:cubicBezTo>
                  <a:cubicBezTo>
                    <a:pt x="141" y="90"/>
                    <a:pt x="141" y="90"/>
                    <a:pt x="141" y="90"/>
                  </a:cubicBezTo>
                  <a:lnTo>
                    <a:pt x="141" y="41"/>
                  </a:lnTo>
                  <a:close/>
                  <a:moveTo>
                    <a:pt x="35" y="10"/>
                  </a:moveTo>
                  <a:cubicBezTo>
                    <a:pt x="106" y="10"/>
                    <a:pt x="106" y="10"/>
                    <a:pt x="106" y="10"/>
                  </a:cubicBezTo>
                  <a:cubicBezTo>
                    <a:pt x="118" y="32"/>
                    <a:pt x="118" y="32"/>
                    <a:pt x="118" y="32"/>
                  </a:cubicBezTo>
                  <a:cubicBezTo>
                    <a:pt x="24" y="32"/>
                    <a:pt x="24" y="32"/>
                    <a:pt x="24" y="32"/>
                  </a:cubicBezTo>
                  <a:lnTo>
                    <a:pt x="35" y="10"/>
                  </a:lnTo>
                  <a:close/>
                  <a:moveTo>
                    <a:pt x="41" y="79"/>
                  </a:moveTo>
                  <a:cubicBezTo>
                    <a:pt x="13" y="79"/>
                    <a:pt x="13" y="79"/>
                    <a:pt x="13" y="79"/>
                  </a:cubicBezTo>
                  <a:cubicBezTo>
                    <a:pt x="13" y="64"/>
                    <a:pt x="13" y="64"/>
                    <a:pt x="13" y="64"/>
                  </a:cubicBezTo>
                  <a:cubicBezTo>
                    <a:pt x="41" y="64"/>
                    <a:pt x="41" y="64"/>
                    <a:pt x="41" y="64"/>
                  </a:cubicBezTo>
                  <a:lnTo>
                    <a:pt x="41" y="79"/>
                  </a:lnTo>
                  <a:close/>
                  <a:moveTo>
                    <a:pt x="129" y="79"/>
                  </a:moveTo>
                  <a:cubicBezTo>
                    <a:pt x="100" y="79"/>
                    <a:pt x="100" y="79"/>
                    <a:pt x="100" y="79"/>
                  </a:cubicBezTo>
                  <a:cubicBezTo>
                    <a:pt x="100" y="64"/>
                    <a:pt x="100" y="64"/>
                    <a:pt x="100" y="64"/>
                  </a:cubicBezTo>
                  <a:cubicBezTo>
                    <a:pt x="129" y="64"/>
                    <a:pt x="129" y="64"/>
                    <a:pt x="129" y="64"/>
                  </a:cubicBezTo>
                  <a:lnTo>
                    <a:pt x="129" y="79"/>
                  </a:lnTo>
                  <a:close/>
                </a:path>
              </a:pathLst>
            </a:custGeom>
            <a:solidFill>
              <a:schemeClr val="accent5"/>
            </a:solidFill>
            <a:ln>
              <a:noFill/>
            </a:ln>
          </p:spPr>
          <p:txBody>
            <a:bodyPr anchor="ctr"/>
            <a:lstStyle/>
            <a:p>
              <a:pPr algn="ctr"/>
            </a:p>
          </p:txBody>
        </p:sp>
        <p:grpSp>
          <p:nvGrpSpPr>
            <p:cNvPr id="38" name="Group 92"/>
            <p:cNvGrpSpPr/>
            <p:nvPr/>
          </p:nvGrpSpPr>
          <p:grpSpPr>
            <a:xfrm>
              <a:off x="6577003" y="4135769"/>
              <a:ext cx="375224" cy="243906"/>
              <a:chOff x="7145338" y="3587750"/>
              <a:chExt cx="566738" cy="368300"/>
            </a:xfrm>
            <a:solidFill>
              <a:schemeClr val="accent6"/>
            </a:solidFill>
          </p:grpSpPr>
          <p:sp>
            <p:nvSpPr>
              <p:cNvPr id="111" name="íṩľíḍè-Freeform: Shape 93"/>
              <p:cNvSpPr/>
              <p:nvPr/>
            </p:nvSpPr>
            <p:spPr bwMode="auto">
              <a:xfrm>
                <a:off x="7250113" y="3816350"/>
                <a:ext cx="153988" cy="139700"/>
              </a:xfrm>
              <a:custGeom>
                <a:avLst/>
                <a:gdLst>
                  <a:gd name="T0" fmla="*/ 33 w 41"/>
                  <a:gd name="T1" fmla="*/ 0 h 37"/>
                  <a:gd name="T2" fmla="*/ 15 w 41"/>
                  <a:gd name="T3" fmla="*/ 6 h 37"/>
                  <a:gd name="T4" fmla="*/ 10 w 41"/>
                  <a:gd name="T5" fmla="*/ 5 h 37"/>
                  <a:gd name="T6" fmla="*/ 10 w 41"/>
                  <a:gd name="T7" fmla="*/ 6 h 37"/>
                  <a:gd name="T8" fmla="*/ 6 w 41"/>
                  <a:gd name="T9" fmla="*/ 31 h 37"/>
                  <a:gd name="T10" fmla="*/ 32 w 41"/>
                  <a:gd name="T11" fmla="*/ 28 h 37"/>
                  <a:gd name="T12" fmla="*/ 35 w 41"/>
                  <a:gd name="T13" fmla="*/ 2 h 37"/>
                  <a:gd name="T14" fmla="*/ 33 w 41"/>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7">
                    <a:moveTo>
                      <a:pt x="33" y="0"/>
                    </a:moveTo>
                    <a:cubicBezTo>
                      <a:pt x="28" y="4"/>
                      <a:pt x="22" y="6"/>
                      <a:pt x="15" y="6"/>
                    </a:cubicBezTo>
                    <a:cubicBezTo>
                      <a:pt x="14" y="6"/>
                      <a:pt x="12" y="6"/>
                      <a:pt x="10" y="5"/>
                    </a:cubicBezTo>
                    <a:cubicBezTo>
                      <a:pt x="10" y="5"/>
                      <a:pt x="10" y="5"/>
                      <a:pt x="10" y="6"/>
                    </a:cubicBezTo>
                    <a:cubicBezTo>
                      <a:pt x="2" y="14"/>
                      <a:pt x="0" y="25"/>
                      <a:pt x="6" y="31"/>
                    </a:cubicBezTo>
                    <a:cubicBezTo>
                      <a:pt x="13" y="37"/>
                      <a:pt x="24" y="36"/>
                      <a:pt x="32" y="28"/>
                    </a:cubicBezTo>
                    <a:cubicBezTo>
                      <a:pt x="40" y="20"/>
                      <a:pt x="41" y="8"/>
                      <a:pt x="35" y="2"/>
                    </a:cubicBezTo>
                    <a:cubicBezTo>
                      <a:pt x="34" y="2"/>
                      <a:pt x="34" y="1"/>
                      <a:pt x="33" y="0"/>
                    </a:cubicBezTo>
                  </a:path>
                </a:pathLst>
              </a:custGeom>
              <a:grpFill/>
              <a:ln>
                <a:noFill/>
              </a:ln>
            </p:spPr>
            <p:txBody>
              <a:bodyPr anchor="ctr"/>
              <a:lstStyle/>
              <a:p>
                <a:pPr algn="ctr"/>
              </a:p>
            </p:txBody>
          </p:sp>
          <p:sp>
            <p:nvSpPr>
              <p:cNvPr id="112" name="íṩľíḍè-Freeform: Shape 94"/>
              <p:cNvSpPr/>
              <p:nvPr/>
            </p:nvSpPr>
            <p:spPr bwMode="auto">
              <a:xfrm>
                <a:off x="7145338" y="3587750"/>
                <a:ext cx="266700" cy="236537"/>
              </a:xfrm>
              <a:custGeom>
                <a:avLst/>
                <a:gdLst>
                  <a:gd name="T0" fmla="*/ 16 w 71"/>
                  <a:gd name="T1" fmla="*/ 51 h 63"/>
                  <a:gd name="T2" fmla="*/ 42 w 71"/>
                  <a:gd name="T3" fmla="*/ 63 h 63"/>
                  <a:gd name="T4" fmla="*/ 43 w 71"/>
                  <a:gd name="T5" fmla="*/ 63 h 63"/>
                  <a:gd name="T6" fmla="*/ 56 w 71"/>
                  <a:gd name="T7" fmla="*/ 60 h 63"/>
                  <a:gd name="T8" fmla="*/ 60 w 71"/>
                  <a:gd name="T9" fmla="*/ 56 h 63"/>
                  <a:gd name="T10" fmla="*/ 55 w 71"/>
                  <a:gd name="T11" fmla="*/ 12 h 63"/>
                  <a:gd name="T12" fmla="*/ 28 w 71"/>
                  <a:gd name="T13" fmla="*/ 0 h 63"/>
                  <a:gd name="T14" fmla="*/ 11 w 71"/>
                  <a:gd name="T15" fmla="*/ 7 h 63"/>
                  <a:gd name="T16" fmla="*/ 16 w 71"/>
                  <a:gd name="T17" fmla="*/ 5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16" y="51"/>
                    </a:moveTo>
                    <a:cubicBezTo>
                      <a:pt x="24" y="58"/>
                      <a:pt x="33" y="63"/>
                      <a:pt x="42" y="63"/>
                    </a:cubicBezTo>
                    <a:cubicBezTo>
                      <a:pt x="43" y="63"/>
                      <a:pt x="43" y="63"/>
                      <a:pt x="43" y="63"/>
                    </a:cubicBezTo>
                    <a:cubicBezTo>
                      <a:pt x="48" y="63"/>
                      <a:pt x="52" y="62"/>
                      <a:pt x="56" y="60"/>
                    </a:cubicBezTo>
                    <a:cubicBezTo>
                      <a:pt x="58" y="59"/>
                      <a:pt x="59" y="58"/>
                      <a:pt x="60" y="56"/>
                    </a:cubicBezTo>
                    <a:cubicBezTo>
                      <a:pt x="71" y="46"/>
                      <a:pt x="69" y="26"/>
                      <a:pt x="55" y="12"/>
                    </a:cubicBezTo>
                    <a:cubicBezTo>
                      <a:pt x="47" y="4"/>
                      <a:pt x="37" y="0"/>
                      <a:pt x="28" y="0"/>
                    </a:cubicBezTo>
                    <a:cubicBezTo>
                      <a:pt x="21" y="0"/>
                      <a:pt x="15" y="2"/>
                      <a:pt x="11" y="7"/>
                    </a:cubicBezTo>
                    <a:cubicBezTo>
                      <a:pt x="0" y="17"/>
                      <a:pt x="3" y="37"/>
                      <a:pt x="16" y="51"/>
                    </a:cubicBezTo>
                  </a:path>
                </a:pathLst>
              </a:custGeom>
              <a:grpFill/>
              <a:ln>
                <a:noFill/>
              </a:ln>
            </p:spPr>
            <p:txBody>
              <a:bodyPr anchor="ctr"/>
              <a:lstStyle/>
              <a:p>
                <a:pPr algn="ctr"/>
              </a:p>
            </p:txBody>
          </p:sp>
          <p:sp>
            <p:nvSpPr>
              <p:cNvPr id="113" name="íṩľíḍè-Freeform: Shape 95"/>
              <p:cNvSpPr/>
              <p:nvPr/>
            </p:nvSpPr>
            <p:spPr bwMode="auto">
              <a:xfrm>
                <a:off x="7450138" y="3816350"/>
                <a:ext cx="157163" cy="139700"/>
              </a:xfrm>
              <a:custGeom>
                <a:avLst/>
                <a:gdLst>
                  <a:gd name="T0" fmla="*/ 35 w 42"/>
                  <a:gd name="T1" fmla="*/ 31 h 37"/>
                  <a:gd name="T2" fmla="*/ 32 w 42"/>
                  <a:gd name="T3" fmla="*/ 6 h 37"/>
                  <a:gd name="T4" fmla="*/ 32 w 42"/>
                  <a:gd name="T5" fmla="*/ 5 h 37"/>
                  <a:gd name="T6" fmla="*/ 26 w 42"/>
                  <a:gd name="T7" fmla="*/ 6 h 37"/>
                  <a:gd name="T8" fmla="*/ 9 w 42"/>
                  <a:gd name="T9" fmla="*/ 0 h 37"/>
                  <a:gd name="T10" fmla="*/ 7 w 42"/>
                  <a:gd name="T11" fmla="*/ 2 h 37"/>
                  <a:gd name="T12" fmla="*/ 10 w 42"/>
                  <a:gd name="T13" fmla="*/ 28 h 37"/>
                  <a:gd name="T14" fmla="*/ 35 w 42"/>
                  <a:gd name="T15" fmla="*/ 3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37">
                    <a:moveTo>
                      <a:pt x="35" y="31"/>
                    </a:moveTo>
                    <a:cubicBezTo>
                      <a:pt x="42" y="25"/>
                      <a:pt x="40" y="14"/>
                      <a:pt x="32" y="6"/>
                    </a:cubicBezTo>
                    <a:cubicBezTo>
                      <a:pt x="32" y="5"/>
                      <a:pt x="32" y="5"/>
                      <a:pt x="32" y="5"/>
                    </a:cubicBezTo>
                    <a:cubicBezTo>
                      <a:pt x="30" y="6"/>
                      <a:pt x="28" y="6"/>
                      <a:pt x="26" y="6"/>
                    </a:cubicBezTo>
                    <a:cubicBezTo>
                      <a:pt x="20" y="6"/>
                      <a:pt x="14" y="4"/>
                      <a:pt x="9" y="0"/>
                    </a:cubicBezTo>
                    <a:cubicBezTo>
                      <a:pt x="8" y="1"/>
                      <a:pt x="7" y="2"/>
                      <a:pt x="7" y="2"/>
                    </a:cubicBezTo>
                    <a:cubicBezTo>
                      <a:pt x="0" y="8"/>
                      <a:pt x="2" y="20"/>
                      <a:pt x="10" y="28"/>
                    </a:cubicBezTo>
                    <a:cubicBezTo>
                      <a:pt x="18" y="36"/>
                      <a:pt x="29" y="37"/>
                      <a:pt x="35" y="31"/>
                    </a:cubicBezTo>
                  </a:path>
                </a:pathLst>
              </a:custGeom>
              <a:grpFill/>
              <a:ln>
                <a:noFill/>
              </a:ln>
            </p:spPr>
            <p:txBody>
              <a:bodyPr anchor="ctr"/>
              <a:lstStyle/>
              <a:p>
                <a:pPr algn="ctr"/>
              </a:p>
            </p:txBody>
          </p:sp>
          <p:sp>
            <p:nvSpPr>
              <p:cNvPr id="114" name="íṩľíḍè-Freeform: Shape 96"/>
              <p:cNvSpPr/>
              <p:nvPr/>
            </p:nvSpPr>
            <p:spPr bwMode="auto">
              <a:xfrm>
                <a:off x="7445376" y="3587750"/>
                <a:ext cx="266700" cy="236537"/>
              </a:xfrm>
              <a:custGeom>
                <a:avLst/>
                <a:gdLst>
                  <a:gd name="T0" fmla="*/ 60 w 71"/>
                  <a:gd name="T1" fmla="*/ 7 h 63"/>
                  <a:gd name="T2" fmla="*/ 43 w 71"/>
                  <a:gd name="T3" fmla="*/ 0 h 63"/>
                  <a:gd name="T4" fmla="*/ 16 w 71"/>
                  <a:gd name="T5" fmla="*/ 12 h 63"/>
                  <a:gd name="T6" fmla="*/ 10 w 71"/>
                  <a:gd name="T7" fmla="*/ 56 h 63"/>
                  <a:gd name="T8" fmla="*/ 15 w 71"/>
                  <a:gd name="T9" fmla="*/ 60 h 63"/>
                  <a:gd name="T10" fmla="*/ 27 w 71"/>
                  <a:gd name="T11" fmla="*/ 63 h 63"/>
                  <a:gd name="T12" fmla="*/ 29 w 71"/>
                  <a:gd name="T13" fmla="*/ 63 h 63"/>
                  <a:gd name="T14" fmla="*/ 55 w 71"/>
                  <a:gd name="T15" fmla="*/ 51 h 63"/>
                  <a:gd name="T16" fmla="*/ 60 w 71"/>
                  <a:gd name="T17"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60" y="7"/>
                    </a:moveTo>
                    <a:cubicBezTo>
                      <a:pt x="56" y="2"/>
                      <a:pt x="50" y="0"/>
                      <a:pt x="43" y="0"/>
                    </a:cubicBezTo>
                    <a:cubicBezTo>
                      <a:pt x="34" y="0"/>
                      <a:pt x="24" y="4"/>
                      <a:pt x="16" y="12"/>
                    </a:cubicBezTo>
                    <a:cubicBezTo>
                      <a:pt x="2" y="26"/>
                      <a:pt x="0" y="46"/>
                      <a:pt x="10" y="56"/>
                    </a:cubicBezTo>
                    <a:cubicBezTo>
                      <a:pt x="12" y="58"/>
                      <a:pt x="13" y="59"/>
                      <a:pt x="15" y="60"/>
                    </a:cubicBezTo>
                    <a:cubicBezTo>
                      <a:pt x="18" y="62"/>
                      <a:pt x="23" y="63"/>
                      <a:pt x="27" y="63"/>
                    </a:cubicBezTo>
                    <a:cubicBezTo>
                      <a:pt x="28" y="63"/>
                      <a:pt x="28" y="63"/>
                      <a:pt x="29" y="63"/>
                    </a:cubicBezTo>
                    <a:cubicBezTo>
                      <a:pt x="37" y="63"/>
                      <a:pt x="47" y="58"/>
                      <a:pt x="55" y="51"/>
                    </a:cubicBezTo>
                    <a:cubicBezTo>
                      <a:pt x="68" y="37"/>
                      <a:pt x="71" y="17"/>
                      <a:pt x="60" y="7"/>
                    </a:cubicBezTo>
                  </a:path>
                </a:pathLst>
              </a:custGeom>
              <a:grpFill/>
              <a:ln>
                <a:noFill/>
              </a:ln>
            </p:spPr>
            <p:txBody>
              <a:bodyPr anchor="ctr"/>
              <a:lstStyle/>
              <a:p>
                <a:pPr algn="ctr"/>
              </a:p>
            </p:txBody>
          </p:sp>
          <p:sp>
            <p:nvSpPr>
              <p:cNvPr id="115" name="íṩľíḍè-Freeform: Shape 97"/>
              <p:cNvSpPr/>
              <p:nvPr/>
            </p:nvSpPr>
            <p:spPr bwMode="auto">
              <a:xfrm>
                <a:off x="7381876" y="3606800"/>
                <a:ext cx="93663" cy="333375"/>
              </a:xfrm>
              <a:custGeom>
                <a:avLst/>
                <a:gdLst>
                  <a:gd name="T0" fmla="*/ 23 w 25"/>
                  <a:gd name="T1" fmla="*/ 4 h 89"/>
                  <a:gd name="T2" fmla="*/ 20 w 25"/>
                  <a:gd name="T3" fmla="*/ 1 h 89"/>
                  <a:gd name="T4" fmla="*/ 14 w 25"/>
                  <a:gd name="T5" fmla="*/ 10 h 89"/>
                  <a:gd name="T6" fmla="*/ 12 w 25"/>
                  <a:gd name="T7" fmla="*/ 10 h 89"/>
                  <a:gd name="T8" fmla="*/ 11 w 25"/>
                  <a:gd name="T9" fmla="*/ 10 h 89"/>
                  <a:gd name="T10" fmla="*/ 5 w 25"/>
                  <a:gd name="T11" fmla="*/ 1 h 89"/>
                  <a:gd name="T12" fmla="*/ 2 w 25"/>
                  <a:gd name="T13" fmla="*/ 4 h 89"/>
                  <a:gd name="T14" fmla="*/ 8 w 25"/>
                  <a:gd name="T15" fmla="*/ 13 h 89"/>
                  <a:gd name="T16" fmla="*/ 7 w 25"/>
                  <a:gd name="T17" fmla="*/ 15 h 89"/>
                  <a:gd name="T18" fmla="*/ 7 w 25"/>
                  <a:gd name="T19" fmla="*/ 27 h 89"/>
                  <a:gd name="T20" fmla="*/ 7 w 25"/>
                  <a:gd name="T21" fmla="*/ 41 h 89"/>
                  <a:gd name="T22" fmla="*/ 7 w 25"/>
                  <a:gd name="T23" fmla="*/ 83 h 89"/>
                  <a:gd name="T24" fmla="*/ 12 w 25"/>
                  <a:gd name="T25" fmla="*/ 89 h 89"/>
                  <a:gd name="T26" fmla="*/ 18 w 25"/>
                  <a:gd name="T27" fmla="*/ 83 h 89"/>
                  <a:gd name="T28" fmla="*/ 18 w 25"/>
                  <a:gd name="T29" fmla="*/ 41 h 89"/>
                  <a:gd name="T30" fmla="*/ 18 w 25"/>
                  <a:gd name="T31" fmla="*/ 27 h 89"/>
                  <a:gd name="T32" fmla="*/ 18 w 25"/>
                  <a:gd name="T33" fmla="*/ 15 h 89"/>
                  <a:gd name="T34" fmla="*/ 17 w 25"/>
                  <a:gd name="T35" fmla="*/ 13 h 89"/>
                  <a:gd name="T36" fmla="*/ 23 w 25"/>
                  <a:gd name="T37"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89">
                    <a:moveTo>
                      <a:pt x="23" y="4"/>
                    </a:moveTo>
                    <a:cubicBezTo>
                      <a:pt x="25" y="2"/>
                      <a:pt x="22" y="0"/>
                      <a:pt x="20" y="1"/>
                    </a:cubicBezTo>
                    <a:cubicBezTo>
                      <a:pt x="18" y="4"/>
                      <a:pt x="16" y="7"/>
                      <a:pt x="14" y="10"/>
                    </a:cubicBezTo>
                    <a:cubicBezTo>
                      <a:pt x="14" y="10"/>
                      <a:pt x="13" y="10"/>
                      <a:pt x="12" y="10"/>
                    </a:cubicBezTo>
                    <a:cubicBezTo>
                      <a:pt x="12" y="10"/>
                      <a:pt x="11" y="10"/>
                      <a:pt x="11" y="10"/>
                    </a:cubicBezTo>
                    <a:cubicBezTo>
                      <a:pt x="9" y="7"/>
                      <a:pt x="7" y="4"/>
                      <a:pt x="5" y="1"/>
                    </a:cubicBezTo>
                    <a:cubicBezTo>
                      <a:pt x="3" y="0"/>
                      <a:pt x="0" y="2"/>
                      <a:pt x="2" y="4"/>
                    </a:cubicBezTo>
                    <a:cubicBezTo>
                      <a:pt x="4" y="7"/>
                      <a:pt x="6" y="9"/>
                      <a:pt x="8" y="13"/>
                    </a:cubicBezTo>
                    <a:cubicBezTo>
                      <a:pt x="7" y="13"/>
                      <a:pt x="7" y="14"/>
                      <a:pt x="7" y="15"/>
                    </a:cubicBezTo>
                    <a:cubicBezTo>
                      <a:pt x="7" y="27"/>
                      <a:pt x="7" y="27"/>
                      <a:pt x="7" y="27"/>
                    </a:cubicBezTo>
                    <a:cubicBezTo>
                      <a:pt x="7" y="41"/>
                      <a:pt x="7" y="41"/>
                      <a:pt x="7" y="41"/>
                    </a:cubicBezTo>
                    <a:cubicBezTo>
                      <a:pt x="7" y="83"/>
                      <a:pt x="7" y="83"/>
                      <a:pt x="7" y="83"/>
                    </a:cubicBezTo>
                    <a:cubicBezTo>
                      <a:pt x="7" y="86"/>
                      <a:pt x="9" y="89"/>
                      <a:pt x="12" y="89"/>
                    </a:cubicBezTo>
                    <a:cubicBezTo>
                      <a:pt x="15" y="89"/>
                      <a:pt x="18" y="86"/>
                      <a:pt x="18" y="83"/>
                    </a:cubicBezTo>
                    <a:cubicBezTo>
                      <a:pt x="18" y="41"/>
                      <a:pt x="18" y="41"/>
                      <a:pt x="18" y="41"/>
                    </a:cubicBezTo>
                    <a:cubicBezTo>
                      <a:pt x="18" y="27"/>
                      <a:pt x="18" y="27"/>
                      <a:pt x="18" y="27"/>
                    </a:cubicBezTo>
                    <a:cubicBezTo>
                      <a:pt x="18" y="15"/>
                      <a:pt x="18" y="15"/>
                      <a:pt x="18" y="15"/>
                    </a:cubicBezTo>
                    <a:cubicBezTo>
                      <a:pt x="18" y="14"/>
                      <a:pt x="18" y="13"/>
                      <a:pt x="17" y="13"/>
                    </a:cubicBezTo>
                    <a:cubicBezTo>
                      <a:pt x="19" y="9"/>
                      <a:pt x="20" y="7"/>
                      <a:pt x="23" y="4"/>
                    </a:cubicBezTo>
                  </a:path>
                </a:pathLst>
              </a:custGeom>
              <a:grpFill/>
              <a:ln>
                <a:noFill/>
              </a:ln>
            </p:spPr>
            <p:txBody>
              <a:bodyPr anchor="ctr"/>
              <a:lstStyle/>
              <a:p>
                <a:pPr algn="ctr"/>
              </a:p>
            </p:txBody>
          </p:sp>
        </p:grpSp>
        <p:grpSp>
          <p:nvGrpSpPr>
            <p:cNvPr id="39" name="Group 98"/>
            <p:cNvGrpSpPr/>
            <p:nvPr/>
          </p:nvGrpSpPr>
          <p:grpSpPr>
            <a:xfrm>
              <a:off x="5203279" y="3542811"/>
              <a:ext cx="428826" cy="294368"/>
              <a:chOff x="5070476" y="2692400"/>
              <a:chExt cx="647700" cy="444500"/>
            </a:xfrm>
            <a:solidFill>
              <a:schemeClr val="accent4">
                <a:lumMod val="75000"/>
              </a:schemeClr>
            </a:solidFill>
          </p:grpSpPr>
          <p:sp>
            <p:nvSpPr>
              <p:cNvPr id="109" name="íṩľíḍè-Freeform: Shape 99"/>
              <p:cNvSpPr/>
              <p:nvPr/>
            </p:nvSpPr>
            <p:spPr bwMode="auto">
              <a:xfrm>
                <a:off x="5070476" y="3076575"/>
                <a:ext cx="647700" cy="60325"/>
              </a:xfrm>
              <a:custGeom>
                <a:avLst/>
                <a:gdLst>
                  <a:gd name="T0" fmla="*/ 408 w 408"/>
                  <a:gd name="T1" fmla="*/ 0 h 38"/>
                  <a:gd name="T2" fmla="*/ 0 w 408"/>
                  <a:gd name="T3" fmla="*/ 0 h 38"/>
                  <a:gd name="T4" fmla="*/ 0 w 408"/>
                  <a:gd name="T5" fmla="*/ 38 h 38"/>
                  <a:gd name="T6" fmla="*/ 408 w 408"/>
                  <a:gd name="T7" fmla="*/ 38 h 38"/>
                  <a:gd name="T8" fmla="*/ 408 w 408"/>
                  <a:gd name="T9" fmla="*/ 0 h 38"/>
                  <a:gd name="T10" fmla="*/ 389 w 408"/>
                  <a:gd name="T11" fmla="*/ 24 h 38"/>
                  <a:gd name="T12" fmla="*/ 355 w 408"/>
                  <a:gd name="T13" fmla="*/ 24 h 38"/>
                  <a:gd name="T14" fmla="*/ 355 w 408"/>
                  <a:gd name="T15" fmla="*/ 14 h 38"/>
                  <a:gd name="T16" fmla="*/ 389 w 408"/>
                  <a:gd name="T17" fmla="*/ 14 h 38"/>
                  <a:gd name="T18" fmla="*/ 389 w 408"/>
                  <a:gd name="T1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8" h="38">
                    <a:moveTo>
                      <a:pt x="408" y="0"/>
                    </a:moveTo>
                    <a:lnTo>
                      <a:pt x="0" y="0"/>
                    </a:lnTo>
                    <a:lnTo>
                      <a:pt x="0" y="38"/>
                    </a:lnTo>
                    <a:lnTo>
                      <a:pt x="408" y="38"/>
                    </a:lnTo>
                    <a:lnTo>
                      <a:pt x="408" y="0"/>
                    </a:lnTo>
                    <a:close/>
                    <a:moveTo>
                      <a:pt x="389" y="24"/>
                    </a:moveTo>
                    <a:lnTo>
                      <a:pt x="355" y="24"/>
                    </a:lnTo>
                    <a:lnTo>
                      <a:pt x="355" y="14"/>
                    </a:lnTo>
                    <a:lnTo>
                      <a:pt x="389" y="14"/>
                    </a:lnTo>
                    <a:lnTo>
                      <a:pt x="389" y="24"/>
                    </a:lnTo>
                    <a:close/>
                  </a:path>
                </a:pathLst>
              </a:custGeom>
              <a:grpFill/>
              <a:ln>
                <a:noFill/>
              </a:ln>
            </p:spPr>
            <p:txBody>
              <a:bodyPr anchor="ctr"/>
              <a:lstStyle/>
              <a:p>
                <a:pPr algn="ctr"/>
              </a:p>
            </p:txBody>
          </p:sp>
          <p:sp>
            <p:nvSpPr>
              <p:cNvPr id="110" name="íṩľíḍè-Freeform: Shape 100"/>
              <p:cNvSpPr/>
              <p:nvPr/>
            </p:nvSpPr>
            <p:spPr bwMode="auto">
              <a:xfrm>
                <a:off x="5100638" y="2692400"/>
                <a:ext cx="587375" cy="365125"/>
              </a:xfrm>
              <a:custGeom>
                <a:avLst/>
                <a:gdLst>
                  <a:gd name="T0" fmla="*/ 370 w 370"/>
                  <a:gd name="T1" fmla="*/ 0 h 230"/>
                  <a:gd name="T2" fmla="*/ 0 w 370"/>
                  <a:gd name="T3" fmla="*/ 0 h 230"/>
                  <a:gd name="T4" fmla="*/ 0 w 370"/>
                  <a:gd name="T5" fmla="*/ 230 h 230"/>
                  <a:gd name="T6" fmla="*/ 370 w 370"/>
                  <a:gd name="T7" fmla="*/ 230 h 230"/>
                  <a:gd name="T8" fmla="*/ 370 w 370"/>
                  <a:gd name="T9" fmla="*/ 0 h 230"/>
                  <a:gd name="T10" fmla="*/ 329 w 370"/>
                  <a:gd name="T11" fmla="*/ 197 h 230"/>
                  <a:gd name="T12" fmla="*/ 41 w 370"/>
                  <a:gd name="T13" fmla="*/ 197 h 230"/>
                  <a:gd name="T14" fmla="*/ 41 w 370"/>
                  <a:gd name="T15" fmla="*/ 34 h 230"/>
                  <a:gd name="T16" fmla="*/ 329 w 370"/>
                  <a:gd name="T17" fmla="*/ 34 h 230"/>
                  <a:gd name="T18" fmla="*/ 329 w 370"/>
                  <a:gd name="T19" fmla="*/ 19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0" h="230">
                    <a:moveTo>
                      <a:pt x="370" y="0"/>
                    </a:moveTo>
                    <a:lnTo>
                      <a:pt x="0" y="0"/>
                    </a:lnTo>
                    <a:lnTo>
                      <a:pt x="0" y="230"/>
                    </a:lnTo>
                    <a:lnTo>
                      <a:pt x="370" y="230"/>
                    </a:lnTo>
                    <a:lnTo>
                      <a:pt x="370" y="0"/>
                    </a:lnTo>
                    <a:close/>
                    <a:moveTo>
                      <a:pt x="329" y="197"/>
                    </a:moveTo>
                    <a:lnTo>
                      <a:pt x="41" y="197"/>
                    </a:lnTo>
                    <a:lnTo>
                      <a:pt x="41" y="34"/>
                    </a:lnTo>
                    <a:lnTo>
                      <a:pt x="329" y="34"/>
                    </a:lnTo>
                    <a:lnTo>
                      <a:pt x="329" y="197"/>
                    </a:lnTo>
                    <a:close/>
                  </a:path>
                </a:pathLst>
              </a:custGeom>
              <a:grpFill/>
              <a:ln>
                <a:noFill/>
              </a:ln>
            </p:spPr>
            <p:txBody>
              <a:bodyPr anchor="ctr"/>
              <a:lstStyle/>
              <a:p>
                <a:pPr algn="ctr"/>
              </a:p>
            </p:txBody>
          </p:sp>
        </p:grpSp>
        <p:sp>
          <p:nvSpPr>
            <p:cNvPr id="40" name="íṩľíḍè-Freeform: Shape 101"/>
            <p:cNvSpPr/>
            <p:nvPr/>
          </p:nvSpPr>
          <p:spPr bwMode="auto">
            <a:xfrm>
              <a:off x="6342608" y="4434332"/>
              <a:ext cx="296393" cy="323805"/>
            </a:xfrm>
            <a:custGeom>
              <a:avLst/>
              <a:gdLst>
                <a:gd name="T0" fmla="*/ 147 w 282"/>
                <a:gd name="T1" fmla="*/ 0 h 308"/>
                <a:gd name="T2" fmla="*/ 145 w 282"/>
                <a:gd name="T3" fmla="*/ 2 h 308"/>
                <a:gd name="T4" fmla="*/ 3 w 282"/>
                <a:gd name="T5" fmla="*/ 218 h 308"/>
                <a:gd name="T6" fmla="*/ 0 w 282"/>
                <a:gd name="T7" fmla="*/ 218 h 308"/>
                <a:gd name="T8" fmla="*/ 3 w 282"/>
                <a:gd name="T9" fmla="*/ 220 h 308"/>
                <a:gd name="T10" fmla="*/ 133 w 282"/>
                <a:gd name="T11" fmla="*/ 308 h 308"/>
                <a:gd name="T12" fmla="*/ 135 w 282"/>
                <a:gd name="T13" fmla="*/ 308 h 308"/>
                <a:gd name="T14" fmla="*/ 135 w 282"/>
                <a:gd name="T15" fmla="*/ 308 h 308"/>
                <a:gd name="T16" fmla="*/ 280 w 282"/>
                <a:gd name="T17" fmla="*/ 92 h 308"/>
                <a:gd name="T18" fmla="*/ 282 w 282"/>
                <a:gd name="T19" fmla="*/ 90 h 308"/>
                <a:gd name="T20" fmla="*/ 280 w 282"/>
                <a:gd name="T21" fmla="*/ 90 h 308"/>
                <a:gd name="T22" fmla="*/ 249 w 282"/>
                <a:gd name="T23" fmla="*/ 68 h 308"/>
                <a:gd name="T24" fmla="*/ 263 w 282"/>
                <a:gd name="T25" fmla="*/ 47 h 308"/>
                <a:gd name="T26" fmla="*/ 263 w 282"/>
                <a:gd name="T27" fmla="*/ 45 h 308"/>
                <a:gd name="T28" fmla="*/ 263 w 282"/>
                <a:gd name="T29" fmla="*/ 45 h 308"/>
                <a:gd name="T30" fmla="*/ 197 w 282"/>
                <a:gd name="T31" fmla="*/ 0 h 308"/>
                <a:gd name="T32" fmla="*/ 195 w 282"/>
                <a:gd name="T33" fmla="*/ 0 h 308"/>
                <a:gd name="T34" fmla="*/ 195 w 282"/>
                <a:gd name="T35" fmla="*/ 0 h 308"/>
                <a:gd name="T36" fmla="*/ 180 w 282"/>
                <a:gd name="T37" fmla="*/ 24 h 308"/>
                <a:gd name="T38" fmla="*/ 147 w 282"/>
                <a:gd name="T39" fmla="*/ 2 h 308"/>
                <a:gd name="T40" fmla="*/ 147 w 282"/>
                <a:gd name="T41" fmla="*/ 0 h 308"/>
                <a:gd name="T42" fmla="*/ 171 w 282"/>
                <a:gd name="T43" fmla="*/ 211 h 308"/>
                <a:gd name="T44" fmla="*/ 76 w 282"/>
                <a:gd name="T45" fmla="*/ 147 h 308"/>
                <a:gd name="T46" fmla="*/ 109 w 282"/>
                <a:gd name="T47" fmla="*/ 97 h 308"/>
                <a:gd name="T48" fmla="*/ 206 w 282"/>
                <a:gd name="T49" fmla="*/ 161 h 308"/>
                <a:gd name="T50" fmla="*/ 171 w 282"/>
                <a:gd name="T51" fmla="*/ 211 h 308"/>
                <a:gd name="T52" fmla="*/ 128 w 282"/>
                <a:gd name="T53" fmla="*/ 274 h 308"/>
                <a:gd name="T54" fmla="*/ 34 w 282"/>
                <a:gd name="T55" fmla="*/ 211 h 308"/>
                <a:gd name="T56" fmla="*/ 67 w 282"/>
                <a:gd name="T57" fmla="*/ 161 h 308"/>
                <a:gd name="T58" fmla="*/ 164 w 282"/>
                <a:gd name="T59" fmla="*/ 225 h 308"/>
                <a:gd name="T60" fmla="*/ 128 w 282"/>
                <a:gd name="T61" fmla="*/ 274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2" h="308">
                  <a:moveTo>
                    <a:pt x="147" y="0"/>
                  </a:moveTo>
                  <a:lnTo>
                    <a:pt x="145" y="2"/>
                  </a:lnTo>
                  <a:lnTo>
                    <a:pt x="3" y="218"/>
                  </a:lnTo>
                  <a:lnTo>
                    <a:pt x="0" y="218"/>
                  </a:lnTo>
                  <a:lnTo>
                    <a:pt x="3" y="220"/>
                  </a:lnTo>
                  <a:lnTo>
                    <a:pt x="133" y="308"/>
                  </a:lnTo>
                  <a:lnTo>
                    <a:pt x="135" y="308"/>
                  </a:lnTo>
                  <a:lnTo>
                    <a:pt x="135" y="308"/>
                  </a:lnTo>
                  <a:lnTo>
                    <a:pt x="280" y="92"/>
                  </a:lnTo>
                  <a:lnTo>
                    <a:pt x="282" y="90"/>
                  </a:lnTo>
                  <a:lnTo>
                    <a:pt x="280" y="90"/>
                  </a:lnTo>
                  <a:lnTo>
                    <a:pt x="249" y="68"/>
                  </a:lnTo>
                  <a:lnTo>
                    <a:pt x="263" y="47"/>
                  </a:lnTo>
                  <a:lnTo>
                    <a:pt x="263" y="45"/>
                  </a:lnTo>
                  <a:lnTo>
                    <a:pt x="263" y="45"/>
                  </a:lnTo>
                  <a:lnTo>
                    <a:pt x="197" y="0"/>
                  </a:lnTo>
                  <a:lnTo>
                    <a:pt x="195" y="0"/>
                  </a:lnTo>
                  <a:lnTo>
                    <a:pt x="195" y="0"/>
                  </a:lnTo>
                  <a:lnTo>
                    <a:pt x="180" y="24"/>
                  </a:lnTo>
                  <a:lnTo>
                    <a:pt x="147" y="2"/>
                  </a:lnTo>
                  <a:lnTo>
                    <a:pt x="147" y="0"/>
                  </a:lnTo>
                  <a:close/>
                  <a:moveTo>
                    <a:pt x="171" y="211"/>
                  </a:moveTo>
                  <a:lnTo>
                    <a:pt x="76" y="147"/>
                  </a:lnTo>
                  <a:lnTo>
                    <a:pt x="109" y="97"/>
                  </a:lnTo>
                  <a:lnTo>
                    <a:pt x="206" y="161"/>
                  </a:lnTo>
                  <a:lnTo>
                    <a:pt x="171" y="211"/>
                  </a:lnTo>
                  <a:close/>
                  <a:moveTo>
                    <a:pt x="128" y="274"/>
                  </a:moveTo>
                  <a:lnTo>
                    <a:pt x="34" y="211"/>
                  </a:lnTo>
                  <a:lnTo>
                    <a:pt x="67" y="161"/>
                  </a:lnTo>
                  <a:lnTo>
                    <a:pt x="164" y="225"/>
                  </a:lnTo>
                  <a:lnTo>
                    <a:pt x="128" y="274"/>
                  </a:lnTo>
                  <a:close/>
                </a:path>
              </a:pathLst>
            </a:custGeom>
            <a:solidFill>
              <a:schemeClr val="bg2"/>
            </a:solidFill>
            <a:ln>
              <a:noFill/>
            </a:ln>
          </p:spPr>
          <p:txBody>
            <a:bodyPr anchor="ctr"/>
            <a:lstStyle/>
            <a:p>
              <a:pPr algn="ctr"/>
            </a:p>
          </p:txBody>
        </p:sp>
        <p:grpSp>
          <p:nvGrpSpPr>
            <p:cNvPr id="41" name="Group 102"/>
            <p:cNvGrpSpPr/>
            <p:nvPr/>
          </p:nvGrpSpPr>
          <p:grpSpPr>
            <a:xfrm>
              <a:off x="4268911" y="4459564"/>
              <a:ext cx="310058" cy="313292"/>
              <a:chOff x="3659188" y="4076700"/>
              <a:chExt cx="468313" cy="473075"/>
            </a:xfrm>
            <a:solidFill>
              <a:schemeClr val="accent1"/>
            </a:solidFill>
          </p:grpSpPr>
          <p:sp>
            <p:nvSpPr>
              <p:cNvPr id="107" name="íṩľíḍè-Freeform: Shape 103"/>
              <p:cNvSpPr/>
              <p:nvPr/>
            </p:nvSpPr>
            <p:spPr bwMode="auto">
              <a:xfrm>
                <a:off x="3659188" y="4076700"/>
                <a:ext cx="225425" cy="473075"/>
              </a:xfrm>
              <a:custGeom>
                <a:avLst/>
                <a:gdLst>
                  <a:gd name="T0" fmla="*/ 1 w 60"/>
                  <a:gd name="T1" fmla="*/ 122 h 126"/>
                  <a:gd name="T2" fmla="*/ 30 w 60"/>
                  <a:gd name="T3" fmla="*/ 108 h 126"/>
                  <a:gd name="T4" fmla="*/ 59 w 60"/>
                  <a:gd name="T5" fmla="*/ 122 h 126"/>
                  <a:gd name="T6" fmla="*/ 60 w 60"/>
                  <a:gd name="T7" fmla="*/ 122 h 126"/>
                  <a:gd name="T8" fmla="*/ 60 w 60"/>
                  <a:gd name="T9" fmla="*/ 27 h 126"/>
                  <a:gd name="T10" fmla="*/ 59 w 60"/>
                  <a:gd name="T11" fmla="*/ 13 h 126"/>
                  <a:gd name="T12" fmla="*/ 30 w 60"/>
                  <a:gd name="T13" fmla="*/ 0 h 126"/>
                  <a:gd name="T14" fmla="*/ 1 w 60"/>
                  <a:gd name="T15" fmla="*/ 13 h 126"/>
                  <a:gd name="T16" fmla="*/ 0 w 60"/>
                  <a:gd name="T17" fmla="*/ 27 h 126"/>
                  <a:gd name="T18" fmla="*/ 0 w 60"/>
                  <a:gd name="T19" fmla="*/ 122 h 126"/>
                  <a:gd name="T20" fmla="*/ 1 w 60"/>
                  <a:gd name="T21" fmla="*/ 122 h 126"/>
                  <a:gd name="T22" fmla="*/ 9 w 60"/>
                  <a:gd name="T23" fmla="*/ 21 h 126"/>
                  <a:gd name="T24" fmla="*/ 30 w 60"/>
                  <a:gd name="T25" fmla="*/ 17 h 126"/>
                  <a:gd name="T26" fmla="*/ 50 w 60"/>
                  <a:gd name="T27" fmla="*/ 21 h 126"/>
                  <a:gd name="T28" fmla="*/ 51 w 60"/>
                  <a:gd name="T29" fmla="*/ 23 h 126"/>
                  <a:gd name="T30" fmla="*/ 50 w 60"/>
                  <a:gd name="T31" fmla="*/ 24 h 126"/>
                  <a:gd name="T32" fmla="*/ 49 w 60"/>
                  <a:gd name="T33" fmla="*/ 24 h 126"/>
                  <a:gd name="T34" fmla="*/ 45 w 60"/>
                  <a:gd name="T35" fmla="*/ 22 h 126"/>
                  <a:gd name="T36" fmla="*/ 30 w 60"/>
                  <a:gd name="T37" fmla="*/ 20 h 126"/>
                  <a:gd name="T38" fmla="*/ 15 w 60"/>
                  <a:gd name="T39" fmla="*/ 22 h 126"/>
                  <a:gd name="T40" fmla="*/ 11 w 60"/>
                  <a:gd name="T41" fmla="*/ 24 h 126"/>
                  <a:gd name="T42" fmla="*/ 9 w 60"/>
                  <a:gd name="T43" fmla="*/ 23 h 126"/>
                  <a:gd name="T44" fmla="*/ 9 w 60"/>
                  <a:gd name="T45" fmla="*/ 21 h 126"/>
                  <a:gd name="T46" fmla="*/ 9 w 60"/>
                  <a:gd name="T47" fmla="*/ 38 h 126"/>
                  <a:gd name="T48" fmla="*/ 30 w 60"/>
                  <a:gd name="T49" fmla="*/ 34 h 126"/>
                  <a:gd name="T50" fmla="*/ 50 w 60"/>
                  <a:gd name="T51" fmla="*/ 38 h 126"/>
                  <a:gd name="T52" fmla="*/ 51 w 60"/>
                  <a:gd name="T53" fmla="*/ 40 h 126"/>
                  <a:gd name="T54" fmla="*/ 50 w 60"/>
                  <a:gd name="T55" fmla="*/ 41 h 126"/>
                  <a:gd name="T56" fmla="*/ 49 w 60"/>
                  <a:gd name="T57" fmla="*/ 41 h 126"/>
                  <a:gd name="T58" fmla="*/ 45 w 60"/>
                  <a:gd name="T59" fmla="*/ 39 h 126"/>
                  <a:gd name="T60" fmla="*/ 30 w 60"/>
                  <a:gd name="T61" fmla="*/ 37 h 126"/>
                  <a:gd name="T62" fmla="*/ 15 w 60"/>
                  <a:gd name="T63" fmla="*/ 39 h 126"/>
                  <a:gd name="T64" fmla="*/ 11 w 60"/>
                  <a:gd name="T65" fmla="*/ 41 h 126"/>
                  <a:gd name="T66" fmla="*/ 9 w 60"/>
                  <a:gd name="T67" fmla="*/ 40 h 126"/>
                  <a:gd name="T68" fmla="*/ 9 w 60"/>
                  <a:gd name="T69" fmla="*/ 38 h 126"/>
                  <a:gd name="T70" fmla="*/ 9 w 60"/>
                  <a:gd name="T71" fmla="*/ 55 h 126"/>
                  <a:gd name="T72" fmla="*/ 30 w 60"/>
                  <a:gd name="T73" fmla="*/ 51 h 126"/>
                  <a:gd name="T74" fmla="*/ 50 w 60"/>
                  <a:gd name="T75" fmla="*/ 55 h 126"/>
                  <a:gd name="T76" fmla="*/ 51 w 60"/>
                  <a:gd name="T77" fmla="*/ 57 h 126"/>
                  <a:gd name="T78" fmla="*/ 50 w 60"/>
                  <a:gd name="T79" fmla="*/ 58 h 126"/>
                  <a:gd name="T80" fmla="*/ 49 w 60"/>
                  <a:gd name="T81" fmla="*/ 58 h 126"/>
                  <a:gd name="T82" fmla="*/ 45 w 60"/>
                  <a:gd name="T83" fmla="*/ 56 h 126"/>
                  <a:gd name="T84" fmla="*/ 30 w 60"/>
                  <a:gd name="T85" fmla="*/ 54 h 126"/>
                  <a:gd name="T86" fmla="*/ 15 w 60"/>
                  <a:gd name="T87" fmla="*/ 56 h 126"/>
                  <a:gd name="T88" fmla="*/ 11 w 60"/>
                  <a:gd name="T89" fmla="*/ 58 h 126"/>
                  <a:gd name="T90" fmla="*/ 9 w 60"/>
                  <a:gd name="T91" fmla="*/ 57 h 126"/>
                  <a:gd name="T92" fmla="*/ 9 w 60"/>
                  <a:gd name="T93" fmla="*/ 5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126">
                    <a:moveTo>
                      <a:pt x="1" y="122"/>
                    </a:moveTo>
                    <a:cubicBezTo>
                      <a:pt x="4" y="111"/>
                      <a:pt x="16" y="108"/>
                      <a:pt x="30" y="108"/>
                    </a:cubicBezTo>
                    <a:cubicBezTo>
                      <a:pt x="44" y="108"/>
                      <a:pt x="55" y="111"/>
                      <a:pt x="59" y="122"/>
                    </a:cubicBezTo>
                    <a:cubicBezTo>
                      <a:pt x="60" y="126"/>
                      <a:pt x="60" y="126"/>
                      <a:pt x="60" y="122"/>
                    </a:cubicBezTo>
                    <a:cubicBezTo>
                      <a:pt x="60" y="102"/>
                      <a:pt x="60" y="47"/>
                      <a:pt x="60" y="27"/>
                    </a:cubicBezTo>
                    <a:cubicBezTo>
                      <a:pt x="60" y="23"/>
                      <a:pt x="60" y="17"/>
                      <a:pt x="59" y="13"/>
                    </a:cubicBezTo>
                    <a:cubicBezTo>
                      <a:pt x="55" y="3"/>
                      <a:pt x="44" y="0"/>
                      <a:pt x="30" y="0"/>
                    </a:cubicBezTo>
                    <a:cubicBezTo>
                      <a:pt x="16" y="0"/>
                      <a:pt x="5" y="3"/>
                      <a:pt x="1" y="13"/>
                    </a:cubicBezTo>
                    <a:cubicBezTo>
                      <a:pt x="0" y="17"/>
                      <a:pt x="0" y="23"/>
                      <a:pt x="0" y="27"/>
                    </a:cubicBezTo>
                    <a:cubicBezTo>
                      <a:pt x="0" y="47"/>
                      <a:pt x="0" y="102"/>
                      <a:pt x="0" y="122"/>
                    </a:cubicBezTo>
                    <a:cubicBezTo>
                      <a:pt x="0" y="126"/>
                      <a:pt x="0" y="126"/>
                      <a:pt x="1" y="122"/>
                    </a:cubicBezTo>
                    <a:moveTo>
                      <a:pt x="9" y="21"/>
                    </a:moveTo>
                    <a:cubicBezTo>
                      <a:pt x="14" y="18"/>
                      <a:pt x="21" y="17"/>
                      <a:pt x="30" y="17"/>
                    </a:cubicBezTo>
                    <a:cubicBezTo>
                      <a:pt x="39" y="17"/>
                      <a:pt x="45" y="18"/>
                      <a:pt x="50" y="21"/>
                    </a:cubicBezTo>
                    <a:cubicBezTo>
                      <a:pt x="51" y="21"/>
                      <a:pt x="52" y="22"/>
                      <a:pt x="51" y="23"/>
                    </a:cubicBezTo>
                    <a:cubicBezTo>
                      <a:pt x="51" y="24"/>
                      <a:pt x="50" y="24"/>
                      <a:pt x="50" y="24"/>
                    </a:cubicBezTo>
                    <a:cubicBezTo>
                      <a:pt x="49" y="24"/>
                      <a:pt x="49" y="24"/>
                      <a:pt x="49" y="24"/>
                    </a:cubicBezTo>
                    <a:cubicBezTo>
                      <a:pt x="48" y="23"/>
                      <a:pt x="46" y="23"/>
                      <a:pt x="45" y="22"/>
                    </a:cubicBezTo>
                    <a:cubicBezTo>
                      <a:pt x="41" y="21"/>
                      <a:pt x="36" y="20"/>
                      <a:pt x="30" y="20"/>
                    </a:cubicBezTo>
                    <a:cubicBezTo>
                      <a:pt x="24" y="20"/>
                      <a:pt x="19" y="21"/>
                      <a:pt x="15" y="22"/>
                    </a:cubicBezTo>
                    <a:cubicBezTo>
                      <a:pt x="14" y="23"/>
                      <a:pt x="12" y="23"/>
                      <a:pt x="11" y="24"/>
                    </a:cubicBezTo>
                    <a:cubicBezTo>
                      <a:pt x="10" y="24"/>
                      <a:pt x="9" y="24"/>
                      <a:pt x="9" y="23"/>
                    </a:cubicBezTo>
                    <a:cubicBezTo>
                      <a:pt x="8" y="22"/>
                      <a:pt x="9" y="21"/>
                      <a:pt x="9" y="21"/>
                    </a:cubicBezTo>
                    <a:moveTo>
                      <a:pt x="9" y="38"/>
                    </a:moveTo>
                    <a:cubicBezTo>
                      <a:pt x="14" y="35"/>
                      <a:pt x="21" y="34"/>
                      <a:pt x="30" y="34"/>
                    </a:cubicBezTo>
                    <a:cubicBezTo>
                      <a:pt x="39" y="34"/>
                      <a:pt x="45" y="35"/>
                      <a:pt x="50" y="38"/>
                    </a:cubicBezTo>
                    <a:cubicBezTo>
                      <a:pt x="51" y="38"/>
                      <a:pt x="52" y="39"/>
                      <a:pt x="51" y="40"/>
                    </a:cubicBezTo>
                    <a:cubicBezTo>
                      <a:pt x="51" y="41"/>
                      <a:pt x="50" y="41"/>
                      <a:pt x="50" y="41"/>
                    </a:cubicBezTo>
                    <a:cubicBezTo>
                      <a:pt x="49" y="41"/>
                      <a:pt x="49" y="41"/>
                      <a:pt x="49" y="41"/>
                    </a:cubicBezTo>
                    <a:cubicBezTo>
                      <a:pt x="48" y="40"/>
                      <a:pt x="46" y="40"/>
                      <a:pt x="45" y="39"/>
                    </a:cubicBezTo>
                    <a:cubicBezTo>
                      <a:pt x="41" y="38"/>
                      <a:pt x="36" y="37"/>
                      <a:pt x="30" y="37"/>
                    </a:cubicBezTo>
                    <a:cubicBezTo>
                      <a:pt x="24" y="37"/>
                      <a:pt x="19" y="38"/>
                      <a:pt x="15" y="39"/>
                    </a:cubicBezTo>
                    <a:cubicBezTo>
                      <a:pt x="14" y="40"/>
                      <a:pt x="12" y="40"/>
                      <a:pt x="11" y="41"/>
                    </a:cubicBezTo>
                    <a:cubicBezTo>
                      <a:pt x="10" y="41"/>
                      <a:pt x="9" y="41"/>
                      <a:pt x="9" y="40"/>
                    </a:cubicBezTo>
                    <a:cubicBezTo>
                      <a:pt x="8" y="39"/>
                      <a:pt x="9" y="38"/>
                      <a:pt x="9" y="38"/>
                    </a:cubicBezTo>
                    <a:moveTo>
                      <a:pt x="9" y="55"/>
                    </a:moveTo>
                    <a:cubicBezTo>
                      <a:pt x="14" y="52"/>
                      <a:pt x="21" y="51"/>
                      <a:pt x="30" y="51"/>
                    </a:cubicBezTo>
                    <a:cubicBezTo>
                      <a:pt x="39" y="51"/>
                      <a:pt x="45" y="52"/>
                      <a:pt x="50" y="55"/>
                    </a:cubicBezTo>
                    <a:cubicBezTo>
                      <a:pt x="51" y="55"/>
                      <a:pt x="52" y="56"/>
                      <a:pt x="51" y="57"/>
                    </a:cubicBezTo>
                    <a:cubicBezTo>
                      <a:pt x="51" y="58"/>
                      <a:pt x="50" y="58"/>
                      <a:pt x="50" y="58"/>
                    </a:cubicBezTo>
                    <a:cubicBezTo>
                      <a:pt x="49" y="58"/>
                      <a:pt x="49" y="58"/>
                      <a:pt x="49" y="58"/>
                    </a:cubicBezTo>
                    <a:cubicBezTo>
                      <a:pt x="48" y="57"/>
                      <a:pt x="46" y="57"/>
                      <a:pt x="45" y="56"/>
                    </a:cubicBezTo>
                    <a:cubicBezTo>
                      <a:pt x="41" y="55"/>
                      <a:pt x="36" y="54"/>
                      <a:pt x="30" y="54"/>
                    </a:cubicBezTo>
                    <a:cubicBezTo>
                      <a:pt x="24" y="54"/>
                      <a:pt x="19" y="55"/>
                      <a:pt x="15" y="56"/>
                    </a:cubicBezTo>
                    <a:cubicBezTo>
                      <a:pt x="14" y="57"/>
                      <a:pt x="12" y="57"/>
                      <a:pt x="11" y="58"/>
                    </a:cubicBezTo>
                    <a:cubicBezTo>
                      <a:pt x="10" y="58"/>
                      <a:pt x="9" y="58"/>
                      <a:pt x="9" y="57"/>
                    </a:cubicBezTo>
                    <a:cubicBezTo>
                      <a:pt x="8" y="56"/>
                      <a:pt x="9" y="55"/>
                      <a:pt x="9" y="55"/>
                    </a:cubicBezTo>
                  </a:path>
                </a:pathLst>
              </a:custGeom>
              <a:grpFill/>
              <a:ln>
                <a:noFill/>
              </a:ln>
            </p:spPr>
            <p:txBody>
              <a:bodyPr anchor="ctr"/>
              <a:lstStyle/>
              <a:p>
                <a:pPr algn="ctr"/>
              </a:p>
            </p:txBody>
          </p:sp>
          <p:sp>
            <p:nvSpPr>
              <p:cNvPr id="108" name="íṩľíḍè-Freeform: Shape 104"/>
              <p:cNvSpPr/>
              <p:nvPr/>
            </p:nvSpPr>
            <p:spPr bwMode="auto">
              <a:xfrm>
                <a:off x="3902076" y="4076700"/>
                <a:ext cx="225425" cy="473075"/>
              </a:xfrm>
              <a:custGeom>
                <a:avLst/>
                <a:gdLst>
                  <a:gd name="T0" fmla="*/ 59 w 60"/>
                  <a:gd name="T1" fmla="*/ 122 h 126"/>
                  <a:gd name="T2" fmla="*/ 60 w 60"/>
                  <a:gd name="T3" fmla="*/ 122 h 126"/>
                  <a:gd name="T4" fmla="*/ 60 w 60"/>
                  <a:gd name="T5" fmla="*/ 27 h 126"/>
                  <a:gd name="T6" fmla="*/ 59 w 60"/>
                  <a:gd name="T7" fmla="*/ 13 h 126"/>
                  <a:gd name="T8" fmla="*/ 30 w 60"/>
                  <a:gd name="T9" fmla="*/ 0 h 126"/>
                  <a:gd name="T10" fmla="*/ 1 w 60"/>
                  <a:gd name="T11" fmla="*/ 13 h 126"/>
                  <a:gd name="T12" fmla="*/ 0 w 60"/>
                  <a:gd name="T13" fmla="*/ 27 h 126"/>
                  <a:gd name="T14" fmla="*/ 0 w 60"/>
                  <a:gd name="T15" fmla="*/ 122 h 126"/>
                  <a:gd name="T16" fmla="*/ 1 w 60"/>
                  <a:gd name="T17" fmla="*/ 122 h 126"/>
                  <a:gd name="T18" fmla="*/ 30 w 60"/>
                  <a:gd name="T19" fmla="*/ 108 h 126"/>
                  <a:gd name="T20" fmla="*/ 59 w 60"/>
                  <a:gd name="T21" fmla="*/ 122 h 126"/>
                  <a:gd name="T22" fmla="*/ 51 w 60"/>
                  <a:gd name="T23" fmla="*/ 57 h 126"/>
                  <a:gd name="T24" fmla="*/ 50 w 60"/>
                  <a:gd name="T25" fmla="*/ 58 h 126"/>
                  <a:gd name="T26" fmla="*/ 49 w 60"/>
                  <a:gd name="T27" fmla="*/ 58 h 126"/>
                  <a:gd name="T28" fmla="*/ 45 w 60"/>
                  <a:gd name="T29" fmla="*/ 56 h 126"/>
                  <a:gd name="T30" fmla="*/ 30 w 60"/>
                  <a:gd name="T31" fmla="*/ 54 h 126"/>
                  <a:gd name="T32" fmla="*/ 15 w 60"/>
                  <a:gd name="T33" fmla="*/ 56 h 126"/>
                  <a:gd name="T34" fmla="*/ 11 w 60"/>
                  <a:gd name="T35" fmla="*/ 58 h 126"/>
                  <a:gd name="T36" fmla="*/ 9 w 60"/>
                  <a:gd name="T37" fmla="*/ 57 h 126"/>
                  <a:gd name="T38" fmla="*/ 10 w 60"/>
                  <a:gd name="T39" fmla="*/ 55 h 126"/>
                  <a:gd name="T40" fmla="*/ 30 w 60"/>
                  <a:gd name="T41" fmla="*/ 51 h 126"/>
                  <a:gd name="T42" fmla="*/ 51 w 60"/>
                  <a:gd name="T43" fmla="*/ 55 h 126"/>
                  <a:gd name="T44" fmla="*/ 51 w 60"/>
                  <a:gd name="T45" fmla="*/ 57 h 126"/>
                  <a:gd name="T46" fmla="*/ 51 w 60"/>
                  <a:gd name="T47" fmla="*/ 40 h 126"/>
                  <a:gd name="T48" fmla="*/ 50 w 60"/>
                  <a:gd name="T49" fmla="*/ 41 h 126"/>
                  <a:gd name="T50" fmla="*/ 49 w 60"/>
                  <a:gd name="T51" fmla="*/ 41 h 126"/>
                  <a:gd name="T52" fmla="*/ 45 w 60"/>
                  <a:gd name="T53" fmla="*/ 39 h 126"/>
                  <a:gd name="T54" fmla="*/ 30 w 60"/>
                  <a:gd name="T55" fmla="*/ 37 h 126"/>
                  <a:gd name="T56" fmla="*/ 15 w 60"/>
                  <a:gd name="T57" fmla="*/ 39 h 126"/>
                  <a:gd name="T58" fmla="*/ 11 w 60"/>
                  <a:gd name="T59" fmla="*/ 41 h 126"/>
                  <a:gd name="T60" fmla="*/ 9 w 60"/>
                  <a:gd name="T61" fmla="*/ 40 h 126"/>
                  <a:gd name="T62" fmla="*/ 10 w 60"/>
                  <a:gd name="T63" fmla="*/ 38 h 126"/>
                  <a:gd name="T64" fmla="*/ 30 w 60"/>
                  <a:gd name="T65" fmla="*/ 34 h 126"/>
                  <a:gd name="T66" fmla="*/ 51 w 60"/>
                  <a:gd name="T67" fmla="*/ 38 h 126"/>
                  <a:gd name="T68" fmla="*/ 51 w 60"/>
                  <a:gd name="T69" fmla="*/ 40 h 126"/>
                  <a:gd name="T70" fmla="*/ 51 w 60"/>
                  <a:gd name="T71" fmla="*/ 23 h 126"/>
                  <a:gd name="T72" fmla="*/ 50 w 60"/>
                  <a:gd name="T73" fmla="*/ 24 h 126"/>
                  <a:gd name="T74" fmla="*/ 49 w 60"/>
                  <a:gd name="T75" fmla="*/ 24 h 126"/>
                  <a:gd name="T76" fmla="*/ 45 w 60"/>
                  <a:gd name="T77" fmla="*/ 22 h 126"/>
                  <a:gd name="T78" fmla="*/ 30 w 60"/>
                  <a:gd name="T79" fmla="*/ 20 h 126"/>
                  <a:gd name="T80" fmla="*/ 15 w 60"/>
                  <a:gd name="T81" fmla="*/ 22 h 126"/>
                  <a:gd name="T82" fmla="*/ 11 w 60"/>
                  <a:gd name="T83" fmla="*/ 24 h 126"/>
                  <a:gd name="T84" fmla="*/ 9 w 60"/>
                  <a:gd name="T85" fmla="*/ 23 h 126"/>
                  <a:gd name="T86" fmla="*/ 10 w 60"/>
                  <a:gd name="T87" fmla="*/ 21 h 126"/>
                  <a:gd name="T88" fmla="*/ 30 w 60"/>
                  <a:gd name="T89" fmla="*/ 17 h 126"/>
                  <a:gd name="T90" fmla="*/ 51 w 60"/>
                  <a:gd name="T91" fmla="*/ 21 h 126"/>
                  <a:gd name="T92" fmla="*/ 51 w 60"/>
                  <a:gd name="T93" fmla="*/ 2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126">
                    <a:moveTo>
                      <a:pt x="59" y="122"/>
                    </a:moveTo>
                    <a:cubicBezTo>
                      <a:pt x="60" y="126"/>
                      <a:pt x="60" y="126"/>
                      <a:pt x="60" y="122"/>
                    </a:cubicBezTo>
                    <a:cubicBezTo>
                      <a:pt x="60" y="102"/>
                      <a:pt x="60" y="47"/>
                      <a:pt x="60" y="27"/>
                    </a:cubicBezTo>
                    <a:cubicBezTo>
                      <a:pt x="60" y="23"/>
                      <a:pt x="60" y="17"/>
                      <a:pt x="59" y="13"/>
                    </a:cubicBezTo>
                    <a:cubicBezTo>
                      <a:pt x="55" y="3"/>
                      <a:pt x="44" y="0"/>
                      <a:pt x="30" y="0"/>
                    </a:cubicBezTo>
                    <a:cubicBezTo>
                      <a:pt x="16" y="0"/>
                      <a:pt x="5" y="3"/>
                      <a:pt x="1" y="13"/>
                    </a:cubicBezTo>
                    <a:cubicBezTo>
                      <a:pt x="0" y="17"/>
                      <a:pt x="0" y="23"/>
                      <a:pt x="0" y="27"/>
                    </a:cubicBezTo>
                    <a:cubicBezTo>
                      <a:pt x="0" y="47"/>
                      <a:pt x="0" y="102"/>
                      <a:pt x="0" y="122"/>
                    </a:cubicBezTo>
                    <a:cubicBezTo>
                      <a:pt x="0" y="126"/>
                      <a:pt x="0" y="126"/>
                      <a:pt x="1" y="122"/>
                    </a:cubicBezTo>
                    <a:cubicBezTo>
                      <a:pt x="4" y="111"/>
                      <a:pt x="16" y="108"/>
                      <a:pt x="30" y="108"/>
                    </a:cubicBezTo>
                    <a:cubicBezTo>
                      <a:pt x="44" y="108"/>
                      <a:pt x="56" y="111"/>
                      <a:pt x="59" y="122"/>
                    </a:cubicBezTo>
                    <a:moveTo>
                      <a:pt x="51" y="57"/>
                    </a:moveTo>
                    <a:cubicBezTo>
                      <a:pt x="51" y="58"/>
                      <a:pt x="50" y="58"/>
                      <a:pt x="50" y="58"/>
                    </a:cubicBezTo>
                    <a:cubicBezTo>
                      <a:pt x="49" y="58"/>
                      <a:pt x="49" y="58"/>
                      <a:pt x="49" y="58"/>
                    </a:cubicBezTo>
                    <a:cubicBezTo>
                      <a:pt x="48" y="57"/>
                      <a:pt x="46" y="57"/>
                      <a:pt x="45" y="56"/>
                    </a:cubicBezTo>
                    <a:cubicBezTo>
                      <a:pt x="41" y="55"/>
                      <a:pt x="36" y="54"/>
                      <a:pt x="30" y="54"/>
                    </a:cubicBezTo>
                    <a:cubicBezTo>
                      <a:pt x="24" y="54"/>
                      <a:pt x="19" y="55"/>
                      <a:pt x="15" y="56"/>
                    </a:cubicBezTo>
                    <a:cubicBezTo>
                      <a:pt x="14" y="57"/>
                      <a:pt x="12" y="57"/>
                      <a:pt x="11" y="58"/>
                    </a:cubicBezTo>
                    <a:cubicBezTo>
                      <a:pt x="10" y="58"/>
                      <a:pt x="9" y="58"/>
                      <a:pt x="9" y="57"/>
                    </a:cubicBezTo>
                    <a:cubicBezTo>
                      <a:pt x="8" y="56"/>
                      <a:pt x="9" y="55"/>
                      <a:pt x="10" y="55"/>
                    </a:cubicBezTo>
                    <a:cubicBezTo>
                      <a:pt x="15" y="52"/>
                      <a:pt x="21" y="51"/>
                      <a:pt x="30" y="51"/>
                    </a:cubicBezTo>
                    <a:cubicBezTo>
                      <a:pt x="39" y="51"/>
                      <a:pt x="46" y="52"/>
                      <a:pt x="51" y="55"/>
                    </a:cubicBezTo>
                    <a:cubicBezTo>
                      <a:pt x="51" y="55"/>
                      <a:pt x="52" y="56"/>
                      <a:pt x="51" y="57"/>
                    </a:cubicBezTo>
                    <a:moveTo>
                      <a:pt x="51" y="40"/>
                    </a:moveTo>
                    <a:cubicBezTo>
                      <a:pt x="51" y="41"/>
                      <a:pt x="50" y="41"/>
                      <a:pt x="50" y="41"/>
                    </a:cubicBezTo>
                    <a:cubicBezTo>
                      <a:pt x="49" y="41"/>
                      <a:pt x="49" y="41"/>
                      <a:pt x="49" y="41"/>
                    </a:cubicBezTo>
                    <a:cubicBezTo>
                      <a:pt x="48" y="40"/>
                      <a:pt x="46" y="40"/>
                      <a:pt x="45" y="39"/>
                    </a:cubicBezTo>
                    <a:cubicBezTo>
                      <a:pt x="41" y="38"/>
                      <a:pt x="36" y="37"/>
                      <a:pt x="30" y="37"/>
                    </a:cubicBezTo>
                    <a:cubicBezTo>
                      <a:pt x="24" y="37"/>
                      <a:pt x="19" y="38"/>
                      <a:pt x="15" y="39"/>
                    </a:cubicBezTo>
                    <a:cubicBezTo>
                      <a:pt x="14" y="40"/>
                      <a:pt x="12" y="40"/>
                      <a:pt x="11" y="41"/>
                    </a:cubicBezTo>
                    <a:cubicBezTo>
                      <a:pt x="10" y="41"/>
                      <a:pt x="9" y="41"/>
                      <a:pt x="9" y="40"/>
                    </a:cubicBezTo>
                    <a:cubicBezTo>
                      <a:pt x="8" y="39"/>
                      <a:pt x="9" y="38"/>
                      <a:pt x="10" y="38"/>
                    </a:cubicBezTo>
                    <a:cubicBezTo>
                      <a:pt x="15" y="35"/>
                      <a:pt x="21" y="34"/>
                      <a:pt x="30" y="34"/>
                    </a:cubicBezTo>
                    <a:cubicBezTo>
                      <a:pt x="39" y="34"/>
                      <a:pt x="46" y="35"/>
                      <a:pt x="51" y="38"/>
                    </a:cubicBezTo>
                    <a:cubicBezTo>
                      <a:pt x="51" y="38"/>
                      <a:pt x="52" y="39"/>
                      <a:pt x="51" y="40"/>
                    </a:cubicBezTo>
                    <a:moveTo>
                      <a:pt x="51" y="23"/>
                    </a:moveTo>
                    <a:cubicBezTo>
                      <a:pt x="51" y="24"/>
                      <a:pt x="50" y="24"/>
                      <a:pt x="50" y="24"/>
                    </a:cubicBezTo>
                    <a:cubicBezTo>
                      <a:pt x="49" y="24"/>
                      <a:pt x="49" y="24"/>
                      <a:pt x="49" y="24"/>
                    </a:cubicBezTo>
                    <a:cubicBezTo>
                      <a:pt x="48" y="23"/>
                      <a:pt x="46" y="23"/>
                      <a:pt x="45" y="22"/>
                    </a:cubicBezTo>
                    <a:cubicBezTo>
                      <a:pt x="41" y="21"/>
                      <a:pt x="36" y="20"/>
                      <a:pt x="30" y="20"/>
                    </a:cubicBezTo>
                    <a:cubicBezTo>
                      <a:pt x="24" y="20"/>
                      <a:pt x="19" y="21"/>
                      <a:pt x="15" y="22"/>
                    </a:cubicBezTo>
                    <a:cubicBezTo>
                      <a:pt x="14" y="23"/>
                      <a:pt x="12" y="23"/>
                      <a:pt x="11" y="24"/>
                    </a:cubicBezTo>
                    <a:cubicBezTo>
                      <a:pt x="10" y="24"/>
                      <a:pt x="9" y="24"/>
                      <a:pt x="9" y="23"/>
                    </a:cubicBezTo>
                    <a:cubicBezTo>
                      <a:pt x="8" y="22"/>
                      <a:pt x="9" y="21"/>
                      <a:pt x="10" y="21"/>
                    </a:cubicBezTo>
                    <a:cubicBezTo>
                      <a:pt x="15" y="18"/>
                      <a:pt x="21" y="17"/>
                      <a:pt x="30" y="17"/>
                    </a:cubicBezTo>
                    <a:cubicBezTo>
                      <a:pt x="39" y="17"/>
                      <a:pt x="46" y="18"/>
                      <a:pt x="51" y="21"/>
                    </a:cubicBezTo>
                    <a:cubicBezTo>
                      <a:pt x="51" y="21"/>
                      <a:pt x="52" y="22"/>
                      <a:pt x="51" y="23"/>
                    </a:cubicBezTo>
                  </a:path>
                </a:pathLst>
              </a:custGeom>
              <a:grpFill/>
              <a:ln>
                <a:noFill/>
              </a:ln>
            </p:spPr>
            <p:txBody>
              <a:bodyPr anchor="ctr"/>
              <a:lstStyle/>
              <a:p>
                <a:pPr algn="ctr"/>
              </a:p>
            </p:txBody>
          </p:sp>
        </p:grpSp>
        <p:grpSp>
          <p:nvGrpSpPr>
            <p:cNvPr id="42" name="Group 105"/>
            <p:cNvGrpSpPr/>
            <p:nvPr/>
          </p:nvGrpSpPr>
          <p:grpSpPr>
            <a:xfrm>
              <a:off x="5510184" y="3025571"/>
              <a:ext cx="238586" cy="258624"/>
              <a:chOff x="5534026" y="1911350"/>
              <a:chExt cx="360362" cy="390525"/>
            </a:xfrm>
            <a:solidFill>
              <a:schemeClr val="accent1"/>
            </a:solidFill>
          </p:grpSpPr>
          <p:sp>
            <p:nvSpPr>
              <p:cNvPr id="105" name="íṩľíḍè-Freeform: Shape 106"/>
              <p:cNvSpPr/>
              <p:nvPr/>
            </p:nvSpPr>
            <p:spPr bwMode="auto">
              <a:xfrm>
                <a:off x="5534026" y="1911350"/>
                <a:ext cx="344488" cy="206375"/>
              </a:xfrm>
              <a:custGeom>
                <a:avLst/>
                <a:gdLst>
                  <a:gd name="T0" fmla="*/ 26 w 92"/>
                  <a:gd name="T1" fmla="*/ 30 h 55"/>
                  <a:gd name="T2" fmla="*/ 65 w 92"/>
                  <a:gd name="T3" fmla="*/ 25 h 55"/>
                  <a:gd name="T4" fmla="*/ 56 w 92"/>
                  <a:gd name="T5" fmla="*/ 34 h 55"/>
                  <a:gd name="T6" fmla="*/ 59 w 92"/>
                  <a:gd name="T7" fmla="*/ 41 h 55"/>
                  <a:gd name="T8" fmla="*/ 81 w 92"/>
                  <a:gd name="T9" fmla="*/ 41 h 55"/>
                  <a:gd name="T10" fmla="*/ 83 w 92"/>
                  <a:gd name="T11" fmla="*/ 41 h 55"/>
                  <a:gd name="T12" fmla="*/ 85 w 92"/>
                  <a:gd name="T13" fmla="*/ 41 h 55"/>
                  <a:gd name="T14" fmla="*/ 90 w 92"/>
                  <a:gd name="T15" fmla="*/ 41 h 55"/>
                  <a:gd name="T16" fmla="*/ 92 w 92"/>
                  <a:gd name="T17" fmla="*/ 38 h 55"/>
                  <a:gd name="T18" fmla="*/ 92 w 92"/>
                  <a:gd name="T19" fmla="*/ 7 h 55"/>
                  <a:gd name="T20" fmla="*/ 86 w 92"/>
                  <a:gd name="T21" fmla="*/ 5 h 55"/>
                  <a:gd name="T22" fmla="*/ 77 w 92"/>
                  <a:gd name="T23" fmla="*/ 14 h 55"/>
                  <a:gd name="T24" fmla="*/ 14 w 92"/>
                  <a:gd name="T25" fmla="*/ 19 h 55"/>
                  <a:gd name="T26" fmla="*/ 0 w 92"/>
                  <a:gd name="T27" fmla="*/ 55 h 55"/>
                  <a:gd name="T28" fmla="*/ 17 w 92"/>
                  <a:gd name="T29" fmla="*/ 55 h 55"/>
                  <a:gd name="T30" fmla="*/ 26 w 92"/>
                  <a:gd name="T31"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55">
                    <a:moveTo>
                      <a:pt x="26" y="30"/>
                    </a:moveTo>
                    <a:cubicBezTo>
                      <a:pt x="36" y="19"/>
                      <a:pt x="53" y="18"/>
                      <a:pt x="65" y="25"/>
                    </a:cubicBezTo>
                    <a:cubicBezTo>
                      <a:pt x="61" y="29"/>
                      <a:pt x="56" y="34"/>
                      <a:pt x="56" y="34"/>
                    </a:cubicBezTo>
                    <a:cubicBezTo>
                      <a:pt x="53" y="38"/>
                      <a:pt x="57" y="41"/>
                      <a:pt x="59" y="41"/>
                    </a:cubicBezTo>
                    <a:cubicBezTo>
                      <a:pt x="81" y="41"/>
                      <a:pt x="81" y="41"/>
                      <a:pt x="81" y="41"/>
                    </a:cubicBezTo>
                    <a:cubicBezTo>
                      <a:pt x="82" y="41"/>
                      <a:pt x="83" y="41"/>
                      <a:pt x="83" y="41"/>
                    </a:cubicBezTo>
                    <a:cubicBezTo>
                      <a:pt x="85" y="41"/>
                      <a:pt x="85" y="41"/>
                      <a:pt x="85" y="41"/>
                    </a:cubicBezTo>
                    <a:cubicBezTo>
                      <a:pt x="90" y="41"/>
                      <a:pt x="90" y="41"/>
                      <a:pt x="90" y="41"/>
                    </a:cubicBezTo>
                    <a:cubicBezTo>
                      <a:pt x="91" y="41"/>
                      <a:pt x="92" y="40"/>
                      <a:pt x="92" y="38"/>
                    </a:cubicBezTo>
                    <a:cubicBezTo>
                      <a:pt x="92" y="7"/>
                      <a:pt x="92" y="7"/>
                      <a:pt x="92" y="7"/>
                    </a:cubicBezTo>
                    <a:cubicBezTo>
                      <a:pt x="92" y="5"/>
                      <a:pt x="89" y="2"/>
                      <a:pt x="86" y="5"/>
                    </a:cubicBezTo>
                    <a:cubicBezTo>
                      <a:pt x="86" y="5"/>
                      <a:pt x="80" y="10"/>
                      <a:pt x="77" y="14"/>
                    </a:cubicBezTo>
                    <a:cubicBezTo>
                      <a:pt x="58" y="0"/>
                      <a:pt x="31" y="2"/>
                      <a:pt x="14" y="19"/>
                    </a:cubicBezTo>
                    <a:cubicBezTo>
                      <a:pt x="5" y="29"/>
                      <a:pt x="0" y="42"/>
                      <a:pt x="0" y="55"/>
                    </a:cubicBezTo>
                    <a:cubicBezTo>
                      <a:pt x="17" y="55"/>
                      <a:pt x="17" y="55"/>
                      <a:pt x="17" y="55"/>
                    </a:cubicBezTo>
                    <a:cubicBezTo>
                      <a:pt x="16" y="46"/>
                      <a:pt x="19" y="37"/>
                      <a:pt x="26" y="30"/>
                    </a:cubicBezTo>
                  </a:path>
                </a:pathLst>
              </a:custGeom>
              <a:grpFill/>
              <a:ln>
                <a:noFill/>
              </a:ln>
            </p:spPr>
            <p:txBody>
              <a:bodyPr anchor="ctr"/>
              <a:lstStyle/>
              <a:p>
                <a:pPr algn="ctr"/>
              </a:p>
            </p:txBody>
          </p:sp>
          <p:sp>
            <p:nvSpPr>
              <p:cNvPr id="106" name="íṩľíḍè-Freeform: Shape 107"/>
              <p:cNvSpPr/>
              <p:nvPr/>
            </p:nvSpPr>
            <p:spPr bwMode="auto">
              <a:xfrm>
                <a:off x="5548313" y="2095500"/>
                <a:ext cx="346075" cy="206375"/>
              </a:xfrm>
              <a:custGeom>
                <a:avLst/>
                <a:gdLst>
                  <a:gd name="T0" fmla="*/ 75 w 92"/>
                  <a:gd name="T1" fmla="*/ 0 h 55"/>
                  <a:gd name="T2" fmla="*/ 66 w 92"/>
                  <a:gd name="T3" fmla="*/ 25 h 55"/>
                  <a:gd name="T4" fmla="*/ 27 w 92"/>
                  <a:gd name="T5" fmla="*/ 30 h 55"/>
                  <a:gd name="T6" fmla="*/ 36 w 92"/>
                  <a:gd name="T7" fmla="*/ 21 h 55"/>
                  <a:gd name="T8" fmla="*/ 33 w 92"/>
                  <a:gd name="T9" fmla="*/ 14 h 55"/>
                  <a:gd name="T10" fmla="*/ 11 w 92"/>
                  <a:gd name="T11" fmla="*/ 14 h 55"/>
                  <a:gd name="T12" fmla="*/ 8 w 92"/>
                  <a:gd name="T13" fmla="*/ 14 h 55"/>
                  <a:gd name="T14" fmla="*/ 6 w 92"/>
                  <a:gd name="T15" fmla="*/ 14 h 55"/>
                  <a:gd name="T16" fmla="*/ 2 w 92"/>
                  <a:gd name="T17" fmla="*/ 14 h 55"/>
                  <a:gd name="T18" fmla="*/ 0 w 92"/>
                  <a:gd name="T19" fmla="*/ 17 h 55"/>
                  <a:gd name="T20" fmla="*/ 0 w 92"/>
                  <a:gd name="T21" fmla="*/ 48 h 55"/>
                  <a:gd name="T22" fmla="*/ 6 w 92"/>
                  <a:gd name="T23" fmla="*/ 50 h 55"/>
                  <a:gd name="T24" fmla="*/ 15 w 92"/>
                  <a:gd name="T25" fmla="*/ 41 h 55"/>
                  <a:gd name="T26" fmla="*/ 77 w 92"/>
                  <a:gd name="T27" fmla="*/ 36 h 55"/>
                  <a:gd name="T28" fmla="*/ 91 w 92"/>
                  <a:gd name="T29" fmla="*/ 0 h 55"/>
                  <a:gd name="T30" fmla="*/ 75 w 92"/>
                  <a:gd name="T3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55">
                    <a:moveTo>
                      <a:pt x="75" y="0"/>
                    </a:moveTo>
                    <a:cubicBezTo>
                      <a:pt x="76" y="9"/>
                      <a:pt x="73" y="18"/>
                      <a:pt x="66" y="25"/>
                    </a:cubicBezTo>
                    <a:cubicBezTo>
                      <a:pt x="55" y="36"/>
                      <a:pt x="39" y="37"/>
                      <a:pt x="27" y="30"/>
                    </a:cubicBezTo>
                    <a:cubicBezTo>
                      <a:pt x="31" y="26"/>
                      <a:pt x="36" y="21"/>
                      <a:pt x="36" y="21"/>
                    </a:cubicBezTo>
                    <a:cubicBezTo>
                      <a:pt x="39" y="17"/>
                      <a:pt x="35" y="14"/>
                      <a:pt x="33" y="14"/>
                    </a:cubicBezTo>
                    <a:cubicBezTo>
                      <a:pt x="11" y="14"/>
                      <a:pt x="11" y="14"/>
                      <a:pt x="11" y="14"/>
                    </a:cubicBezTo>
                    <a:cubicBezTo>
                      <a:pt x="9" y="14"/>
                      <a:pt x="8" y="14"/>
                      <a:pt x="8" y="14"/>
                    </a:cubicBezTo>
                    <a:cubicBezTo>
                      <a:pt x="6" y="14"/>
                      <a:pt x="6" y="14"/>
                      <a:pt x="6" y="14"/>
                    </a:cubicBezTo>
                    <a:cubicBezTo>
                      <a:pt x="2" y="14"/>
                      <a:pt x="2" y="14"/>
                      <a:pt x="2" y="14"/>
                    </a:cubicBezTo>
                    <a:cubicBezTo>
                      <a:pt x="1" y="14"/>
                      <a:pt x="0" y="15"/>
                      <a:pt x="0" y="17"/>
                    </a:cubicBezTo>
                    <a:cubicBezTo>
                      <a:pt x="0" y="48"/>
                      <a:pt x="0" y="48"/>
                      <a:pt x="0" y="48"/>
                    </a:cubicBezTo>
                    <a:cubicBezTo>
                      <a:pt x="0" y="50"/>
                      <a:pt x="3" y="53"/>
                      <a:pt x="6" y="50"/>
                    </a:cubicBezTo>
                    <a:cubicBezTo>
                      <a:pt x="6" y="50"/>
                      <a:pt x="11" y="45"/>
                      <a:pt x="15" y="41"/>
                    </a:cubicBezTo>
                    <a:cubicBezTo>
                      <a:pt x="34" y="55"/>
                      <a:pt x="60" y="53"/>
                      <a:pt x="77" y="36"/>
                    </a:cubicBezTo>
                    <a:cubicBezTo>
                      <a:pt x="87" y="26"/>
                      <a:pt x="92" y="13"/>
                      <a:pt x="91" y="0"/>
                    </a:cubicBezTo>
                    <a:cubicBezTo>
                      <a:pt x="75" y="0"/>
                      <a:pt x="75" y="0"/>
                      <a:pt x="75" y="0"/>
                    </a:cubicBezTo>
                    <a:close/>
                  </a:path>
                </a:pathLst>
              </a:custGeom>
              <a:grpFill/>
              <a:ln>
                <a:noFill/>
              </a:ln>
            </p:spPr>
            <p:txBody>
              <a:bodyPr anchor="ctr"/>
              <a:lstStyle/>
              <a:p>
                <a:pPr algn="ctr"/>
              </a:p>
            </p:txBody>
          </p:sp>
        </p:grpSp>
        <p:sp>
          <p:nvSpPr>
            <p:cNvPr id="43" name="íṩľíḍè-Freeform: Shape 108"/>
            <p:cNvSpPr/>
            <p:nvPr/>
          </p:nvSpPr>
          <p:spPr bwMode="auto">
            <a:xfrm>
              <a:off x="6507621" y="3613256"/>
              <a:ext cx="457204" cy="405807"/>
            </a:xfrm>
            <a:custGeom>
              <a:avLst/>
              <a:gdLst>
                <a:gd name="T0" fmla="*/ 162 w 184"/>
                <a:gd name="T1" fmla="*/ 0 h 163"/>
                <a:gd name="T2" fmla="*/ 21 w 184"/>
                <a:gd name="T3" fmla="*/ 0 h 163"/>
                <a:gd name="T4" fmla="*/ 0 w 184"/>
                <a:gd name="T5" fmla="*/ 21 h 163"/>
                <a:gd name="T6" fmla="*/ 0 w 184"/>
                <a:gd name="T7" fmla="*/ 97 h 163"/>
                <a:gd name="T8" fmla="*/ 21 w 184"/>
                <a:gd name="T9" fmla="*/ 119 h 163"/>
                <a:gd name="T10" fmla="*/ 32 w 184"/>
                <a:gd name="T11" fmla="*/ 119 h 163"/>
                <a:gd name="T12" fmla="*/ 32 w 184"/>
                <a:gd name="T13" fmla="*/ 157 h 163"/>
                <a:gd name="T14" fmla="*/ 34 w 184"/>
                <a:gd name="T15" fmla="*/ 161 h 163"/>
                <a:gd name="T16" fmla="*/ 42 w 184"/>
                <a:gd name="T17" fmla="*/ 161 h 163"/>
                <a:gd name="T18" fmla="*/ 86 w 184"/>
                <a:gd name="T19" fmla="*/ 119 h 163"/>
                <a:gd name="T20" fmla="*/ 162 w 184"/>
                <a:gd name="T21" fmla="*/ 119 h 163"/>
                <a:gd name="T22" fmla="*/ 184 w 184"/>
                <a:gd name="T23" fmla="*/ 97 h 163"/>
                <a:gd name="T24" fmla="*/ 184 w 184"/>
                <a:gd name="T25" fmla="*/ 21 h 163"/>
                <a:gd name="T26" fmla="*/ 162 w 184"/>
                <a:gd name="T27" fmla="*/ 0 h 163"/>
                <a:gd name="T28" fmla="*/ 38 w 184"/>
                <a:gd name="T29" fmla="*/ 32 h 163"/>
                <a:gd name="T30" fmla="*/ 124 w 184"/>
                <a:gd name="T31" fmla="*/ 32 h 163"/>
                <a:gd name="T32" fmla="*/ 130 w 184"/>
                <a:gd name="T33" fmla="*/ 38 h 163"/>
                <a:gd name="T34" fmla="*/ 124 w 184"/>
                <a:gd name="T35" fmla="*/ 43 h 163"/>
                <a:gd name="T36" fmla="*/ 38 w 184"/>
                <a:gd name="T37" fmla="*/ 43 h 163"/>
                <a:gd name="T38" fmla="*/ 32 w 184"/>
                <a:gd name="T39" fmla="*/ 38 h 163"/>
                <a:gd name="T40" fmla="*/ 38 w 184"/>
                <a:gd name="T41" fmla="*/ 32 h 163"/>
                <a:gd name="T42" fmla="*/ 81 w 184"/>
                <a:gd name="T43" fmla="*/ 86 h 163"/>
                <a:gd name="T44" fmla="*/ 38 w 184"/>
                <a:gd name="T45" fmla="*/ 86 h 163"/>
                <a:gd name="T46" fmla="*/ 32 w 184"/>
                <a:gd name="T47" fmla="*/ 81 h 163"/>
                <a:gd name="T48" fmla="*/ 38 w 184"/>
                <a:gd name="T49" fmla="*/ 76 h 163"/>
                <a:gd name="T50" fmla="*/ 81 w 184"/>
                <a:gd name="T51" fmla="*/ 76 h 163"/>
                <a:gd name="T52" fmla="*/ 86 w 184"/>
                <a:gd name="T53" fmla="*/ 81 h 163"/>
                <a:gd name="T54" fmla="*/ 81 w 184"/>
                <a:gd name="T55" fmla="*/ 86 h 163"/>
                <a:gd name="T56" fmla="*/ 146 w 184"/>
                <a:gd name="T57" fmla="*/ 65 h 163"/>
                <a:gd name="T58" fmla="*/ 38 w 184"/>
                <a:gd name="T59" fmla="*/ 65 h 163"/>
                <a:gd name="T60" fmla="*/ 32 w 184"/>
                <a:gd name="T61" fmla="*/ 59 h 163"/>
                <a:gd name="T62" fmla="*/ 38 w 184"/>
                <a:gd name="T63" fmla="*/ 54 h 163"/>
                <a:gd name="T64" fmla="*/ 146 w 184"/>
                <a:gd name="T65" fmla="*/ 54 h 163"/>
                <a:gd name="T66" fmla="*/ 151 w 184"/>
                <a:gd name="T67" fmla="*/ 59 h 163"/>
                <a:gd name="T68" fmla="*/ 146 w 184"/>
                <a:gd name="T69" fmla="*/ 6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 h="163">
                  <a:moveTo>
                    <a:pt x="162" y="0"/>
                  </a:moveTo>
                  <a:cubicBezTo>
                    <a:pt x="21" y="0"/>
                    <a:pt x="21" y="0"/>
                    <a:pt x="21" y="0"/>
                  </a:cubicBezTo>
                  <a:cubicBezTo>
                    <a:pt x="9" y="0"/>
                    <a:pt x="0" y="9"/>
                    <a:pt x="0" y="21"/>
                  </a:cubicBezTo>
                  <a:cubicBezTo>
                    <a:pt x="0" y="97"/>
                    <a:pt x="0" y="97"/>
                    <a:pt x="0" y="97"/>
                  </a:cubicBezTo>
                  <a:cubicBezTo>
                    <a:pt x="0" y="109"/>
                    <a:pt x="9" y="119"/>
                    <a:pt x="21" y="119"/>
                  </a:cubicBezTo>
                  <a:cubicBezTo>
                    <a:pt x="32" y="119"/>
                    <a:pt x="32" y="119"/>
                    <a:pt x="32" y="119"/>
                  </a:cubicBezTo>
                  <a:cubicBezTo>
                    <a:pt x="32" y="157"/>
                    <a:pt x="32" y="157"/>
                    <a:pt x="32" y="157"/>
                  </a:cubicBezTo>
                  <a:cubicBezTo>
                    <a:pt x="32" y="158"/>
                    <a:pt x="33" y="160"/>
                    <a:pt x="34" y="161"/>
                  </a:cubicBezTo>
                  <a:cubicBezTo>
                    <a:pt x="36" y="163"/>
                    <a:pt x="39" y="163"/>
                    <a:pt x="42" y="161"/>
                  </a:cubicBezTo>
                  <a:cubicBezTo>
                    <a:pt x="86" y="119"/>
                    <a:pt x="86" y="119"/>
                    <a:pt x="86" y="119"/>
                  </a:cubicBezTo>
                  <a:cubicBezTo>
                    <a:pt x="162" y="119"/>
                    <a:pt x="162" y="119"/>
                    <a:pt x="162" y="119"/>
                  </a:cubicBezTo>
                  <a:cubicBezTo>
                    <a:pt x="174" y="119"/>
                    <a:pt x="184" y="109"/>
                    <a:pt x="184" y="97"/>
                  </a:cubicBezTo>
                  <a:cubicBezTo>
                    <a:pt x="184" y="21"/>
                    <a:pt x="184" y="21"/>
                    <a:pt x="184" y="21"/>
                  </a:cubicBezTo>
                  <a:cubicBezTo>
                    <a:pt x="184" y="9"/>
                    <a:pt x="174" y="0"/>
                    <a:pt x="162" y="0"/>
                  </a:cubicBezTo>
                  <a:moveTo>
                    <a:pt x="38" y="32"/>
                  </a:moveTo>
                  <a:cubicBezTo>
                    <a:pt x="124" y="32"/>
                    <a:pt x="124" y="32"/>
                    <a:pt x="124" y="32"/>
                  </a:cubicBezTo>
                  <a:cubicBezTo>
                    <a:pt x="127" y="32"/>
                    <a:pt x="130" y="35"/>
                    <a:pt x="130" y="38"/>
                  </a:cubicBezTo>
                  <a:cubicBezTo>
                    <a:pt x="130" y="41"/>
                    <a:pt x="127" y="43"/>
                    <a:pt x="124" y="43"/>
                  </a:cubicBezTo>
                  <a:cubicBezTo>
                    <a:pt x="38" y="43"/>
                    <a:pt x="38" y="43"/>
                    <a:pt x="38" y="43"/>
                  </a:cubicBezTo>
                  <a:cubicBezTo>
                    <a:pt x="35" y="43"/>
                    <a:pt x="32" y="41"/>
                    <a:pt x="32" y="38"/>
                  </a:cubicBezTo>
                  <a:cubicBezTo>
                    <a:pt x="32" y="35"/>
                    <a:pt x="35" y="32"/>
                    <a:pt x="38" y="32"/>
                  </a:cubicBezTo>
                  <a:moveTo>
                    <a:pt x="81" y="86"/>
                  </a:moveTo>
                  <a:cubicBezTo>
                    <a:pt x="38" y="86"/>
                    <a:pt x="38" y="86"/>
                    <a:pt x="38" y="86"/>
                  </a:cubicBezTo>
                  <a:cubicBezTo>
                    <a:pt x="35" y="86"/>
                    <a:pt x="32" y="84"/>
                    <a:pt x="32" y="81"/>
                  </a:cubicBezTo>
                  <a:cubicBezTo>
                    <a:pt x="32" y="78"/>
                    <a:pt x="35" y="76"/>
                    <a:pt x="38" y="76"/>
                  </a:cubicBezTo>
                  <a:cubicBezTo>
                    <a:pt x="81" y="76"/>
                    <a:pt x="81" y="76"/>
                    <a:pt x="81" y="76"/>
                  </a:cubicBezTo>
                  <a:cubicBezTo>
                    <a:pt x="84" y="76"/>
                    <a:pt x="86" y="78"/>
                    <a:pt x="86" y="81"/>
                  </a:cubicBezTo>
                  <a:cubicBezTo>
                    <a:pt x="86" y="84"/>
                    <a:pt x="84" y="86"/>
                    <a:pt x="81" y="86"/>
                  </a:cubicBezTo>
                  <a:moveTo>
                    <a:pt x="146" y="65"/>
                  </a:moveTo>
                  <a:cubicBezTo>
                    <a:pt x="38" y="65"/>
                    <a:pt x="38" y="65"/>
                    <a:pt x="38" y="65"/>
                  </a:cubicBezTo>
                  <a:cubicBezTo>
                    <a:pt x="35" y="65"/>
                    <a:pt x="32" y="62"/>
                    <a:pt x="32" y="59"/>
                  </a:cubicBezTo>
                  <a:cubicBezTo>
                    <a:pt x="32" y="56"/>
                    <a:pt x="35" y="54"/>
                    <a:pt x="38" y="54"/>
                  </a:cubicBezTo>
                  <a:cubicBezTo>
                    <a:pt x="146" y="54"/>
                    <a:pt x="146" y="54"/>
                    <a:pt x="146" y="54"/>
                  </a:cubicBezTo>
                  <a:cubicBezTo>
                    <a:pt x="149" y="54"/>
                    <a:pt x="151" y="56"/>
                    <a:pt x="151" y="59"/>
                  </a:cubicBezTo>
                  <a:cubicBezTo>
                    <a:pt x="151" y="62"/>
                    <a:pt x="149" y="65"/>
                    <a:pt x="146" y="65"/>
                  </a:cubicBezTo>
                </a:path>
              </a:pathLst>
            </a:custGeom>
            <a:solidFill>
              <a:schemeClr val="accent2"/>
            </a:solidFill>
            <a:ln>
              <a:noFill/>
            </a:ln>
          </p:spPr>
          <p:txBody>
            <a:bodyPr anchor="ctr"/>
            <a:lstStyle/>
            <a:p>
              <a:pPr algn="ctr"/>
            </a:p>
          </p:txBody>
        </p:sp>
        <p:grpSp>
          <p:nvGrpSpPr>
            <p:cNvPr id="44" name="Group 109"/>
            <p:cNvGrpSpPr/>
            <p:nvPr/>
          </p:nvGrpSpPr>
          <p:grpSpPr>
            <a:xfrm>
              <a:off x="7363185" y="4580466"/>
              <a:ext cx="320569" cy="281752"/>
              <a:chOff x="8332788" y="4259263"/>
              <a:chExt cx="484188" cy="425449"/>
            </a:xfrm>
            <a:solidFill>
              <a:schemeClr val="accent5"/>
            </a:solidFill>
          </p:grpSpPr>
          <p:sp>
            <p:nvSpPr>
              <p:cNvPr id="102" name="íṩľíḍè-Freeform: Shape 110"/>
              <p:cNvSpPr/>
              <p:nvPr/>
            </p:nvSpPr>
            <p:spPr bwMode="auto">
              <a:xfrm>
                <a:off x="8569326" y="4552950"/>
                <a:ext cx="131763" cy="131762"/>
              </a:xfrm>
              <a:custGeom>
                <a:avLst/>
                <a:gdLst>
                  <a:gd name="T0" fmla="*/ 13 w 35"/>
                  <a:gd name="T1" fmla="*/ 3 h 35"/>
                  <a:gd name="T2" fmla="*/ 33 w 35"/>
                  <a:gd name="T3" fmla="*/ 13 h 35"/>
                  <a:gd name="T4" fmla="*/ 23 w 35"/>
                  <a:gd name="T5" fmla="*/ 33 h 35"/>
                  <a:gd name="T6" fmla="*/ 3 w 35"/>
                  <a:gd name="T7" fmla="*/ 23 h 35"/>
                  <a:gd name="T8" fmla="*/ 13 w 35"/>
                  <a:gd name="T9" fmla="*/ 3 h 35"/>
                </a:gdLst>
                <a:ahLst/>
                <a:cxnLst>
                  <a:cxn ang="0">
                    <a:pos x="T0" y="T1"/>
                  </a:cxn>
                  <a:cxn ang="0">
                    <a:pos x="T2" y="T3"/>
                  </a:cxn>
                  <a:cxn ang="0">
                    <a:pos x="T4" y="T5"/>
                  </a:cxn>
                  <a:cxn ang="0">
                    <a:pos x="T6" y="T7"/>
                  </a:cxn>
                  <a:cxn ang="0">
                    <a:pos x="T8" y="T9"/>
                  </a:cxn>
                </a:cxnLst>
                <a:rect l="0" t="0" r="r" b="b"/>
                <a:pathLst>
                  <a:path w="35" h="35">
                    <a:moveTo>
                      <a:pt x="13" y="3"/>
                    </a:moveTo>
                    <a:cubicBezTo>
                      <a:pt x="21" y="0"/>
                      <a:pt x="30" y="5"/>
                      <a:pt x="33" y="13"/>
                    </a:cubicBezTo>
                    <a:cubicBezTo>
                      <a:pt x="35" y="21"/>
                      <a:pt x="31" y="30"/>
                      <a:pt x="23" y="33"/>
                    </a:cubicBezTo>
                    <a:cubicBezTo>
                      <a:pt x="15" y="35"/>
                      <a:pt x="6" y="31"/>
                      <a:pt x="3" y="23"/>
                    </a:cubicBezTo>
                    <a:cubicBezTo>
                      <a:pt x="0" y="15"/>
                      <a:pt x="5" y="6"/>
                      <a:pt x="13" y="3"/>
                    </a:cubicBezTo>
                  </a:path>
                </a:pathLst>
              </a:custGeom>
              <a:grpFill/>
              <a:ln>
                <a:noFill/>
              </a:ln>
            </p:spPr>
            <p:txBody>
              <a:bodyPr anchor="ctr"/>
              <a:lstStyle/>
              <a:p>
                <a:pPr algn="ctr"/>
              </a:p>
            </p:txBody>
          </p:sp>
          <p:sp>
            <p:nvSpPr>
              <p:cNvPr id="103" name="íṩľíḍè-Freeform: Shape 111"/>
              <p:cNvSpPr/>
              <p:nvPr/>
            </p:nvSpPr>
            <p:spPr bwMode="auto">
              <a:xfrm>
                <a:off x="8445501" y="4395788"/>
                <a:ext cx="315913" cy="217487"/>
              </a:xfrm>
              <a:custGeom>
                <a:avLst/>
                <a:gdLst>
                  <a:gd name="T0" fmla="*/ 74 w 84"/>
                  <a:gd name="T1" fmla="*/ 12 h 58"/>
                  <a:gd name="T2" fmla="*/ 73 w 84"/>
                  <a:gd name="T3" fmla="*/ 12 h 58"/>
                  <a:gd name="T4" fmla="*/ 72 w 84"/>
                  <a:gd name="T5" fmla="*/ 11 h 58"/>
                  <a:gd name="T6" fmla="*/ 72 w 84"/>
                  <a:gd name="T7" fmla="*/ 11 h 58"/>
                  <a:gd name="T8" fmla="*/ 6 w 84"/>
                  <a:gd name="T9" fmla="*/ 36 h 58"/>
                  <a:gd name="T10" fmla="*/ 4 w 84"/>
                  <a:gd name="T11" fmla="*/ 38 h 58"/>
                  <a:gd name="T12" fmla="*/ 2 w 84"/>
                  <a:gd name="T13" fmla="*/ 42 h 58"/>
                  <a:gd name="T14" fmla="*/ 7 w 84"/>
                  <a:gd name="T15" fmla="*/ 56 h 58"/>
                  <a:gd name="T16" fmla="*/ 20 w 84"/>
                  <a:gd name="T17" fmla="*/ 51 h 58"/>
                  <a:gd name="T18" fmla="*/ 23 w 84"/>
                  <a:gd name="T19" fmla="*/ 44 h 58"/>
                  <a:gd name="T20" fmla="*/ 65 w 84"/>
                  <a:gd name="T21" fmla="*/ 30 h 58"/>
                  <a:gd name="T22" fmla="*/ 70 w 84"/>
                  <a:gd name="T23" fmla="*/ 32 h 58"/>
                  <a:gd name="T24" fmla="*/ 83 w 84"/>
                  <a:gd name="T25" fmla="*/ 27 h 58"/>
                  <a:gd name="T26" fmla="*/ 84 w 84"/>
                  <a:gd name="T27" fmla="*/ 20 h 58"/>
                  <a:gd name="T28" fmla="*/ 79 w 84"/>
                  <a:gd name="T29" fmla="*/ 14 h 58"/>
                  <a:gd name="T30" fmla="*/ 74 w 84"/>
                  <a:gd name="T3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58">
                    <a:moveTo>
                      <a:pt x="74" y="12"/>
                    </a:moveTo>
                    <a:cubicBezTo>
                      <a:pt x="74" y="12"/>
                      <a:pt x="73" y="12"/>
                      <a:pt x="73" y="12"/>
                    </a:cubicBezTo>
                    <a:cubicBezTo>
                      <a:pt x="72" y="11"/>
                      <a:pt x="72" y="11"/>
                      <a:pt x="72" y="11"/>
                    </a:cubicBezTo>
                    <a:cubicBezTo>
                      <a:pt x="72" y="11"/>
                      <a:pt x="72" y="11"/>
                      <a:pt x="72" y="11"/>
                    </a:cubicBezTo>
                    <a:cubicBezTo>
                      <a:pt x="46" y="0"/>
                      <a:pt x="18" y="11"/>
                      <a:pt x="6" y="36"/>
                    </a:cubicBezTo>
                    <a:cubicBezTo>
                      <a:pt x="4" y="38"/>
                      <a:pt x="4" y="38"/>
                      <a:pt x="4" y="38"/>
                    </a:cubicBezTo>
                    <a:cubicBezTo>
                      <a:pt x="2" y="42"/>
                      <a:pt x="2" y="42"/>
                      <a:pt x="2" y="42"/>
                    </a:cubicBezTo>
                    <a:cubicBezTo>
                      <a:pt x="0" y="47"/>
                      <a:pt x="2" y="53"/>
                      <a:pt x="7" y="56"/>
                    </a:cubicBezTo>
                    <a:cubicBezTo>
                      <a:pt x="12" y="58"/>
                      <a:pt x="18" y="56"/>
                      <a:pt x="20" y="51"/>
                    </a:cubicBezTo>
                    <a:cubicBezTo>
                      <a:pt x="23" y="44"/>
                      <a:pt x="23" y="44"/>
                      <a:pt x="23" y="44"/>
                    </a:cubicBezTo>
                    <a:cubicBezTo>
                      <a:pt x="31" y="29"/>
                      <a:pt x="50" y="22"/>
                      <a:pt x="65" y="30"/>
                    </a:cubicBezTo>
                    <a:cubicBezTo>
                      <a:pt x="70" y="32"/>
                      <a:pt x="70" y="32"/>
                      <a:pt x="70" y="32"/>
                    </a:cubicBezTo>
                    <a:cubicBezTo>
                      <a:pt x="75" y="34"/>
                      <a:pt x="81" y="32"/>
                      <a:pt x="83" y="27"/>
                    </a:cubicBezTo>
                    <a:cubicBezTo>
                      <a:pt x="84" y="25"/>
                      <a:pt x="84" y="22"/>
                      <a:pt x="84" y="20"/>
                    </a:cubicBezTo>
                    <a:cubicBezTo>
                      <a:pt x="83" y="18"/>
                      <a:pt x="81" y="16"/>
                      <a:pt x="79" y="14"/>
                    </a:cubicBezTo>
                    <a:lnTo>
                      <a:pt x="74" y="12"/>
                    </a:lnTo>
                    <a:close/>
                  </a:path>
                </a:pathLst>
              </a:custGeom>
              <a:grpFill/>
              <a:ln>
                <a:noFill/>
              </a:ln>
            </p:spPr>
            <p:txBody>
              <a:bodyPr anchor="ctr"/>
              <a:lstStyle/>
              <a:p>
                <a:pPr algn="ctr"/>
              </a:p>
            </p:txBody>
          </p:sp>
          <p:sp>
            <p:nvSpPr>
              <p:cNvPr id="104" name="íṩľíḍè-Freeform: Shape 112"/>
              <p:cNvSpPr/>
              <p:nvPr/>
            </p:nvSpPr>
            <p:spPr bwMode="auto">
              <a:xfrm>
                <a:off x="8332788" y="4259263"/>
                <a:ext cx="484188" cy="296862"/>
              </a:xfrm>
              <a:custGeom>
                <a:avLst/>
                <a:gdLst>
                  <a:gd name="T0" fmla="*/ 123 w 129"/>
                  <a:gd name="T1" fmla="*/ 21 h 79"/>
                  <a:gd name="T2" fmla="*/ 119 w 129"/>
                  <a:gd name="T3" fmla="*/ 19 h 79"/>
                  <a:gd name="T4" fmla="*/ 118 w 129"/>
                  <a:gd name="T5" fmla="*/ 19 h 79"/>
                  <a:gd name="T6" fmla="*/ 115 w 129"/>
                  <a:gd name="T7" fmla="*/ 17 h 79"/>
                  <a:gd name="T8" fmla="*/ 113 w 129"/>
                  <a:gd name="T9" fmla="*/ 17 h 79"/>
                  <a:gd name="T10" fmla="*/ 6 w 129"/>
                  <a:gd name="T11" fmla="*/ 57 h 79"/>
                  <a:gd name="T12" fmla="*/ 5 w 129"/>
                  <a:gd name="T13" fmla="*/ 57 h 79"/>
                  <a:gd name="T14" fmla="*/ 2 w 129"/>
                  <a:gd name="T15" fmla="*/ 65 h 79"/>
                  <a:gd name="T16" fmla="*/ 6 w 129"/>
                  <a:gd name="T17" fmla="*/ 77 h 79"/>
                  <a:gd name="T18" fmla="*/ 18 w 129"/>
                  <a:gd name="T19" fmla="*/ 73 h 79"/>
                  <a:gd name="T20" fmla="*/ 22 w 129"/>
                  <a:gd name="T21" fmla="*/ 65 h 79"/>
                  <a:gd name="T22" fmla="*/ 22 w 129"/>
                  <a:gd name="T23" fmla="*/ 65 h 79"/>
                  <a:gd name="T24" fmla="*/ 109 w 129"/>
                  <a:gd name="T25" fmla="*/ 34 h 79"/>
                  <a:gd name="T26" fmla="*/ 115 w 129"/>
                  <a:gd name="T27" fmla="*/ 37 h 79"/>
                  <a:gd name="T28" fmla="*/ 127 w 129"/>
                  <a:gd name="T29" fmla="*/ 33 h 79"/>
                  <a:gd name="T30" fmla="*/ 123 w 129"/>
                  <a:gd name="T31" fmla="*/ 2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79">
                    <a:moveTo>
                      <a:pt x="123" y="21"/>
                    </a:moveTo>
                    <a:cubicBezTo>
                      <a:pt x="119" y="19"/>
                      <a:pt x="119" y="19"/>
                      <a:pt x="119" y="19"/>
                    </a:cubicBezTo>
                    <a:cubicBezTo>
                      <a:pt x="118" y="19"/>
                      <a:pt x="118" y="19"/>
                      <a:pt x="118" y="19"/>
                    </a:cubicBezTo>
                    <a:cubicBezTo>
                      <a:pt x="115" y="17"/>
                      <a:pt x="115" y="17"/>
                      <a:pt x="115" y="17"/>
                    </a:cubicBezTo>
                    <a:cubicBezTo>
                      <a:pt x="115" y="17"/>
                      <a:pt x="114" y="17"/>
                      <a:pt x="113" y="17"/>
                    </a:cubicBezTo>
                    <a:cubicBezTo>
                      <a:pt x="73" y="0"/>
                      <a:pt x="26" y="18"/>
                      <a:pt x="6" y="57"/>
                    </a:cubicBezTo>
                    <a:cubicBezTo>
                      <a:pt x="6" y="57"/>
                      <a:pt x="6" y="57"/>
                      <a:pt x="5" y="57"/>
                    </a:cubicBezTo>
                    <a:cubicBezTo>
                      <a:pt x="2" y="65"/>
                      <a:pt x="2" y="65"/>
                      <a:pt x="2" y="65"/>
                    </a:cubicBezTo>
                    <a:cubicBezTo>
                      <a:pt x="0" y="69"/>
                      <a:pt x="2" y="75"/>
                      <a:pt x="6" y="77"/>
                    </a:cubicBezTo>
                    <a:cubicBezTo>
                      <a:pt x="10" y="79"/>
                      <a:pt x="16" y="77"/>
                      <a:pt x="18" y="73"/>
                    </a:cubicBezTo>
                    <a:cubicBezTo>
                      <a:pt x="22" y="65"/>
                      <a:pt x="22" y="65"/>
                      <a:pt x="22" y="65"/>
                    </a:cubicBezTo>
                    <a:cubicBezTo>
                      <a:pt x="22" y="65"/>
                      <a:pt x="22" y="65"/>
                      <a:pt x="22" y="65"/>
                    </a:cubicBezTo>
                    <a:cubicBezTo>
                      <a:pt x="38" y="33"/>
                      <a:pt x="76" y="20"/>
                      <a:pt x="109" y="34"/>
                    </a:cubicBezTo>
                    <a:cubicBezTo>
                      <a:pt x="115" y="37"/>
                      <a:pt x="115" y="37"/>
                      <a:pt x="115" y="37"/>
                    </a:cubicBezTo>
                    <a:cubicBezTo>
                      <a:pt x="119" y="39"/>
                      <a:pt x="125" y="37"/>
                      <a:pt x="127" y="33"/>
                    </a:cubicBezTo>
                    <a:cubicBezTo>
                      <a:pt x="129" y="29"/>
                      <a:pt x="127" y="23"/>
                      <a:pt x="123" y="21"/>
                    </a:cubicBezTo>
                  </a:path>
                </a:pathLst>
              </a:custGeom>
              <a:grpFill/>
              <a:ln>
                <a:noFill/>
              </a:ln>
            </p:spPr>
            <p:txBody>
              <a:bodyPr anchor="ctr"/>
              <a:lstStyle/>
              <a:p>
                <a:pPr algn="ctr"/>
              </a:p>
            </p:txBody>
          </p:sp>
        </p:grpSp>
        <p:sp>
          <p:nvSpPr>
            <p:cNvPr id="45" name="íṩľíḍè-Freeform: Shape 113"/>
            <p:cNvSpPr/>
            <p:nvPr/>
          </p:nvSpPr>
          <p:spPr bwMode="auto">
            <a:xfrm>
              <a:off x="7477732" y="3329400"/>
              <a:ext cx="283782" cy="263879"/>
            </a:xfrm>
            <a:custGeom>
              <a:avLst/>
              <a:gdLst>
                <a:gd name="T0" fmla="*/ 107 w 114"/>
                <a:gd name="T1" fmla="*/ 55 h 106"/>
                <a:gd name="T2" fmla="*/ 59 w 114"/>
                <a:gd name="T3" fmla="*/ 38 h 106"/>
                <a:gd name="T4" fmla="*/ 57 w 114"/>
                <a:gd name="T5" fmla="*/ 43 h 106"/>
                <a:gd name="T6" fmla="*/ 56 w 114"/>
                <a:gd name="T7" fmla="*/ 38 h 106"/>
                <a:gd name="T8" fmla="*/ 6 w 114"/>
                <a:gd name="T9" fmla="*/ 34 h 106"/>
                <a:gd name="T10" fmla="*/ 44 w 114"/>
                <a:gd name="T11" fmla="*/ 106 h 106"/>
                <a:gd name="T12" fmla="*/ 44 w 114"/>
                <a:gd name="T13" fmla="*/ 106 h 106"/>
                <a:gd name="T14" fmla="*/ 44 w 114"/>
                <a:gd name="T15" fmla="*/ 106 h 106"/>
                <a:gd name="T16" fmla="*/ 44 w 114"/>
                <a:gd name="T17" fmla="*/ 106 h 106"/>
                <a:gd name="T18" fmla="*/ 44 w 114"/>
                <a:gd name="T19" fmla="*/ 106 h 106"/>
                <a:gd name="T20" fmla="*/ 107 w 114"/>
                <a:gd name="T21" fmla="*/ 5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06">
                  <a:moveTo>
                    <a:pt x="107" y="55"/>
                  </a:moveTo>
                  <a:cubicBezTo>
                    <a:pt x="114" y="21"/>
                    <a:pt x="73" y="8"/>
                    <a:pt x="59" y="38"/>
                  </a:cubicBezTo>
                  <a:cubicBezTo>
                    <a:pt x="57" y="43"/>
                    <a:pt x="57" y="43"/>
                    <a:pt x="57" y="43"/>
                  </a:cubicBezTo>
                  <a:cubicBezTo>
                    <a:pt x="56" y="38"/>
                    <a:pt x="56" y="38"/>
                    <a:pt x="56" y="38"/>
                  </a:cubicBezTo>
                  <a:cubicBezTo>
                    <a:pt x="55" y="5"/>
                    <a:pt x="13" y="0"/>
                    <a:pt x="6" y="34"/>
                  </a:cubicBezTo>
                  <a:cubicBezTo>
                    <a:pt x="0" y="61"/>
                    <a:pt x="30" y="86"/>
                    <a:pt x="44" y="106"/>
                  </a:cubicBezTo>
                  <a:cubicBezTo>
                    <a:pt x="44" y="106"/>
                    <a:pt x="44" y="106"/>
                    <a:pt x="44" y="106"/>
                  </a:cubicBezTo>
                  <a:cubicBezTo>
                    <a:pt x="44" y="106"/>
                    <a:pt x="44" y="106"/>
                    <a:pt x="44" y="106"/>
                  </a:cubicBezTo>
                  <a:cubicBezTo>
                    <a:pt x="44" y="106"/>
                    <a:pt x="44" y="106"/>
                    <a:pt x="44" y="106"/>
                  </a:cubicBezTo>
                  <a:cubicBezTo>
                    <a:pt x="44" y="106"/>
                    <a:pt x="44" y="106"/>
                    <a:pt x="44" y="106"/>
                  </a:cubicBezTo>
                  <a:cubicBezTo>
                    <a:pt x="64" y="93"/>
                    <a:pt x="101" y="82"/>
                    <a:pt x="107" y="55"/>
                  </a:cubicBezTo>
                  <a:close/>
                </a:path>
              </a:pathLst>
            </a:custGeom>
            <a:solidFill>
              <a:schemeClr val="accent1"/>
            </a:solidFill>
            <a:ln>
              <a:noFill/>
            </a:ln>
          </p:spPr>
          <p:txBody>
            <a:bodyPr anchor="ctr"/>
            <a:lstStyle/>
            <a:p>
              <a:pPr algn="ctr"/>
            </a:p>
          </p:txBody>
        </p:sp>
        <p:sp>
          <p:nvSpPr>
            <p:cNvPr id="46" name="íṩľíḍè-Freeform: Shape 114"/>
            <p:cNvSpPr/>
            <p:nvPr/>
          </p:nvSpPr>
          <p:spPr bwMode="auto">
            <a:xfrm>
              <a:off x="4531662" y="5142919"/>
              <a:ext cx="338436" cy="287009"/>
            </a:xfrm>
            <a:custGeom>
              <a:avLst/>
              <a:gdLst>
                <a:gd name="T0" fmla="*/ 2 w 136"/>
                <a:gd name="T1" fmla="*/ 32 h 115"/>
                <a:gd name="T2" fmla="*/ 0 w 136"/>
                <a:gd name="T3" fmla="*/ 35 h 115"/>
                <a:gd name="T4" fmla="*/ 2 w 136"/>
                <a:gd name="T5" fmla="*/ 39 h 115"/>
                <a:gd name="T6" fmla="*/ 14 w 136"/>
                <a:gd name="T7" fmla="*/ 51 h 115"/>
                <a:gd name="T8" fmla="*/ 78 w 136"/>
                <a:gd name="T9" fmla="*/ 115 h 115"/>
                <a:gd name="T10" fmla="*/ 136 w 136"/>
                <a:gd name="T11" fmla="*/ 56 h 115"/>
                <a:gd name="T12" fmla="*/ 123 w 136"/>
                <a:gd name="T13" fmla="*/ 63 h 115"/>
                <a:gd name="T14" fmla="*/ 90 w 136"/>
                <a:gd name="T15" fmla="*/ 46 h 115"/>
                <a:gd name="T16" fmla="*/ 90 w 136"/>
                <a:gd name="T17" fmla="*/ 40 h 115"/>
                <a:gd name="T18" fmla="*/ 56 w 136"/>
                <a:gd name="T19" fmla="*/ 0 h 115"/>
                <a:gd name="T20" fmla="*/ 19 w 136"/>
                <a:gd name="T21" fmla="*/ 24 h 115"/>
                <a:gd name="T22" fmla="*/ 2 w 136"/>
                <a:gd name="T23" fmla="*/ 32 h 115"/>
                <a:gd name="T24" fmla="*/ 35 w 136"/>
                <a:gd name="T25" fmla="*/ 39 h 115"/>
                <a:gd name="T26" fmla="*/ 29 w 136"/>
                <a:gd name="T27" fmla="*/ 33 h 115"/>
                <a:gd name="T28" fmla="*/ 35 w 136"/>
                <a:gd name="T29" fmla="*/ 27 h 115"/>
                <a:gd name="T30" fmla="*/ 41 w 136"/>
                <a:gd name="T31" fmla="*/ 33 h 115"/>
                <a:gd name="T32" fmla="*/ 35 w 136"/>
                <a:gd name="T33" fmla="*/ 3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15">
                  <a:moveTo>
                    <a:pt x="2" y="32"/>
                  </a:moveTo>
                  <a:cubicBezTo>
                    <a:pt x="1" y="33"/>
                    <a:pt x="0" y="34"/>
                    <a:pt x="0" y="35"/>
                  </a:cubicBezTo>
                  <a:cubicBezTo>
                    <a:pt x="0" y="37"/>
                    <a:pt x="1" y="38"/>
                    <a:pt x="2" y="39"/>
                  </a:cubicBezTo>
                  <a:cubicBezTo>
                    <a:pt x="14" y="51"/>
                    <a:pt x="14" y="51"/>
                    <a:pt x="14" y="51"/>
                  </a:cubicBezTo>
                  <a:cubicBezTo>
                    <a:pt x="14" y="90"/>
                    <a:pt x="40" y="115"/>
                    <a:pt x="78" y="115"/>
                  </a:cubicBezTo>
                  <a:cubicBezTo>
                    <a:pt x="110" y="115"/>
                    <a:pt x="136" y="80"/>
                    <a:pt x="136" y="56"/>
                  </a:cubicBezTo>
                  <a:cubicBezTo>
                    <a:pt x="136" y="45"/>
                    <a:pt x="132" y="58"/>
                    <a:pt x="123" y="63"/>
                  </a:cubicBezTo>
                  <a:cubicBezTo>
                    <a:pt x="114" y="68"/>
                    <a:pt x="89" y="72"/>
                    <a:pt x="90" y="46"/>
                  </a:cubicBezTo>
                  <a:cubicBezTo>
                    <a:pt x="90" y="44"/>
                    <a:pt x="90" y="42"/>
                    <a:pt x="90" y="40"/>
                  </a:cubicBezTo>
                  <a:cubicBezTo>
                    <a:pt x="90" y="19"/>
                    <a:pt x="77" y="0"/>
                    <a:pt x="56" y="0"/>
                  </a:cubicBezTo>
                  <a:cubicBezTo>
                    <a:pt x="36" y="0"/>
                    <a:pt x="22" y="11"/>
                    <a:pt x="19" y="24"/>
                  </a:cubicBezTo>
                  <a:cubicBezTo>
                    <a:pt x="2" y="32"/>
                    <a:pt x="2" y="32"/>
                    <a:pt x="2" y="32"/>
                  </a:cubicBezTo>
                  <a:moveTo>
                    <a:pt x="35" y="39"/>
                  </a:moveTo>
                  <a:cubicBezTo>
                    <a:pt x="32" y="39"/>
                    <a:pt x="29" y="36"/>
                    <a:pt x="29" y="33"/>
                  </a:cubicBezTo>
                  <a:cubicBezTo>
                    <a:pt x="29" y="30"/>
                    <a:pt x="32" y="27"/>
                    <a:pt x="35" y="27"/>
                  </a:cubicBezTo>
                  <a:cubicBezTo>
                    <a:pt x="38" y="27"/>
                    <a:pt x="41" y="30"/>
                    <a:pt x="41" y="33"/>
                  </a:cubicBezTo>
                  <a:cubicBezTo>
                    <a:pt x="41" y="36"/>
                    <a:pt x="38" y="39"/>
                    <a:pt x="35" y="39"/>
                  </a:cubicBezTo>
                </a:path>
              </a:pathLst>
            </a:custGeom>
            <a:solidFill>
              <a:schemeClr val="accent1"/>
            </a:solidFill>
            <a:ln>
              <a:noFill/>
            </a:ln>
          </p:spPr>
          <p:txBody>
            <a:bodyPr anchor="ctr"/>
            <a:lstStyle/>
            <a:p>
              <a:pPr algn="ctr"/>
            </a:p>
          </p:txBody>
        </p:sp>
        <p:sp>
          <p:nvSpPr>
            <p:cNvPr id="47" name="íṩľíḍè-Freeform: Shape 115"/>
            <p:cNvSpPr/>
            <p:nvPr/>
          </p:nvSpPr>
          <p:spPr bwMode="auto">
            <a:xfrm>
              <a:off x="5549070" y="4476385"/>
              <a:ext cx="236485" cy="333266"/>
            </a:xfrm>
            <a:custGeom>
              <a:avLst/>
              <a:gdLst>
                <a:gd name="T0" fmla="*/ 47 w 95"/>
                <a:gd name="T1" fmla="*/ 0 h 134"/>
                <a:gd name="T2" fmla="*/ 0 w 95"/>
                <a:gd name="T3" fmla="*/ 47 h 134"/>
                <a:gd name="T4" fmla="*/ 47 w 95"/>
                <a:gd name="T5" fmla="*/ 134 h 134"/>
                <a:gd name="T6" fmla="*/ 95 w 95"/>
                <a:gd name="T7" fmla="*/ 47 h 134"/>
                <a:gd name="T8" fmla="*/ 47 w 95"/>
                <a:gd name="T9" fmla="*/ 0 h 134"/>
                <a:gd name="T10" fmla="*/ 47 w 95"/>
                <a:gd name="T11" fmla="*/ 55 h 134"/>
                <a:gd name="T12" fmla="*/ 32 w 95"/>
                <a:gd name="T13" fmla="*/ 40 h 134"/>
                <a:gd name="T14" fmla="*/ 47 w 95"/>
                <a:gd name="T15" fmla="*/ 25 h 134"/>
                <a:gd name="T16" fmla="*/ 62 w 95"/>
                <a:gd name="T17" fmla="*/ 40 h 134"/>
                <a:gd name="T18" fmla="*/ 47 w 95"/>
                <a:gd name="T19" fmla="*/ 5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34">
                  <a:moveTo>
                    <a:pt x="47" y="0"/>
                  </a:moveTo>
                  <a:cubicBezTo>
                    <a:pt x="21" y="0"/>
                    <a:pt x="0" y="21"/>
                    <a:pt x="0" y="47"/>
                  </a:cubicBezTo>
                  <a:cubicBezTo>
                    <a:pt x="0" y="73"/>
                    <a:pt x="47" y="134"/>
                    <a:pt x="47" y="134"/>
                  </a:cubicBezTo>
                  <a:cubicBezTo>
                    <a:pt x="47" y="134"/>
                    <a:pt x="95" y="73"/>
                    <a:pt x="95" y="47"/>
                  </a:cubicBezTo>
                  <a:cubicBezTo>
                    <a:pt x="95" y="21"/>
                    <a:pt x="73" y="0"/>
                    <a:pt x="47" y="0"/>
                  </a:cubicBezTo>
                  <a:close/>
                  <a:moveTo>
                    <a:pt x="47" y="55"/>
                  </a:moveTo>
                  <a:cubicBezTo>
                    <a:pt x="39" y="55"/>
                    <a:pt x="32" y="48"/>
                    <a:pt x="32" y="40"/>
                  </a:cubicBezTo>
                  <a:cubicBezTo>
                    <a:pt x="32" y="32"/>
                    <a:pt x="39" y="25"/>
                    <a:pt x="47" y="25"/>
                  </a:cubicBezTo>
                  <a:cubicBezTo>
                    <a:pt x="55" y="25"/>
                    <a:pt x="62" y="32"/>
                    <a:pt x="62" y="40"/>
                  </a:cubicBezTo>
                  <a:cubicBezTo>
                    <a:pt x="62" y="48"/>
                    <a:pt x="55" y="55"/>
                    <a:pt x="47" y="55"/>
                  </a:cubicBezTo>
                  <a:close/>
                </a:path>
              </a:pathLst>
            </a:custGeom>
            <a:solidFill>
              <a:schemeClr val="accent2"/>
            </a:solidFill>
            <a:ln>
              <a:noFill/>
            </a:ln>
          </p:spPr>
          <p:txBody>
            <a:bodyPr anchor="ctr"/>
            <a:lstStyle/>
            <a:p>
              <a:pPr algn="ctr"/>
            </a:p>
          </p:txBody>
        </p:sp>
        <p:sp>
          <p:nvSpPr>
            <p:cNvPr id="48" name="íṩľíḍè-Freeform: Shape 116"/>
            <p:cNvSpPr/>
            <p:nvPr/>
          </p:nvSpPr>
          <p:spPr bwMode="auto">
            <a:xfrm>
              <a:off x="6455069" y="3207448"/>
              <a:ext cx="176575" cy="251263"/>
            </a:xfrm>
            <a:custGeom>
              <a:avLst/>
              <a:gdLst>
                <a:gd name="T0" fmla="*/ 36 w 71"/>
                <a:gd name="T1" fmla="*/ 0 h 101"/>
                <a:gd name="T2" fmla="*/ 0 w 71"/>
                <a:gd name="T3" fmla="*/ 36 h 101"/>
                <a:gd name="T4" fmla="*/ 36 w 71"/>
                <a:gd name="T5" fmla="*/ 101 h 101"/>
                <a:gd name="T6" fmla="*/ 71 w 71"/>
                <a:gd name="T7" fmla="*/ 36 h 101"/>
                <a:gd name="T8" fmla="*/ 36 w 71"/>
                <a:gd name="T9" fmla="*/ 0 h 101"/>
                <a:gd name="T10" fmla="*/ 36 w 71"/>
                <a:gd name="T11" fmla="*/ 41 h 101"/>
                <a:gd name="T12" fmla="*/ 25 w 71"/>
                <a:gd name="T13" fmla="*/ 30 h 101"/>
                <a:gd name="T14" fmla="*/ 36 w 71"/>
                <a:gd name="T15" fmla="*/ 19 h 101"/>
                <a:gd name="T16" fmla="*/ 47 w 71"/>
                <a:gd name="T17" fmla="*/ 30 h 101"/>
                <a:gd name="T18" fmla="*/ 36 w 71"/>
                <a:gd name="T19" fmla="*/ 4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101">
                  <a:moveTo>
                    <a:pt x="36" y="0"/>
                  </a:moveTo>
                  <a:cubicBezTo>
                    <a:pt x="16" y="0"/>
                    <a:pt x="0" y="16"/>
                    <a:pt x="0" y="36"/>
                  </a:cubicBezTo>
                  <a:cubicBezTo>
                    <a:pt x="0" y="55"/>
                    <a:pt x="36" y="101"/>
                    <a:pt x="36" y="101"/>
                  </a:cubicBezTo>
                  <a:cubicBezTo>
                    <a:pt x="36" y="101"/>
                    <a:pt x="71" y="55"/>
                    <a:pt x="71" y="36"/>
                  </a:cubicBezTo>
                  <a:cubicBezTo>
                    <a:pt x="71" y="16"/>
                    <a:pt x="55" y="0"/>
                    <a:pt x="36" y="0"/>
                  </a:cubicBezTo>
                  <a:close/>
                  <a:moveTo>
                    <a:pt x="36" y="41"/>
                  </a:moveTo>
                  <a:cubicBezTo>
                    <a:pt x="30" y="41"/>
                    <a:pt x="25" y="37"/>
                    <a:pt x="25" y="30"/>
                  </a:cubicBezTo>
                  <a:cubicBezTo>
                    <a:pt x="25" y="24"/>
                    <a:pt x="30" y="19"/>
                    <a:pt x="36" y="19"/>
                  </a:cubicBezTo>
                  <a:cubicBezTo>
                    <a:pt x="42" y="19"/>
                    <a:pt x="47" y="24"/>
                    <a:pt x="47" y="30"/>
                  </a:cubicBezTo>
                  <a:cubicBezTo>
                    <a:pt x="47" y="37"/>
                    <a:pt x="42" y="41"/>
                    <a:pt x="36" y="41"/>
                  </a:cubicBezTo>
                  <a:close/>
                </a:path>
              </a:pathLst>
            </a:custGeom>
            <a:solidFill>
              <a:schemeClr val="accent1"/>
            </a:solidFill>
            <a:ln>
              <a:noFill/>
            </a:ln>
          </p:spPr>
          <p:txBody>
            <a:bodyPr anchor="ctr"/>
            <a:lstStyle/>
            <a:p>
              <a:pPr algn="ctr"/>
            </a:p>
          </p:txBody>
        </p:sp>
        <p:grpSp>
          <p:nvGrpSpPr>
            <p:cNvPr id="49" name="Group 121"/>
            <p:cNvGrpSpPr/>
            <p:nvPr/>
          </p:nvGrpSpPr>
          <p:grpSpPr>
            <a:xfrm>
              <a:off x="5208516" y="5367909"/>
              <a:ext cx="398343" cy="452067"/>
              <a:chOff x="5078413" y="5448300"/>
              <a:chExt cx="601663" cy="682625"/>
            </a:xfrm>
            <a:solidFill>
              <a:schemeClr val="accent1">
                <a:lumMod val="60000"/>
                <a:lumOff val="40000"/>
              </a:schemeClr>
            </a:solidFill>
          </p:grpSpPr>
          <p:sp>
            <p:nvSpPr>
              <p:cNvPr id="94" name="íṩľíḍè-Freeform: Shape 122"/>
              <p:cNvSpPr/>
              <p:nvPr/>
            </p:nvSpPr>
            <p:spPr bwMode="auto">
              <a:xfrm>
                <a:off x="5364163" y="5635625"/>
                <a:ext cx="44450" cy="85725"/>
              </a:xfrm>
              <a:custGeom>
                <a:avLst/>
                <a:gdLst>
                  <a:gd name="T0" fmla="*/ 6 w 12"/>
                  <a:gd name="T1" fmla="*/ 18 h 23"/>
                  <a:gd name="T2" fmla="*/ 1 w 12"/>
                  <a:gd name="T3" fmla="*/ 10 h 23"/>
                  <a:gd name="T4" fmla="*/ 1 w 12"/>
                  <a:gd name="T5" fmla="*/ 16 h 23"/>
                  <a:gd name="T6" fmla="*/ 2 w 12"/>
                  <a:gd name="T7" fmla="*/ 23 h 23"/>
                  <a:gd name="T8" fmla="*/ 6 w 12"/>
                  <a:gd name="T9" fmla="*/ 18 h 23"/>
                </a:gdLst>
                <a:ahLst/>
                <a:cxnLst>
                  <a:cxn ang="0">
                    <a:pos x="T0" y="T1"/>
                  </a:cxn>
                  <a:cxn ang="0">
                    <a:pos x="T2" y="T3"/>
                  </a:cxn>
                  <a:cxn ang="0">
                    <a:pos x="T4" y="T5"/>
                  </a:cxn>
                  <a:cxn ang="0">
                    <a:pos x="T6" y="T7"/>
                  </a:cxn>
                  <a:cxn ang="0">
                    <a:pos x="T8" y="T9"/>
                  </a:cxn>
                </a:cxnLst>
                <a:rect l="0" t="0" r="r" b="b"/>
                <a:pathLst>
                  <a:path w="12" h="23">
                    <a:moveTo>
                      <a:pt x="6" y="18"/>
                    </a:moveTo>
                    <a:cubicBezTo>
                      <a:pt x="12" y="5"/>
                      <a:pt x="1" y="0"/>
                      <a:pt x="1" y="10"/>
                    </a:cubicBezTo>
                    <a:cubicBezTo>
                      <a:pt x="0" y="12"/>
                      <a:pt x="0" y="14"/>
                      <a:pt x="1" y="16"/>
                    </a:cubicBezTo>
                    <a:cubicBezTo>
                      <a:pt x="1" y="18"/>
                      <a:pt x="1" y="21"/>
                      <a:pt x="2" y="23"/>
                    </a:cubicBezTo>
                    <a:cubicBezTo>
                      <a:pt x="4" y="22"/>
                      <a:pt x="5" y="20"/>
                      <a:pt x="6" y="18"/>
                    </a:cubicBezTo>
                    <a:close/>
                  </a:path>
                </a:pathLst>
              </a:custGeom>
              <a:grpFill/>
              <a:ln>
                <a:noFill/>
              </a:ln>
            </p:spPr>
            <p:txBody>
              <a:bodyPr anchor="ctr"/>
              <a:lstStyle/>
              <a:p>
                <a:pPr algn="ctr"/>
              </a:p>
            </p:txBody>
          </p:sp>
          <p:sp>
            <p:nvSpPr>
              <p:cNvPr id="95" name="íṩľíḍè-Freeform: Shape 123"/>
              <p:cNvSpPr/>
              <p:nvPr/>
            </p:nvSpPr>
            <p:spPr bwMode="auto">
              <a:xfrm>
                <a:off x="5262563" y="5691188"/>
                <a:ext cx="30163" cy="38100"/>
              </a:xfrm>
              <a:custGeom>
                <a:avLst/>
                <a:gdLst>
                  <a:gd name="T0" fmla="*/ 4 w 8"/>
                  <a:gd name="T1" fmla="*/ 8 h 10"/>
                  <a:gd name="T2" fmla="*/ 8 w 8"/>
                  <a:gd name="T3" fmla="*/ 10 h 10"/>
                  <a:gd name="T4" fmla="*/ 1 w 8"/>
                  <a:gd name="T5" fmla="*/ 0 h 10"/>
                  <a:gd name="T6" fmla="*/ 4 w 8"/>
                  <a:gd name="T7" fmla="*/ 8 h 10"/>
                </a:gdLst>
                <a:ahLst/>
                <a:cxnLst>
                  <a:cxn ang="0">
                    <a:pos x="T0" y="T1"/>
                  </a:cxn>
                  <a:cxn ang="0">
                    <a:pos x="T2" y="T3"/>
                  </a:cxn>
                  <a:cxn ang="0">
                    <a:pos x="T4" y="T5"/>
                  </a:cxn>
                  <a:cxn ang="0">
                    <a:pos x="T6" y="T7"/>
                  </a:cxn>
                </a:cxnLst>
                <a:rect l="0" t="0" r="r" b="b"/>
                <a:pathLst>
                  <a:path w="8" h="10">
                    <a:moveTo>
                      <a:pt x="4" y="8"/>
                    </a:moveTo>
                    <a:cubicBezTo>
                      <a:pt x="5" y="9"/>
                      <a:pt x="6" y="9"/>
                      <a:pt x="8" y="10"/>
                    </a:cubicBezTo>
                    <a:cubicBezTo>
                      <a:pt x="6" y="6"/>
                      <a:pt x="4" y="2"/>
                      <a:pt x="1" y="0"/>
                    </a:cubicBezTo>
                    <a:cubicBezTo>
                      <a:pt x="0" y="4"/>
                      <a:pt x="1" y="6"/>
                      <a:pt x="4" y="8"/>
                    </a:cubicBezTo>
                    <a:close/>
                  </a:path>
                </a:pathLst>
              </a:custGeom>
              <a:grpFill/>
              <a:ln>
                <a:noFill/>
              </a:ln>
            </p:spPr>
            <p:txBody>
              <a:bodyPr anchor="ctr"/>
              <a:lstStyle/>
              <a:p>
                <a:pPr algn="ctr"/>
              </a:p>
            </p:txBody>
          </p:sp>
          <p:sp>
            <p:nvSpPr>
              <p:cNvPr id="96" name="íṩľíḍè-Freeform: Shape 124"/>
              <p:cNvSpPr/>
              <p:nvPr/>
            </p:nvSpPr>
            <p:spPr bwMode="auto">
              <a:xfrm>
                <a:off x="5432426" y="5740400"/>
                <a:ext cx="71438" cy="52387"/>
              </a:xfrm>
              <a:custGeom>
                <a:avLst/>
                <a:gdLst>
                  <a:gd name="T0" fmla="*/ 6 w 19"/>
                  <a:gd name="T1" fmla="*/ 14 h 14"/>
                  <a:gd name="T2" fmla="*/ 12 w 19"/>
                  <a:gd name="T3" fmla="*/ 12 h 14"/>
                  <a:gd name="T4" fmla="*/ 13 w 19"/>
                  <a:gd name="T5" fmla="*/ 1 h 14"/>
                  <a:gd name="T6" fmla="*/ 0 w 19"/>
                  <a:gd name="T7" fmla="*/ 13 h 14"/>
                  <a:gd name="T8" fmla="*/ 6 w 19"/>
                  <a:gd name="T9" fmla="*/ 14 h 14"/>
                </a:gdLst>
                <a:ahLst/>
                <a:cxnLst>
                  <a:cxn ang="0">
                    <a:pos x="T0" y="T1"/>
                  </a:cxn>
                  <a:cxn ang="0">
                    <a:pos x="T2" y="T3"/>
                  </a:cxn>
                  <a:cxn ang="0">
                    <a:pos x="T4" y="T5"/>
                  </a:cxn>
                  <a:cxn ang="0">
                    <a:pos x="T6" y="T7"/>
                  </a:cxn>
                  <a:cxn ang="0">
                    <a:pos x="T8" y="T9"/>
                  </a:cxn>
                </a:cxnLst>
                <a:rect l="0" t="0" r="r" b="b"/>
                <a:pathLst>
                  <a:path w="19" h="14">
                    <a:moveTo>
                      <a:pt x="6" y="14"/>
                    </a:moveTo>
                    <a:cubicBezTo>
                      <a:pt x="8" y="14"/>
                      <a:pt x="10" y="13"/>
                      <a:pt x="12" y="12"/>
                    </a:cubicBezTo>
                    <a:cubicBezTo>
                      <a:pt x="19" y="8"/>
                      <a:pt x="19" y="4"/>
                      <a:pt x="13" y="1"/>
                    </a:cubicBezTo>
                    <a:cubicBezTo>
                      <a:pt x="8" y="0"/>
                      <a:pt x="3" y="6"/>
                      <a:pt x="0" y="13"/>
                    </a:cubicBezTo>
                    <a:cubicBezTo>
                      <a:pt x="2" y="14"/>
                      <a:pt x="4" y="14"/>
                      <a:pt x="6" y="14"/>
                    </a:cubicBezTo>
                    <a:close/>
                  </a:path>
                </a:pathLst>
              </a:custGeom>
              <a:grpFill/>
              <a:ln>
                <a:noFill/>
              </a:ln>
            </p:spPr>
            <p:txBody>
              <a:bodyPr anchor="ctr"/>
              <a:lstStyle/>
              <a:p>
                <a:pPr algn="ctr"/>
              </a:p>
            </p:txBody>
          </p:sp>
          <p:sp>
            <p:nvSpPr>
              <p:cNvPr id="97" name="íṩľíḍè-Freeform: Shape 125"/>
              <p:cNvSpPr/>
              <p:nvPr/>
            </p:nvSpPr>
            <p:spPr bwMode="auto">
              <a:xfrm>
                <a:off x="5326063" y="5751513"/>
                <a:ext cx="87313" cy="214312"/>
              </a:xfrm>
              <a:custGeom>
                <a:avLst/>
                <a:gdLst>
                  <a:gd name="T0" fmla="*/ 23 w 23"/>
                  <a:gd name="T1" fmla="*/ 13 h 57"/>
                  <a:gd name="T2" fmla="*/ 13 w 23"/>
                  <a:gd name="T3" fmla="*/ 7 h 57"/>
                  <a:gd name="T4" fmla="*/ 9 w 23"/>
                  <a:gd name="T5" fmla="*/ 0 h 57"/>
                  <a:gd name="T6" fmla="*/ 0 w 23"/>
                  <a:gd name="T7" fmla="*/ 2 h 57"/>
                  <a:gd name="T8" fmla="*/ 8 w 23"/>
                  <a:gd name="T9" fmla="*/ 55 h 57"/>
                  <a:gd name="T10" fmla="*/ 7 w 23"/>
                  <a:gd name="T11" fmla="*/ 57 h 57"/>
                  <a:gd name="T12" fmla="*/ 14 w 23"/>
                  <a:gd name="T13" fmla="*/ 57 h 57"/>
                  <a:gd name="T14" fmla="*/ 23 w 23"/>
                  <a:gd name="T15" fmla="*/ 57 h 57"/>
                  <a:gd name="T16" fmla="*/ 23 w 23"/>
                  <a:gd name="T17" fmla="*/ 1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57">
                    <a:moveTo>
                      <a:pt x="23" y="13"/>
                    </a:moveTo>
                    <a:cubicBezTo>
                      <a:pt x="19" y="12"/>
                      <a:pt x="15" y="9"/>
                      <a:pt x="13" y="7"/>
                    </a:cubicBezTo>
                    <a:cubicBezTo>
                      <a:pt x="12" y="5"/>
                      <a:pt x="10" y="3"/>
                      <a:pt x="9" y="0"/>
                    </a:cubicBezTo>
                    <a:cubicBezTo>
                      <a:pt x="6" y="1"/>
                      <a:pt x="3" y="2"/>
                      <a:pt x="0" y="2"/>
                    </a:cubicBezTo>
                    <a:cubicBezTo>
                      <a:pt x="5" y="19"/>
                      <a:pt x="6" y="37"/>
                      <a:pt x="8" y="55"/>
                    </a:cubicBezTo>
                    <a:cubicBezTo>
                      <a:pt x="8" y="55"/>
                      <a:pt x="7" y="56"/>
                      <a:pt x="7" y="57"/>
                    </a:cubicBezTo>
                    <a:cubicBezTo>
                      <a:pt x="14" y="57"/>
                      <a:pt x="14" y="57"/>
                      <a:pt x="14" y="57"/>
                    </a:cubicBezTo>
                    <a:cubicBezTo>
                      <a:pt x="23" y="57"/>
                      <a:pt x="23" y="57"/>
                      <a:pt x="23" y="57"/>
                    </a:cubicBezTo>
                    <a:cubicBezTo>
                      <a:pt x="18" y="42"/>
                      <a:pt x="18" y="27"/>
                      <a:pt x="23" y="13"/>
                    </a:cubicBezTo>
                    <a:close/>
                  </a:path>
                </a:pathLst>
              </a:custGeom>
              <a:grpFill/>
              <a:ln>
                <a:noFill/>
              </a:ln>
            </p:spPr>
            <p:txBody>
              <a:bodyPr anchor="ctr"/>
              <a:lstStyle/>
              <a:p>
                <a:pPr algn="ctr"/>
              </a:p>
            </p:txBody>
          </p:sp>
          <p:sp>
            <p:nvSpPr>
              <p:cNvPr id="98" name="íṩľíḍè-Freeform: Shape 126"/>
              <p:cNvSpPr/>
              <p:nvPr/>
            </p:nvSpPr>
            <p:spPr bwMode="auto">
              <a:xfrm>
                <a:off x="5078413" y="5448300"/>
                <a:ext cx="601663" cy="522287"/>
              </a:xfrm>
              <a:custGeom>
                <a:avLst/>
                <a:gdLst>
                  <a:gd name="T0" fmla="*/ 121 w 160"/>
                  <a:gd name="T1" fmla="*/ 15 h 139"/>
                  <a:gd name="T2" fmla="*/ 80 w 160"/>
                  <a:gd name="T3" fmla="*/ 0 h 139"/>
                  <a:gd name="T4" fmla="*/ 39 w 160"/>
                  <a:gd name="T5" fmla="*/ 15 h 139"/>
                  <a:gd name="T6" fmla="*/ 32 w 160"/>
                  <a:gd name="T7" fmla="*/ 99 h 139"/>
                  <a:gd name="T8" fmla="*/ 43 w 160"/>
                  <a:gd name="T9" fmla="*/ 128 h 139"/>
                  <a:gd name="T10" fmla="*/ 48 w 160"/>
                  <a:gd name="T11" fmla="*/ 138 h 139"/>
                  <a:gd name="T12" fmla="*/ 68 w 160"/>
                  <a:gd name="T13" fmla="*/ 138 h 139"/>
                  <a:gd name="T14" fmla="*/ 60 w 160"/>
                  <a:gd name="T15" fmla="*/ 84 h 139"/>
                  <a:gd name="T16" fmla="*/ 59 w 160"/>
                  <a:gd name="T17" fmla="*/ 83 h 139"/>
                  <a:gd name="T18" fmla="*/ 51 w 160"/>
                  <a:gd name="T19" fmla="*/ 80 h 139"/>
                  <a:gd name="T20" fmla="*/ 42 w 160"/>
                  <a:gd name="T21" fmla="*/ 66 h 139"/>
                  <a:gd name="T22" fmla="*/ 63 w 160"/>
                  <a:gd name="T23" fmla="*/ 74 h 139"/>
                  <a:gd name="T24" fmla="*/ 64 w 160"/>
                  <a:gd name="T25" fmla="*/ 77 h 139"/>
                  <a:gd name="T26" fmla="*/ 73 w 160"/>
                  <a:gd name="T27" fmla="*/ 76 h 139"/>
                  <a:gd name="T28" fmla="*/ 78 w 160"/>
                  <a:gd name="T29" fmla="*/ 48 h 139"/>
                  <a:gd name="T30" fmla="*/ 89 w 160"/>
                  <a:gd name="T31" fmla="*/ 59 h 139"/>
                  <a:gd name="T32" fmla="*/ 80 w 160"/>
                  <a:gd name="T33" fmla="*/ 77 h 139"/>
                  <a:gd name="T34" fmla="*/ 82 w 160"/>
                  <a:gd name="T35" fmla="*/ 80 h 139"/>
                  <a:gd name="T36" fmla="*/ 91 w 160"/>
                  <a:gd name="T37" fmla="*/ 89 h 139"/>
                  <a:gd name="T38" fmla="*/ 94 w 160"/>
                  <a:gd name="T39" fmla="*/ 83 h 139"/>
                  <a:gd name="T40" fmla="*/ 109 w 160"/>
                  <a:gd name="T41" fmla="*/ 73 h 139"/>
                  <a:gd name="T42" fmla="*/ 117 w 160"/>
                  <a:gd name="T43" fmla="*/ 85 h 139"/>
                  <a:gd name="T44" fmla="*/ 93 w 160"/>
                  <a:gd name="T45" fmla="*/ 96 h 139"/>
                  <a:gd name="T46" fmla="*/ 91 w 160"/>
                  <a:gd name="T47" fmla="*/ 101 h 139"/>
                  <a:gd name="T48" fmla="*/ 95 w 160"/>
                  <a:gd name="T49" fmla="*/ 136 h 139"/>
                  <a:gd name="T50" fmla="*/ 95 w 160"/>
                  <a:gd name="T51" fmla="*/ 138 h 139"/>
                  <a:gd name="T52" fmla="*/ 112 w 160"/>
                  <a:gd name="T53" fmla="*/ 138 h 139"/>
                  <a:gd name="T54" fmla="*/ 117 w 160"/>
                  <a:gd name="T55" fmla="*/ 128 h 139"/>
                  <a:gd name="T56" fmla="*/ 128 w 160"/>
                  <a:gd name="T57" fmla="*/ 99 h 139"/>
                  <a:gd name="T58" fmla="*/ 121 w 160"/>
                  <a:gd name="T59" fmla="*/ 1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0" h="139">
                    <a:moveTo>
                      <a:pt x="121" y="15"/>
                    </a:moveTo>
                    <a:cubicBezTo>
                      <a:pt x="113" y="8"/>
                      <a:pt x="103" y="0"/>
                      <a:pt x="80" y="0"/>
                    </a:cubicBezTo>
                    <a:cubicBezTo>
                      <a:pt x="57" y="0"/>
                      <a:pt x="47" y="8"/>
                      <a:pt x="39" y="15"/>
                    </a:cubicBezTo>
                    <a:cubicBezTo>
                      <a:pt x="0" y="54"/>
                      <a:pt x="30" y="94"/>
                      <a:pt x="32" y="99"/>
                    </a:cubicBezTo>
                    <a:cubicBezTo>
                      <a:pt x="35" y="103"/>
                      <a:pt x="42" y="118"/>
                      <a:pt x="43" y="128"/>
                    </a:cubicBezTo>
                    <a:cubicBezTo>
                      <a:pt x="44" y="139"/>
                      <a:pt x="48" y="138"/>
                      <a:pt x="48" y="138"/>
                    </a:cubicBezTo>
                    <a:cubicBezTo>
                      <a:pt x="68" y="138"/>
                      <a:pt x="68" y="138"/>
                      <a:pt x="68" y="138"/>
                    </a:cubicBezTo>
                    <a:cubicBezTo>
                      <a:pt x="67" y="120"/>
                      <a:pt x="66" y="101"/>
                      <a:pt x="60" y="84"/>
                    </a:cubicBezTo>
                    <a:cubicBezTo>
                      <a:pt x="60" y="84"/>
                      <a:pt x="60" y="83"/>
                      <a:pt x="59" y="83"/>
                    </a:cubicBezTo>
                    <a:cubicBezTo>
                      <a:pt x="57" y="82"/>
                      <a:pt x="54" y="81"/>
                      <a:pt x="51" y="80"/>
                    </a:cubicBezTo>
                    <a:cubicBezTo>
                      <a:pt x="47" y="77"/>
                      <a:pt x="40" y="72"/>
                      <a:pt x="42" y="66"/>
                    </a:cubicBezTo>
                    <a:cubicBezTo>
                      <a:pt x="48" y="48"/>
                      <a:pt x="59" y="65"/>
                      <a:pt x="63" y="74"/>
                    </a:cubicBezTo>
                    <a:cubicBezTo>
                      <a:pt x="63" y="75"/>
                      <a:pt x="63" y="76"/>
                      <a:pt x="64" y="77"/>
                    </a:cubicBezTo>
                    <a:cubicBezTo>
                      <a:pt x="67" y="78"/>
                      <a:pt x="70" y="77"/>
                      <a:pt x="73" y="76"/>
                    </a:cubicBezTo>
                    <a:cubicBezTo>
                      <a:pt x="70" y="66"/>
                      <a:pt x="68" y="52"/>
                      <a:pt x="78" y="48"/>
                    </a:cubicBezTo>
                    <a:cubicBezTo>
                      <a:pt x="84" y="46"/>
                      <a:pt x="89" y="54"/>
                      <a:pt x="89" y="59"/>
                    </a:cubicBezTo>
                    <a:cubicBezTo>
                      <a:pt x="89" y="66"/>
                      <a:pt x="85" y="73"/>
                      <a:pt x="80" y="77"/>
                    </a:cubicBezTo>
                    <a:cubicBezTo>
                      <a:pt x="80" y="78"/>
                      <a:pt x="81" y="79"/>
                      <a:pt x="82" y="80"/>
                    </a:cubicBezTo>
                    <a:cubicBezTo>
                      <a:pt x="84" y="84"/>
                      <a:pt x="87" y="87"/>
                      <a:pt x="91" y="89"/>
                    </a:cubicBezTo>
                    <a:cubicBezTo>
                      <a:pt x="92" y="87"/>
                      <a:pt x="93" y="85"/>
                      <a:pt x="94" y="83"/>
                    </a:cubicBezTo>
                    <a:cubicBezTo>
                      <a:pt x="97" y="79"/>
                      <a:pt x="103" y="72"/>
                      <a:pt x="109" y="73"/>
                    </a:cubicBezTo>
                    <a:cubicBezTo>
                      <a:pt x="114" y="74"/>
                      <a:pt x="119" y="80"/>
                      <a:pt x="117" y="85"/>
                    </a:cubicBezTo>
                    <a:cubicBezTo>
                      <a:pt x="114" y="97"/>
                      <a:pt x="103" y="99"/>
                      <a:pt x="93" y="96"/>
                    </a:cubicBezTo>
                    <a:cubicBezTo>
                      <a:pt x="92" y="98"/>
                      <a:pt x="91" y="100"/>
                      <a:pt x="91" y="101"/>
                    </a:cubicBezTo>
                    <a:cubicBezTo>
                      <a:pt x="90" y="113"/>
                      <a:pt x="91" y="125"/>
                      <a:pt x="95" y="136"/>
                    </a:cubicBezTo>
                    <a:cubicBezTo>
                      <a:pt x="95" y="136"/>
                      <a:pt x="95" y="137"/>
                      <a:pt x="95" y="138"/>
                    </a:cubicBezTo>
                    <a:cubicBezTo>
                      <a:pt x="112" y="138"/>
                      <a:pt x="112" y="138"/>
                      <a:pt x="112" y="138"/>
                    </a:cubicBezTo>
                    <a:cubicBezTo>
                      <a:pt x="112" y="138"/>
                      <a:pt x="116" y="139"/>
                      <a:pt x="117" y="128"/>
                    </a:cubicBezTo>
                    <a:cubicBezTo>
                      <a:pt x="118" y="118"/>
                      <a:pt x="125" y="103"/>
                      <a:pt x="128" y="99"/>
                    </a:cubicBezTo>
                    <a:cubicBezTo>
                      <a:pt x="130" y="94"/>
                      <a:pt x="160" y="54"/>
                      <a:pt x="121" y="15"/>
                    </a:cubicBezTo>
                    <a:close/>
                  </a:path>
                </a:pathLst>
              </a:custGeom>
              <a:grpFill/>
              <a:ln>
                <a:noFill/>
              </a:ln>
            </p:spPr>
            <p:txBody>
              <a:bodyPr anchor="ctr"/>
              <a:lstStyle/>
              <a:p>
                <a:pPr algn="ctr"/>
              </a:p>
            </p:txBody>
          </p:sp>
          <p:sp>
            <p:nvSpPr>
              <p:cNvPr id="99" name="íṩľíḍè-Freeform: Shape 127"/>
              <p:cNvSpPr/>
              <p:nvPr/>
            </p:nvSpPr>
            <p:spPr bwMode="auto">
              <a:xfrm>
                <a:off x="5251451" y="5988050"/>
                <a:ext cx="263525" cy="46037"/>
              </a:xfrm>
              <a:custGeom>
                <a:avLst/>
                <a:gdLst>
                  <a:gd name="T0" fmla="*/ 64 w 70"/>
                  <a:gd name="T1" fmla="*/ 0 h 12"/>
                  <a:gd name="T2" fmla="*/ 6 w 70"/>
                  <a:gd name="T3" fmla="*/ 0 h 12"/>
                  <a:gd name="T4" fmla="*/ 0 w 70"/>
                  <a:gd name="T5" fmla="*/ 6 h 12"/>
                  <a:gd name="T6" fmla="*/ 6 w 70"/>
                  <a:gd name="T7" fmla="*/ 12 h 12"/>
                  <a:gd name="T8" fmla="*/ 64 w 70"/>
                  <a:gd name="T9" fmla="*/ 12 h 12"/>
                  <a:gd name="T10" fmla="*/ 70 w 70"/>
                  <a:gd name="T11" fmla="*/ 6 h 12"/>
                  <a:gd name="T12" fmla="*/ 64 w 7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0" h="12">
                    <a:moveTo>
                      <a:pt x="64" y="0"/>
                    </a:moveTo>
                    <a:cubicBezTo>
                      <a:pt x="6" y="0"/>
                      <a:pt x="6" y="0"/>
                      <a:pt x="6" y="0"/>
                    </a:cubicBezTo>
                    <a:cubicBezTo>
                      <a:pt x="3" y="0"/>
                      <a:pt x="0" y="3"/>
                      <a:pt x="0" y="6"/>
                    </a:cubicBezTo>
                    <a:cubicBezTo>
                      <a:pt x="0" y="10"/>
                      <a:pt x="3" y="12"/>
                      <a:pt x="6" y="12"/>
                    </a:cubicBezTo>
                    <a:cubicBezTo>
                      <a:pt x="64" y="12"/>
                      <a:pt x="64" y="12"/>
                      <a:pt x="64" y="12"/>
                    </a:cubicBezTo>
                    <a:cubicBezTo>
                      <a:pt x="67" y="12"/>
                      <a:pt x="70" y="10"/>
                      <a:pt x="70" y="6"/>
                    </a:cubicBezTo>
                    <a:cubicBezTo>
                      <a:pt x="70" y="3"/>
                      <a:pt x="67" y="0"/>
                      <a:pt x="64" y="0"/>
                    </a:cubicBezTo>
                    <a:close/>
                  </a:path>
                </a:pathLst>
              </a:custGeom>
              <a:grpFill/>
              <a:ln>
                <a:noFill/>
              </a:ln>
            </p:spPr>
            <p:txBody>
              <a:bodyPr anchor="ctr"/>
              <a:lstStyle/>
              <a:p>
                <a:pPr algn="ctr"/>
              </a:p>
            </p:txBody>
          </p:sp>
          <p:sp>
            <p:nvSpPr>
              <p:cNvPr id="100" name="íṩľíḍè-Freeform: Shape 128"/>
              <p:cNvSpPr/>
              <p:nvPr/>
            </p:nvSpPr>
            <p:spPr bwMode="auto">
              <a:xfrm>
                <a:off x="5259388" y="6045200"/>
                <a:ext cx="247650" cy="41275"/>
              </a:xfrm>
              <a:custGeom>
                <a:avLst/>
                <a:gdLst>
                  <a:gd name="T0" fmla="*/ 61 w 66"/>
                  <a:gd name="T1" fmla="*/ 0 h 11"/>
                  <a:gd name="T2" fmla="*/ 6 w 66"/>
                  <a:gd name="T3" fmla="*/ 0 h 11"/>
                  <a:gd name="T4" fmla="*/ 0 w 66"/>
                  <a:gd name="T5" fmla="*/ 6 h 11"/>
                  <a:gd name="T6" fmla="*/ 6 w 66"/>
                  <a:gd name="T7" fmla="*/ 11 h 11"/>
                  <a:gd name="T8" fmla="*/ 61 w 66"/>
                  <a:gd name="T9" fmla="*/ 11 h 11"/>
                  <a:gd name="T10" fmla="*/ 66 w 66"/>
                  <a:gd name="T11" fmla="*/ 6 h 11"/>
                  <a:gd name="T12" fmla="*/ 61 w 6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6" h="11">
                    <a:moveTo>
                      <a:pt x="61" y="0"/>
                    </a:moveTo>
                    <a:cubicBezTo>
                      <a:pt x="6" y="0"/>
                      <a:pt x="6" y="0"/>
                      <a:pt x="6" y="0"/>
                    </a:cubicBezTo>
                    <a:cubicBezTo>
                      <a:pt x="3" y="0"/>
                      <a:pt x="0" y="3"/>
                      <a:pt x="0" y="6"/>
                    </a:cubicBezTo>
                    <a:cubicBezTo>
                      <a:pt x="0" y="9"/>
                      <a:pt x="3" y="11"/>
                      <a:pt x="6" y="11"/>
                    </a:cubicBezTo>
                    <a:cubicBezTo>
                      <a:pt x="61" y="11"/>
                      <a:pt x="61" y="11"/>
                      <a:pt x="61" y="11"/>
                    </a:cubicBezTo>
                    <a:cubicBezTo>
                      <a:pt x="64" y="11"/>
                      <a:pt x="66" y="9"/>
                      <a:pt x="66" y="6"/>
                    </a:cubicBezTo>
                    <a:cubicBezTo>
                      <a:pt x="66" y="3"/>
                      <a:pt x="64" y="0"/>
                      <a:pt x="61" y="0"/>
                    </a:cubicBezTo>
                    <a:close/>
                  </a:path>
                </a:pathLst>
              </a:custGeom>
              <a:grpFill/>
              <a:ln>
                <a:noFill/>
              </a:ln>
            </p:spPr>
            <p:txBody>
              <a:bodyPr anchor="ctr"/>
              <a:lstStyle/>
              <a:p>
                <a:pPr algn="ctr"/>
              </a:p>
            </p:txBody>
          </p:sp>
          <p:sp>
            <p:nvSpPr>
              <p:cNvPr id="101" name="ïṧḷïḓê-Freeform: Shape 129"/>
              <p:cNvSpPr/>
              <p:nvPr/>
            </p:nvSpPr>
            <p:spPr bwMode="auto">
              <a:xfrm>
                <a:off x="5314951" y="6097588"/>
                <a:ext cx="136525" cy="33337"/>
              </a:xfrm>
              <a:custGeom>
                <a:avLst/>
                <a:gdLst>
                  <a:gd name="T0" fmla="*/ 32 w 36"/>
                  <a:gd name="T1" fmla="*/ 0 h 9"/>
                  <a:gd name="T2" fmla="*/ 4 w 36"/>
                  <a:gd name="T3" fmla="*/ 0 h 9"/>
                  <a:gd name="T4" fmla="*/ 0 w 36"/>
                  <a:gd name="T5" fmla="*/ 4 h 9"/>
                  <a:gd name="T6" fmla="*/ 4 w 36"/>
                  <a:gd name="T7" fmla="*/ 9 h 9"/>
                  <a:gd name="T8" fmla="*/ 32 w 36"/>
                  <a:gd name="T9" fmla="*/ 9 h 9"/>
                  <a:gd name="T10" fmla="*/ 36 w 36"/>
                  <a:gd name="T11" fmla="*/ 4 h 9"/>
                  <a:gd name="T12" fmla="*/ 32 w 36"/>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6" h="9">
                    <a:moveTo>
                      <a:pt x="32" y="0"/>
                    </a:moveTo>
                    <a:cubicBezTo>
                      <a:pt x="4" y="0"/>
                      <a:pt x="4" y="0"/>
                      <a:pt x="4" y="0"/>
                    </a:cubicBezTo>
                    <a:cubicBezTo>
                      <a:pt x="2" y="0"/>
                      <a:pt x="0" y="2"/>
                      <a:pt x="0" y="4"/>
                    </a:cubicBezTo>
                    <a:cubicBezTo>
                      <a:pt x="0" y="7"/>
                      <a:pt x="2" y="9"/>
                      <a:pt x="4" y="9"/>
                    </a:cubicBezTo>
                    <a:cubicBezTo>
                      <a:pt x="32" y="9"/>
                      <a:pt x="32" y="9"/>
                      <a:pt x="32" y="9"/>
                    </a:cubicBezTo>
                    <a:cubicBezTo>
                      <a:pt x="34" y="9"/>
                      <a:pt x="36" y="7"/>
                      <a:pt x="36" y="4"/>
                    </a:cubicBezTo>
                    <a:cubicBezTo>
                      <a:pt x="36" y="2"/>
                      <a:pt x="34" y="0"/>
                      <a:pt x="32" y="0"/>
                    </a:cubicBezTo>
                    <a:close/>
                  </a:path>
                </a:pathLst>
              </a:custGeom>
              <a:grpFill/>
              <a:ln>
                <a:noFill/>
              </a:ln>
            </p:spPr>
            <p:txBody>
              <a:bodyPr anchor="ctr"/>
              <a:lstStyle/>
              <a:p>
                <a:pPr algn="ctr"/>
              </a:p>
            </p:txBody>
          </p:sp>
        </p:grpSp>
        <p:sp>
          <p:nvSpPr>
            <p:cNvPr id="50" name="ïṧḷïḓê-Freeform: Shape 130"/>
            <p:cNvSpPr/>
            <p:nvPr/>
          </p:nvSpPr>
          <p:spPr bwMode="auto">
            <a:xfrm>
              <a:off x="5330455" y="2552479"/>
              <a:ext cx="271169" cy="353242"/>
            </a:xfrm>
            <a:custGeom>
              <a:avLst/>
              <a:gdLst>
                <a:gd name="T0" fmla="*/ 253 w 258"/>
                <a:gd name="T1" fmla="*/ 303 h 336"/>
                <a:gd name="T2" fmla="*/ 142 w 258"/>
                <a:gd name="T3" fmla="*/ 254 h 336"/>
                <a:gd name="T4" fmla="*/ 232 w 258"/>
                <a:gd name="T5" fmla="*/ 43 h 336"/>
                <a:gd name="T6" fmla="*/ 97 w 258"/>
                <a:gd name="T7" fmla="*/ 235 h 336"/>
                <a:gd name="T8" fmla="*/ 0 w 258"/>
                <a:gd name="T9" fmla="*/ 190 h 336"/>
                <a:gd name="T10" fmla="*/ 258 w 258"/>
                <a:gd name="T11" fmla="*/ 0 h 336"/>
                <a:gd name="T12" fmla="*/ 253 w 258"/>
                <a:gd name="T13" fmla="*/ 303 h 336"/>
                <a:gd name="T14" fmla="*/ 109 w 258"/>
                <a:gd name="T15" fmla="*/ 336 h 336"/>
                <a:gd name="T16" fmla="*/ 92 w 258"/>
                <a:gd name="T17" fmla="*/ 263 h 336"/>
                <a:gd name="T18" fmla="*/ 154 w 258"/>
                <a:gd name="T19" fmla="*/ 287 h 336"/>
                <a:gd name="T20" fmla="*/ 109 w 258"/>
                <a:gd name="T21"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336">
                  <a:moveTo>
                    <a:pt x="253" y="303"/>
                  </a:moveTo>
                  <a:lnTo>
                    <a:pt x="142" y="254"/>
                  </a:lnTo>
                  <a:lnTo>
                    <a:pt x="232" y="43"/>
                  </a:lnTo>
                  <a:lnTo>
                    <a:pt x="97" y="235"/>
                  </a:lnTo>
                  <a:lnTo>
                    <a:pt x="0" y="190"/>
                  </a:lnTo>
                  <a:lnTo>
                    <a:pt x="258" y="0"/>
                  </a:lnTo>
                  <a:lnTo>
                    <a:pt x="253" y="303"/>
                  </a:lnTo>
                  <a:close/>
                  <a:moveTo>
                    <a:pt x="109" y="336"/>
                  </a:moveTo>
                  <a:lnTo>
                    <a:pt x="92" y="263"/>
                  </a:lnTo>
                  <a:lnTo>
                    <a:pt x="154" y="287"/>
                  </a:lnTo>
                  <a:lnTo>
                    <a:pt x="109" y="336"/>
                  </a:lnTo>
                  <a:close/>
                </a:path>
              </a:pathLst>
            </a:custGeom>
            <a:solidFill>
              <a:schemeClr val="accent1">
                <a:lumMod val="60000"/>
                <a:lumOff val="40000"/>
              </a:schemeClr>
            </a:solidFill>
            <a:ln>
              <a:noFill/>
            </a:ln>
          </p:spPr>
          <p:txBody>
            <a:bodyPr anchor="ctr"/>
            <a:lstStyle/>
            <a:p>
              <a:pPr algn="ctr"/>
            </a:p>
          </p:txBody>
        </p:sp>
        <p:grpSp>
          <p:nvGrpSpPr>
            <p:cNvPr id="51" name="Group 131"/>
            <p:cNvGrpSpPr/>
            <p:nvPr/>
          </p:nvGrpSpPr>
          <p:grpSpPr>
            <a:xfrm>
              <a:off x="6763011" y="2315933"/>
              <a:ext cx="361558" cy="369011"/>
              <a:chOff x="7426326" y="839788"/>
              <a:chExt cx="546100" cy="557212"/>
            </a:xfrm>
            <a:solidFill>
              <a:schemeClr val="accent2"/>
            </a:solidFill>
          </p:grpSpPr>
          <p:sp>
            <p:nvSpPr>
              <p:cNvPr id="92" name="ïṧḷïḓê-Freeform: Shape 132"/>
              <p:cNvSpPr/>
              <p:nvPr/>
            </p:nvSpPr>
            <p:spPr bwMode="auto">
              <a:xfrm>
                <a:off x="7426326" y="1017588"/>
                <a:ext cx="381000" cy="379412"/>
              </a:xfrm>
              <a:custGeom>
                <a:avLst/>
                <a:gdLst>
                  <a:gd name="T0" fmla="*/ 15 w 101"/>
                  <a:gd name="T1" fmla="*/ 76 h 101"/>
                  <a:gd name="T2" fmla="*/ 9 w 101"/>
                  <a:gd name="T3" fmla="*/ 81 h 101"/>
                  <a:gd name="T4" fmla="*/ 21 w 101"/>
                  <a:gd name="T5" fmla="*/ 92 h 101"/>
                  <a:gd name="T6" fmla="*/ 26 w 101"/>
                  <a:gd name="T7" fmla="*/ 87 h 101"/>
                  <a:gd name="T8" fmla="*/ 43 w 101"/>
                  <a:gd name="T9" fmla="*/ 93 h 101"/>
                  <a:gd name="T10" fmla="*/ 43 w 101"/>
                  <a:gd name="T11" fmla="*/ 101 h 101"/>
                  <a:gd name="T12" fmla="*/ 59 w 101"/>
                  <a:gd name="T13" fmla="*/ 101 h 101"/>
                  <a:gd name="T14" fmla="*/ 59 w 101"/>
                  <a:gd name="T15" fmla="*/ 93 h 101"/>
                  <a:gd name="T16" fmla="*/ 75 w 101"/>
                  <a:gd name="T17" fmla="*/ 86 h 101"/>
                  <a:gd name="T18" fmla="*/ 81 w 101"/>
                  <a:gd name="T19" fmla="*/ 91 h 101"/>
                  <a:gd name="T20" fmla="*/ 92 w 101"/>
                  <a:gd name="T21" fmla="*/ 80 h 101"/>
                  <a:gd name="T22" fmla="*/ 87 w 101"/>
                  <a:gd name="T23" fmla="*/ 75 h 101"/>
                  <a:gd name="T24" fmla="*/ 93 w 101"/>
                  <a:gd name="T25" fmla="*/ 58 h 101"/>
                  <a:gd name="T26" fmla="*/ 101 w 101"/>
                  <a:gd name="T27" fmla="*/ 58 h 101"/>
                  <a:gd name="T28" fmla="*/ 101 w 101"/>
                  <a:gd name="T29" fmla="*/ 42 h 101"/>
                  <a:gd name="T30" fmla="*/ 93 w 101"/>
                  <a:gd name="T31" fmla="*/ 42 h 101"/>
                  <a:gd name="T32" fmla="*/ 86 w 101"/>
                  <a:gd name="T33" fmla="*/ 25 h 101"/>
                  <a:gd name="T34" fmla="*/ 91 w 101"/>
                  <a:gd name="T35" fmla="*/ 20 h 101"/>
                  <a:gd name="T36" fmla="*/ 80 w 101"/>
                  <a:gd name="T37" fmla="*/ 9 h 101"/>
                  <a:gd name="T38" fmla="*/ 74 w 101"/>
                  <a:gd name="T39" fmla="*/ 14 h 101"/>
                  <a:gd name="T40" fmla="*/ 58 w 101"/>
                  <a:gd name="T41" fmla="*/ 7 h 101"/>
                  <a:gd name="T42" fmla="*/ 57 w 101"/>
                  <a:gd name="T43" fmla="*/ 0 h 101"/>
                  <a:gd name="T44" fmla="*/ 41 w 101"/>
                  <a:gd name="T45" fmla="*/ 0 h 101"/>
                  <a:gd name="T46" fmla="*/ 42 w 101"/>
                  <a:gd name="T47" fmla="*/ 8 h 101"/>
                  <a:gd name="T48" fmla="*/ 25 w 101"/>
                  <a:gd name="T49" fmla="*/ 15 h 101"/>
                  <a:gd name="T50" fmla="*/ 20 w 101"/>
                  <a:gd name="T51" fmla="*/ 10 h 101"/>
                  <a:gd name="T52" fmla="*/ 8 w 101"/>
                  <a:gd name="T53" fmla="*/ 21 h 101"/>
                  <a:gd name="T54" fmla="*/ 14 w 101"/>
                  <a:gd name="T55" fmla="*/ 26 h 101"/>
                  <a:gd name="T56" fmla="*/ 7 w 101"/>
                  <a:gd name="T57" fmla="*/ 43 h 101"/>
                  <a:gd name="T58" fmla="*/ 0 w 101"/>
                  <a:gd name="T59" fmla="*/ 43 h 101"/>
                  <a:gd name="T60" fmla="*/ 0 w 101"/>
                  <a:gd name="T61" fmla="*/ 59 h 101"/>
                  <a:gd name="T62" fmla="*/ 7 w 101"/>
                  <a:gd name="T63" fmla="*/ 59 h 101"/>
                  <a:gd name="T64" fmla="*/ 15 w 101"/>
                  <a:gd name="T65" fmla="*/ 76 h 101"/>
                  <a:gd name="T66" fmla="*/ 50 w 101"/>
                  <a:gd name="T67" fmla="*/ 18 h 101"/>
                  <a:gd name="T68" fmla="*/ 82 w 101"/>
                  <a:gd name="T69" fmla="*/ 50 h 101"/>
                  <a:gd name="T70" fmla="*/ 51 w 101"/>
                  <a:gd name="T71" fmla="*/ 83 h 101"/>
                  <a:gd name="T72" fmla="*/ 18 w 101"/>
                  <a:gd name="T73" fmla="*/ 51 h 101"/>
                  <a:gd name="T74" fmla="*/ 50 w 101"/>
                  <a:gd name="T75" fmla="*/ 1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1">
                    <a:moveTo>
                      <a:pt x="15" y="76"/>
                    </a:moveTo>
                    <a:cubicBezTo>
                      <a:pt x="9" y="81"/>
                      <a:pt x="9" y="81"/>
                      <a:pt x="9" y="81"/>
                    </a:cubicBezTo>
                    <a:cubicBezTo>
                      <a:pt x="21" y="92"/>
                      <a:pt x="21" y="92"/>
                      <a:pt x="21" y="92"/>
                    </a:cubicBezTo>
                    <a:cubicBezTo>
                      <a:pt x="26" y="87"/>
                      <a:pt x="26" y="87"/>
                      <a:pt x="26" y="87"/>
                    </a:cubicBezTo>
                    <a:cubicBezTo>
                      <a:pt x="31" y="90"/>
                      <a:pt x="37" y="92"/>
                      <a:pt x="43" y="93"/>
                    </a:cubicBezTo>
                    <a:cubicBezTo>
                      <a:pt x="43" y="101"/>
                      <a:pt x="43" y="101"/>
                      <a:pt x="43" y="101"/>
                    </a:cubicBezTo>
                    <a:cubicBezTo>
                      <a:pt x="59" y="101"/>
                      <a:pt x="59" y="101"/>
                      <a:pt x="59" y="101"/>
                    </a:cubicBezTo>
                    <a:cubicBezTo>
                      <a:pt x="59" y="93"/>
                      <a:pt x="59" y="93"/>
                      <a:pt x="59" y="93"/>
                    </a:cubicBezTo>
                    <a:cubicBezTo>
                      <a:pt x="65" y="92"/>
                      <a:pt x="71" y="90"/>
                      <a:pt x="75" y="86"/>
                    </a:cubicBezTo>
                    <a:cubicBezTo>
                      <a:pt x="81" y="91"/>
                      <a:pt x="81" y="91"/>
                      <a:pt x="81" y="91"/>
                    </a:cubicBezTo>
                    <a:cubicBezTo>
                      <a:pt x="92" y="80"/>
                      <a:pt x="92" y="80"/>
                      <a:pt x="92" y="80"/>
                    </a:cubicBezTo>
                    <a:cubicBezTo>
                      <a:pt x="87" y="75"/>
                      <a:pt x="87" y="75"/>
                      <a:pt x="87" y="75"/>
                    </a:cubicBezTo>
                    <a:cubicBezTo>
                      <a:pt x="90" y="70"/>
                      <a:pt x="92" y="64"/>
                      <a:pt x="93" y="58"/>
                    </a:cubicBezTo>
                    <a:cubicBezTo>
                      <a:pt x="101" y="58"/>
                      <a:pt x="101" y="58"/>
                      <a:pt x="101" y="58"/>
                    </a:cubicBezTo>
                    <a:cubicBezTo>
                      <a:pt x="101" y="42"/>
                      <a:pt x="101" y="42"/>
                      <a:pt x="101" y="42"/>
                    </a:cubicBezTo>
                    <a:cubicBezTo>
                      <a:pt x="93" y="42"/>
                      <a:pt x="93" y="42"/>
                      <a:pt x="93" y="42"/>
                    </a:cubicBezTo>
                    <a:cubicBezTo>
                      <a:pt x="92" y="36"/>
                      <a:pt x="89" y="30"/>
                      <a:pt x="86" y="25"/>
                    </a:cubicBezTo>
                    <a:cubicBezTo>
                      <a:pt x="91" y="20"/>
                      <a:pt x="91" y="20"/>
                      <a:pt x="91" y="20"/>
                    </a:cubicBezTo>
                    <a:cubicBezTo>
                      <a:pt x="80" y="9"/>
                      <a:pt x="80" y="9"/>
                      <a:pt x="80" y="9"/>
                    </a:cubicBezTo>
                    <a:cubicBezTo>
                      <a:pt x="74" y="14"/>
                      <a:pt x="74" y="14"/>
                      <a:pt x="74" y="14"/>
                    </a:cubicBezTo>
                    <a:cubicBezTo>
                      <a:pt x="69" y="11"/>
                      <a:pt x="64" y="8"/>
                      <a:pt x="58" y="7"/>
                    </a:cubicBezTo>
                    <a:cubicBezTo>
                      <a:pt x="57" y="0"/>
                      <a:pt x="57" y="0"/>
                      <a:pt x="57" y="0"/>
                    </a:cubicBezTo>
                    <a:cubicBezTo>
                      <a:pt x="41" y="0"/>
                      <a:pt x="41" y="0"/>
                      <a:pt x="41" y="0"/>
                    </a:cubicBezTo>
                    <a:cubicBezTo>
                      <a:pt x="42" y="8"/>
                      <a:pt x="42" y="8"/>
                      <a:pt x="42" y="8"/>
                    </a:cubicBezTo>
                    <a:cubicBezTo>
                      <a:pt x="35" y="9"/>
                      <a:pt x="30" y="11"/>
                      <a:pt x="25" y="15"/>
                    </a:cubicBezTo>
                    <a:cubicBezTo>
                      <a:pt x="20" y="10"/>
                      <a:pt x="20" y="10"/>
                      <a:pt x="20" y="10"/>
                    </a:cubicBezTo>
                    <a:cubicBezTo>
                      <a:pt x="8" y="21"/>
                      <a:pt x="8" y="21"/>
                      <a:pt x="8" y="21"/>
                    </a:cubicBezTo>
                    <a:cubicBezTo>
                      <a:pt x="14" y="26"/>
                      <a:pt x="14" y="26"/>
                      <a:pt x="14" y="26"/>
                    </a:cubicBezTo>
                    <a:cubicBezTo>
                      <a:pt x="10" y="31"/>
                      <a:pt x="8" y="37"/>
                      <a:pt x="7" y="43"/>
                    </a:cubicBezTo>
                    <a:cubicBezTo>
                      <a:pt x="0" y="43"/>
                      <a:pt x="0" y="43"/>
                      <a:pt x="0" y="43"/>
                    </a:cubicBezTo>
                    <a:cubicBezTo>
                      <a:pt x="0" y="59"/>
                      <a:pt x="0" y="59"/>
                      <a:pt x="0" y="59"/>
                    </a:cubicBezTo>
                    <a:cubicBezTo>
                      <a:pt x="7" y="59"/>
                      <a:pt x="7" y="59"/>
                      <a:pt x="7" y="59"/>
                    </a:cubicBezTo>
                    <a:cubicBezTo>
                      <a:pt x="9" y="65"/>
                      <a:pt x="11" y="71"/>
                      <a:pt x="15" y="76"/>
                    </a:cubicBezTo>
                    <a:moveTo>
                      <a:pt x="50" y="18"/>
                    </a:moveTo>
                    <a:cubicBezTo>
                      <a:pt x="68" y="18"/>
                      <a:pt x="82" y="32"/>
                      <a:pt x="82" y="50"/>
                    </a:cubicBezTo>
                    <a:cubicBezTo>
                      <a:pt x="83" y="68"/>
                      <a:pt x="68" y="82"/>
                      <a:pt x="51" y="83"/>
                    </a:cubicBezTo>
                    <a:cubicBezTo>
                      <a:pt x="33" y="83"/>
                      <a:pt x="18" y="69"/>
                      <a:pt x="18" y="51"/>
                    </a:cubicBezTo>
                    <a:cubicBezTo>
                      <a:pt x="18" y="33"/>
                      <a:pt x="32" y="18"/>
                      <a:pt x="50" y="18"/>
                    </a:cubicBezTo>
                  </a:path>
                </a:pathLst>
              </a:custGeom>
              <a:grpFill/>
              <a:ln>
                <a:noFill/>
              </a:ln>
            </p:spPr>
            <p:txBody>
              <a:bodyPr anchor="ctr"/>
              <a:lstStyle/>
              <a:p>
                <a:pPr algn="ctr"/>
              </a:p>
            </p:txBody>
          </p:sp>
          <p:sp>
            <p:nvSpPr>
              <p:cNvPr id="93" name="ïṧḷïḓê-Freeform: Shape 133"/>
              <p:cNvSpPr/>
              <p:nvPr/>
            </p:nvSpPr>
            <p:spPr bwMode="auto">
              <a:xfrm>
                <a:off x="7712076" y="839788"/>
                <a:ext cx="260350" cy="260350"/>
              </a:xfrm>
              <a:custGeom>
                <a:avLst/>
                <a:gdLst>
                  <a:gd name="T0" fmla="*/ 64 w 69"/>
                  <a:gd name="T1" fmla="*/ 29 h 69"/>
                  <a:gd name="T2" fmla="*/ 69 w 69"/>
                  <a:gd name="T3" fmla="*/ 26 h 69"/>
                  <a:gd name="T4" fmla="*/ 63 w 69"/>
                  <a:gd name="T5" fmla="*/ 15 h 69"/>
                  <a:gd name="T6" fmla="*/ 59 w 69"/>
                  <a:gd name="T7" fmla="*/ 17 h 69"/>
                  <a:gd name="T8" fmla="*/ 51 w 69"/>
                  <a:gd name="T9" fmla="*/ 10 h 69"/>
                  <a:gd name="T10" fmla="*/ 53 w 69"/>
                  <a:gd name="T11" fmla="*/ 5 h 69"/>
                  <a:gd name="T12" fmla="*/ 41 w 69"/>
                  <a:gd name="T13" fmla="*/ 0 h 69"/>
                  <a:gd name="T14" fmla="*/ 39 w 69"/>
                  <a:gd name="T15" fmla="*/ 5 h 69"/>
                  <a:gd name="T16" fmla="*/ 29 w 69"/>
                  <a:gd name="T17" fmla="*/ 5 h 69"/>
                  <a:gd name="T18" fmla="*/ 27 w 69"/>
                  <a:gd name="T19" fmla="*/ 1 h 69"/>
                  <a:gd name="T20" fmla="*/ 15 w 69"/>
                  <a:gd name="T21" fmla="*/ 6 h 69"/>
                  <a:gd name="T22" fmla="*/ 17 w 69"/>
                  <a:gd name="T23" fmla="*/ 10 h 69"/>
                  <a:gd name="T24" fmla="*/ 10 w 69"/>
                  <a:gd name="T25" fmla="*/ 18 h 69"/>
                  <a:gd name="T26" fmla="*/ 5 w 69"/>
                  <a:gd name="T27" fmla="*/ 16 h 69"/>
                  <a:gd name="T28" fmla="*/ 0 w 69"/>
                  <a:gd name="T29" fmla="*/ 28 h 69"/>
                  <a:gd name="T30" fmla="*/ 5 w 69"/>
                  <a:gd name="T31" fmla="*/ 30 h 69"/>
                  <a:gd name="T32" fmla="*/ 5 w 69"/>
                  <a:gd name="T33" fmla="*/ 40 h 69"/>
                  <a:gd name="T34" fmla="*/ 1 w 69"/>
                  <a:gd name="T35" fmla="*/ 43 h 69"/>
                  <a:gd name="T36" fmla="*/ 6 w 69"/>
                  <a:gd name="T37" fmla="*/ 54 h 69"/>
                  <a:gd name="T38" fmla="*/ 11 w 69"/>
                  <a:gd name="T39" fmla="*/ 52 h 69"/>
                  <a:gd name="T40" fmla="*/ 18 w 69"/>
                  <a:gd name="T41" fmla="*/ 59 h 69"/>
                  <a:gd name="T42" fmla="*/ 16 w 69"/>
                  <a:gd name="T43" fmla="*/ 64 h 69"/>
                  <a:gd name="T44" fmla="*/ 28 w 69"/>
                  <a:gd name="T45" fmla="*/ 69 h 69"/>
                  <a:gd name="T46" fmla="*/ 30 w 69"/>
                  <a:gd name="T47" fmla="*/ 64 h 69"/>
                  <a:gd name="T48" fmla="*/ 41 w 69"/>
                  <a:gd name="T49" fmla="*/ 64 h 69"/>
                  <a:gd name="T50" fmla="*/ 43 w 69"/>
                  <a:gd name="T51" fmla="*/ 68 h 69"/>
                  <a:gd name="T52" fmla="*/ 54 w 69"/>
                  <a:gd name="T53" fmla="*/ 63 h 69"/>
                  <a:gd name="T54" fmla="*/ 52 w 69"/>
                  <a:gd name="T55" fmla="*/ 58 h 69"/>
                  <a:gd name="T56" fmla="*/ 59 w 69"/>
                  <a:gd name="T57" fmla="*/ 51 h 69"/>
                  <a:gd name="T58" fmla="*/ 64 w 69"/>
                  <a:gd name="T59" fmla="*/ 53 h 69"/>
                  <a:gd name="T60" fmla="*/ 69 w 69"/>
                  <a:gd name="T61" fmla="*/ 41 h 69"/>
                  <a:gd name="T62" fmla="*/ 64 w 69"/>
                  <a:gd name="T63" fmla="*/ 39 h 69"/>
                  <a:gd name="T64" fmla="*/ 64 w 69"/>
                  <a:gd name="T65" fmla="*/ 29 h 69"/>
                  <a:gd name="T66" fmla="*/ 43 w 69"/>
                  <a:gd name="T67" fmla="*/ 53 h 69"/>
                  <a:gd name="T68" fmla="*/ 35 w 69"/>
                  <a:gd name="T69" fmla="*/ 54 h 69"/>
                  <a:gd name="T70" fmla="*/ 16 w 69"/>
                  <a:gd name="T71" fmla="*/ 43 h 69"/>
                  <a:gd name="T72" fmla="*/ 26 w 69"/>
                  <a:gd name="T73" fmla="*/ 16 h 69"/>
                  <a:gd name="T74" fmla="*/ 34 w 69"/>
                  <a:gd name="T75" fmla="*/ 14 h 69"/>
                  <a:gd name="T76" fmla="*/ 53 w 69"/>
                  <a:gd name="T77" fmla="*/ 26 h 69"/>
                  <a:gd name="T78" fmla="*/ 43 w 69"/>
                  <a:gd name="T79"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 h="69">
                    <a:moveTo>
                      <a:pt x="64" y="29"/>
                    </a:moveTo>
                    <a:cubicBezTo>
                      <a:pt x="69" y="26"/>
                      <a:pt x="69" y="26"/>
                      <a:pt x="69" y="26"/>
                    </a:cubicBezTo>
                    <a:cubicBezTo>
                      <a:pt x="63" y="15"/>
                      <a:pt x="63" y="15"/>
                      <a:pt x="63" y="15"/>
                    </a:cubicBezTo>
                    <a:cubicBezTo>
                      <a:pt x="59" y="17"/>
                      <a:pt x="59" y="17"/>
                      <a:pt x="59" y="17"/>
                    </a:cubicBezTo>
                    <a:cubicBezTo>
                      <a:pt x="57" y="14"/>
                      <a:pt x="54" y="12"/>
                      <a:pt x="51" y="10"/>
                    </a:cubicBezTo>
                    <a:cubicBezTo>
                      <a:pt x="53" y="5"/>
                      <a:pt x="53" y="5"/>
                      <a:pt x="53" y="5"/>
                    </a:cubicBezTo>
                    <a:cubicBezTo>
                      <a:pt x="41" y="0"/>
                      <a:pt x="41" y="0"/>
                      <a:pt x="41" y="0"/>
                    </a:cubicBezTo>
                    <a:cubicBezTo>
                      <a:pt x="39" y="5"/>
                      <a:pt x="39" y="5"/>
                      <a:pt x="39" y="5"/>
                    </a:cubicBezTo>
                    <a:cubicBezTo>
                      <a:pt x="36" y="4"/>
                      <a:pt x="32" y="5"/>
                      <a:pt x="29" y="5"/>
                    </a:cubicBezTo>
                    <a:cubicBezTo>
                      <a:pt x="27" y="1"/>
                      <a:pt x="27" y="1"/>
                      <a:pt x="27" y="1"/>
                    </a:cubicBezTo>
                    <a:cubicBezTo>
                      <a:pt x="15" y="6"/>
                      <a:pt x="15" y="6"/>
                      <a:pt x="15" y="6"/>
                    </a:cubicBezTo>
                    <a:cubicBezTo>
                      <a:pt x="17" y="10"/>
                      <a:pt x="17" y="10"/>
                      <a:pt x="17" y="10"/>
                    </a:cubicBezTo>
                    <a:cubicBezTo>
                      <a:pt x="14" y="13"/>
                      <a:pt x="12" y="15"/>
                      <a:pt x="10" y="18"/>
                    </a:cubicBezTo>
                    <a:cubicBezTo>
                      <a:pt x="5" y="16"/>
                      <a:pt x="5" y="16"/>
                      <a:pt x="5" y="16"/>
                    </a:cubicBezTo>
                    <a:cubicBezTo>
                      <a:pt x="0" y="28"/>
                      <a:pt x="0" y="28"/>
                      <a:pt x="0" y="28"/>
                    </a:cubicBezTo>
                    <a:cubicBezTo>
                      <a:pt x="5" y="30"/>
                      <a:pt x="5" y="30"/>
                      <a:pt x="5" y="30"/>
                    </a:cubicBezTo>
                    <a:cubicBezTo>
                      <a:pt x="5" y="33"/>
                      <a:pt x="5" y="37"/>
                      <a:pt x="5" y="40"/>
                    </a:cubicBezTo>
                    <a:cubicBezTo>
                      <a:pt x="1" y="43"/>
                      <a:pt x="1" y="43"/>
                      <a:pt x="1" y="43"/>
                    </a:cubicBezTo>
                    <a:cubicBezTo>
                      <a:pt x="6" y="54"/>
                      <a:pt x="6" y="54"/>
                      <a:pt x="6" y="54"/>
                    </a:cubicBezTo>
                    <a:cubicBezTo>
                      <a:pt x="11" y="52"/>
                      <a:pt x="11" y="52"/>
                      <a:pt x="11" y="52"/>
                    </a:cubicBezTo>
                    <a:cubicBezTo>
                      <a:pt x="13" y="55"/>
                      <a:pt x="15" y="57"/>
                      <a:pt x="18" y="59"/>
                    </a:cubicBezTo>
                    <a:cubicBezTo>
                      <a:pt x="16" y="64"/>
                      <a:pt x="16" y="64"/>
                      <a:pt x="16" y="64"/>
                    </a:cubicBezTo>
                    <a:cubicBezTo>
                      <a:pt x="28" y="69"/>
                      <a:pt x="28" y="69"/>
                      <a:pt x="28" y="69"/>
                    </a:cubicBezTo>
                    <a:cubicBezTo>
                      <a:pt x="30" y="64"/>
                      <a:pt x="30" y="64"/>
                      <a:pt x="30" y="64"/>
                    </a:cubicBezTo>
                    <a:cubicBezTo>
                      <a:pt x="34" y="64"/>
                      <a:pt x="37" y="64"/>
                      <a:pt x="41" y="64"/>
                    </a:cubicBezTo>
                    <a:cubicBezTo>
                      <a:pt x="43" y="68"/>
                      <a:pt x="43" y="68"/>
                      <a:pt x="43" y="68"/>
                    </a:cubicBezTo>
                    <a:cubicBezTo>
                      <a:pt x="54" y="63"/>
                      <a:pt x="54" y="63"/>
                      <a:pt x="54" y="63"/>
                    </a:cubicBezTo>
                    <a:cubicBezTo>
                      <a:pt x="52" y="58"/>
                      <a:pt x="52" y="58"/>
                      <a:pt x="52" y="58"/>
                    </a:cubicBezTo>
                    <a:cubicBezTo>
                      <a:pt x="55" y="56"/>
                      <a:pt x="58" y="54"/>
                      <a:pt x="59" y="51"/>
                    </a:cubicBezTo>
                    <a:cubicBezTo>
                      <a:pt x="64" y="53"/>
                      <a:pt x="64" y="53"/>
                      <a:pt x="64" y="53"/>
                    </a:cubicBezTo>
                    <a:cubicBezTo>
                      <a:pt x="69" y="41"/>
                      <a:pt x="69" y="41"/>
                      <a:pt x="69" y="41"/>
                    </a:cubicBezTo>
                    <a:cubicBezTo>
                      <a:pt x="64" y="39"/>
                      <a:pt x="64" y="39"/>
                      <a:pt x="64" y="39"/>
                    </a:cubicBezTo>
                    <a:cubicBezTo>
                      <a:pt x="65" y="35"/>
                      <a:pt x="64" y="32"/>
                      <a:pt x="64" y="29"/>
                    </a:cubicBezTo>
                    <a:moveTo>
                      <a:pt x="43" y="53"/>
                    </a:moveTo>
                    <a:cubicBezTo>
                      <a:pt x="40" y="54"/>
                      <a:pt x="38" y="54"/>
                      <a:pt x="35" y="54"/>
                    </a:cubicBezTo>
                    <a:cubicBezTo>
                      <a:pt x="27" y="55"/>
                      <a:pt x="20" y="50"/>
                      <a:pt x="16" y="43"/>
                    </a:cubicBezTo>
                    <a:cubicBezTo>
                      <a:pt x="12" y="33"/>
                      <a:pt x="16" y="21"/>
                      <a:pt x="26" y="16"/>
                    </a:cubicBezTo>
                    <a:cubicBezTo>
                      <a:pt x="29" y="15"/>
                      <a:pt x="32" y="15"/>
                      <a:pt x="34" y="14"/>
                    </a:cubicBezTo>
                    <a:cubicBezTo>
                      <a:pt x="42" y="14"/>
                      <a:pt x="50" y="19"/>
                      <a:pt x="53" y="26"/>
                    </a:cubicBezTo>
                    <a:cubicBezTo>
                      <a:pt x="57" y="36"/>
                      <a:pt x="53" y="48"/>
                      <a:pt x="43" y="53"/>
                    </a:cubicBezTo>
                  </a:path>
                </a:pathLst>
              </a:custGeom>
              <a:grpFill/>
              <a:ln>
                <a:noFill/>
              </a:ln>
            </p:spPr>
            <p:txBody>
              <a:bodyPr anchor="ctr"/>
              <a:lstStyle/>
              <a:p>
                <a:pPr algn="ctr"/>
              </a:p>
            </p:txBody>
          </p:sp>
        </p:grpSp>
        <p:sp>
          <p:nvSpPr>
            <p:cNvPr id="52" name="ïṧḷïḓê-Freeform: Shape 134"/>
            <p:cNvSpPr/>
            <p:nvPr/>
          </p:nvSpPr>
          <p:spPr bwMode="auto">
            <a:xfrm>
              <a:off x="6624286" y="5382618"/>
              <a:ext cx="273271" cy="322753"/>
            </a:xfrm>
            <a:custGeom>
              <a:avLst/>
              <a:gdLst>
                <a:gd name="T0" fmla="*/ 71 w 110"/>
                <a:gd name="T1" fmla="*/ 112 h 130"/>
                <a:gd name="T2" fmla="*/ 102 w 110"/>
                <a:gd name="T3" fmla="*/ 55 h 130"/>
                <a:gd name="T4" fmla="*/ 91 w 110"/>
                <a:gd name="T5" fmla="*/ 13 h 130"/>
                <a:gd name="T6" fmla="*/ 80 w 110"/>
                <a:gd name="T7" fmla="*/ 7 h 130"/>
                <a:gd name="T8" fmla="*/ 41 w 110"/>
                <a:gd name="T9" fmla="*/ 22 h 130"/>
                <a:gd name="T10" fmla="*/ 7 w 110"/>
                <a:gd name="T11" fmla="*/ 87 h 130"/>
                <a:gd name="T12" fmla="*/ 17 w 110"/>
                <a:gd name="T13" fmla="*/ 123 h 130"/>
                <a:gd name="T14" fmla="*/ 18 w 110"/>
                <a:gd name="T15" fmla="*/ 123 h 130"/>
                <a:gd name="T16" fmla="*/ 54 w 110"/>
                <a:gd name="T17" fmla="*/ 113 h 130"/>
                <a:gd name="T18" fmla="*/ 78 w 110"/>
                <a:gd name="T19" fmla="*/ 68 h 130"/>
                <a:gd name="T20" fmla="*/ 70 w 110"/>
                <a:gd name="T21" fmla="*/ 42 h 130"/>
                <a:gd name="T22" fmla="*/ 69 w 110"/>
                <a:gd name="T23" fmla="*/ 41 h 130"/>
                <a:gd name="T24" fmla="*/ 44 w 110"/>
                <a:gd name="T25" fmla="*/ 50 h 130"/>
                <a:gd name="T26" fmla="*/ 24 w 110"/>
                <a:gd name="T27" fmla="*/ 87 h 130"/>
                <a:gd name="T28" fmla="*/ 33 w 110"/>
                <a:gd name="T29" fmla="*/ 92 h 130"/>
                <a:gd name="T30" fmla="*/ 53 w 110"/>
                <a:gd name="T31" fmla="*/ 54 h 130"/>
                <a:gd name="T32" fmla="*/ 64 w 110"/>
                <a:gd name="T33" fmla="*/ 50 h 130"/>
                <a:gd name="T34" fmla="*/ 66 w 110"/>
                <a:gd name="T35" fmla="*/ 51 h 130"/>
                <a:gd name="T36" fmla="*/ 69 w 110"/>
                <a:gd name="T37" fmla="*/ 63 h 130"/>
                <a:gd name="T38" fmla="*/ 45 w 110"/>
                <a:gd name="T39" fmla="*/ 107 h 130"/>
                <a:gd name="T40" fmla="*/ 23 w 110"/>
                <a:gd name="T41" fmla="*/ 114 h 130"/>
                <a:gd name="T42" fmla="*/ 14 w 110"/>
                <a:gd name="T43" fmla="*/ 103 h 130"/>
                <a:gd name="T44" fmla="*/ 18 w 110"/>
                <a:gd name="T45" fmla="*/ 87 h 130"/>
                <a:gd name="T46" fmla="*/ 50 w 110"/>
                <a:gd name="T47" fmla="*/ 27 h 130"/>
                <a:gd name="T48" fmla="*/ 75 w 110"/>
                <a:gd name="T49" fmla="*/ 16 h 130"/>
                <a:gd name="T50" fmla="*/ 87 w 110"/>
                <a:gd name="T51" fmla="*/ 22 h 130"/>
                <a:gd name="T52" fmla="*/ 93 w 110"/>
                <a:gd name="T53" fmla="*/ 50 h 130"/>
                <a:gd name="T54" fmla="*/ 62 w 110"/>
                <a:gd name="T55" fmla="*/ 108 h 130"/>
                <a:gd name="T56" fmla="*/ 71 w 110"/>
                <a:gd name="T57" fmla="*/ 1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130">
                  <a:moveTo>
                    <a:pt x="71" y="112"/>
                  </a:moveTo>
                  <a:cubicBezTo>
                    <a:pt x="102" y="55"/>
                    <a:pt x="102" y="55"/>
                    <a:pt x="102" y="55"/>
                  </a:cubicBezTo>
                  <a:cubicBezTo>
                    <a:pt x="110" y="38"/>
                    <a:pt x="106" y="21"/>
                    <a:pt x="91" y="13"/>
                  </a:cubicBezTo>
                  <a:cubicBezTo>
                    <a:pt x="80" y="7"/>
                    <a:pt x="80" y="7"/>
                    <a:pt x="80" y="7"/>
                  </a:cubicBezTo>
                  <a:cubicBezTo>
                    <a:pt x="66" y="0"/>
                    <a:pt x="50" y="6"/>
                    <a:pt x="41" y="22"/>
                  </a:cubicBezTo>
                  <a:cubicBezTo>
                    <a:pt x="7" y="87"/>
                    <a:pt x="7" y="87"/>
                    <a:pt x="7" y="87"/>
                  </a:cubicBezTo>
                  <a:cubicBezTo>
                    <a:pt x="0" y="100"/>
                    <a:pt x="5" y="116"/>
                    <a:pt x="17" y="123"/>
                  </a:cubicBezTo>
                  <a:cubicBezTo>
                    <a:pt x="18" y="123"/>
                    <a:pt x="18" y="123"/>
                    <a:pt x="18" y="123"/>
                  </a:cubicBezTo>
                  <a:cubicBezTo>
                    <a:pt x="31" y="130"/>
                    <a:pt x="47" y="125"/>
                    <a:pt x="54" y="113"/>
                  </a:cubicBezTo>
                  <a:cubicBezTo>
                    <a:pt x="78" y="68"/>
                    <a:pt x="78" y="68"/>
                    <a:pt x="78" y="68"/>
                  </a:cubicBezTo>
                  <a:cubicBezTo>
                    <a:pt x="83" y="58"/>
                    <a:pt x="79" y="47"/>
                    <a:pt x="70" y="42"/>
                  </a:cubicBezTo>
                  <a:cubicBezTo>
                    <a:pt x="69" y="41"/>
                    <a:pt x="69" y="41"/>
                    <a:pt x="69" y="41"/>
                  </a:cubicBezTo>
                  <a:cubicBezTo>
                    <a:pt x="60" y="36"/>
                    <a:pt x="49" y="40"/>
                    <a:pt x="44" y="50"/>
                  </a:cubicBezTo>
                  <a:cubicBezTo>
                    <a:pt x="24" y="87"/>
                    <a:pt x="24" y="87"/>
                    <a:pt x="24" y="87"/>
                  </a:cubicBezTo>
                  <a:cubicBezTo>
                    <a:pt x="33" y="92"/>
                    <a:pt x="33" y="92"/>
                    <a:pt x="33" y="92"/>
                  </a:cubicBezTo>
                  <a:cubicBezTo>
                    <a:pt x="53" y="54"/>
                    <a:pt x="53" y="54"/>
                    <a:pt x="53" y="54"/>
                  </a:cubicBezTo>
                  <a:cubicBezTo>
                    <a:pt x="55" y="50"/>
                    <a:pt x="59" y="47"/>
                    <a:pt x="64" y="50"/>
                  </a:cubicBezTo>
                  <a:cubicBezTo>
                    <a:pt x="66" y="51"/>
                    <a:pt x="66" y="51"/>
                    <a:pt x="66" y="51"/>
                  </a:cubicBezTo>
                  <a:cubicBezTo>
                    <a:pt x="70" y="53"/>
                    <a:pt x="71" y="58"/>
                    <a:pt x="69" y="63"/>
                  </a:cubicBezTo>
                  <a:cubicBezTo>
                    <a:pt x="45" y="107"/>
                    <a:pt x="45" y="107"/>
                    <a:pt x="45" y="107"/>
                  </a:cubicBezTo>
                  <a:cubicBezTo>
                    <a:pt x="41" y="115"/>
                    <a:pt x="31" y="119"/>
                    <a:pt x="23" y="114"/>
                  </a:cubicBezTo>
                  <a:cubicBezTo>
                    <a:pt x="18" y="112"/>
                    <a:pt x="15" y="108"/>
                    <a:pt x="14" y="103"/>
                  </a:cubicBezTo>
                  <a:cubicBezTo>
                    <a:pt x="13" y="99"/>
                    <a:pt x="14" y="94"/>
                    <a:pt x="18" y="87"/>
                  </a:cubicBezTo>
                  <a:cubicBezTo>
                    <a:pt x="50" y="27"/>
                    <a:pt x="50" y="27"/>
                    <a:pt x="50" y="27"/>
                  </a:cubicBezTo>
                  <a:cubicBezTo>
                    <a:pt x="57" y="13"/>
                    <a:pt x="68" y="12"/>
                    <a:pt x="75" y="16"/>
                  </a:cubicBezTo>
                  <a:cubicBezTo>
                    <a:pt x="87" y="22"/>
                    <a:pt x="87" y="22"/>
                    <a:pt x="87" y="22"/>
                  </a:cubicBezTo>
                  <a:cubicBezTo>
                    <a:pt x="98" y="28"/>
                    <a:pt x="98" y="40"/>
                    <a:pt x="93" y="50"/>
                  </a:cubicBezTo>
                  <a:cubicBezTo>
                    <a:pt x="62" y="108"/>
                    <a:pt x="62" y="108"/>
                    <a:pt x="62" y="108"/>
                  </a:cubicBezTo>
                  <a:lnTo>
                    <a:pt x="71" y="112"/>
                  </a:lnTo>
                  <a:close/>
                </a:path>
              </a:pathLst>
            </a:custGeom>
            <a:solidFill>
              <a:schemeClr val="accent1"/>
            </a:solidFill>
            <a:ln>
              <a:noFill/>
            </a:ln>
          </p:spPr>
          <p:txBody>
            <a:bodyPr anchor="ctr"/>
            <a:lstStyle/>
            <a:p>
              <a:pPr algn="ctr"/>
            </a:p>
          </p:txBody>
        </p:sp>
        <p:grpSp>
          <p:nvGrpSpPr>
            <p:cNvPr id="53" name="Group 135"/>
            <p:cNvGrpSpPr/>
            <p:nvPr/>
          </p:nvGrpSpPr>
          <p:grpSpPr>
            <a:xfrm>
              <a:off x="4407650" y="3302067"/>
              <a:ext cx="249098" cy="342729"/>
              <a:chOff x="3868738" y="2328863"/>
              <a:chExt cx="376238" cy="517525"/>
            </a:xfrm>
            <a:solidFill>
              <a:schemeClr val="accent1"/>
            </a:solidFill>
          </p:grpSpPr>
          <p:sp>
            <p:nvSpPr>
              <p:cNvPr id="90" name="ïṧḷïḓê-Freeform: Shape 136"/>
              <p:cNvSpPr/>
              <p:nvPr/>
            </p:nvSpPr>
            <p:spPr bwMode="auto">
              <a:xfrm>
                <a:off x="3868738" y="2328863"/>
                <a:ext cx="180975" cy="517525"/>
              </a:xfrm>
              <a:custGeom>
                <a:avLst/>
                <a:gdLst>
                  <a:gd name="T0" fmla="*/ 6 w 48"/>
                  <a:gd name="T1" fmla="*/ 16 h 138"/>
                  <a:gd name="T2" fmla="*/ 1 w 48"/>
                  <a:gd name="T3" fmla="*/ 34 h 138"/>
                  <a:gd name="T4" fmla="*/ 4 w 48"/>
                  <a:gd name="T5" fmla="*/ 48 h 138"/>
                  <a:gd name="T6" fmla="*/ 17 w 48"/>
                  <a:gd name="T7" fmla="*/ 63 h 138"/>
                  <a:gd name="T8" fmla="*/ 17 w 48"/>
                  <a:gd name="T9" fmla="*/ 138 h 138"/>
                  <a:gd name="T10" fmla="*/ 30 w 48"/>
                  <a:gd name="T11" fmla="*/ 138 h 138"/>
                  <a:gd name="T12" fmla="*/ 30 w 48"/>
                  <a:gd name="T13" fmla="*/ 63 h 138"/>
                  <a:gd name="T14" fmla="*/ 44 w 48"/>
                  <a:gd name="T15" fmla="*/ 48 h 138"/>
                  <a:gd name="T16" fmla="*/ 47 w 48"/>
                  <a:gd name="T17" fmla="*/ 34 h 138"/>
                  <a:gd name="T18" fmla="*/ 42 w 48"/>
                  <a:gd name="T19" fmla="*/ 16 h 138"/>
                  <a:gd name="T20" fmla="*/ 32 w 48"/>
                  <a:gd name="T21" fmla="*/ 0 h 138"/>
                  <a:gd name="T22" fmla="*/ 35 w 48"/>
                  <a:gd name="T23" fmla="*/ 33 h 138"/>
                  <a:gd name="T24" fmla="*/ 31 w 48"/>
                  <a:gd name="T25" fmla="*/ 33 h 138"/>
                  <a:gd name="T26" fmla="*/ 27 w 48"/>
                  <a:gd name="T27" fmla="*/ 0 h 138"/>
                  <a:gd name="T28" fmla="*/ 24 w 48"/>
                  <a:gd name="T29" fmla="*/ 0 h 138"/>
                  <a:gd name="T30" fmla="*/ 20 w 48"/>
                  <a:gd name="T31" fmla="*/ 0 h 138"/>
                  <a:gd name="T32" fmla="*/ 17 w 48"/>
                  <a:gd name="T33" fmla="*/ 33 h 138"/>
                  <a:gd name="T34" fmla="*/ 13 w 48"/>
                  <a:gd name="T35" fmla="*/ 33 h 138"/>
                  <a:gd name="T36" fmla="*/ 16 w 48"/>
                  <a:gd name="T37" fmla="*/ 0 h 138"/>
                  <a:gd name="T38" fmla="*/ 6 w 48"/>
                  <a:gd name="T39" fmla="*/ 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138">
                    <a:moveTo>
                      <a:pt x="6" y="16"/>
                    </a:moveTo>
                    <a:cubicBezTo>
                      <a:pt x="4" y="22"/>
                      <a:pt x="1" y="28"/>
                      <a:pt x="1" y="34"/>
                    </a:cubicBezTo>
                    <a:cubicBezTo>
                      <a:pt x="0" y="39"/>
                      <a:pt x="1" y="43"/>
                      <a:pt x="4" y="48"/>
                    </a:cubicBezTo>
                    <a:cubicBezTo>
                      <a:pt x="7" y="53"/>
                      <a:pt x="12" y="60"/>
                      <a:pt x="17" y="63"/>
                    </a:cubicBezTo>
                    <a:cubicBezTo>
                      <a:pt x="17" y="138"/>
                      <a:pt x="17" y="138"/>
                      <a:pt x="17" y="138"/>
                    </a:cubicBezTo>
                    <a:cubicBezTo>
                      <a:pt x="30" y="138"/>
                      <a:pt x="30" y="138"/>
                      <a:pt x="30" y="138"/>
                    </a:cubicBezTo>
                    <a:cubicBezTo>
                      <a:pt x="30" y="63"/>
                      <a:pt x="30" y="63"/>
                      <a:pt x="30" y="63"/>
                    </a:cubicBezTo>
                    <a:cubicBezTo>
                      <a:pt x="36" y="60"/>
                      <a:pt x="41" y="53"/>
                      <a:pt x="44" y="48"/>
                    </a:cubicBezTo>
                    <a:cubicBezTo>
                      <a:pt x="46" y="43"/>
                      <a:pt x="48" y="39"/>
                      <a:pt x="47" y="34"/>
                    </a:cubicBezTo>
                    <a:cubicBezTo>
                      <a:pt x="46" y="28"/>
                      <a:pt x="44" y="22"/>
                      <a:pt x="42" y="16"/>
                    </a:cubicBezTo>
                    <a:cubicBezTo>
                      <a:pt x="41" y="12"/>
                      <a:pt x="37" y="1"/>
                      <a:pt x="32" y="0"/>
                    </a:cubicBezTo>
                    <a:cubicBezTo>
                      <a:pt x="35" y="33"/>
                      <a:pt x="35" y="33"/>
                      <a:pt x="35" y="33"/>
                    </a:cubicBezTo>
                    <a:cubicBezTo>
                      <a:pt x="31" y="33"/>
                      <a:pt x="31" y="33"/>
                      <a:pt x="31" y="33"/>
                    </a:cubicBezTo>
                    <a:cubicBezTo>
                      <a:pt x="27" y="0"/>
                      <a:pt x="27" y="0"/>
                      <a:pt x="27" y="0"/>
                    </a:cubicBezTo>
                    <a:cubicBezTo>
                      <a:pt x="24" y="0"/>
                      <a:pt x="24" y="0"/>
                      <a:pt x="24" y="0"/>
                    </a:cubicBezTo>
                    <a:cubicBezTo>
                      <a:pt x="20" y="0"/>
                      <a:pt x="20" y="0"/>
                      <a:pt x="20" y="0"/>
                    </a:cubicBezTo>
                    <a:cubicBezTo>
                      <a:pt x="17" y="33"/>
                      <a:pt x="17" y="33"/>
                      <a:pt x="17" y="33"/>
                    </a:cubicBezTo>
                    <a:cubicBezTo>
                      <a:pt x="13" y="33"/>
                      <a:pt x="13" y="33"/>
                      <a:pt x="13" y="33"/>
                    </a:cubicBezTo>
                    <a:cubicBezTo>
                      <a:pt x="16" y="0"/>
                      <a:pt x="16" y="0"/>
                      <a:pt x="16" y="0"/>
                    </a:cubicBezTo>
                    <a:cubicBezTo>
                      <a:pt x="10" y="1"/>
                      <a:pt x="7" y="12"/>
                      <a:pt x="6" y="16"/>
                    </a:cubicBezTo>
                  </a:path>
                </a:pathLst>
              </a:custGeom>
              <a:grpFill/>
              <a:ln>
                <a:noFill/>
              </a:ln>
            </p:spPr>
            <p:txBody>
              <a:bodyPr anchor="ctr"/>
              <a:lstStyle/>
              <a:p>
                <a:pPr algn="ctr"/>
              </a:p>
            </p:txBody>
          </p:sp>
          <p:sp>
            <p:nvSpPr>
              <p:cNvPr id="91" name="ïṧḷïḓê-Freeform: Shape 137"/>
              <p:cNvSpPr/>
              <p:nvPr/>
            </p:nvSpPr>
            <p:spPr bwMode="auto">
              <a:xfrm>
                <a:off x="4127501" y="2328863"/>
                <a:ext cx="117475" cy="517525"/>
              </a:xfrm>
              <a:custGeom>
                <a:avLst/>
                <a:gdLst>
                  <a:gd name="T0" fmla="*/ 0 w 31"/>
                  <a:gd name="T1" fmla="*/ 39 h 138"/>
                  <a:gd name="T2" fmla="*/ 18 w 31"/>
                  <a:gd name="T3" fmla="*/ 77 h 138"/>
                  <a:gd name="T4" fmla="*/ 18 w 31"/>
                  <a:gd name="T5" fmla="*/ 138 h 138"/>
                  <a:gd name="T6" fmla="*/ 31 w 31"/>
                  <a:gd name="T7" fmla="*/ 138 h 138"/>
                  <a:gd name="T8" fmla="*/ 31 w 31"/>
                  <a:gd name="T9" fmla="*/ 0 h 138"/>
                  <a:gd name="T10" fmla="*/ 18 w 31"/>
                  <a:gd name="T11" fmla="*/ 0 h 138"/>
                  <a:gd name="T12" fmla="*/ 0 w 31"/>
                  <a:gd name="T13" fmla="*/ 39 h 138"/>
                </a:gdLst>
                <a:ahLst/>
                <a:cxnLst>
                  <a:cxn ang="0">
                    <a:pos x="T0" y="T1"/>
                  </a:cxn>
                  <a:cxn ang="0">
                    <a:pos x="T2" y="T3"/>
                  </a:cxn>
                  <a:cxn ang="0">
                    <a:pos x="T4" y="T5"/>
                  </a:cxn>
                  <a:cxn ang="0">
                    <a:pos x="T6" y="T7"/>
                  </a:cxn>
                  <a:cxn ang="0">
                    <a:pos x="T8" y="T9"/>
                  </a:cxn>
                  <a:cxn ang="0">
                    <a:pos x="T10" y="T11"/>
                  </a:cxn>
                  <a:cxn ang="0">
                    <a:pos x="T12" y="T13"/>
                  </a:cxn>
                </a:cxnLst>
                <a:rect l="0" t="0" r="r" b="b"/>
                <a:pathLst>
                  <a:path w="31" h="138">
                    <a:moveTo>
                      <a:pt x="0" y="39"/>
                    </a:moveTo>
                    <a:cubicBezTo>
                      <a:pt x="0" y="73"/>
                      <a:pt x="14" y="77"/>
                      <a:pt x="18" y="77"/>
                    </a:cubicBezTo>
                    <a:cubicBezTo>
                      <a:pt x="18" y="138"/>
                      <a:pt x="18" y="138"/>
                      <a:pt x="18" y="138"/>
                    </a:cubicBezTo>
                    <a:cubicBezTo>
                      <a:pt x="31" y="138"/>
                      <a:pt x="31" y="138"/>
                      <a:pt x="31" y="138"/>
                    </a:cubicBezTo>
                    <a:cubicBezTo>
                      <a:pt x="31" y="0"/>
                      <a:pt x="31" y="0"/>
                      <a:pt x="31" y="0"/>
                    </a:cubicBezTo>
                    <a:cubicBezTo>
                      <a:pt x="18" y="0"/>
                      <a:pt x="18" y="0"/>
                      <a:pt x="18" y="0"/>
                    </a:cubicBezTo>
                    <a:cubicBezTo>
                      <a:pt x="18" y="0"/>
                      <a:pt x="0" y="0"/>
                      <a:pt x="0" y="39"/>
                    </a:cubicBezTo>
                  </a:path>
                </a:pathLst>
              </a:custGeom>
              <a:grpFill/>
              <a:ln>
                <a:noFill/>
              </a:ln>
            </p:spPr>
            <p:txBody>
              <a:bodyPr anchor="ctr"/>
              <a:lstStyle/>
              <a:p>
                <a:pPr algn="ctr"/>
              </a:p>
            </p:txBody>
          </p:sp>
        </p:grpSp>
        <p:grpSp>
          <p:nvGrpSpPr>
            <p:cNvPr id="54" name="Group 138"/>
            <p:cNvGrpSpPr/>
            <p:nvPr/>
          </p:nvGrpSpPr>
          <p:grpSpPr>
            <a:xfrm>
              <a:off x="6445609" y="2699663"/>
              <a:ext cx="322670" cy="313292"/>
              <a:chOff x="6946901" y="1419225"/>
              <a:chExt cx="487363" cy="473075"/>
            </a:xfrm>
            <a:solidFill>
              <a:schemeClr val="accent1"/>
            </a:solidFill>
          </p:grpSpPr>
          <p:sp>
            <p:nvSpPr>
              <p:cNvPr id="85" name="ïṧḷïḓê-Freeform: Shape 139"/>
              <p:cNvSpPr/>
              <p:nvPr/>
            </p:nvSpPr>
            <p:spPr bwMode="auto">
              <a:xfrm>
                <a:off x="6946901" y="1419225"/>
                <a:ext cx="487363" cy="300037"/>
              </a:xfrm>
              <a:custGeom>
                <a:avLst/>
                <a:gdLst>
                  <a:gd name="T0" fmla="*/ 130 w 130"/>
                  <a:gd name="T1" fmla="*/ 66 h 80"/>
                  <a:gd name="T2" fmla="*/ 116 w 130"/>
                  <a:gd name="T3" fmla="*/ 52 h 80"/>
                  <a:gd name="T4" fmla="*/ 118 w 130"/>
                  <a:gd name="T5" fmla="*/ 40 h 80"/>
                  <a:gd name="T6" fmla="*/ 78 w 130"/>
                  <a:gd name="T7" fmla="*/ 0 h 80"/>
                  <a:gd name="T8" fmla="*/ 38 w 130"/>
                  <a:gd name="T9" fmla="*/ 39 h 80"/>
                  <a:gd name="T10" fmla="*/ 23 w 130"/>
                  <a:gd name="T11" fmla="*/ 34 h 80"/>
                  <a:gd name="T12" fmla="*/ 0 w 130"/>
                  <a:gd name="T13" fmla="*/ 57 h 80"/>
                  <a:gd name="T14" fmla="*/ 23 w 130"/>
                  <a:gd name="T15" fmla="*/ 80 h 80"/>
                  <a:gd name="T16" fmla="*/ 76 w 130"/>
                  <a:gd name="T17" fmla="*/ 80 h 80"/>
                  <a:gd name="T18" fmla="*/ 78 w 130"/>
                  <a:gd name="T19" fmla="*/ 80 h 80"/>
                  <a:gd name="T20" fmla="*/ 116 w 130"/>
                  <a:gd name="T21" fmla="*/ 80 h 80"/>
                  <a:gd name="T22" fmla="*/ 130 w 130"/>
                  <a:gd name="T23" fmla="*/ 6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0">
                    <a:moveTo>
                      <a:pt x="130" y="66"/>
                    </a:moveTo>
                    <a:cubicBezTo>
                      <a:pt x="130" y="58"/>
                      <a:pt x="124" y="52"/>
                      <a:pt x="116" y="52"/>
                    </a:cubicBezTo>
                    <a:cubicBezTo>
                      <a:pt x="118" y="48"/>
                      <a:pt x="118" y="44"/>
                      <a:pt x="118" y="40"/>
                    </a:cubicBezTo>
                    <a:cubicBezTo>
                      <a:pt x="118" y="18"/>
                      <a:pt x="100" y="0"/>
                      <a:pt x="78" y="0"/>
                    </a:cubicBezTo>
                    <a:cubicBezTo>
                      <a:pt x="56" y="0"/>
                      <a:pt x="38" y="18"/>
                      <a:pt x="38" y="39"/>
                    </a:cubicBezTo>
                    <a:cubicBezTo>
                      <a:pt x="34" y="36"/>
                      <a:pt x="29" y="34"/>
                      <a:pt x="23" y="34"/>
                    </a:cubicBezTo>
                    <a:cubicBezTo>
                      <a:pt x="10" y="34"/>
                      <a:pt x="0" y="44"/>
                      <a:pt x="0" y="57"/>
                    </a:cubicBezTo>
                    <a:cubicBezTo>
                      <a:pt x="0" y="70"/>
                      <a:pt x="10" y="80"/>
                      <a:pt x="23" y="80"/>
                    </a:cubicBezTo>
                    <a:cubicBezTo>
                      <a:pt x="76" y="80"/>
                      <a:pt x="76" y="80"/>
                      <a:pt x="76" y="80"/>
                    </a:cubicBezTo>
                    <a:cubicBezTo>
                      <a:pt x="78" y="80"/>
                      <a:pt x="78" y="80"/>
                      <a:pt x="78" y="80"/>
                    </a:cubicBezTo>
                    <a:cubicBezTo>
                      <a:pt x="116" y="80"/>
                      <a:pt x="116" y="80"/>
                      <a:pt x="116" y="80"/>
                    </a:cubicBezTo>
                    <a:cubicBezTo>
                      <a:pt x="124" y="80"/>
                      <a:pt x="130" y="74"/>
                      <a:pt x="130" y="66"/>
                    </a:cubicBezTo>
                  </a:path>
                </a:pathLst>
              </a:custGeom>
              <a:grpFill/>
              <a:ln>
                <a:noFill/>
              </a:ln>
            </p:spPr>
            <p:txBody>
              <a:bodyPr anchor="ctr"/>
              <a:lstStyle/>
              <a:p>
                <a:pPr algn="ctr"/>
              </a:p>
            </p:txBody>
          </p:sp>
          <p:sp>
            <p:nvSpPr>
              <p:cNvPr id="86" name="ïṧḷïḓê-Rectangle 140"/>
              <p:cNvSpPr/>
              <p:nvPr/>
            </p:nvSpPr>
            <p:spPr bwMode="auto">
              <a:xfrm>
                <a:off x="7016751" y="1749425"/>
                <a:ext cx="42863" cy="90487"/>
              </a:xfrm>
              <a:prstGeom prst="rect">
                <a:avLst/>
              </a:prstGeom>
              <a:grpFill/>
              <a:ln>
                <a:noFill/>
              </a:ln>
            </p:spPr>
            <p:txBody>
              <a:bodyPr anchor="ctr"/>
              <a:lstStyle/>
              <a:p>
                <a:pPr algn="ctr"/>
              </a:p>
            </p:txBody>
          </p:sp>
          <p:sp>
            <p:nvSpPr>
              <p:cNvPr id="87" name="ïṧḷïḓê-Rectangle 141"/>
              <p:cNvSpPr/>
              <p:nvPr/>
            </p:nvSpPr>
            <p:spPr bwMode="auto">
              <a:xfrm>
                <a:off x="7118351" y="1798638"/>
                <a:ext cx="41275" cy="93662"/>
              </a:xfrm>
              <a:prstGeom prst="rect">
                <a:avLst/>
              </a:prstGeom>
              <a:grpFill/>
              <a:ln>
                <a:noFill/>
              </a:ln>
            </p:spPr>
            <p:txBody>
              <a:bodyPr anchor="ctr"/>
              <a:lstStyle/>
              <a:p>
                <a:pPr algn="ctr"/>
              </a:p>
            </p:txBody>
          </p:sp>
          <p:sp>
            <p:nvSpPr>
              <p:cNvPr id="88" name="ïṧḷïḓê-Rectangle 142"/>
              <p:cNvSpPr/>
              <p:nvPr/>
            </p:nvSpPr>
            <p:spPr bwMode="auto">
              <a:xfrm>
                <a:off x="7219951" y="1749425"/>
                <a:ext cx="41275" cy="90487"/>
              </a:xfrm>
              <a:prstGeom prst="rect">
                <a:avLst/>
              </a:prstGeom>
              <a:grpFill/>
              <a:ln>
                <a:noFill/>
              </a:ln>
            </p:spPr>
            <p:txBody>
              <a:bodyPr anchor="ctr"/>
              <a:lstStyle/>
              <a:p>
                <a:pPr algn="ctr"/>
              </a:p>
            </p:txBody>
          </p:sp>
          <p:sp>
            <p:nvSpPr>
              <p:cNvPr id="89" name="ïṧḷïḓê-Rectangle 143"/>
              <p:cNvSpPr/>
              <p:nvPr/>
            </p:nvSpPr>
            <p:spPr bwMode="auto">
              <a:xfrm>
                <a:off x="7321551" y="1798638"/>
                <a:ext cx="46038" cy="93662"/>
              </a:xfrm>
              <a:prstGeom prst="rect">
                <a:avLst/>
              </a:prstGeom>
              <a:grpFill/>
              <a:ln>
                <a:noFill/>
              </a:ln>
            </p:spPr>
            <p:txBody>
              <a:bodyPr anchor="ctr"/>
              <a:lstStyle/>
              <a:p>
                <a:pPr algn="ctr"/>
              </a:p>
            </p:txBody>
          </p:sp>
        </p:grpSp>
        <p:sp>
          <p:nvSpPr>
            <p:cNvPr id="55" name="ïṧḷïḓê-Freeform: Shape 144"/>
            <p:cNvSpPr/>
            <p:nvPr/>
          </p:nvSpPr>
          <p:spPr bwMode="auto">
            <a:xfrm>
              <a:off x="7521876" y="2901515"/>
              <a:ext cx="256454" cy="211314"/>
            </a:xfrm>
            <a:custGeom>
              <a:avLst/>
              <a:gdLst>
                <a:gd name="T0" fmla="*/ 202 w 244"/>
                <a:gd name="T1" fmla="*/ 0 h 201"/>
                <a:gd name="T2" fmla="*/ 88 w 244"/>
                <a:gd name="T3" fmla="*/ 113 h 201"/>
                <a:gd name="T4" fmla="*/ 45 w 244"/>
                <a:gd name="T5" fmla="*/ 71 h 201"/>
                <a:gd name="T6" fmla="*/ 0 w 244"/>
                <a:gd name="T7" fmla="*/ 116 h 201"/>
                <a:gd name="T8" fmla="*/ 43 w 244"/>
                <a:gd name="T9" fmla="*/ 158 h 201"/>
                <a:gd name="T10" fmla="*/ 88 w 244"/>
                <a:gd name="T11" fmla="*/ 201 h 201"/>
                <a:gd name="T12" fmla="*/ 133 w 244"/>
                <a:gd name="T13" fmla="*/ 158 h 201"/>
                <a:gd name="T14" fmla="*/ 244 w 244"/>
                <a:gd name="T15" fmla="*/ 45 h 201"/>
                <a:gd name="T16" fmla="*/ 202 w 244"/>
                <a:gd name="T17"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01">
                  <a:moveTo>
                    <a:pt x="202" y="0"/>
                  </a:moveTo>
                  <a:lnTo>
                    <a:pt x="88" y="113"/>
                  </a:lnTo>
                  <a:lnTo>
                    <a:pt x="45" y="71"/>
                  </a:lnTo>
                  <a:lnTo>
                    <a:pt x="0" y="116"/>
                  </a:lnTo>
                  <a:lnTo>
                    <a:pt x="43" y="158"/>
                  </a:lnTo>
                  <a:lnTo>
                    <a:pt x="88" y="201"/>
                  </a:lnTo>
                  <a:lnTo>
                    <a:pt x="133" y="158"/>
                  </a:lnTo>
                  <a:lnTo>
                    <a:pt x="244" y="45"/>
                  </a:lnTo>
                  <a:lnTo>
                    <a:pt x="202" y="0"/>
                  </a:lnTo>
                  <a:close/>
                </a:path>
              </a:pathLst>
            </a:custGeom>
            <a:solidFill>
              <a:schemeClr val="accent1"/>
            </a:solidFill>
            <a:ln>
              <a:noFill/>
            </a:ln>
          </p:spPr>
          <p:txBody>
            <a:bodyPr anchor="ctr"/>
            <a:lstStyle/>
            <a:p>
              <a:pPr algn="ctr"/>
            </a:p>
          </p:txBody>
        </p:sp>
        <p:grpSp>
          <p:nvGrpSpPr>
            <p:cNvPr id="56" name="Group 145"/>
            <p:cNvGrpSpPr/>
            <p:nvPr/>
          </p:nvGrpSpPr>
          <p:grpSpPr>
            <a:xfrm>
              <a:off x="7681635" y="4319730"/>
              <a:ext cx="229128" cy="271238"/>
              <a:chOff x="8813801" y="3865563"/>
              <a:chExt cx="346075" cy="409574"/>
            </a:xfrm>
            <a:solidFill>
              <a:schemeClr val="accent1"/>
            </a:solidFill>
          </p:grpSpPr>
          <p:sp>
            <p:nvSpPr>
              <p:cNvPr id="83" name="ïṧḷïḓê-Freeform: Shape 146"/>
              <p:cNvSpPr/>
              <p:nvPr/>
            </p:nvSpPr>
            <p:spPr bwMode="auto">
              <a:xfrm>
                <a:off x="8813801" y="3940175"/>
                <a:ext cx="346075" cy="334962"/>
              </a:xfrm>
              <a:custGeom>
                <a:avLst/>
                <a:gdLst>
                  <a:gd name="T0" fmla="*/ 46 w 92"/>
                  <a:gd name="T1" fmla="*/ 89 h 89"/>
                  <a:gd name="T2" fmla="*/ 92 w 92"/>
                  <a:gd name="T3" fmla="*/ 43 h 89"/>
                  <a:gd name="T4" fmla="*/ 63 w 92"/>
                  <a:gd name="T5" fmla="*/ 0 h 89"/>
                  <a:gd name="T6" fmla="*/ 57 w 92"/>
                  <a:gd name="T7" fmla="*/ 9 h 89"/>
                  <a:gd name="T8" fmla="*/ 82 w 92"/>
                  <a:gd name="T9" fmla="*/ 43 h 89"/>
                  <a:gd name="T10" fmla="*/ 46 w 92"/>
                  <a:gd name="T11" fmla="*/ 79 h 89"/>
                  <a:gd name="T12" fmla="*/ 10 w 92"/>
                  <a:gd name="T13" fmla="*/ 43 h 89"/>
                  <a:gd name="T14" fmla="*/ 35 w 92"/>
                  <a:gd name="T15" fmla="*/ 9 h 89"/>
                  <a:gd name="T16" fmla="*/ 28 w 92"/>
                  <a:gd name="T17" fmla="*/ 0 h 89"/>
                  <a:gd name="T18" fmla="*/ 0 w 92"/>
                  <a:gd name="T19" fmla="*/ 43 h 89"/>
                  <a:gd name="T20" fmla="*/ 46 w 92"/>
                  <a:gd name="T2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9">
                    <a:moveTo>
                      <a:pt x="46" y="89"/>
                    </a:moveTo>
                    <a:cubicBezTo>
                      <a:pt x="71" y="89"/>
                      <a:pt x="92" y="68"/>
                      <a:pt x="92" y="43"/>
                    </a:cubicBezTo>
                    <a:cubicBezTo>
                      <a:pt x="92" y="24"/>
                      <a:pt x="80" y="7"/>
                      <a:pt x="63" y="0"/>
                    </a:cubicBezTo>
                    <a:cubicBezTo>
                      <a:pt x="57" y="9"/>
                      <a:pt x="57" y="9"/>
                      <a:pt x="57" y="9"/>
                    </a:cubicBezTo>
                    <a:cubicBezTo>
                      <a:pt x="71" y="13"/>
                      <a:pt x="82" y="27"/>
                      <a:pt x="82" y="43"/>
                    </a:cubicBezTo>
                    <a:cubicBezTo>
                      <a:pt x="82" y="63"/>
                      <a:pt x="66" y="79"/>
                      <a:pt x="46" y="79"/>
                    </a:cubicBezTo>
                    <a:cubicBezTo>
                      <a:pt x="26" y="79"/>
                      <a:pt x="10" y="63"/>
                      <a:pt x="10" y="43"/>
                    </a:cubicBezTo>
                    <a:cubicBezTo>
                      <a:pt x="10" y="27"/>
                      <a:pt x="20" y="13"/>
                      <a:pt x="35" y="9"/>
                    </a:cubicBezTo>
                    <a:cubicBezTo>
                      <a:pt x="28" y="0"/>
                      <a:pt x="28" y="0"/>
                      <a:pt x="28" y="0"/>
                    </a:cubicBezTo>
                    <a:cubicBezTo>
                      <a:pt x="12" y="7"/>
                      <a:pt x="0" y="24"/>
                      <a:pt x="0" y="43"/>
                    </a:cubicBezTo>
                    <a:cubicBezTo>
                      <a:pt x="0" y="68"/>
                      <a:pt x="20" y="89"/>
                      <a:pt x="46" y="89"/>
                    </a:cubicBezTo>
                  </a:path>
                </a:pathLst>
              </a:custGeom>
              <a:grpFill/>
              <a:ln>
                <a:noFill/>
              </a:ln>
            </p:spPr>
            <p:txBody>
              <a:bodyPr anchor="ctr"/>
              <a:lstStyle/>
              <a:p>
                <a:pPr algn="ctr"/>
              </a:p>
            </p:txBody>
          </p:sp>
          <p:sp>
            <p:nvSpPr>
              <p:cNvPr id="84" name="ïṧḷïḓê-Freeform: Shape 147"/>
              <p:cNvSpPr/>
              <p:nvPr/>
            </p:nvSpPr>
            <p:spPr bwMode="auto">
              <a:xfrm>
                <a:off x="8904288" y="3865563"/>
                <a:ext cx="160338" cy="120650"/>
              </a:xfrm>
              <a:custGeom>
                <a:avLst/>
                <a:gdLst>
                  <a:gd name="T0" fmla="*/ 33 w 101"/>
                  <a:gd name="T1" fmla="*/ 66 h 76"/>
                  <a:gd name="T2" fmla="*/ 40 w 101"/>
                  <a:gd name="T3" fmla="*/ 76 h 76"/>
                  <a:gd name="T4" fmla="*/ 52 w 101"/>
                  <a:gd name="T5" fmla="*/ 76 h 76"/>
                  <a:gd name="T6" fmla="*/ 61 w 101"/>
                  <a:gd name="T7" fmla="*/ 76 h 76"/>
                  <a:gd name="T8" fmla="*/ 71 w 101"/>
                  <a:gd name="T9" fmla="*/ 66 h 76"/>
                  <a:gd name="T10" fmla="*/ 85 w 101"/>
                  <a:gd name="T11" fmla="*/ 45 h 76"/>
                  <a:gd name="T12" fmla="*/ 101 w 101"/>
                  <a:gd name="T13" fmla="*/ 21 h 76"/>
                  <a:gd name="T14" fmla="*/ 85 w 101"/>
                  <a:gd name="T15" fmla="*/ 0 h 76"/>
                  <a:gd name="T16" fmla="*/ 52 w 101"/>
                  <a:gd name="T17" fmla="*/ 0 h 76"/>
                  <a:gd name="T18" fmla="*/ 16 w 101"/>
                  <a:gd name="T19" fmla="*/ 0 h 76"/>
                  <a:gd name="T20" fmla="*/ 0 w 101"/>
                  <a:gd name="T21" fmla="*/ 21 h 76"/>
                  <a:gd name="T22" fmla="*/ 19 w 101"/>
                  <a:gd name="T23" fmla="*/ 45 h 76"/>
                  <a:gd name="T24" fmla="*/ 33 w 101"/>
                  <a:gd name="T25" fmla="*/ 6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76">
                    <a:moveTo>
                      <a:pt x="33" y="66"/>
                    </a:moveTo>
                    <a:lnTo>
                      <a:pt x="40" y="76"/>
                    </a:lnTo>
                    <a:lnTo>
                      <a:pt x="52" y="76"/>
                    </a:lnTo>
                    <a:lnTo>
                      <a:pt x="61" y="76"/>
                    </a:lnTo>
                    <a:lnTo>
                      <a:pt x="71" y="66"/>
                    </a:lnTo>
                    <a:lnTo>
                      <a:pt x="85" y="45"/>
                    </a:lnTo>
                    <a:lnTo>
                      <a:pt x="101" y="21"/>
                    </a:lnTo>
                    <a:lnTo>
                      <a:pt x="85" y="0"/>
                    </a:lnTo>
                    <a:lnTo>
                      <a:pt x="52" y="0"/>
                    </a:lnTo>
                    <a:lnTo>
                      <a:pt x="16" y="0"/>
                    </a:lnTo>
                    <a:lnTo>
                      <a:pt x="0" y="21"/>
                    </a:lnTo>
                    <a:lnTo>
                      <a:pt x="19" y="45"/>
                    </a:lnTo>
                    <a:lnTo>
                      <a:pt x="33" y="66"/>
                    </a:lnTo>
                    <a:close/>
                  </a:path>
                </a:pathLst>
              </a:custGeom>
              <a:grpFill/>
              <a:ln>
                <a:noFill/>
              </a:ln>
            </p:spPr>
            <p:txBody>
              <a:bodyPr anchor="ctr"/>
              <a:lstStyle/>
              <a:p>
                <a:pPr algn="ctr"/>
              </a:p>
            </p:txBody>
          </p:sp>
        </p:grpSp>
        <p:grpSp>
          <p:nvGrpSpPr>
            <p:cNvPr id="57" name="Group 148"/>
            <p:cNvGrpSpPr/>
            <p:nvPr/>
          </p:nvGrpSpPr>
          <p:grpSpPr>
            <a:xfrm>
              <a:off x="4507503" y="2841594"/>
              <a:ext cx="196546" cy="325908"/>
              <a:chOff x="4019551" y="1633538"/>
              <a:chExt cx="296862" cy="492124"/>
            </a:xfrm>
            <a:solidFill>
              <a:schemeClr val="accent1"/>
            </a:solidFill>
          </p:grpSpPr>
          <p:sp>
            <p:nvSpPr>
              <p:cNvPr id="81" name="ïṧḷïḓê-Freeform: Shape 149"/>
              <p:cNvSpPr/>
              <p:nvPr/>
            </p:nvSpPr>
            <p:spPr bwMode="auto">
              <a:xfrm>
                <a:off x="4019551" y="1708150"/>
                <a:ext cx="255588" cy="417512"/>
              </a:xfrm>
              <a:custGeom>
                <a:avLst/>
                <a:gdLst>
                  <a:gd name="T0" fmla="*/ 2 w 161"/>
                  <a:gd name="T1" fmla="*/ 263 h 263"/>
                  <a:gd name="T2" fmla="*/ 45 w 161"/>
                  <a:gd name="T3" fmla="*/ 235 h 263"/>
                  <a:gd name="T4" fmla="*/ 132 w 161"/>
                  <a:gd name="T5" fmla="*/ 71 h 263"/>
                  <a:gd name="T6" fmla="*/ 161 w 161"/>
                  <a:gd name="T7" fmla="*/ 19 h 263"/>
                  <a:gd name="T8" fmla="*/ 151 w 161"/>
                  <a:gd name="T9" fmla="*/ 14 h 263"/>
                  <a:gd name="T10" fmla="*/ 144 w 161"/>
                  <a:gd name="T11" fmla="*/ 12 h 263"/>
                  <a:gd name="T12" fmla="*/ 135 w 161"/>
                  <a:gd name="T13" fmla="*/ 7 h 263"/>
                  <a:gd name="T14" fmla="*/ 116 w 161"/>
                  <a:gd name="T15" fmla="*/ 0 h 263"/>
                  <a:gd name="T16" fmla="*/ 106 w 161"/>
                  <a:gd name="T17" fmla="*/ 17 h 263"/>
                  <a:gd name="T18" fmla="*/ 102 w 161"/>
                  <a:gd name="T19" fmla="*/ 26 h 263"/>
                  <a:gd name="T20" fmla="*/ 97 w 161"/>
                  <a:gd name="T21" fmla="*/ 36 h 263"/>
                  <a:gd name="T22" fmla="*/ 64 w 161"/>
                  <a:gd name="T23" fmla="*/ 95 h 263"/>
                  <a:gd name="T24" fmla="*/ 0 w 161"/>
                  <a:gd name="T25" fmla="*/ 216 h 263"/>
                  <a:gd name="T26" fmla="*/ 2 w 161"/>
                  <a:gd name="T27" fmla="*/ 26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263">
                    <a:moveTo>
                      <a:pt x="2" y="263"/>
                    </a:moveTo>
                    <a:lnTo>
                      <a:pt x="45" y="235"/>
                    </a:lnTo>
                    <a:lnTo>
                      <a:pt x="132" y="71"/>
                    </a:lnTo>
                    <a:lnTo>
                      <a:pt x="161" y="19"/>
                    </a:lnTo>
                    <a:lnTo>
                      <a:pt x="151" y="14"/>
                    </a:lnTo>
                    <a:lnTo>
                      <a:pt x="144" y="12"/>
                    </a:lnTo>
                    <a:lnTo>
                      <a:pt x="135" y="7"/>
                    </a:lnTo>
                    <a:lnTo>
                      <a:pt x="116" y="0"/>
                    </a:lnTo>
                    <a:lnTo>
                      <a:pt x="106" y="17"/>
                    </a:lnTo>
                    <a:lnTo>
                      <a:pt x="102" y="26"/>
                    </a:lnTo>
                    <a:lnTo>
                      <a:pt x="97" y="36"/>
                    </a:lnTo>
                    <a:lnTo>
                      <a:pt x="64" y="95"/>
                    </a:lnTo>
                    <a:lnTo>
                      <a:pt x="0" y="216"/>
                    </a:lnTo>
                    <a:lnTo>
                      <a:pt x="2" y="263"/>
                    </a:lnTo>
                    <a:close/>
                  </a:path>
                </a:pathLst>
              </a:custGeom>
              <a:grpFill/>
              <a:ln>
                <a:noFill/>
              </a:ln>
            </p:spPr>
            <p:txBody>
              <a:bodyPr anchor="ctr"/>
              <a:lstStyle/>
              <a:p>
                <a:pPr algn="ctr"/>
              </a:p>
            </p:txBody>
          </p:sp>
          <p:sp>
            <p:nvSpPr>
              <p:cNvPr id="82" name="ïṧḷïḓê-Freeform: Shape 150"/>
              <p:cNvSpPr/>
              <p:nvPr/>
            </p:nvSpPr>
            <p:spPr bwMode="auto">
              <a:xfrm>
                <a:off x="4214813" y="1633538"/>
                <a:ext cx="101600" cy="82550"/>
              </a:xfrm>
              <a:custGeom>
                <a:avLst/>
                <a:gdLst>
                  <a:gd name="T0" fmla="*/ 19 w 64"/>
                  <a:gd name="T1" fmla="*/ 0 h 52"/>
                  <a:gd name="T2" fmla="*/ 0 w 64"/>
                  <a:gd name="T3" fmla="*/ 33 h 52"/>
                  <a:gd name="T4" fmla="*/ 33 w 64"/>
                  <a:gd name="T5" fmla="*/ 47 h 52"/>
                  <a:gd name="T6" fmla="*/ 42 w 64"/>
                  <a:gd name="T7" fmla="*/ 52 h 52"/>
                  <a:gd name="T8" fmla="*/ 45 w 64"/>
                  <a:gd name="T9" fmla="*/ 52 h 52"/>
                  <a:gd name="T10" fmla="*/ 47 w 64"/>
                  <a:gd name="T11" fmla="*/ 50 h 52"/>
                  <a:gd name="T12" fmla="*/ 52 w 64"/>
                  <a:gd name="T13" fmla="*/ 40 h 52"/>
                  <a:gd name="T14" fmla="*/ 64 w 64"/>
                  <a:gd name="T15" fmla="*/ 19 h 52"/>
                  <a:gd name="T16" fmla="*/ 19 w 64"/>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2">
                    <a:moveTo>
                      <a:pt x="19" y="0"/>
                    </a:moveTo>
                    <a:lnTo>
                      <a:pt x="0" y="33"/>
                    </a:lnTo>
                    <a:lnTo>
                      <a:pt x="33" y="47"/>
                    </a:lnTo>
                    <a:lnTo>
                      <a:pt x="42" y="52"/>
                    </a:lnTo>
                    <a:lnTo>
                      <a:pt x="45" y="52"/>
                    </a:lnTo>
                    <a:lnTo>
                      <a:pt x="47" y="50"/>
                    </a:lnTo>
                    <a:lnTo>
                      <a:pt x="52" y="40"/>
                    </a:lnTo>
                    <a:lnTo>
                      <a:pt x="64" y="19"/>
                    </a:lnTo>
                    <a:lnTo>
                      <a:pt x="19" y="0"/>
                    </a:lnTo>
                    <a:close/>
                  </a:path>
                </a:pathLst>
              </a:custGeom>
              <a:grpFill/>
              <a:ln>
                <a:noFill/>
              </a:ln>
            </p:spPr>
            <p:txBody>
              <a:bodyPr anchor="ctr"/>
              <a:lstStyle/>
              <a:p>
                <a:pPr algn="ctr"/>
              </a:p>
            </p:txBody>
          </p:sp>
        </p:grpSp>
        <p:sp>
          <p:nvSpPr>
            <p:cNvPr id="58" name="ïṧḷïḓê-Freeform: Shape 151"/>
            <p:cNvSpPr/>
            <p:nvPr/>
          </p:nvSpPr>
          <p:spPr bwMode="auto">
            <a:xfrm>
              <a:off x="7243349" y="5106123"/>
              <a:ext cx="276424" cy="273342"/>
            </a:xfrm>
            <a:custGeom>
              <a:avLst/>
              <a:gdLst>
                <a:gd name="T0" fmla="*/ 75 w 111"/>
                <a:gd name="T1" fmla="*/ 0 h 110"/>
                <a:gd name="T2" fmla="*/ 80 w 111"/>
                <a:gd name="T3" fmla="*/ 0 h 110"/>
                <a:gd name="T4" fmla="*/ 97 w 111"/>
                <a:gd name="T5" fmla="*/ 43 h 110"/>
                <a:gd name="T6" fmla="*/ 66 w 111"/>
                <a:gd name="T7" fmla="*/ 49 h 110"/>
                <a:gd name="T8" fmla="*/ 59 w 111"/>
                <a:gd name="T9" fmla="*/ 55 h 110"/>
                <a:gd name="T10" fmla="*/ 39 w 111"/>
                <a:gd name="T11" fmla="*/ 75 h 110"/>
                <a:gd name="T12" fmla="*/ 48 w 111"/>
                <a:gd name="T13" fmla="*/ 85 h 110"/>
                <a:gd name="T14" fmla="*/ 44 w 111"/>
                <a:gd name="T15" fmla="*/ 91 h 110"/>
                <a:gd name="T16" fmla="*/ 39 w 111"/>
                <a:gd name="T17" fmla="*/ 94 h 110"/>
                <a:gd name="T18" fmla="*/ 29 w 111"/>
                <a:gd name="T19" fmla="*/ 85 h 110"/>
                <a:gd name="T20" fmla="*/ 23 w 111"/>
                <a:gd name="T21" fmla="*/ 90 h 110"/>
                <a:gd name="T22" fmla="*/ 32 w 111"/>
                <a:gd name="T23" fmla="*/ 101 h 110"/>
                <a:gd name="T24" fmla="*/ 29 w 111"/>
                <a:gd name="T25" fmla="*/ 106 h 110"/>
                <a:gd name="T26" fmla="*/ 23 w 111"/>
                <a:gd name="T27" fmla="*/ 110 h 110"/>
                <a:gd name="T28" fmla="*/ 15 w 111"/>
                <a:gd name="T29" fmla="*/ 103 h 110"/>
                <a:gd name="T30" fmla="*/ 13 w 111"/>
                <a:gd name="T31" fmla="*/ 101 h 110"/>
                <a:gd name="T32" fmla="*/ 9 w 111"/>
                <a:gd name="T33" fmla="*/ 103 h 110"/>
                <a:gd name="T34" fmla="*/ 0 w 111"/>
                <a:gd name="T35" fmla="*/ 97 h 110"/>
                <a:gd name="T36" fmla="*/ 0 w 111"/>
                <a:gd name="T37" fmla="*/ 95 h 110"/>
                <a:gd name="T38" fmla="*/ 8 w 111"/>
                <a:gd name="T39" fmla="*/ 85 h 110"/>
                <a:gd name="T40" fmla="*/ 55 w 111"/>
                <a:gd name="T41" fmla="*/ 38 h 110"/>
                <a:gd name="T42" fmla="*/ 52 w 111"/>
                <a:gd name="T43" fmla="*/ 28 h 110"/>
                <a:gd name="T44" fmla="*/ 75 w 111"/>
                <a:gd name="T45" fmla="*/ 0 h 110"/>
                <a:gd name="T46" fmla="*/ 67 w 111"/>
                <a:gd name="T47" fmla="*/ 26 h 110"/>
                <a:gd name="T48" fmla="*/ 88 w 111"/>
                <a:gd name="T49" fmla="*/ 31 h 110"/>
                <a:gd name="T50" fmla="*/ 76 w 111"/>
                <a:gd name="T51" fmla="*/ 15 h 110"/>
                <a:gd name="T52" fmla="*/ 67 w 111"/>
                <a:gd name="T53" fmla="*/ 2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1" h="110">
                  <a:moveTo>
                    <a:pt x="75" y="0"/>
                  </a:moveTo>
                  <a:cubicBezTo>
                    <a:pt x="77" y="0"/>
                    <a:pt x="79" y="0"/>
                    <a:pt x="80" y="0"/>
                  </a:cubicBezTo>
                  <a:cubicBezTo>
                    <a:pt x="100" y="1"/>
                    <a:pt x="111" y="28"/>
                    <a:pt x="97" y="43"/>
                  </a:cubicBezTo>
                  <a:cubicBezTo>
                    <a:pt x="91" y="50"/>
                    <a:pt x="77" y="55"/>
                    <a:pt x="66" y="49"/>
                  </a:cubicBezTo>
                  <a:cubicBezTo>
                    <a:pt x="63" y="50"/>
                    <a:pt x="61" y="52"/>
                    <a:pt x="59" y="55"/>
                  </a:cubicBezTo>
                  <a:cubicBezTo>
                    <a:pt x="53" y="61"/>
                    <a:pt x="46" y="68"/>
                    <a:pt x="39" y="75"/>
                  </a:cubicBezTo>
                  <a:cubicBezTo>
                    <a:pt x="40" y="78"/>
                    <a:pt x="48" y="81"/>
                    <a:pt x="48" y="85"/>
                  </a:cubicBezTo>
                  <a:cubicBezTo>
                    <a:pt x="48" y="88"/>
                    <a:pt x="44" y="91"/>
                    <a:pt x="44" y="91"/>
                  </a:cubicBezTo>
                  <a:cubicBezTo>
                    <a:pt x="44" y="91"/>
                    <a:pt x="41" y="94"/>
                    <a:pt x="39" y="94"/>
                  </a:cubicBezTo>
                  <a:cubicBezTo>
                    <a:pt x="35" y="94"/>
                    <a:pt x="32" y="87"/>
                    <a:pt x="29" y="85"/>
                  </a:cubicBezTo>
                  <a:cubicBezTo>
                    <a:pt x="27" y="87"/>
                    <a:pt x="25" y="89"/>
                    <a:pt x="23" y="90"/>
                  </a:cubicBezTo>
                  <a:cubicBezTo>
                    <a:pt x="25" y="94"/>
                    <a:pt x="32" y="96"/>
                    <a:pt x="32" y="101"/>
                  </a:cubicBezTo>
                  <a:cubicBezTo>
                    <a:pt x="32" y="103"/>
                    <a:pt x="29" y="106"/>
                    <a:pt x="29" y="106"/>
                  </a:cubicBezTo>
                  <a:cubicBezTo>
                    <a:pt x="29" y="106"/>
                    <a:pt x="26" y="110"/>
                    <a:pt x="23" y="110"/>
                  </a:cubicBezTo>
                  <a:cubicBezTo>
                    <a:pt x="20" y="110"/>
                    <a:pt x="15" y="103"/>
                    <a:pt x="15" y="103"/>
                  </a:cubicBezTo>
                  <a:cubicBezTo>
                    <a:pt x="13" y="101"/>
                    <a:pt x="13" y="101"/>
                    <a:pt x="13" y="101"/>
                  </a:cubicBezTo>
                  <a:cubicBezTo>
                    <a:pt x="13" y="101"/>
                    <a:pt x="10" y="103"/>
                    <a:pt x="9" y="103"/>
                  </a:cubicBezTo>
                  <a:cubicBezTo>
                    <a:pt x="4" y="104"/>
                    <a:pt x="1" y="100"/>
                    <a:pt x="0" y="97"/>
                  </a:cubicBezTo>
                  <a:cubicBezTo>
                    <a:pt x="0" y="96"/>
                    <a:pt x="0" y="95"/>
                    <a:pt x="0" y="95"/>
                  </a:cubicBezTo>
                  <a:cubicBezTo>
                    <a:pt x="2" y="91"/>
                    <a:pt x="5" y="88"/>
                    <a:pt x="8" y="85"/>
                  </a:cubicBezTo>
                  <a:cubicBezTo>
                    <a:pt x="24" y="69"/>
                    <a:pt x="40" y="53"/>
                    <a:pt x="55" y="38"/>
                  </a:cubicBezTo>
                  <a:cubicBezTo>
                    <a:pt x="54" y="35"/>
                    <a:pt x="53" y="32"/>
                    <a:pt x="52" y="28"/>
                  </a:cubicBezTo>
                  <a:cubicBezTo>
                    <a:pt x="51" y="12"/>
                    <a:pt x="62" y="3"/>
                    <a:pt x="75" y="0"/>
                  </a:cubicBezTo>
                  <a:close/>
                  <a:moveTo>
                    <a:pt x="67" y="26"/>
                  </a:moveTo>
                  <a:cubicBezTo>
                    <a:pt x="67" y="38"/>
                    <a:pt x="83" y="40"/>
                    <a:pt x="88" y="31"/>
                  </a:cubicBezTo>
                  <a:cubicBezTo>
                    <a:pt x="92" y="22"/>
                    <a:pt x="84" y="14"/>
                    <a:pt x="76" y="15"/>
                  </a:cubicBezTo>
                  <a:cubicBezTo>
                    <a:pt x="71" y="16"/>
                    <a:pt x="67" y="20"/>
                    <a:pt x="67" y="26"/>
                  </a:cubicBezTo>
                  <a:close/>
                </a:path>
              </a:pathLst>
            </a:custGeom>
            <a:solidFill>
              <a:schemeClr val="accent1"/>
            </a:solidFill>
            <a:ln>
              <a:noFill/>
            </a:ln>
          </p:spPr>
          <p:txBody>
            <a:bodyPr anchor="ctr"/>
            <a:lstStyle/>
            <a:p>
              <a:pPr algn="ctr"/>
            </a:p>
          </p:txBody>
        </p:sp>
        <p:sp>
          <p:nvSpPr>
            <p:cNvPr id="59" name="ïṧḷïḓê-Freeform: Shape 152"/>
            <p:cNvSpPr/>
            <p:nvPr/>
          </p:nvSpPr>
          <p:spPr bwMode="auto">
            <a:xfrm>
              <a:off x="4111246" y="3709977"/>
              <a:ext cx="316364" cy="251263"/>
            </a:xfrm>
            <a:custGeom>
              <a:avLst/>
              <a:gdLst>
                <a:gd name="T0" fmla="*/ 110 w 127"/>
                <a:gd name="T1" fmla="*/ 9 h 101"/>
                <a:gd name="T2" fmla="*/ 107 w 127"/>
                <a:gd name="T3" fmla="*/ 7 h 101"/>
                <a:gd name="T4" fmla="*/ 57 w 127"/>
                <a:gd name="T5" fmla="*/ 0 h 101"/>
                <a:gd name="T6" fmla="*/ 18 w 127"/>
                <a:gd name="T7" fmla="*/ 15 h 101"/>
                <a:gd name="T8" fmla="*/ 18 w 127"/>
                <a:gd name="T9" fmla="*/ 15 h 101"/>
                <a:gd name="T10" fmla="*/ 17 w 127"/>
                <a:gd name="T11" fmla="*/ 16 h 101"/>
                <a:gd name="T12" fmla="*/ 0 w 127"/>
                <a:gd name="T13" fmla="*/ 38 h 101"/>
                <a:gd name="T14" fmla="*/ 2 w 127"/>
                <a:gd name="T15" fmla="*/ 43 h 101"/>
                <a:gd name="T16" fmla="*/ 16 w 127"/>
                <a:gd name="T17" fmla="*/ 82 h 101"/>
                <a:gd name="T18" fmla="*/ 71 w 127"/>
                <a:gd name="T19" fmla="*/ 101 h 101"/>
                <a:gd name="T20" fmla="*/ 72 w 127"/>
                <a:gd name="T21" fmla="*/ 101 h 101"/>
                <a:gd name="T22" fmla="*/ 72 w 127"/>
                <a:gd name="T23" fmla="*/ 101 h 101"/>
                <a:gd name="T24" fmla="*/ 73 w 127"/>
                <a:gd name="T25" fmla="*/ 101 h 101"/>
                <a:gd name="T26" fmla="*/ 112 w 127"/>
                <a:gd name="T27" fmla="*/ 77 h 101"/>
                <a:gd name="T28" fmla="*/ 125 w 127"/>
                <a:gd name="T29" fmla="*/ 36 h 101"/>
                <a:gd name="T30" fmla="*/ 126 w 127"/>
                <a:gd name="T31" fmla="*/ 31 h 101"/>
                <a:gd name="T32" fmla="*/ 21 w 127"/>
                <a:gd name="T33" fmla="*/ 21 h 101"/>
                <a:gd name="T34" fmla="*/ 53 w 127"/>
                <a:gd name="T35" fmla="*/ 50 h 101"/>
                <a:gd name="T36" fmla="*/ 68 w 127"/>
                <a:gd name="T37" fmla="*/ 93 h 101"/>
                <a:gd name="T38" fmla="*/ 23 w 127"/>
                <a:gd name="T39" fmla="*/ 48 h 101"/>
                <a:gd name="T40" fmla="*/ 54 w 127"/>
                <a:gd name="T41" fmla="*/ 56 h 101"/>
                <a:gd name="T42" fmla="*/ 68 w 127"/>
                <a:gd name="T43" fmla="*/ 38 h 101"/>
                <a:gd name="T44" fmla="*/ 71 w 127"/>
                <a:gd name="T45" fmla="*/ 24 h 101"/>
                <a:gd name="T46" fmla="*/ 58 w 127"/>
                <a:gd name="T47" fmla="*/ 7 h 101"/>
                <a:gd name="T48" fmla="*/ 71 w 127"/>
                <a:gd name="T49" fmla="*/ 24 h 101"/>
                <a:gd name="T50" fmla="*/ 75 w 127"/>
                <a:gd name="T51" fmla="*/ 42 h 101"/>
                <a:gd name="T52" fmla="*/ 82 w 127"/>
                <a:gd name="T53" fmla="*/ 55 h 101"/>
                <a:gd name="T54" fmla="*/ 85 w 127"/>
                <a:gd name="T55" fmla="*/ 55 h 101"/>
                <a:gd name="T56" fmla="*/ 106 w 127"/>
                <a:gd name="T57" fmla="*/ 75 h 101"/>
                <a:gd name="T58" fmla="*/ 75 w 127"/>
                <a:gd name="T59" fmla="*/ 92 h 101"/>
                <a:gd name="T60" fmla="*/ 76 w 127"/>
                <a:gd name="T61" fmla="*/ 29 h 101"/>
                <a:gd name="T62" fmla="*/ 118 w 127"/>
                <a:gd name="T63" fmla="*/ 3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01">
                  <a:moveTo>
                    <a:pt x="126" y="31"/>
                  </a:moveTo>
                  <a:cubicBezTo>
                    <a:pt x="110" y="9"/>
                    <a:pt x="110" y="9"/>
                    <a:pt x="110" y="9"/>
                  </a:cubicBezTo>
                  <a:cubicBezTo>
                    <a:pt x="109" y="8"/>
                    <a:pt x="108" y="7"/>
                    <a:pt x="107" y="7"/>
                  </a:cubicBezTo>
                  <a:cubicBezTo>
                    <a:pt x="107" y="7"/>
                    <a:pt x="107" y="7"/>
                    <a:pt x="107" y="7"/>
                  </a:cubicBezTo>
                  <a:cubicBezTo>
                    <a:pt x="59" y="0"/>
                    <a:pt x="59" y="0"/>
                    <a:pt x="59" y="0"/>
                  </a:cubicBezTo>
                  <a:cubicBezTo>
                    <a:pt x="58" y="0"/>
                    <a:pt x="57" y="0"/>
                    <a:pt x="57" y="0"/>
                  </a:cubicBezTo>
                  <a:cubicBezTo>
                    <a:pt x="18" y="15"/>
                    <a:pt x="18" y="15"/>
                    <a:pt x="18" y="15"/>
                  </a:cubicBezTo>
                  <a:cubicBezTo>
                    <a:pt x="18" y="15"/>
                    <a:pt x="18" y="15"/>
                    <a:pt x="18" y="15"/>
                  </a:cubicBezTo>
                  <a:cubicBezTo>
                    <a:pt x="18" y="15"/>
                    <a:pt x="18" y="15"/>
                    <a:pt x="18" y="15"/>
                  </a:cubicBezTo>
                  <a:cubicBezTo>
                    <a:pt x="18" y="15"/>
                    <a:pt x="18" y="15"/>
                    <a:pt x="18" y="15"/>
                  </a:cubicBezTo>
                  <a:cubicBezTo>
                    <a:pt x="17" y="15"/>
                    <a:pt x="17" y="15"/>
                    <a:pt x="17" y="15"/>
                  </a:cubicBezTo>
                  <a:cubicBezTo>
                    <a:pt x="17" y="15"/>
                    <a:pt x="17" y="16"/>
                    <a:pt x="17" y="16"/>
                  </a:cubicBezTo>
                  <a:cubicBezTo>
                    <a:pt x="17" y="16"/>
                    <a:pt x="17" y="16"/>
                    <a:pt x="17" y="16"/>
                  </a:cubicBezTo>
                  <a:cubicBezTo>
                    <a:pt x="0" y="38"/>
                    <a:pt x="0" y="38"/>
                    <a:pt x="0" y="38"/>
                  </a:cubicBezTo>
                  <a:cubicBezTo>
                    <a:pt x="0" y="39"/>
                    <a:pt x="0" y="40"/>
                    <a:pt x="0" y="41"/>
                  </a:cubicBezTo>
                  <a:cubicBezTo>
                    <a:pt x="0" y="42"/>
                    <a:pt x="1" y="43"/>
                    <a:pt x="2" y="43"/>
                  </a:cubicBezTo>
                  <a:cubicBezTo>
                    <a:pt x="16" y="47"/>
                    <a:pt x="16" y="47"/>
                    <a:pt x="16" y="47"/>
                  </a:cubicBezTo>
                  <a:cubicBezTo>
                    <a:pt x="16" y="82"/>
                    <a:pt x="16" y="82"/>
                    <a:pt x="16" y="82"/>
                  </a:cubicBezTo>
                  <a:cubicBezTo>
                    <a:pt x="16" y="83"/>
                    <a:pt x="17" y="85"/>
                    <a:pt x="19" y="85"/>
                  </a:cubicBezTo>
                  <a:cubicBezTo>
                    <a:pt x="71" y="101"/>
                    <a:pt x="71" y="101"/>
                    <a:pt x="71" y="101"/>
                  </a:cubicBezTo>
                  <a:cubicBezTo>
                    <a:pt x="71" y="101"/>
                    <a:pt x="71" y="101"/>
                    <a:pt x="71" y="101"/>
                  </a:cubicBezTo>
                  <a:cubicBezTo>
                    <a:pt x="71" y="101"/>
                    <a:pt x="71" y="101"/>
                    <a:pt x="72" y="101"/>
                  </a:cubicBezTo>
                  <a:cubicBezTo>
                    <a:pt x="72" y="101"/>
                    <a:pt x="72" y="101"/>
                    <a:pt x="72" y="101"/>
                  </a:cubicBezTo>
                  <a:cubicBezTo>
                    <a:pt x="72" y="101"/>
                    <a:pt x="72" y="101"/>
                    <a:pt x="72" y="101"/>
                  </a:cubicBezTo>
                  <a:cubicBezTo>
                    <a:pt x="73" y="101"/>
                    <a:pt x="73" y="101"/>
                    <a:pt x="73" y="101"/>
                  </a:cubicBezTo>
                  <a:cubicBezTo>
                    <a:pt x="73" y="101"/>
                    <a:pt x="73" y="101"/>
                    <a:pt x="73" y="101"/>
                  </a:cubicBezTo>
                  <a:cubicBezTo>
                    <a:pt x="110" y="80"/>
                    <a:pt x="110" y="80"/>
                    <a:pt x="110" y="80"/>
                  </a:cubicBezTo>
                  <a:cubicBezTo>
                    <a:pt x="111" y="79"/>
                    <a:pt x="112" y="78"/>
                    <a:pt x="112" y="77"/>
                  </a:cubicBezTo>
                  <a:cubicBezTo>
                    <a:pt x="112" y="42"/>
                    <a:pt x="112" y="42"/>
                    <a:pt x="112" y="42"/>
                  </a:cubicBezTo>
                  <a:cubicBezTo>
                    <a:pt x="125" y="36"/>
                    <a:pt x="125" y="36"/>
                    <a:pt x="125" y="36"/>
                  </a:cubicBezTo>
                  <a:cubicBezTo>
                    <a:pt x="126" y="36"/>
                    <a:pt x="126" y="35"/>
                    <a:pt x="126" y="34"/>
                  </a:cubicBezTo>
                  <a:cubicBezTo>
                    <a:pt x="127" y="33"/>
                    <a:pt x="126" y="32"/>
                    <a:pt x="126" y="31"/>
                  </a:cubicBezTo>
                  <a:close/>
                  <a:moveTo>
                    <a:pt x="8" y="38"/>
                  </a:moveTo>
                  <a:cubicBezTo>
                    <a:pt x="21" y="21"/>
                    <a:pt x="21" y="21"/>
                    <a:pt x="21" y="21"/>
                  </a:cubicBezTo>
                  <a:cubicBezTo>
                    <a:pt x="66" y="30"/>
                    <a:pt x="66" y="30"/>
                    <a:pt x="66" y="30"/>
                  </a:cubicBezTo>
                  <a:cubicBezTo>
                    <a:pt x="53" y="50"/>
                    <a:pt x="53" y="50"/>
                    <a:pt x="53" y="50"/>
                  </a:cubicBezTo>
                  <a:lnTo>
                    <a:pt x="8" y="38"/>
                  </a:lnTo>
                  <a:close/>
                  <a:moveTo>
                    <a:pt x="68" y="93"/>
                  </a:moveTo>
                  <a:cubicBezTo>
                    <a:pt x="23" y="80"/>
                    <a:pt x="23" y="80"/>
                    <a:pt x="23" y="80"/>
                  </a:cubicBezTo>
                  <a:cubicBezTo>
                    <a:pt x="23" y="48"/>
                    <a:pt x="23" y="48"/>
                    <a:pt x="23" y="48"/>
                  </a:cubicBezTo>
                  <a:cubicBezTo>
                    <a:pt x="53" y="56"/>
                    <a:pt x="53" y="56"/>
                    <a:pt x="53" y="56"/>
                  </a:cubicBezTo>
                  <a:cubicBezTo>
                    <a:pt x="54" y="56"/>
                    <a:pt x="54" y="56"/>
                    <a:pt x="54" y="56"/>
                  </a:cubicBezTo>
                  <a:cubicBezTo>
                    <a:pt x="55" y="56"/>
                    <a:pt x="56" y="56"/>
                    <a:pt x="57" y="55"/>
                  </a:cubicBezTo>
                  <a:cubicBezTo>
                    <a:pt x="68" y="38"/>
                    <a:pt x="68" y="38"/>
                    <a:pt x="68" y="38"/>
                  </a:cubicBezTo>
                  <a:lnTo>
                    <a:pt x="68" y="93"/>
                  </a:lnTo>
                  <a:close/>
                  <a:moveTo>
                    <a:pt x="71" y="24"/>
                  </a:moveTo>
                  <a:cubicBezTo>
                    <a:pt x="31" y="17"/>
                    <a:pt x="31" y="17"/>
                    <a:pt x="31" y="17"/>
                  </a:cubicBezTo>
                  <a:cubicBezTo>
                    <a:pt x="58" y="7"/>
                    <a:pt x="58" y="7"/>
                    <a:pt x="58" y="7"/>
                  </a:cubicBezTo>
                  <a:cubicBezTo>
                    <a:pt x="96" y="12"/>
                    <a:pt x="96" y="12"/>
                    <a:pt x="96" y="12"/>
                  </a:cubicBezTo>
                  <a:lnTo>
                    <a:pt x="71" y="24"/>
                  </a:lnTo>
                  <a:close/>
                  <a:moveTo>
                    <a:pt x="75" y="92"/>
                  </a:moveTo>
                  <a:cubicBezTo>
                    <a:pt x="75" y="42"/>
                    <a:pt x="75" y="42"/>
                    <a:pt x="75" y="42"/>
                  </a:cubicBezTo>
                  <a:cubicBezTo>
                    <a:pt x="80" y="54"/>
                    <a:pt x="80" y="54"/>
                    <a:pt x="80" y="54"/>
                  </a:cubicBezTo>
                  <a:cubicBezTo>
                    <a:pt x="81" y="54"/>
                    <a:pt x="81" y="55"/>
                    <a:pt x="82" y="55"/>
                  </a:cubicBezTo>
                  <a:cubicBezTo>
                    <a:pt x="83" y="55"/>
                    <a:pt x="83" y="55"/>
                    <a:pt x="83" y="55"/>
                  </a:cubicBezTo>
                  <a:cubicBezTo>
                    <a:pt x="84" y="55"/>
                    <a:pt x="84" y="55"/>
                    <a:pt x="85" y="55"/>
                  </a:cubicBezTo>
                  <a:cubicBezTo>
                    <a:pt x="106" y="45"/>
                    <a:pt x="106" y="45"/>
                    <a:pt x="106" y="45"/>
                  </a:cubicBezTo>
                  <a:cubicBezTo>
                    <a:pt x="106" y="75"/>
                    <a:pt x="106" y="75"/>
                    <a:pt x="106" y="75"/>
                  </a:cubicBezTo>
                  <a:cubicBezTo>
                    <a:pt x="106" y="75"/>
                    <a:pt x="106" y="75"/>
                    <a:pt x="106" y="75"/>
                  </a:cubicBezTo>
                  <a:lnTo>
                    <a:pt x="75" y="92"/>
                  </a:lnTo>
                  <a:close/>
                  <a:moveTo>
                    <a:pt x="85" y="48"/>
                  </a:moveTo>
                  <a:cubicBezTo>
                    <a:pt x="76" y="29"/>
                    <a:pt x="76" y="29"/>
                    <a:pt x="76" y="29"/>
                  </a:cubicBezTo>
                  <a:cubicBezTo>
                    <a:pt x="106" y="15"/>
                    <a:pt x="106" y="15"/>
                    <a:pt x="106" y="15"/>
                  </a:cubicBezTo>
                  <a:cubicBezTo>
                    <a:pt x="118" y="32"/>
                    <a:pt x="118" y="32"/>
                    <a:pt x="118" y="32"/>
                  </a:cubicBezTo>
                  <a:lnTo>
                    <a:pt x="85" y="48"/>
                  </a:lnTo>
                  <a:close/>
                </a:path>
              </a:pathLst>
            </a:custGeom>
            <a:solidFill>
              <a:schemeClr val="accent3"/>
            </a:solidFill>
            <a:ln>
              <a:noFill/>
            </a:ln>
          </p:spPr>
          <p:txBody>
            <a:bodyPr anchor="ctr"/>
            <a:lstStyle/>
            <a:p>
              <a:pPr algn="ctr"/>
            </a:p>
          </p:txBody>
        </p:sp>
        <p:grpSp>
          <p:nvGrpSpPr>
            <p:cNvPr id="60" name="Group 153"/>
            <p:cNvGrpSpPr/>
            <p:nvPr/>
          </p:nvGrpSpPr>
          <p:grpSpPr>
            <a:xfrm>
              <a:off x="4992019" y="2341164"/>
              <a:ext cx="318466" cy="320649"/>
              <a:chOff x="4751388" y="877888"/>
              <a:chExt cx="481013" cy="484187"/>
            </a:xfrm>
            <a:solidFill>
              <a:schemeClr val="accent1"/>
            </a:solidFill>
          </p:grpSpPr>
          <p:sp>
            <p:nvSpPr>
              <p:cNvPr id="64" name="ïṧḷïḓê-Oval 154"/>
              <p:cNvSpPr/>
              <p:nvPr/>
            </p:nvSpPr>
            <p:spPr bwMode="auto">
              <a:xfrm>
                <a:off x="4830763" y="960438"/>
                <a:ext cx="323850" cy="319087"/>
              </a:xfrm>
              <a:prstGeom prst="ellipse">
                <a:avLst/>
              </a:prstGeom>
              <a:grpFill/>
              <a:ln>
                <a:noFill/>
              </a:ln>
            </p:spPr>
            <p:txBody>
              <a:bodyPr anchor="ctr"/>
              <a:lstStyle/>
              <a:p>
                <a:pPr algn="ctr"/>
              </a:p>
            </p:txBody>
          </p:sp>
          <p:sp>
            <p:nvSpPr>
              <p:cNvPr id="65" name="ïṧḷïḓê-Rectangle 155"/>
              <p:cNvSpPr/>
              <p:nvPr/>
            </p:nvSpPr>
            <p:spPr bwMode="auto">
              <a:xfrm>
                <a:off x="4973638" y="877888"/>
                <a:ext cx="41275" cy="60325"/>
              </a:xfrm>
              <a:prstGeom prst="rect">
                <a:avLst/>
              </a:prstGeom>
              <a:grpFill/>
              <a:ln>
                <a:noFill/>
              </a:ln>
            </p:spPr>
            <p:txBody>
              <a:bodyPr anchor="ctr"/>
              <a:lstStyle/>
              <a:p>
                <a:pPr algn="ctr"/>
              </a:p>
            </p:txBody>
          </p:sp>
          <p:sp>
            <p:nvSpPr>
              <p:cNvPr id="66" name="ïṧḷïḓê-Rectangle 156"/>
              <p:cNvSpPr/>
              <p:nvPr/>
            </p:nvSpPr>
            <p:spPr bwMode="auto">
              <a:xfrm>
                <a:off x="5176838" y="1100138"/>
                <a:ext cx="55563" cy="41275"/>
              </a:xfrm>
              <a:prstGeom prst="rect">
                <a:avLst/>
              </a:prstGeom>
              <a:grpFill/>
              <a:ln>
                <a:noFill/>
              </a:ln>
            </p:spPr>
            <p:txBody>
              <a:bodyPr anchor="ctr"/>
              <a:lstStyle/>
              <a:p>
                <a:pPr algn="ctr"/>
              </a:p>
            </p:txBody>
          </p:sp>
          <p:sp>
            <p:nvSpPr>
              <p:cNvPr id="67" name="ïṧḷïḓê-Rectangle 157"/>
              <p:cNvSpPr/>
              <p:nvPr/>
            </p:nvSpPr>
            <p:spPr bwMode="auto">
              <a:xfrm>
                <a:off x="4973638" y="1303338"/>
                <a:ext cx="41275" cy="58737"/>
              </a:xfrm>
              <a:prstGeom prst="rect">
                <a:avLst/>
              </a:prstGeom>
              <a:grpFill/>
              <a:ln>
                <a:noFill/>
              </a:ln>
            </p:spPr>
            <p:txBody>
              <a:bodyPr anchor="ctr"/>
              <a:lstStyle/>
              <a:p>
                <a:pPr algn="ctr"/>
              </a:p>
            </p:txBody>
          </p:sp>
          <p:sp>
            <p:nvSpPr>
              <p:cNvPr id="68" name="ïṧḷïḓê-Rectangle 158"/>
              <p:cNvSpPr/>
              <p:nvPr/>
            </p:nvSpPr>
            <p:spPr bwMode="auto">
              <a:xfrm>
                <a:off x="4751388" y="1100138"/>
                <a:ext cx="57150" cy="41275"/>
              </a:xfrm>
              <a:prstGeom prst="rect">
                <a:avLst/>
              </a:prstGeom>
              <a:grpFill/>
              <a:ln>
                <a:noFill/>
              </a:ln>
            </p:spPr>
            <p:txBody>
              <a:bodyPr anchor="ctr"/>
              <a:lstStyle/>
              <a:p>
                <a:pPr algn="ctr"/>
              </a:p>
            </p:txBody>
          </p:sp>
          <p:sp>
            <p:nvSpPr>
              <p:cNvPr id="69" name="ïṧḷïḓê-Freeform: Shape 159"/>
              <p:cNvSpPr/>
              <p:nvPr/>
            </p:nvSpPr>
            <p:spPr bwMode="auto">
              <a:xfrm>
                <a:off x="5108576" y="935038"/>
                <a:ext cx="68263" cy="71437"/>
              </a:xfrm>
              <a:custGeom>
                <a:avLst/>
                <a:gdLst>
                  <a:gd name="T0" fmla="*/ 43 w 43"/>
                  <a:gd name="T1" fmla="*/ 18 h 45"/>
                  <a:gd name="T2" fmla="*/ 19 w 43"/>
                  <a:gd name="T3" fmla="*/ 45 h 45"/>
                  <a:gd name="T4" fmla="*/ 0 w 43"/>
                  <a:gd name="T5" fmla="*/ 26 h 45"/>
                  <a:gd name="T6" fmla="*/ 26 w 43"/>
                  <a:gd name="T7" fmla="*/ 0 h 45"/>
                  <a:gd name="T8" fmla="*/ 43 w 43"/>
                  <a:gd name="T9" fmla="*/ 18 h 45"/>
                </a:gdLst>
                <a:ahLst/>
                <a:cxnLst>
                  <a:cxn ang="0">
                    <a:pos x="T0" y="T1"/>
                  </a:cxn>
                  <a:cxn ang="0">
                    <a:pos x="T2" y="T3"/>
                  </a:cxn>
                  <a:cxn ang="0">
                    <a:pos x="T4" y="T5"/>
                  </a:cxn>
                  <a:cxn ang="0">
                    <a:pos x="T6" y="T7"/>
                  </a:cxn>
                  <a:cxn ang="0">
                    <a:pos x="T8" y="T9"/>
                  </a:cxn>
                </a:cxnLst>
                <a:rect l="0" t="0" r="r" b="b"/>
                <a:pathLst>
                  <a:path w="43" h="45">
                    <a:moveTo>
                      <a:pt x="43" y="18"/>
                    </a:moveTo>
                    <a:lnTo>
                      <a:pt x="19" y="45"/>
                    </a:lnTo>
                    <a:lnTo>
                      <a:pt x="0" y="26"/>
                    </a:lnTo>
                    <a:lnTo>
                      <a:pt x="26" y="0"/>
                    </a:lnTo>
                    <a:lnTo>
                      <a:pt x="43" y="18"/>
                    </a:lnTo>
                    <a:close/>
                  </a:path>
                </a:pathLst>
              </a:custGeom>
              <a:grpFill/>
              <a:ln>
                <a:noFill/>
              </a:ln>
            </p:spPr>
            <p:txBody>
              <a:bodyPr anchor="ctr"/>
              <a:lstStyle/>
              <a:p>
                <a:pPr algn="ctr"/>
              </a:p>
            </p:txBody>
          </p:sp>
          <p:sp>
            <p:nvSpPr>
              <p:cNvPr id="70" name="ïṧḷïḓê-Freeform: Shape 160"/>
              <p:cNvSpPr/>
              <p:nvPr/>
            </p:nvSpPr>
            <p:spPr bwMode="auto">
              <a:xfrm>
                <a:off x="5108576" y="1235075"/>
                <a:ext cx="68263" cy="71437"/>
              </a:xfrm>
              <a:custGeom>
                <a:avLst/>
                <a:gdLst>
                  <a:gd name="T0" fmla="*/ 19 w 43"/>
                  <a:gd name="T1" fmla="*/ 0 h 45"/>
                  <a:gd name="T2" fmla="*/ 43 w 43"/>
                  <a:gd name="T3" fmla="*/ 26 h 45"/>
                  <a:gd name="T4" fmla="*/ 26 w 43"/>
                  <a:gd name="T5" fmla="*/ 45 h 45"/>
                  <a:gd name="T6" fmla="*/ 0 w 43"/>
                  <a:gd name="T7" fmla="*/ 19 h 45"/>
                  <a:gd name="T8" fmla="*/ 19 w 43"/>
                  <a:gd name="T9" fmla="*/ 0 h 45"/>
                </a:gdLst>
                <a:ahLst/>
                <a:cxnLst>
                  <a:cxn ang="0">
                    <a:pos x="T0" y="T1"/>
                  </a:cxn>
                  <a:cxn ang="0">
                    <a:pos x="T2" y="T3"/>
                  </a:cxn>
                  <a:cxn ang="0">
                    <a:pos x="T4" y="T5"/>
                  </a:cxn>
                  <a:cxn ang="0">
                    <a:pos x="T6" y="T7"/>
                  </a:cxn>
                  <a:cxn ang="0">
                    <a:pos x="T8" y="T9"/>
                  </a:cxn>
                </a:cxnLst>
                <a:rect l="0" t="0" r="r" b="b"/>
                <a:pathLst>
                  <a:path w="43" h="45">
                    <a:moveTo>
                      <a:pt x="19" y="0"/>
                    </a:moveTo>
                    <a:lnTo>
                      <a:pt x="43" y="26"/>
                    </a:lnTo>
                    <a:lnTo>
                      <a:pt x="26" y="45"/>
                    </a:lnTo>
                    <a:lnTo>
                      <a:pt x="0" y="19"/>
                    </a:lnTo>
                    <a:lnTo>
                      <a:pt x="19" y="0"/>
                    </a:lnTo>
                    <a:close/>
                  </a:path>
                </a:pathLst>
              </a:custGeom>
              <a:grpFill/>
              <a:ln>
                <a:noFill/>
              </a:ln>
            </p:spPr>
            <p:txBody>
              <a:bodyPr anchor="ctr"/>
              <a:lstStyle/>
              <a:p>
                <a:pPr algn="ctr"/>
              </a:p>
            </p:txBody>
          </p:sp>
          <p:sp>
            <p:nvSpPr>
              <p:cNvPr id="71" name="ïṧḷïḓê-Freeform: Shape 161"/>
              <p:cNvSpPr/>
              <p:nvPr/>
            </p:nvSpPr>
            <p:spPr bwMode="auto">
              <a:xfrm>
                <a:off x="4808538" y="1235075"/>
                <a:ext cx="66675" cy="71437"/>
              </a:xfrm>
              <a:custGeom>
                <a:avLst/>
                <a:gdLst>
                  <a:gd name="T0" fmla="*/ 26 w 42"/>
                  <a:gd name="T1" fmla="*/ 0 h 45"/>
                  <a:gd name="T2" fmla="*/ 42 w 42"/>
                  <a:gd name="T3" fmla="*/ 19 h 45"/>
                  <a:gd name="T4" fmla="*/ 19 w 42"/>
                  <a:gd name="T5" fmla="*/ 45 h 45"/>
                  <a:gd name="T6" fmla="*/ 0 w 42"/>
                  <a:gd name="T7" fmla="*/ 26 h 45"/>
                  <a:gd name="T8" fmla="*/ 26 w 42"/>
                  <a:gd name="T9" fmla="*/ 0 h 45"/>
                </a:gdLst>
                <a:ahLst/>
                <a:cxnLst>
                  <a:cxn ang="0">
                    <a:pos x="T0" y="T1"/>
                  </a:cxn>
                  <a:cxn ang="0">
                    <a:pos x="T2" y="T3"/>
                  </a:cxn>
                  <a:cxn ang="0">
                    <a:pos x="T4" y="T5"/>
                  </a:cxn>
                  <a:cxn ang="0">
                    <a:pos x="T6" y="T7"/>
                  </a:cxn>
                  <a:cxn ang="0">
                    <a:pos x="T8" y="T9"/>
                  </a:cxn>
                </a:cxnLst>
                <a:rect l="0" t="0" r="r" b="b"/>
                <a:pathLst>
                  <a:path w="42" h="45">
                    <a:moveTo>
                      <a:pt x="26" y="0"/>
                    </a:moveTo>
                    <a:lnTo>
                      <a:pt x="42" y="19"/>
                    </a:lnTo>
                    <a:lnTo>
                      <a:pt x="19" y="45"/>
                    </a:lnTo>
                    <a:lnTo>
                      <a:pt x="0" y="26"/>
                    </a:lnTo>
                    <a:lnTo>
                      <a:pt x="26" y="0"/>
                    </a:lnTo>
                    <a:close/>
                  </a:path>
                </a:pathLst>
              </a:custGeom>
              <a:grpFill/>
              <a:ln>
                <a:noFill/>
              </a:ln>
            </p:spPr>
            <p:txBody>
              <a:bodyPr anchor="ctr"/>
              <a:lstStyle/>
              <a:p>
                <a:pPr algn="ctr"/>
              </a:p>
            </p:txBody>
          </p:sp>
          <p:sp>
            <p:nvSpPr>
              <p:cNvPr id="72" name="ïṧḷïḓê-Freeform: Shape 162"/>
              <p:cNvSpPr/>
              <p:nvPr/>
            </p:nvSpPr>
            <p:spPr bwMode="auto">
              <a:xfrm>
                <a:off x="4808538" y="935038"/>
                <a:ext cx="66675" cy="71437"/>
              </a:xfrm>
              <a:custGeom>
                <a:avLst/>
                <a:gdLst>
                  <a:gd name="T0" fmla="*/ 42 w 42"/>
                  <a:gd name="T1" fmla="*/ 26 h 45"/>
                  <a:gd name="T2" fmla="*/ 26 w 42"/>
                  <a:gd name="T3" fmla="*/ 45 h 45"/>
                  <a:gd name="T4" fmla="*/ 0 w 42"/>
                  <a:gd name="T5" fmla="*/ 18 h 45"/>
                  <a:gd name="T6" fmla="*/ 19 w 42"/>
                  <a:gd name="T7" fmla="*/ 0 h 45"/>
                  <a:gd name="T8" fmla="*/ 42 w 42"/>
                  <a:gd name="T9" fmla="*/ 26 h 45"/>
                </a:gdLst>
                <a:ahLst/>
                <a:cxnLst>
                  <a:cxn ang="0">
                    <a:pos x="T0" y="T1"/>
                  </a:cxn>
                  <a:cxn ang="0">
                    <a:pos x="T2" y="T3"/>
                  </a:cxn>
                  <a:cxn ang="0">
                    <a:pos x="T4" y="T5"/>
                  </a:cxn>
                  <a:cxn ang="0">
                    <a:pos x="T6" y="T7"/>
                  </a:cxn>
                  <a:cxn ang="0">
                    <a:pos x="T8" y="T9"/>
                  </a:cxn>
                </a:cxnLst>
                <a:rect l="0" t="0" r="r" b="b"/>
                <a:pathLst>
                  <a:path w="42" h="45">
                    <a:moveTo>
                      <a:pt x="42" y="26"/>
                    </a:moveTo>
                    <a:lnTo>
                      <a:pt x="26" y="45"/>
                    </a:lnTo>
                    <a:lnTo>
                      <a:pt x="0" y="18"/>
                    </a:lnTo>
                    <a:lnTo>
                      <a:pt x="19" y="0"/>
                    </a:lnTo>
                    <a:lnTo>
                      <a:pt x="42" y="26"/>
                    </a:lnTo>
                    <a:close/>
                  </a:path>
                </a:pathLst>
              </a:custGeom>
              <a:grpFill/>
              <a:ln>
                <a:noFill/>
              </a:ln>
            </p:spPr>
            <p:txBody>
              <a:bodyPr anchor="ctr"/>
              <a:lstStyle/>
              <a:p>
                <a:pPr algn="ctr"/>
              </a:p>
            </p:txBody>
          </p:sp>
          <p:sp>
            <p:nvSpPr>
              <p:cNvPr id="73" name="ïṧḷïḓê-Freeform: Shape 163"/>
              <p:cNvSpPr/>
              <p:nvPr/>
            </p:nvSpPr>
            <p:spPr bwMode="auto">
              <a:xfrm>
                <a:off x="5045076" y="889000"/>
                <a:ext cx="60325" cy="68262"/>
              </a:xfrm>
              <a:custGeom>
                <a:avLst/>
                <a:gdLst>
                  <a:gd name="T0" fmla="*/ 38 w 38"/>
                  <a:gd name="T1" fmla="*/ 10 h 43"/>
                  <a:gd name="T2" fmla="*/ 24 w 38"/>
                  <a:gd name="T3" fmla="*/ 43 h 43"/>
                  <a:gd name="T4" fmla="*/ 0 w 38"/>
                  <a:gd name="T5" fmla="*/ 33 h 43"/>
                  <a:gd name="T6" fmla="*/ 12 w 38"/>
                  <a:gd name="T7" fmla="*/ 0 h 43"/>
                  <a:gd name="T8" fmla="*/ 38 w 38"/>
                  <a:gd name="T9" fmla="*/ 10 h 43"/>
                </a:gdLst>
                <a:ahLst/>
                <a:cxnLst>
                  <a:cxn ang="0">
                    <a:pos x="T0" y="T1"/>
                  </a:cxn>
                  <a:cxn ang="0">
                    <a:pos x="T2" y="T3"/>
                  </a:cxn>
                  <a:cxn ang="0">
                    <a:pos x="T4" y="T5"/>
                  </a:cxn>
                  <a:cxn ang="0">
                    <a:pos x="T6" y="T7"/>
                  </a:cxn>
                  <a:cxn ang="0">
                    <a:pos x="T8" y="T9"/>
                  </a:cxn>
                </a:cxnLst>
                <a:rect l="0" t="0" r="r" b="b"/>
                <a:pathLst>
                  <a:path w="38" h="43">
                    <a:moveTo>
                      <a:pt x="38" y="10"/>
                    </a:moveTo>
                    <a:lnTo>
                      <a:pt x="24" y="43"/>
                    </a:lnTo>
                    <a:lnTo>
                      <a:pt x="0" y="33"/>
                    </a:lnTo>
                    <a:lnTo>
                      <a:pt x="12" y="0"/>
                    </a:lnTo>
                    <a:lnTo>
                      <a:pt x="38" y="10"/>
                    </a:lnTo>
                    <a:close/>
                  </a:path>
                </a:pathLst>
              </a:custGeom>
              <a:grpFill/>
              <a:ln>
                <a:noFill/>
              </a:ln>
            </p:spPr>
            <p:txBody>
              <a:bodyPr anchor="ctr"/>
              <a:lstStyle/>
              <a:p>
                <a:pPr algn="ctr"/>
              </a:p>
            </p:txBody>
          </p:sp>
          <p:sp>
            <p:nvSpPr>
              <p:cNvPr id="74" name="ïṧḷïḓê-Freeform: Shape 164"/>
              <p:cNvSpPr/>
              <p:nvPr/>
            </p:nvSpPr>
            <p:spPr bwMode="auto">
              <a:xfrm>
                <a:off x="5154613" y="1171575"/>
                <a:ext cx="71438" cy="60325"/>
              </a:xfrm>
              <a:custGeom>
                <a:avLst/>
                <a:gdLst>
                  <a:gd name="T0" fmla="*/ 9 w 45"/>
                  <a:gd name="T1" fmla="*/ 0 h 38"/>
                  <a:gd name="T2" fmla="*/ 45 w 45"/>
                  <a:gd name="T3" fmla="*/ 14 h 38"/>
                  <a:gd name="T4" fmla="*/ 33 w 45"/>
                  <a:gd name="T5" fmla="*/ 38 h 38"/>
                  <a:gd name="T6" fmla="*/ 0 w 45"/>
                  <a:gd name="T7" fmla="*/ 23 h 38"/>
                  <a:gd name="T8" fmla="*/ 9 w 45"/>
                  <a:gd name="T9" fmla="*/ 0 h 38"/>
                </a:gdLst>
                <a:ahLst/>
                <a:cxnLst>
                  <a:cxn ang="0">
                    <a:pos x="T0" y="T1"/>
                  </a:cxn>
                  <a:cxn ang="0">
                    <a:pos x="T2" y="T3"/>
                  </a:cxn>
                  <a:cxn ang="0">
                    <a:pos x="T4" y="T5"/>
                  </a:cxn>
                  <a:cxn ang="0">
                    <a:pos x="T6" y="T7"/>
                  </a:cxn>
                  <a:cxn ang="0">
                    <a:pos x="T8" y="T9"/>
                  </a:cxn>
                </a:cxnLst>
                <a:rect l="0" t="0" r="r" b="b"/>
                <a:pathLst>
                  <a:path w="45" h="38">
                    <a:moveTo>
                      <a:pt x="9" y="0"/>
                    </a:moveTo>
                    <a:lnTo>
                      <a:pt x="45" y="14"/>
                    </a:lnTo>
                    <a:lnTo>
                      <a:pt x="33" y="38"/>
                    </a:lnTo>
                    <a:lnTo>
                      <a:pt x="0" y="23"/>
                    </a:lnTo>
                    <a:lnTo>
                      <a:pt x="9" y="0"/>
                    </a:lnTo>
                    <a:close/>
                  </a:path>
                </a:pathLst>
              </a:custGeom>
              <a:grpFill/>
              <a:ln>
                <a:noFill/>
              </a:ln>
            </p:spPr>
            <p:txBody>
              <a:bodyPr anchor="ctr"/>
              <a:lstStyle/>
              <a:p>
                <a:pPr algn="ctr"/>
              </a:p>
            </p:txBody>
          </p:sp>
          <p:sp>
            <p:nvSpPr>
              <p:cNvPr id="75" name="ïṧḷïḓê-Freeform: Shape 165"/>
              <p:cNvSpPr/>
              <p:nvPr/>
            </p:nvSpPr>
            <p:spPr bwMode="auto">
              <a:xfrm>
                <a:off x="4883151" y="1284288"/>
                <a:ext cx="60325" cy="66675"/>
              </a:xfrm>
              <a:custGeom>
                <a:avLst/>
                <a:gdLst>
                  <a:gd name="T0" fmla="*/ 38 w 38"/>
                  <a:gd name="T1" fmla="*/ 9 h 42"/>
                  <a:gd name="T2" fmla="*/ 24 w 38"/>
                  <a:gd name="T3" fmla="*/ 42 h 42"/>
                  <a:gd name="T4" fmla="*/ 0 w 38"/>
                  <a:gd name="T5" fmla="*/ 33 h 42"/>
                  <a:gd name="T6" fmla="*/ 14 w 38"/>
                  <a:gd name="T7" fmla="*/ 0 h 42"/>
                  <a:gd name="T8" fmla="*/ 38 w 38"/>
                  <a:gd name="T9" fmla="*/ 9 h 42"/>
                </a:gdLst>
                <a:ahLst/>
                <a:cxnLst>
                  <a:cxn ang="0">
                    <a:pos x="T0" y="T1"/>
                  </a:cxn>
                  <a:cxn ang="0">
                    <a:pos x="T2" y="T3"/>
                  </a:cxn>
                  <a:cxn ang="0">
                    <a:pos x="T4" y="T5"/>
                  </a:cxn>
                  <a:cxn ang="0">
                    <a:pos x="T6" y="T7"/>
                  </a:cxn>
                  <a:cxn ang="0">
                    <a:pos x="T8" y="T9"/>
                  </a:cxn>
                </a:cxnLst>
                <a:rect l="0" t="0" r="r" b="b"/>
                <a:pathLst>
                  <a:path w="38" h="42">
                    <a:moveTo>
                      <a:pt x="38" y="9"/>
                    </a:moveTo>
                    <a:lnTo>
                      <a:pt x="24" y="42"/>
                    </a:lnTo>
                    <a:lnTo>
                      <a:pt x="0" y="33"/>
                    </a:lnTo>
                    <a:lnTo>
                      <a:pt x="14" y="0"/>
                    </a:lnTo>
                    <a:lnTo>
                      <a:pt x="38" y="9"/>
                    </a:lnTo>
                    <a:close/>
                  </a:path>
                </a:pathLst>
              </a:custGeom>
              <a:grpFill/>
              <a:ln>
                <a:noFill/>
              </a:ln>
            </p:spPr>
            <p:txBody>
              <a:bodyPr anchor="ctr"/>
              <a:lstStyle/>
              <a:p>
                <a:pPr algn="ctr"/>
              </a:p>
            </p:txBody>
          </p:sp>
          <p:sp>
            <p:nvSpPr>
              <p:cNvPr id="76" name="ïṧḷïḓê-Freeform: Shape 166"/>
              <p:cNvSpPr/>
              <p:nvPr/>
            </p:nvSpPr>
            <p:spPr bwMode="auto">
              <a:xfrm>
                <a:off x="4762501" y="1009650"/>
                <a:ext cx="68263" cy="60325"/>
              </a:xfrm>
              <a:custGeom>
                <a:avLst/>
                <a:gdLst>
                  <a:gd name="T0" fmla="*/ 34 w 43"/>
                  <a:gd name="T1" fmla="*/ 38 h 38"/>
                  <a:gd name="T2" fmla="*/ 0 w 43"/>
                  <a:gd name="T3" fmla="*/ 24 h 38"/>
                  <a:gd name="T4" fmla="*/ 10 w 43"/>
                  <a:gd name="T5" fmla="*/ 0 h 38"/>
                  <a:gd name="T6" fmla="*/ 43 w 43"/>
                  <a:gd name="T7" fmla="*/ 14 h 38"/>
                  <a:gd name="T8" fmla="*/ 34 w 43"/>
                  <a:gd name="T9" fmla="*/ 38 h 38"/>
                </a:gdLst>
                <a:ahLst/>
                <a:cxnLst>
                  <a:cxn ang="0">
                    <a:pos x="T0" y="T1"/>
                  </a:cxn>
                  <a:cxn ang="0">
                    <a:pos x="T2" y="T3"/>
                  </a:cxn>
                  <a:cxn ang="0">
                    <a:pos x="T4" y="T5"/>
                  </a:cxn>
                  <a:cxn ang="0">
                    <a:pos x="T6" y="T7"/>
                  </a:cxn>
                  <a:cxn ang="0">
                    <a:pos x="T8" y="T9"/>
                  </a:cxn>
                </a:cxnLst>
                <a:rect l="0" t="0" r="r" b="b"/>
                <a:pathLst>
                  <a:path w="43" h="38">
                    <a:moveTo>
                      <a:pt x="34" y="38"/>
                    </a:moveTo>
                    <a:lnTo>
                      <a:pt x="0" y="24"/>
                    </a:lnTo>
                    <a:lnTo>
                      <a:pt x="10" y="0"/>
                    </a:lnTo>
                    <a:lnTo>
                      <a:pt x="43" y="14"/>
                    </a:lnTo>
                    <a:lnTo>
                      <a:pt x="34" y="38"/>
                    </a:lnTo>
                    <a:close/>
                  </a:path>
                </a:pathLst>
              </a:custGeom>
              <a:grpFill/>
              <a:ln>
                <a:noFill/>
              </a:ln>
            </p:spPr>
            <p:txBody>
              <a:bodyPr anchor="ctr"/>
              <a:lstStyle/>
              <a:p>
                <a:pPr algn="ctr"/>
              </a:p>
            </p:txBody>
          </p:sp>
          <p:sp>
            <p:nvSpPr>
              <p:cNvPr id="77" name="ïṧḷïḓê-Freeform: Shape 167"/>
              <p:cNvSpPr/>
              <p:nvPr/>
            </p:nvSpPr>
            <p:spPr bwMode="auto">
              <a:xfrm>
                <a:off x="5154613" y="1009650"/>
                <a:ext cx="66675" cy="60325"/>
              </a:xfrm>
              <a:custGeom>
                <a:avLst/>
                <a:gdLst>
                  <a:gd name="T0" fmla="*/ 0 w 42"/>
                  <a:gd name="T1" fmla="*/ 14 h 38"/>
                  <a:gd name="T2" fmla="*/ 33 w 42"/>
                  <a:gd name="T3" fmla="*/ 0 h 38"/>
                  <a:gd name="T4" fmla="*/ 42 w 42"/>
                  <a:gd name="T5" fmla="*/ 24 h 38"/>
                  <a:gd name="T6" fmla="*/ 9 w 42"/>
                  <a:gd name="T7" fmla="*/ 38 h 38"/>
                  <a:gd name="T8" fmla="*/ 0 w 42"/>
                  <a:gd name="T9" fmla="*/ 14 h 38"/>
                </a:gdLst>
                <a:ahLst/>
                <a:cxnLst>
                  <a:cxn ang="0">
                    <a:pos x="T0" y="T1"/>
                  </a:cxn>
                  <a:cxn ang="0">
                    <a:pos x="T2" y="T3"/>
                  </a:cxn>
                  <a:cxn ang="0">
                    <a:pos x="T4" y="T5"/>
                  </a:cxn>
                  <a:cxn ang="0">
                    <a:pos x="T6" y="T7"/>
                  </a:cxn>
                  <a:cxn ang="0">
                    <a:pos x="T8" y="T9"/>
                  </a:cxn>
                </a:cxnLst>
                <a:rect l="0" t="0" r="r" b="b"/>
                <a:pathLst>
                  <a:path w="42" h="38">
                    <a:moveTo>
                      <a:pt x="0" y="14"/>
                    </a:moveTo>
                    <a:lnTo>
                      <a:pt x="33" y="0"/>
                    </a:lnTo>
                    <a:lnTo>
                      <a:pt x="42" y="24"/>
                    </a:lnTo>
                    <a:lnTo>
                      <a:pt x="9" y="38"/>
                    </a:lnTo>
                    <a:lnTo>
                      <a:pt x="0" y="14"/>
                    </a:lnTo>
                    <a:close/>
                  </a:path>
                </a:pathLst>
              </a:custGeom>
              <a:grpFill/>
              <a:ln>
                <a:noFill/>
              </a:ln>
            </p:spPr>
            <p:txBody>
              <a:bodyPr anchor="ctr"/>
              <a:lstStyle/>
              <a:p>
                <a:pPr algn="ctr"/>
              </a:p>
            </p:txBody>
          </p:sp>
          <p:sp>
            <p:nvSpPr>
              <p:cNvPr id="78" name="ïṧḷïḓê-Freeform: Shape 168"/>
              <p:cNvSpPr/>
              <p:nvPr/>
            </p:nvSpPr>
            <p:spPr bwMode="auto">
              <a:xfrm>
                <a:off x="5045076" y="1279525"/>
                <a:ext cx="60325" cy="71437"/>
              </a:xfrm>
              <a:custGeom>
                <a:avLst/>
                <a:gdLst>
                  <a:gd name="T0" fmla="*/ 38 w 38"/>
                  <a:gd name="T1" fmla="*/ 33 h 45"/>
                  <a:gd name="T2" fmla="*/ 14 w 38"/>
                  <a:gd name="T3" fmla="*/ 45 h 45"/>
                  <a:gd name="T4" fmla="*/ 0 w 38"/>
                  <a:gd name="T5" fmla="*/ 12 h 45"/>
                  <a:gd name="T6" fmla="*/ 24 w 38"/>
                  <a:gd name="T7" fmla="*/ 0 h 45"/>
                  <a:gd name="T8" fmla="*/ 38 w 38"/>
                  <a:gd name="T9" fmla="*/ 33 h 45"/>
                </a:gdLst>
                <a:ahLst/>
                <a:cxnLst>
                  <a:cxn ang="0">
                    <a:pos x="T0" y="T1"/>
                  </a:cxn>
                  <a:cxn ang="0">
                    <a:pos x="T2" y="T3"/>
                  </a:cxn>
                  <a:cxn ang="0">
                    <a:pos x="T4" y="T5"/>
                  </a:cxn>
                  <a:cxn ang="0">
                    <a:pos x="T6" y="T7"/>
                  </a:cxn>
                  <a:cxn ang="0">
                    <a:pos x="T8" y="T9"/>
                  </a:cxn>
                </a:cxnLst>
                <a:rect l="0" t="0" r="r" b="b"/>
                <a:pathLst>
                  <a:path w="38" h="45">
                    <a:moveTo>
                      <a:pt x="38" y="33"/>
                    </a:moveTo>
                    <a:lnTo>
                      <a:pt x="14" y="45"/>
                    </a:lnTo>
                    <a:lnTo>
                      <a:pt x="0" y="12"/>
                    </a:lnTo>
                    <a:lnTo>
                      <a:pt x="24" y="0"/>
                    </a:lnTo>
                    <a:lnTo>
                      <a:pt x="38" y="33"/>
                    </a:lnTo>
                    <a:close/>
                  </a:path>
                </a:pathLst>
              </a:custGeom>
              <a:grpFill/>
              <a:ln>
                <a:noFill/>
              </a:ln>
            </p:spPr>
            <p:txBody>
              <a:bodyPr anchor="ctr"/>
              <a:lstStyle/>
              <a:p>
                <a:pPr algn="ctr"/>
              </a:p>
            </p:txBody>
          </p:sp>
          <p:sp>
            <p:nvSpPr>
              <p:cNvPr id="79" name="ïṧḷïḓê-Freeform: Shape 169"/>
              <p:cNvSpPr/>
              <p:nvPr/>
            </p:nvSpPr>
            <p:spPr bwMode="auto">
              <a:xfrm>
                <a:off x="4762501" y="1171575"/>
                <a:ext cx="68263" cy="60325"/>
              </a:xfrm>
              <a:custGeom>
                <a:avLst/>
                <a:gdLst>
                  <a:gd name="T0" fmla="*/ 43 w 43"/>
                  <a:gd name="T1" fmla="*/ 23 h 38"/>
                  <a:gd name="T2" fmla="*/ 10 w 43"/>
                  <a:gd name="T3" fmla="*/ 38 h 38"/>
                  <a:gd name="T4" fmla="*/ 0 w 43"/>
                  <a:gd name="T5" fmla="*/ 14 h 38"/>
                  <a:gd name="T6" fmla="*/ 34 w 43"/>
                  <a:gd name="T7" fmla="*/ 0 h 38"/>
                  <a:gd name="T8" fmla="*/ 43 w 43"/>
                  <a:gd name="T9" fmla="*/ 23 h 38"/>
                </a:gdLst>
                <a:ahLst/>
                <a:cxnLst>
                  <a:cxn ang="0">
                    <a:pos x="T0" y="T1"/>
                  </a:cxn>
                  <a:cxn ang="0">
                    <a:pos x="T2" y="T3"/>
                  </a:cxn>
                  <a:cxn ang="0">
                    <a:pos x="T4" y="T5"/>
                  </a:cxn>
                  <a:cxn ang="0">
                    <a:pos x="T6" y="T7"/>
                  </a:cxn>
                  <a:cxn ang="0">
                    <a:pos x="T8" y="T9"/>
                  </a:cxn>
                </a:cxnLst>
                <a:rect l="0" t="0" r="r" b="b"/>
                <a:pathLst>
                  <a:path w="43" h="38">
                    <a:moveTo>
                      <a:pt x="43" y="23"/>
                    </a:moveTo>
                    <a:lnTo>
                      <a:pt x="10" y="38"/>
                    </a:lnTo>
                    <a:lnTo>
                      <a:pt x="0" y="14"/>
                    </a:lnTo>
                    <a:lnTo>
                      <a:pt x="34" y="0"/>
                    </a:lnTo>
                    <a:lnTo>
                      <a:pt x="43" y="23"/>
                    </a:lnTo>
                    <a:close/>
                  </a:path>
                </a:pathLst>
              </a:custGeom>
              <a:grpFill/>
              <a:ln>
                <a:noFill/>
              </a:ln>
            </p:spPr>
            <p:txBody>
              <a:bodyPr anchor="ctr"/>
              <a:lstStyle/>
              <a:p>
                <a:pPr algn="ctr"/>
              </a:p>
            </p:txBody>
          </p:sp>
          <p:sp>
            <p:nvSpPr>
              <p:cNvPr id="80" name="ïṧḷïḓê-Freeform: Shape 170"/>
              <p:cNvSpPr/>
              <p:nvPr/>
            </p:nvSpPr>
            <p:spPr bwMode="auto">
              <a:xfrm>
                <a:off x="4879976" y="889000"/>
                <a:ext cx="60325" cy="68262"/>
              </a:xfrm>
              <a:custGeom>
                <a:avLst/>
                <a:gdLst>
                  <a:gd name="T0" fmla="*/ 38 w 38"/>
                  <a:gd name="T1" fmla="*/ 33 h 43"/>
                  <a:gd name="T2" fmla="*/ 14 w 38"/>
                  <a:gd name="T3" fmla="*/ 43 h 43"/>
                  <a:gd name="T4" fmla="*/ 0 w 38"/>
                  <a:gd name="T5" fmla="*/ 10 h 43"/>
                  <a:gd name="T6" fmla="*/ 23 w 38"/>
                  <a:gd name="T7" fmla="*/ 0 h 43"/>
                  <a:gd name="T8" fmla="*/ 38 w 38"/>
                  <a:gd name="T9" fmla="*/ 33 h 43"/>
                </a:gdLst>
                <a:ahLst/>
                <a:cxnLst>
                  <a:cxn ang="0">
                    <a:pos x="T0" y="T1"/>
                  </a:cxn>
                  <a:cxn ang="0">
                    <a:pos x="T2" y="T3"/>
                  </a:cxn>
                  <a:cxn ang="0">
                    <a:pos x="T4" y="T5"/>
                  </a:cxn>
                  <a:cxn ang="0">
                    <a:pos x="T6" y="T7"/>
                  </a:cxn>
                  <a:cxn ang="0">
                    <a:pos x="T8" y="T9"/>
                  </a:cxn>
                </a:cxnLst>
                <a:rect l="0" t="0" r="r" b="b"/>
                <a:pathLst>
                  <a:path w="38" h="43">
                    <a:moveTo>
                      <a:pt x="38" y="33"/>
                    </a:moveTo>
                    <a:lnTo>
                      <a:pt x="14" y="43"/>
                    </a:lnTo>
                    <a:lnTo>
                      <a:pt x="0" y="10"/>
                    </a:lnTo>
                    <a:lnTo>
                      <a:pt x="23" y="0"/>
                    </a:lnTo>
                    <a:lnTo>
                      <a:pt x="38" y="33"/>
                    </a:lnTo>
                    <a:close/>
                  </a:path>
                </a:pathLst>
              </a:custGeom>
              <a:grpFill/>
              <a:ln>
                <a:noFill/>
              </a:ln>
            </p:spPr>
            <p:txBody>
              <a:bodyPr anchor="ctr"/>
              <a:lstStyle/>
              <a:p>
                <a:pPr algn="ctr"/>
              </a:p>
            </p:txBody>
          </p:sp>
        </p:grpSp>
        <p:sp>
          <p:nvSpPr>
            <p:cNvPr id="61" name="ïṧḷïḓê-Freeform: Shape 171"/>
            <p:cNvSpPr/>
            <p:nvPr/>
          </p:nvSpPr>
          <p:spPr bwMode="auto">
            <a:xfrm>
              <a:off x="7863465" y="3613256"/>
              <a:ext cx="74625" cy="76746"/>
            </a:xfrm>
            <a:custGeom>
              <a:avLst/>
              <a:gdLst>
                <a:gd name="T0" fmla="*/ 27 w 30"/>
                <a:gd name="T1" fmla="*/ 25 h 31"/>
                <a:gd name="T2" fmla="*/ 7 w 30"/>
                <a:gd name="T3" fmla="*/ 1 h 31"/>
                <a:gd name="T4" fmla="*/ 7 w 30"/>
                <a:gd name="T5" fmla="*/ 12 h 31"/>
                <a:gd name="T6" fmla="*/ 17 w 30"/>
                <a:gd name="T7" fmla="*/ 22 h 31"/>
                <a:gd name="T8" fmla="*/ 27 w 30"/>
                <a:gd name="T9" fmla="*/ 25 h 31"/>
              </a:gdLst>
              <a:ahLst/>
              <a:cxnLst>
                <a:cxn ang="0">
                  <a:pos x="T0" y="T1"/>
                </a:cxn>
                <a:cxn ang="0">
                  <a:pos x="T2" y="T3"/>
                </a:cxn>
                <a:cxn ang="0">
                  <a:pos x="T4" y="T5"/>
                </a:cxn>
                <a:cxn ang="0">
                  <a:pos x="T6" y="T7"/>
                </a:cxn>
                <a:cxn ang="0">
                  <a:pos x="T8" y="T9"/>
                </a:cxn>
              </a:cxnLst>
              <a:rect l="0" t="0" r="r" b="b"/>
              <a:pathLst>
                <a:path w="30" h="31">
                  <a:moveTo>
                    <a:pt x="27" y="25"/>
                  </a:moveTo>
                  <a:cubicBezTo>
                    <a:pt x="30" y="12"/>
                    <a:pt x="20" y="0"/>
                    <a:pt x="7" y="1"/>
                  </a:cubicBezTo>
                  <a:cubicBezTo>
                    <a:pt x="0" y="2"/>
                    <a:pt x="0" y="12"/>
                    <a:pt x="7" y="12"/>
                  </a:cubicBezTo>
                  <a:cubicBezTo>
                    <a:pt x="13" y="11"/>
                    <a:pt x="18" y="15"/>
                    <a:pt x="17" y="22"/>
                  </a:cubicBezTo>
                  <a:cubicBezTo>
                    <a:pt x="16" y="29"/>
                    <a:pt x="26" y="31"/>
                    <a:pt x="27" y="25"/>
                  </a:cubicBezTo>
                </a:path>
              </a:pathLst>
            </a:custGeom>
            <a:solidFill>
              <a:schemeClr val="accent4"/>
            </a:solidFill>
            <a:ln>
              <a:noFill/>
            </a:ln>
          </p:spPr>
          <p:txBody>
            <a:bodyPr anchor="ctr"/>
            <a:lstStyle/>
            <a:p>
              <a:pPr algn="ctr"/>
            </a:p>
          </p:txBody>
        </p:sp>
        <p:sp>
          <p:nvSpPr>
            <p:cNvPr id="62" name="ïṧḷïḓê-Freeform: Shape 172"/>
            <p:cNvSpPr/>
            <p:nvPr/>
          </p:nvSpPr>
          <p:spPr bwMode="auto">
            <a:xfrm>
              <a:off x="7796197" y="3684746"/>
              <a:ext cx="268016" cy="216570"/>
            </a:xfrm>
            <a:custGeom>
              <a:avLst/>
              <a:gdLst>
                <a:gd name="T0" fmla="*/ 3 w 108"/>
                <a:gd name="T1" fmla="*/ 15 h 87"/>
                <a:gd name="T2" fmla="*/ 2 w 108"/>
                <a:gd name="T3" fmla="*/ 41 h 87"/>
                <a:gd name="T4" fmla="*/ 31 w 108"/>
                <a:gd name="T5" fmla="*/ 87 h 87"/>
                <a:gd name="T6" fmla="*/ 35 w 108"/>
                <a:gd name="T7" fmla="*/ 87 h 87"/>
                <a:gd name="T8" fmla="*/ 50 w 108"/>
                <a:gd name="T9" fmla="*/ 82 h 87"/>
                <a:gd name="T10" fmla="*/ 64 w 108"/>
                <a:gd name="T11" fmla="*/ 87 h 87"/>
                <a:gd name="T12" fmla="*/ 94 w 108"/>
                <a:gd name="T13" fmla="*/ 10 h 87"/>
                <a:gd name="T14" fmla="*/ 91 w 108"/>
                <a:gd name="T15" fmla="*/ 7 h 87"/>
                <a:gd name="T16" fmla="*/ 70 w 108"/>
                <a:gd name="T17" fmla="*/ 0 h 87"/>
                <a:gd name="T18" fmla="*/ 50 w 108"/>
                <a:gd name="T19" fmla="*/ 4 h 87"/>
                <a:gd name="T20" fmla="*/ 50 w 108"/>
                <a:gd name="T21" fmla="*/ 4 h 87"/>
                <a:gd name="T22" fmla="*/ 45 w 108"/>
                <a:gd name="T23" fmla="*/ 2 h 87"/>
                <a:gd name="T24" fmla="*/ 31 w 108"/>
                <a:gd name="T25" fmla="*/ 0 h 87"/>
                <a:gd name="T26" fmla="*/ 30 w 108"/>
                <a:gd name="T27" fmla="*/ 0 h 87"/>
                <a:gd name="T28" fmla="*/ 3 w 108"/>
                <a:gd name="T29" fmla="*/ 1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87">
                  <a:moveTo>
                    <a:pt x="3" y="15"/>
                  </a:moveTo>
                  <a:cubicBezTo>
                    <a:pt x="0" y="23"/>
                    <a:pt x="1" y="33"/>
                    <a:pt x="2" y="41"/>
                  </a:cubicBezTo>
                  <a:cubicBezTo>
                    <a:pt x="5" y="57"/>
                    <a:pt x="13" y="82"/>
                    <a:pt x="31" y="87"/>
                  </a:cubicBezTo>
                  <a:cubicBezTo>
                    <a:pt x="32" y="87"/>
                    <a:pt x="34" y="87"/>
                    <a:pt x="35" y="87"/>
                  </a:cubicBezTo>
                  <a:cubicBezTo>
                    <a:pt x="40" y="87"/>
                    <a:pt x="45" y="85"/>
                    <a:pt x="50" y="82"/>
                  </a:cubicBezTo>
                  <a:cubicBezTo>
                    <a:pt x="54" y="86"/>
                    <a:pt x="59" y="87"/>
                    <a:pt x="64" y="87"/>
                  </a:cubicBezTo>
                  <a:cubicBezTo>
                    <a:pt x="90" y="87"/>
                    <a:pt x="108" y="29"/>
                    <a:pt x="94" y="10"/>
                  </a:cubicBezTo>
                  <a:cubicBezTo>
                    <a:pt x="93" y="9"/>
                    <a:pt x="92" y="8"/>
                    <a:pt x="91" y="7"/>
                  </a:cubicBezTo>
                  <a:cubicBezTo>
                    <a:pt x="86" y="2"/>
                    <a:pt x="78" y="0"/>
                    <a:pt x="70" y="0"/>
                  </a:cubicBezTo>
                  <a:cubicBezTo>
                    <a:pt x="63" y="0"/>
                    <a:pt x="55" y="2"/>
                    <a:pt x="50" y="4"/>
                  </a:cubicBezTo>
                  <a:cubicBezTo>
                    <a:pt x="50" y="4"/>
                    <a:pt x="50" y="4"/>
                    <a:pt x="50" y="4"/>
                  </a:cubicBezTo>
                  <a:cubicBezTo>
                    <a:pt x="49" y="4"/>
                    <a:pt x="45" y="3"/>
                    <a:pt x="45" y="2"/>
                  </a:cubicBezTo>
                  <a:cubicBezTo>
                    <a:pt x="40" y="1"/>
                    <a:pt x="36" y="0"/>
                    <a:pt x="31" y="0"/>
                  </a:cubicBezTo>
                  <a:cubicBezTo>
                    <a:pt x="31" y="0"/>
                    <a:pt x="30" y="0"/>
                    <a:pt x="30" y="0"/>
                  </a:cubicBezTo>
                  <a:cubicBezTo>
                    <a:pt x="19" y="0"/>
                    <a:pt x="7" y="4"/>
                    <a:pt x="3" y="15"/>
                  </a:cubicBezTo>
                </a:path>
              </a:pathLst>
            </a:custGeom>
            <a:solidFill>
              <a:schemeClr val="accent4"/>
            </a:solidFill>
            <a:ln>
              <a:noFill/>
            </a:ln>
          </p:spPr>
          <p:txBody>
            <a:bodyPr anchor="ctr"/>
            <a:lstStyle/>
            <a:p>
              <a:pPr algn="ctr"/>
            </a:p>
          </p:txBody>
        </p:sp>
        <p:sp>
          <p:nvSpPr>
            <p:cNvPr id="63" name="ïṧḷïḓê-Freeform: Shape 173"/>
            <p:cNvSpPr/>
            <p:nvPr/>
          </p:nvSpPr>
          <p:spPr bwMode="auto">
            <a:xfrm>
              <a:off x="5233839" y="5008326"/>
              <a:ext cx="1742100" cy="1857084"/>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accent2"/>
            </a:solidFill>
            <a:ln>
              <a:noFill/>
            </a:ln>
          </p:spPr>
          <p:txBody>
            <a:bodyPr anchor="ctr"/>
            <a:lstStyle/>
            <a:p>
              <a:pPr algn="ctr"/>
            </a:p>
          </p:txBody>
        </p:sp>
      </p:grpSp>
    </p:spTree>
    <p:custDataLst>
      <p:tags r:id="rId1"/>
    </p:custData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7"/>
                                        </p:tgtEl>
                                        <p:attrNameLst>
                                          <p:attrName>style.visibility</p:attrName>
                                        </p:attrNameLst>
                                      </p:cBhvr>
                                      <p:to>
                                        <p:strVal val="visible"/>
                                      </p:to>
                                    </p:set>
                                    <p:anim calcmode="lin" valueType="num">
                                      <p:cBhvr>
                                        <p:cTn id="14" dur="500" fill="hold"/>
                                        <p:tgtEl>
                                          <p:spTgt spid="177"/>
                                        </p:tgtEl>
                                        <p:attrNameLst>
                                          <p:attrName>ppt_w</p:attrName>
                                        </p:attrNameLst>
                                      </p:cBhvr>
                                      <p:tavLst>
                                        <p:tav tm="0">
                                          <p:val>
                                            <p:fltVal val="0"/>
                                          </p:val>
                                        </p:tav>
                                        <p:tav tm="100000">
                                          <p:val>
                                            <p:strVal val="#ppt_w"/>
                                          </p:val>
                                        </p:tav>
                                      </p:tavLst>
                                    </p:anim>
                                    <p:anim calcmode="lin" valueType="num">
                                      <p:cBhvr>
                                        <p:cTn id="15" dur="500" fill="hold"/>
                                        <p:tgtEl>
                                          <p:spTgt spid="177"/>
                                        </p:tgtEl>
                                        <p:attrNameLst>
                                          <p:attrName>ppt_h</p:attrName>
                                        </p:attrNameLst>
                                      </p:cBhvr>
                                      <p:tavLst>
                                        <p:tav tm="0">
                                          <p:val>
                                            <p:fltVal val="0"/>
                                          </p:val>
                                        </p:tav>
                                        <p:tav tm="100000">
                                          <p:val>
                                            <p:strVal val="#ppt_h"/>
                                          </p:val>
                                        </p:tav>
                                      </p:tavLst>
                                    </p:anim>
                                    <p:animEffect transition="in" filter="fade">
                                      <p:cBhvr>
                                        <p:cTn id="16"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椭圆 37"/>
          <p:cNvSpPr/>
          <p:nvPr/>
        </p:nvSpPr>
        <p:spPr>
          <a:xfrm>
            <a:off x="2122106" y="2839993"/>
            <a:ext cx="1252905" cy="1252906"/>
          </a:xfrm>
          <a:prstGeom prst="ellipse">
            <a:avLst/>
          </a:prstGeom>
          <a:blipFill dpi="0" rotWithShape="1">
            <a:blip r:embed="rId1" cstate="print"/>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39" name="椭圆 38"/>
          <p:cNvSpPr/>
          <p:nvPr/>
        </p:nvSpPr>
        <p:spPr>
          <a:xfrm>
            <a:off x="4231163" y="1877237"/>
            <a:ext cx="1589209" cy="1589210"/>
          </a:xfrm>
          <a:prstGeom prst="ellipse">
            <a:avLst/>
          </a:prstGeom>
          <a:blipFill dpi="0" rotWithShape="1">
            <a:blip r:embed="rId2" cstate="print"/>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40" name="椭圆 39"/>
          <p:cNvSpPr/>
          <p:nvPr/>
        </p:nvSpPr>
        <p:spPr>
          <a:xfrm>
            <a:off x="6380330" y="3466446"/>
            <a:ext cx="1252905" cy="1252906"/>
          </a:xfrm>
          <a:prstGeom prst="ellipse">
            <a:avLst/>
          </a:prstGeom>
          <a:blipFill dpi="0" rotWithShape="1">
            <a:blip r:embed="rId3" cstate="print"/>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41" name="椭圆 40"/>
          <p:cNvSpPr/>
          <p:nvPr/>
        </p:nvSpPr>
        <p:spPr>
          <a:xfrm>
            <a:off x="6447855" y="898812"/>
            <a:ext cx="903410" cy="90341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42" name="椭圆 41"/>
          <p:cNvSpPr/>
          <p:nvPr/>
        </p:nvSpPr>
        <p:spPr>
          <a:xfrm>
            <a:off x="2821644" y="1061199"/>
            <a:ext cx="1078157" cy="1078158"/>
          </a:xfrm>
          <a:prstGeom prst="ellipse">
            <a:avLst/>
          </a:prstGeom>
          <a:solidFill>
            <a:srgbClr val="1F8E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43" name="椭圆 42"/>
          <p:cNvSpPr/>
          <p:nvPr/>
        </p:nvSpPr>
        <p:spPr>
          <a:xfrm>
            <a:off x="3744288" y="3828580"/>
            <a:ext cx="903410" cy="90341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44" name="椭圆 43"/>
          <p:cNvSpPr/>
          <p:nvPr/>
        </p:nvSpPr>
        <p:spPr>
          <a:xfrm>
            <a:off x="4938396" y="973827"/>
            <a:ext cx="631946" cy="6319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45" name="椭圆 44"/>
          <p:cNvSpPr/>
          <p:nvPr/>
        </p:nvSpPr>
        <p:spPr>
          <a:xfrm>
            <a:off x="5879446" y="1604950"/>
            <a:ext cx="544573" cy="544573"/>
          </a:xfrm>
          <a:prstGeom prst="ellipse">
            <a:avLst/>
          </a:prstGeom>
          <a:solidFill>
            <a:srgbClr val="1F8E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46" name="椭圆 45"/>
          <p:cNvSpPr/>
          <p:nvPr/>
        </p:nvSpPr>
        <p:spPr>
          <a:xfrm>
            <a:off x="3476670" y="2422223"/>
            <a:ext cx="499235" cy="499235"/>
          </a:xfrm>
          <a:prstGeom prst="ellipse">
            <a:avLst/>
          </a:prstGeom>
          <a:solidFill>
            <a:srgbClr val="1F8E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47" name="椭圆 46"/>
          <p:cNvSpPr/>
          <p:nvPr/>
        </p:nvSpPr>
        <p:spPr>
          <a:xfrm>
            <a:off x="1591543" y="2139356"/>
            <a:ext cx="383015" cy="383015"/>
          </a:xfrm>
          <a:prstGeom prst="ellipse">
            <a:avLst/>
          </a:prstGeom>
          <a:solidFill>
            <a:srgbClr val="1F8E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48" name="椭圆 47"/>
          <p:cNvSpPr/>
          <p:nvPr/>
        </p:nvSpPr>
        <p:spPr>
          <a:xfrm>
            <a:off x="6232510" y="2921458"/>
            <a:ext cx="295640" cy="2956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49" name="任意多边形: 形状 48"/>
          <p:cNvSpPr>
            <a:spLocks noChangeAspect="1"/>
          </p:cNvSpPr>
          <p:nvPr/>
        </p:nvSpPr>
        <p:spPr bwMode="auto">
          <a:xfrm>
            <a:off x="1683315" y="2199254"/>
            <a:ext cx="199472" cy="263220"/>
          </a:xfrm>
          <a:custGeom>
            <a:avLst/>
            <a:gdLst>
              <a:gd name="T0" fmla="*/ 35 w 38"/>
              <a:gd name="T1" fmla="*/ 6 h 51"/>
              <a:gd name="T2" fmla="*/ 29 w 38"/>
              <a:gd name="T3" fmla="*/ 6 h 51"/>
              <a:gd name="T4" fmla="*/ 21 w 38"/>
              <a:gd name="T5" fmla="*/ 0 h 51"/>
              <a:gd name="T6" fmla="*/ 18 w 38"/>
              <a:gd name="T7" fmla="*/ 0 h 51"/>
              <a:gd name="T8" fmla="*/ 10 w 38"/>
              <a:gd name="T9" fmla="*/ 6 h 51"/>
              <a:gd name="T10" fmla="*/ 3 w 38"/>
              <a:gd name="T11" fmla="*/ 6 h 51"/>
              <a:gd name="T12" fmla="*/ 0 w 38"/>
              <a:gd name="T13" fmla="*/ 10 h 51"/>
              <a:gd name="T14" fmla="*/ 0 w 38"/>
              <a:gd name="T15" fmla="*/ 48 h 51"/>
              <a:gd name="T16" fmla="*/ 3 w 38"/>
              <a:gd name="T17" fmla="*/ 51 h 51"/>
              <a:gd name="T18" fmla="*/ 35 w 38"/>
              <a:gd name="T19" fmla="*/ 51 h 51"/>
              <a:gd name="T20" fmla="*/ 38 w 38"/>
              <a:gd name="T21" fmla="*/ 48 h 51"/>
              <a:gd name="T22" fmla="*/ 38 w 38"/>
              <a:gd name="T23" fmla="*/ 10 h 51"/>
              <a:gd name="T24" fmla="*/ 35 w 38"/>
              <a:gd name="T25" fmla="*/ 6 h 51"/>
              <a:gd name="T26" fmla="*/ 18 w 38"/>
              <a:gd name="T27" fmla="*/ 3 h 51"/>
              <a:gd name="T28" fmla="*/ 21 w 38"/>
              <a:gd name="T29" fmla="*/ 3 h 51"/>
              <a:gd name="T30" fmla="*/ 25 w 38"/>
              <a:gd name="T31" fmla="*/ 6 h 51"/>
              <a:gd name="T32" fmla="*/ 13 w 38"/>
              <a:gd name="T33" fmla="*/ 6 h 51"/>
              <a:gd name="T34" fmla="*/ 18 w 38"/>
              <a:gd name="T35" fmla="*/ 3 h 51"/>
              <a:gd name="T36" fmla="*/ 35 w 38"/>
              <a:gd name="T37" fmla="*/ 46 h 51"/>
              <a:gd name="T38" fmla="*/ 34 w 38"/>
              <a:gd name="T39" fmla="*/ 48 h 51"/>
              <a:gd name="T40" fmla="*/ 5 w 38"/>
              <a:gd name="T41" fmla="*/ 48 h 51"/>
              <a:gd name="T42" fmla="*/ 3 w 38"/>
              <a:gd name="T43" fmla="*/ 46 h 51"/>
              <a:gd name="T44" fmla="*/ 3 w 38"/>
              <a:gd name="T45" fmla="*/ 42 h 51"/>
              <a:gd name="T46" fmla="*/ 35 w 38"/>
              <a:gd name="T47" fmla="*/ 42 h 51"/>
              <a:gd name="T48" fmla="*/ 35 w 38"/>
              <a:gd name="T49" fmla="*/ 46 h 51"/>
              <a:gd name="T50" fmla="*/ 35 w 38"/>
              <a:gd name="T51" fmla="*/ 38 h 51"/>
              <a:gd name="T52" fmla="*/ 3 w 38"/>
              <a:gd name="T53" fmla="*/ 38 h 51"/>
              <a:gd name="T54" fmla="*/ 3 w 38"/>
              <a:gd name="T55" fmla="*/ 11 h 51"/>
              <a:gd name="T56" fmla="*/ 5 w 38"/>
              <a:gd name="T57" fmla="*/ 10 h 51"/>
              <a:gd name="T58" fmla="*/ 10 w 38"/>
              <a:gd name="T59" fmla="*/ 10 h 51"/>
              <a:gd name="T60" fmla="*/ 10 w 38"/>
              <a:gd name="T61" fmla="*/ 19 h 51"/>
              <a:gd name="T62" fmla="*/ 13 w 38"/>
              <a:gd name="T63" fmla="*/ 19 h 51"/>
              <a:gd name="T64" fmla="*/ 13 w 38"/>
              <a:gd name="T65" fmla="*/ 10 h 51"/>
              <a:gd name="T66" fmla="*/ 26 w 38"/>
              <a:gd name="T67" fmla="*/ 10 h 51"/>
              <a:gd name="T68" fmla="*/ 26 w 38"/>
              <a:gd name="T69" fmla="*/ 19 h 51"/>
              <a:gd name="T70" fmla="*/ 29 w 38"/>
              <a:gd name="T71" fmla="*/ 19 h 51"/>
              <a:gd name="T72" fmla="*/ 29 w 38"/>
              <a:gd name="T73" fmla="*/ 10 h 51"/>
              <a:gd name="T74" fmla="*/ 34 w 38"/>
              <a:gd name="T75" fmla="*/ 10 h 51"/>
              <a:gd name="T76" fmla="*/ 35 w 38"/>
              <a:gd name="T77" fmla="*/ 11 h 51"/>
              <a:gd name="T78" fmla="*/ 35 w 38"/>
              <a:gd name="T79" fmla="*/ 38 h 51"/>
              <a:gd name="T80" fmla="*/ 35 w 38"/>
              <a:gd name="T81" fmla="*/ 38 h 51"/>
              <a:gd name="T82" fmla="*/ 35 w 38"/>
              <a:gd name="T8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 h="51">
                <a:moveTo>
                  <a:pt x="35" y="6"/>
                </a:moveTo>
                <a:cubicBezTo>
                  <a:pt x="29" y="6"/>
                  <a:pt x="29" y="6"/>
                  <a:pt x="29" y="6"/>
                </a:cubicBezTo>
                <a:cubicBezTo>
                  <a:pt x="28" y="3"/>
                  <a:pt x="25" y="0"/>
                  <a:pt x="21" y="0"/>
                </a:cubicBezTo>
                <a:cubicBezTo>
                  <a:pt x="18" y="0"/>
                  <a:pt x="18" y="0"/>
                  <a:pt x="18" y="0"/>
                </a:cubicBezTo>
                <a:cubicBezTo>
                  <a:pt x="14" y="0"/>
                  <a:pt x="11" y="3"/>
                  <a:pt x="10" y="6"/>
                </a:cubicBezTo>
                <a:cubicBezTo>
                  <a:pt x="3" y="6"/>
                  <a:pt x="3" y="6"/>
                  <a:pt x="3" y="6"/>
                </a:cubicBezTo>
                <a:cubicBezTo>
                  <a:pt x="1" y="6"/>
                  <a:pt x="0" y="8"/>
                  <a:pt x="0" y="10"/>
                </a:cubicBezTo>
                <a:cubicBezTo>
                  <a:pt x="0" y="48"/>
                  <a:pt x="0" y="48"/>
                  <a:pt x="0" y="48"/>
                </a:cubicBezTo>
                <a:cubicBezTo>
                  <a:pt x="0" y="50"/>
                  <a:pt x="1" y="51"/>
                  <a:pt x="3" y="51"/>
                </a:cubicBezTo>
                <a:cubicBezTo>
                  <a:pt x="35" y="51"/>
                  <a:pt x="35" y="51"/>
                  <a:pt x="35" y="51"/>
                </a:cubicBezTo>
                <a:cubicBezTo>
                  <a:pt x="37" y="51"/>
                  <a:pt x="38" y="50"/>
                  <a:pt x="38" y="48"/>
                </a:cubicBezTo>
                <a:cubicBezTo>
                  <a:pt x="38" y="10"/>
                  <a:pt x="38" y="10"/>
                  <a:pt x="38" y="10"/>
                </a:cubicBezTo>
                <a:cubicBezTo>
                  <a:pt x="38" y="8"/>
                  <a:pt x="37" y="6"/>
                  <a:pt x="35" y="6"/>
                </a:cubicBezTo>
                <a:close/>
                <a:moveTo>
                  <a:pt x="18" y="3"/>
                </a:moveTo>
                <a:cubicBezTo>
                  <a:pt x="21" y="3"/>
                  <a:pt x="21" y="3"/>
                  <a:pt x="21" y="3"/>
                </a:cubicBezTo>
                <a:cubicBezTo>
                  <a:pt x="23" y="3"/>
                  <a:pt x="25" y="5"/>
                  <a:pt x="25" y="6"/>
                </a:cubicBezTo>
                <a:cubicBezTo>
                  <a:pt x="13" y="6"/>
                  <a:pt x="13" y="6"/>
                  <a:pt x="13" y="6"/>
                </a:cubicBezTo>
                <a:cubicBezTo>
                  <a:pt x="14" y="5"/>
                  <a:pt x="16" y="3"/>
                  <a:pt x="18" y="3"/>
                </a:cubicBezTo>
                <a:close/>
                <a:moveTo>
                  <a:pt x="35" y="46"/>
                </a:moveTo>
                <a:cubicBezTo>
                  <a:pt x="35" y="47"/>
                  <a:pt x="34" y="48"/>
                  <a:pt x="34" y="48"/>
                </a:cubicBezTo>
                <a:cubicBezTo>
                  <a:pt x="5" y="48"/>
                  <a:pt x="5" y="48"/>
                  <a:pt x="5" y="48"/>
                </a:cubicBezTo>
                <a:cubicBezTo>
                  <a:pt x="4" y="48"/>
                  <a:pt x="3" y="47"/>
                  <a:pt x="3" y="46"/>
                </a:cubicBezTo>
                <a:cubicBezTo>
                  <a:pt x="3" y="42"/>
                  <a:pt x="3" y="42"/>
                  <a:pt x="3" y="42"/>
                </a:cubicBezTo>
                <a:cubicBezTo>
                  <a:pt x="35" y="42"/>
                  <a:pt x="35" y="42"/>
                  <a:pt x="35" y="42"/>
                </a:cubicBezTo>
                <a:lnTo>
                  <a:pt x="35" y="46"/>
                </a:lnTo>
                <a:close/>
                <a:moveTo>
                  <a:pt x="35" y="38"/>
                </a:moveTo>
                <a:cubicBezTo>
                  <a:pt x="3" y="38"/>
                  <a:pt x="3" y="38"/>
                  <a:pt x="3" y="38"/>
                </a:cubicBezTo>
                <a:cubicBezTo>
                  <a:pt x="3" y="11"/>
                  <a:pt x="3" y="11"/>
                  <a:pt x="3" y="11"/>
                </a:cubicBezTo>
                <a:cubicBezTo>
                  <a:pt x="3" y="10"/>
                  <a:pt x="4" y="10"/>
                  <a:pt x="5" y="10"/>
                </a:cubicBezTo>
                <a:cubicBezTo>
                  <a:pt x="10" y="10"/>
                  <a:pt x="10" y="10"/>
                  <a:pt x="10" y="10"/>
                </a:cubicBezTo>
                <a:cubicBezTo>
                  <a:pt x="10" y="19"/>
                  <a:pt x="10" y="19"/>
                  <a:pt x="10" y="19"/>
                </a:cubicBezTo>
                <a:cubicBezTo>
                  <a:pt x="13" y="19"/>
                  <a:pt x="13" y="19"/>
                  <a:pt x="13" y="19"/>
                </a:cubicBezTo>
                <a:cubicBezTo>
                  <a:pt x="13" y="10"/>
                  <a:pt x="13" y="10"/>
                  <a:pt x="13" y="10"/>
                </a:cubicBezTo>
                <a:cubicBezTo>
                  <a:pt x="26" y="10"/>
                  <a:pt x="26" y="10"/>
                  <a:pt x="26" y="10"/>
                </a:cubicBezTo>
                <a:cubicBezTo>
                  <a:pt x="26" y="19"/>
                  <a:pt x="26" y="19"/>
                  <a:pt x="26" y="19"/>
                </a:cubicBezTo>
                <a:cubicBezTo>
                  <a:pt x="29" y="19"/>
                  <a:pt x="29" y="19"/>
                  <a:pt x="29" y="19"/>
                </a:cubicBezTo>
                <a:cubicBezTo>
                  <a:pt x="29" y="10"/>
                  <a:pt x="29" y="10"/>
                  <a:pt x="29" y="10"/>
                </a:cubicBezTo>
                <a:cubicBezTo>
                  <a:pt x="34" y="10"/>
                  <a:pt x="34" y="10"/>
                  <a:pt x="34" y="10"/>
                </a:cubicBezTo>
                <a:cubicBezTo>
                  <a:pt x="34" y="10"/>
                  <a:pt x="35" y="10"/>
                  <a:pt x="35" y="11"/>
                </a:cubicBezTo>
                <a:lnTo>
                  <a:pt x="35" y="38"/>
                </a:lnTo>
                <a:close/>
                <a:moveTo>
                  <a:pt x="35" y="38"/>
                </a:moveTo>
                <a:cubicBezTo>
                  <a:pt x="35" y="38"/>
                  <a:pt x="35" y="38"/>
                  <a:pt x="35" y="38"/>
                </a:cubicBezTo>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54" name="任意多边形: 形状 53"/>
          <p:cNvSpPr>
            <a:spLocks noChangeAspect="1"/>
          </p:cNvSpPr>
          <p:nvPr/>
        </p:nvSpPr>
        <p:spPr bwMode="auto">
          <a:xfrm>
            <a:off x="6747965" y="1167914"/>
            <a:ext cx="303189" cy="365205"/>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55" name="任意多边形: 形状 54"/>
          <p:cNvSpPr>
            <a:spLocks noChangeAspect="1"/>
          </p:cNvSpPr>
          <p:nvPr/>
        </p:nvSpPr>
        <p:spPr bwMode="auto">
          <a:xfrm>
            <a:off x="4018847" y="4097683"/>
            <a:ext cx="354291" cy="365205"/>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52" name="任意多边形: 形状 51"/>
          <p:cNvSpPr>
            <a:spLocks noChangeAspect="1"/>
          </p:cNvSpPr>
          <p:nvPr/>
        </p:nvSpPr>
        <p:spPr bwMode="auto">
          <a:xfrm>
            <a:off x="3178120" y="1432647"/>
            <a:ext cx="365205" cy="335261"/>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
        <p:nvSpPr>
          <p:cNvPr id="53" name="任意多边形: 形状 52"/>
          <p:cNvSpPr>
            <a:spLocks noChangeAspect="1"/>
          </p:cNvSpPr>
          <p:nvPr/>
        </p:nvSpPr>
        <p:spPr bwMode="auto">
          <a:xfrm>
            <a:off x="5122759" y="1162269"/>
            <a:ext cx="263220" cy="255061"/>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40"/>
                                        </p:tgtEl>
                                        <p:attrNameLst>
                                          <p:attrName>style.visibility</p:attrName>
                                        </p:attrNameLst>
                                      </p:cBhvr>
                                      <p:to>
                                        <p:strVal val="visible"/>
                                      </p:to>
                                    </p:set>
                                    <p:anim calcmode="lin" valueType="num">
                                      <p:cBhvr>
                                        <p:cTn id="17" dur="750" fill="hold"/>
                                        <p:tgtEl>
                                          <p:spTgt spid="40"/>
                                        </p:tgtEl>
                                        <p:attrNameLst>
                                          <p:attrName>ppt_w</p:attrName>
                                        </p:attrNameLst>
                                      </p:cBhvr>
                                      <p:tavLst>
                                        <p:tav tm="0">
                                          <p:val>
                                            <p:fltVal val="0"/>
                                          </p:val>
                                        </p:tav>
                                        <p:tav tm="100000">
                                          <p:val>
                                            <p:strVal val="#ppt_w"/>
                                          </p:val>
                                        </p:tav>
                                      </p:tavLst>
                                    </p:anim>
                                    <p:anim calcmode="lin" valueType="num">
                                      <p:cBhvr>
                                        <p:cTn id="18" dur="750" fill="hold"/>
                                        <p:tgtEl>
                                          <p:spTgt spid="40"/>
                                        </p:tgtEl>
                                        <p:attrNameLst>
                                          <p:attrName>ppt_h</p:attrName>
                                        </p:attrNameLst>
                                      </p:cBhvr>
                                      <p:tavLst>
                                        <p:tav tm="0">
                                          <p:val>
                                            <p:fltVal val="0"/>
                                          </p:val>
                                        </p:tav>
                                        <p:tav tm="100000">
                                          <p:val>
                                            <p:strVal val="#ppt_h"/>
                                          </p:val>
                                        </p:tav>
                                      </p:tavLst>
                                    </p:anim>
                                    <p:animEffect transition="in" filter="fade">
                                      <p:cBhvr>
                                        <p:cTn id="19" dur="750"/>
                                        <p:tgtEl>
                                          <p:spTgt spid="4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par>
                                <p:cTn id="25" presetID="53" presetClass="entr" presetSubtype="16" fill="hold" grpId="0" nodeType="withEffect">
                                  <p:stCondLst>
                                    <p:cond delay="25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Effect transition="in" filter="fade">
                                      <p:cBhvr>
                                        <p:cTn id="29" dur="500"/>
                                        <p:tgtEl>
                                          <p:spTgt spid="4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750" fill="hold"/>
                                        <p:tgtEl>
                                          <p:spTgt spid="45"/>
                                        </p:tgtEl>
                                        <p:attrNameLst>
                                          <p:attrName>ppt_w</p:attrName>
                                        </p:attrNameLst>
                                      </p:cBhvr>
                                      <p:tavLst>
                                        <p:tav tm="0">
                                          <p:val>
                                            <p:fltVal val="0"/>
                                          </p:val>
                                        </p:tav>
                                        <p:tav tm="100000">
                                          <p:val>
                                            <p:strVal val="#ppt_w"/>
                                          </p:val>
                                        </p:tav>
                                      </p:tavLst>
                                    </p:anim>
                                    <p:anim calcmode="lin" valueType="num">
                                      <p:cBhvr>
                                        <p:cTn id="43" dur="750" fill="hold"/>
                                        <p:tgtEl>
                                          <p:spTgt spid="45"/>
                                        </p:tgtEl>
                                        <p:attrNameLst>
                                          <p:attrName>ppt_h</p:attrName>
                                        </p:attrNameLst>
                                      </p:cBhvr>
                                      <p:tavLst>
                                        <p:tav tm="0">
                                          <p:val>
                                            <p:fltVal val="0"/>
                                          </p:val>
                                        </p:tav>
                                        <p:tav tm="100000">
                                          <p:val>
                                            <p:strVal val="#ppt_h"/>
                                          </p:val>
                                        </p:tav>
                                      </p:tavLst>
                                    </p:anim>
                                    <p:animEffect transition="in" filter="fade">
                                      <p:cBhvr>
                                        <p:cTn id="44" dur="750"/>
                                        <p:tgtEl>
                                          <p:spTgt spid="4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p:cTn id="57" dur="1000" fill="hold"/>
                                        <p:tgtEl>
                                          <p:spTgt spid="48"/>
                                        </p:tgtEl>
                                        <p:attrNameLst>
                                          <p:attrName>ppt_w</p:attrName>
                                        </p:attrNameLst>
                                      </p:cBhvr>
                                      <p:tavLst>
                                        <p:tav tm="0">
                                          <p:val>
                                            <p:fltVal val="0"/>
                                          </p:val>
                                        </p:tav>
                                        <p:tav tm="100000">
                                          <p:val>
                                            <p:strVal val="#ppt_w"/>
                                          </p:val>
                                        </p:tav>
                                      </p:tavLst>
                                    </p:anim>
                                    <p:anim calcmode="lin" valueType="num">
                                      <p:cBhvr>
                                        <p:cTn id="58" dur="1000" fill="hold"/>
                                        <p:tgtEl>
                                          <p:spTgt spid="48"/>
                                        </p:tgtEl>
                                        <p:attrNameLst>
                                          <p:attrName>ppt_h</p:attrName>
                                        </p:attrNameLst>
                                      </p:cBhvr>
                                      <p:tavLst>
                                        <p:tav tm="0">
                                          <p:val>
                                            <p:fltVal val="0"/>
                                          </p:val>
                                        </p:tav>
                                        <p:tav tm="100000">
                                          <p:val>
                                            <p:strVal val="#ppt_h"/>
                                          </p:val>
                                        </p:tav>
                                      </p:tavLst>
                                    </p:anim>
                                    <p:animEffect transition="in" filter="fade">
                                      <p:cBhvr>
                                        <p:cTn id="59" dur="1000"/>
                                        <p:tgtEl>
                                          <p:spTgt spid="4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p:cTn id="62" dur="500" fill="hold"/>
                                        <p:tgtEl>
                                          <p:spTgt spid="49"/>
                                        </p:tgtEl>
                                        <p:attrNameLst>
                                          <p:attrName>ppt_w</p:attrName>
                                        </p:attrNameLst>
                                      </p:cBhvr>
                                      <p:tavLst>
                                        <p:tav tm="0">
                                          <p:val>
                                            <p:fltVal val="0"/>
                                          </p:val>
                                        </p:tav>
                                        <p:tav tm="100000">
                                          <p:val>
                                            <p:strVal val="#ppt_w"/>
                                          </p:val>
                                        </p:tav>
                                      </p:tavLst>
                                    </p:anim>
                                    <p:anim calcmode="lin" valueType="num">
                                      <p:cBhvr>
                                        <p:cTn id="63" dur="500" fill="hold"/>
                                        <p:tgtEl>
                                          <p:spTgt spid="49"/>
                                        </p:tgtEl>
                                        <p:attrNameLst>
                                          <p:attrName>ppt_h</p:attrName>
                                        </p:attrNameLst>
                                      </p:cBhvr>
                                      <p:tavLst>
                                        <p:tav tm="0">
                                          <p:val>
                                            <p:fltVal val="0"/>
                                          </p:val>
                                        </p:tav>
                                        <p:tav tm="100000">
                                          <p:val>
                                            <p:strVal val="#ppt_h"/>
                                          </p:val>
                                        </p:tav>
                                      </p:tavLst>
                                    </p:anim>
                                    <p:animEffect transition="in" filter="fade">
                                      <p:cBhvr>
                                        <p:cTn id="64" dur="500"/>
                                        <p:tgtEl>
                                          <p:spTgt spid="4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 calcmode="lin" valueType="num">
                                      <p:cBhvr>
                                        <p:cTn id="77" dur="500" fill="hold"/>
                                        <p:tgtEl>
                                          <p:spTgt spid="52"/>
                                        </p:tgtEl>
                                        <p:attrNameLst>
                                          <p:attrName>ppt_w</p:attrName>
                                        </p:attrNameLst>
                                      </p:cBhvr>
                                      <p:tavLst>
                                        <p:tav tm="0">
                                          <p:val>
                                            <p:fltVal val="0"/>
                                          </p:val>
                                        </p:tav>
                                        <p:tav tm="100000">
                                          <p:val>
                                            <p:strVal val="#ppt_w"/>
                                          </p:val>
                                        </p:tav>
                                      </p:tavLst>
                                    </p:anim>
                                    <p:anim calcmode="lin" valueType="num">
                                      <p:cBhvr>
                                        <p:cTn id="78" dur="500" fill="hold"/>
                                        <p:tgtEl>
                                          <p:spTgt spid="52"/>
                                        </p:tgtEl>
                                        <p:attrNameLst>
                                          <p:attrName>ppt_h</p:attrName>
                                        </p:attrNameLst>
                                      </p:cBhvr>
                                      <p:tavLst>
                                        <p:tav tm="0">
                                          <p:val>
                                            <p:fltVal val="0"/>
                                          </p:val>
                                        </p:tav>
                                        <p:tav tm="100000">
                                          <p:val>
                                            <p:strVal val="#ppt_h"/>
                                          </p:val>
                                        </p:tav>
                                      </p:tavLst>
                                    </p:anim>
                                    <p:animEffect transition="in" filter="fade">
                                      <p:cBhvr>
                                        <p:cTn id="79" dur="500"/>
                                        <p:tgtEl>
                                          <p:spTgt spid="5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53"/>
                                        </p:tgtEl>
                                        <p:attrNameLst>
                                          <p:attrName>style.visibility</p:attrName>
                                        </p:attrNameLst>
                                      </p:cBhvr>
                                      <p:to>
                                        <p:strVal val="visible"/>
                                      </p:to>
                                    </p:set>
                                    <p:anim calcmode="lin" valueType="num">
                                      <p:cBhvr>
                                        <p:cTn id="82" dur="500" fill="hold"/>
                                        <p:tgtEl>
                                          <p:spTgt spid="53"/>
                                        </p:tgtEl>
                                        <p:attrNameLst>
                                          <p:attrName>ppt_w</p:attrName>
                                        </p:attrNameLst>
                                      </p:cBhvr>
                                      <p:tavLst>
                                        <p:tav tm="0">
                                          <p:val>
                                            <p:fltVal val="0"/>
                                          </p:val>
                                        </p:tav>
                                        <p:tav tm="100000">
                                          <p:val>
                                            <p:strVal val="#ppt_w"/>
                                          </p:val>
                                        </p:tav>
                                      </p:tavLst>
                                    </p:anim>
                                    <p:anim calcmode="lin" valueType="num">
                                      <p:cBhvr>
                                        <p:cTn id="83" dur="500" fill="hold"/>
                                        <p:tgtEl>
                                          <p:spTgt spid="53"/>
                                        </p:tgtEl>
                                        <p:attrNameLst>
                                          <p:attrName>ppt_h</p:attrName>
                                        </p:attrNameLst>
                                      </p:cBhvr>
                                      <p:tavLst>
                                        <p:tav tm="0">
                                          <p:val>
                                            <p:fltVal val="0"/>
                                          </p:val>
                                        </p:tav>
                                        <p:tav tm="100000">
                                          <p:val>
                                            <p:strVal val="#ppt_h"/>
                                          </p:val>
                                        </p:tav>
                                      </p:tavLst>
                                    </p:anim>
                                    <p:animEffect transition="in" filter="fade">
                                      <p:cBhvr>
                                        <p:cTn id="8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4" grpId="0" animBg="1"/>
      <p:bldP spid="55" grpId="0" animBg="1"/>
      <p:bldP spid="52" grpId="0" animBg="1"/>
      <p:bldP spid="5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5852" y="1577668"/>
            <a:ext cx="2537064" cy="429216"/>
          </a:xfrm>
          <a:prstGeom prst="rect">
            <a:avLst/>
          </a:prstGeom>
        </p:spPr>
        <p:txBody>
          <a:bodyPr wrap="square" lIns="68559" tIns="34279" rIns="68559" bIns="34279">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1520180" y="1367820"/>
            <a:ext cx="1506371" cy="253838"/>
          </a:xfrm>
          <a:prstGeom prst="rect">
            <a:avLst/>
          </a:prstGeom>
        </p:spPr>
        <p:txBody>
          <a:bodyPr wrap="square" lIns="68559" tIns="34279" rIns="68559" bIns="34279">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4" name="矩形 3"/>
          <p:cNvSpPr/>
          <p:nvPr/>
        </p:nvSpPr>
        <p:spPr>
          <a:xfrm>
            <a:off x="627898" y="3394562"/>
            <a:ext cx="2537064" cy="429216"/>
          </a:xfrm>
          <a:prstGeom prst="rect">
            <a:avLst/>
          </a:prstGeom>
        </p:spPr>
        <p:txBody>
          <a:bodyPr wrap="square" lIns="68559" tIns="34279" rIns="68559" bIns="34279">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1692226" y="3184715"/>
            <a:ext cx="1506371" cy="253838"/>
          </a:xfrm>
          <a:prstGeom prst="rect">
            <a:avLst/>
          </a:prstGeom>
        </p:spPr>
        <p:txBody>
          <a:bodyPr wrap="square" lIns="68559" tIns="34279" rIns="68559" bIns="34279">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6" name="矩形 5"/>
          <p:cNvSpPr/>
          <p:nvPr/>
        </p:nvSpPr>
        <p:spPr>
          <a:xfrm>
            <a:off x="5941920" y="3630694"/>
            <a:ext cx="2537064" cy="429216"/>
          </a:xfrm>
          <a:prstGeom prst="rect">
            <a:avLst/>
          </a:prstGeom>
        </p:spPr>
        <p:txBody>
          <a:bodyPr wrap="square" lIns="68559" tIns="34279" rIns="68559" bIns="34279">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5941918" y="3420847"/>
            <a:ext cx="1506371" cy="253838"/>
          </a:xfrm>
          <a:prstGeom prst="rect">
            <a:avLst/>
          </a:prstGeom>
        </p:spPr>
        <p:txBody>
          <a:bodyPr wrap="square" lIns="68559" tIns="34279" rIns="68559" bIns="34279">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8" name="矩形 7"/>
          <p:cNvSpPr/>
          <p:nvPr/>
        </p:nvSpPr>
        <p:spPr>
          <a:xfrm>
            <a:off x="5353812" y="1257777"/>
            <a:ext cx="2537064" cy="429216"/>
          </a:xfrm>
          <a:prstGeom prst="rect">
            <a:avLst/>
          </a:prstGeom>
        </p:spPr>
        <p:txBody>
          <a:bodyPr wrap="square" lIns="68559" tIns="34279" rIns="68559" bIns="34279">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353812" y="1047930"/>
            <a:ext cx="1506371" cy="253838"/>
          </a:xfrm>
          <a:prstGeom prst="rect">
            <a:avLst/>
          </a:prstGeom>
        </p:spPr>
        <p:txBody>
          <a:bodyPr wrap="square" lIns="68559" tIns="34279" rIns="68559" bIns="34279">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10" name="泪滴形 9"/>
          <p:cNvSpPr/>
          <p:nvPr/>
        </p:nvSpPr>
        <p:spPr>
          <a:xfrm rot="9784955">
            <a:off x="5494643" y="2178013"/>
            <a:ext cx="932855" cy="919252"/>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srgbClr val="5A9BD5"/>
              </a:solidFill>
            </a:endParaRPr>
          </a:p>
        </p:txBody>
      </p:sp>
      <p:sp>
        <p:nvSpPr>
          <p:cNvPr id="11" name="矩形 10"/>
          <p:cNvSpPr/>
          <p:nvPr/>
        </p:nvSpPr>
        <p:spPr>
          <a:xfrm>
            <a:off x="5652176" y="2499139"/>
            <a:ext cx="839815" cy="376910"/>
          </a:xfrm>
          <a:prstGeom prst="rect">
            <a:avLst/>
          </a:prstGeom>
        </p:spPr>
        <p:txBody>
          <a:bodyPr wrap="square" lIns="68559" tIns="34279" rIns="68559" bIns="34279">
            <a:spAutoFit/>
          </a:bodyPr>
          <a:lstStyle/>
          <a:p>
            <a:r>
              <a:rPr lang="zh-CN" altLang="en-US" sz="2000" dirty="0">
                <a:solidFill>
                  <a:schemeClr val="bg1">
                    <a:lumMod val="95000"/>
                  </a:schemeClr>
                </a:solidFill>
                <a:ea typeface="微软雅黑" panose="020B0503020204020204" pitchFamily="34" charset="-122"/>
              </a:rPr>
              <a:t>标题</a:t>
            </a:r>
            <a:endParaRPr lang="zh-CN" altLang="en-US" sz="2000" dirty="0">
              <a:solidFill>
                <a:schemeClr val="bg1">
                  <a:lumMod val="95000"/>
                </a:schemeClr>
              </a:solidFill>
              <a:ea typeface="微软雅黑" panose="020B0503020204020204" pitchFamily="34" charset="-122"/>
            </a:endParaRPr>
          </a:p>
        </p:txBody>
      </p:sp>
      <p:sp>
        <p:nvSpPr>
          <p:cNvPr id="12" name="泪滴形 11"/>
          <p:cNvSpPr/>
          <p:nvPr/>
        </p:nvSpPr>
        <p:spPr>
          <a:xfrm rot="9224943">
            <a:off x="4663139" y="2892453"/>
            <a:ext cx="744739" cy="733879"/>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prstClr val="black"/>
              </a:solidFill>
            </a:endParaRPr>
          </a:p>
        </p:txBody>
      </p:sp>
      <p:sp>
        <p:nvSpPr>
          <p:cNvPr id="13" name="矩形 12"/>
          <p:cNvSpPr/>
          <p:nvPr/>
        </p:nvSpPr>
        <p:spPr>
          <a:xfrm>
            <a:off x="4812361" y="3133294"/>
            <a:ext cx="839815" cy="284605"/>
          </a:xfrm>
          <a:prstGeom prst="rect">
            <a:avLst/>
          </a:prstGeom>
        </p:spPr>
        <p:txBody>
          <a:bodyPr wrap="square" lIns="68559" tIns="34279" rIns="68559" bIns="34279">
            <a:spAutoFit/>
          </a:bodyPr>
          <a:lstStyle/>
          <a:p>
            <a:r>
              <a:rPr lang="zh-CN" altLang="en-US" sz="1400" dirty="0">
                <a:solidFill>
                  <a:schemeClr val="bg1">
                    <a:lumMod val="95000"/>
                  </a:schemeClr>
                </a:solidFill>
                <a:ea typeface="微软雅黑" panose="020B0503020204020204" pitchFamily="34" charset="-122"/>
              </a:rPr>
              <a:t>标题</a:t>
            </a:r>
            <a:endParaRPr lang="zh-CN" altLang="en-US" sz="1400" dirty="0">
              <a:solidFill>
                <a:schemeClr val="bg1">
                  <a:lumMod val="95000"/>
                </a:schemeClr>
              </a:solidFill>
              <a:ea typeface="微软雅黑" panose="020B0503020204020204" pitchFamily="34" charset="-122"/>
            </a:endParaRPr>
          </a:p>
        </p:txBody>
      </p:sp>
      <p:sp>
        <p:nvSpPr>
          <p:cNvPr id="14" name="泪滴形 13"/>
          <p:cNvSpPr/>
          <p:nvPr/>
        </p:nvSpPr>
        <p:spPr>
          <a:xfrm rot="7942971">
            <a:off x="4083270" y="1665137"/>
            <a:ext cx="1058207" cy="104213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prstClr val="black"/>
              </a:solidFill>
            </a:endParaRPr>
          </a:p>
        </p:txBody>
      </p:sp>
      <p:sp>
        <p:nvSpPr>
          <p:cNvPr id="15" name="泪滴形 14"/>
          <p:cNvSpPr/>
          <p:nvPr/>
        </p:nvSpPr>
        <p:spPr>
          <a:xfrm rot="7285796">
            <a:off x="3814742" y="2496233"/>
            <a:ext cx="689128" cy="678661"/>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prstClr val="black"/>
              </a:solidFill>
            </a:endParaRPr>
          </a:p>
        </p:txBody>
      </p:sp>
      <p:sp>
        <p:nvSpPr>
          <p:cNvPr id="16" name="泪滴形 15"/>
          <p:cNvSpPr/>
          <p:nvPr/>
        </p:nvSpPr>
        <p:spPr>
          <a:xfrm rot="6923497">
            <a:off x="2943280" y="2149097"/>
            <a:ext cx="904358" cy="90610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79" rIns="68559" bIns="34279" numCol="1" spcCol="0" rtlCol="0" fromWordArt="0" anchor="ctr" anchorCtr="0" forceAA="0" compatLnSpc="1">
            <a:noAutofit/>
          </a:bodyPr>
          <a:lstStyle/>
          <a:p>
            <a:pPr algn="ctr"/>
            <a:endParaRPr lang="zh-CN" altLang="en-US" sz="1800">
              <a:solidFill>
                <a:prstClr val="black"/>
              </a:solidFill>
            </a:endParaRPr>
          </a:p>
        </p:txBody>
      </p:sp>
      <p:sp>
        <p:nvSpPr>
          <p:cNvPr id="17" name="矩形 16"/>
          <p:cNvSpPr/>
          <p:nvPr/>
        </p:nvSpPr>
        <p:spPr>
          <a:xfrm>
            <a:off x="3096291" y="2489215"/>
            <a:ext cx="839815" cy="376910"/>
          </a:xfrm>
          <a:prstGeom prst="rect">
            <a:avLst/>
          </a:prstGeom>
        </p:spPr>
        <p:txBody>
          <a:bodyPr wrap="square" lIns="68559" tIns="34279" rIns="68559" bIns="34279">
            <a:spAutoFit/>
          </a:bodyPr>
          <a:lstStyle/>
          <a:p>
            <a:r>
              <a:rPr lang="zh-CN" altLang="en-US" sz="2000" dirty="0">
                <a:solidFill>
                  <a:schemeClr val="bg1">
                    <a:lumMod val="95000"/>
                  </a:schemeClr>
                </a:solidFill>
                <a:ea typeface="微软雅黑" panose="020B0503020204020204" pitchFamily="34" charset="-122"/>
              </a:rPr>
              <a:t>标题</a:t>
            </a:r>
            <a:endParaRPr lang="zh-CN" altLang="en-US" sz="2000" dirty="0">
              <a:solidFill>
                <a:schemeClr val="bg1">
                  <a:lumMod val="95000"/>
                </a:schemeClr>
              </a:solidFill>
              <a:ea typeface="微软雅黑" panose="020B0503020204020204" pitchFamily="34" charset="-122"/>
            </a:endParaRPr>
          </a:p>
        </p:txBody>
      </p:sp>
      <p:sp>
        <p:nvSpPr>
          <p:cNvPr id="18" name="矩形 17"/>
          <p:cNvSpPr/>
          <p:nvPr/>
        </p:nvSpPr>
        <p:spPr>
          <a:xfrm>
            <a:off x="3927991" y="2708735"/>
            <a:ext cx="701475" cy="253838"/>
          </a:xfrm>
          <a:prstGeom prst="rect">
            <a:avLst/>
          </a:prstGeom>
        </p:spPr>
        <p:txBody>
          <a:bodyPr wrap="square" lIns="68559" tIns="34279" rIns="68559" bIns="34279">
            <a:spAutoFit/>
          </a:bodyPr>
          <a:lstStyle/>
          <a:p>
            <a:r>
              <a:rPr lang="zh-CN" altLang="en-US" sz="1200" dirty="0">
                <a:solidFill>
                  <a:schemeClr val="bg1">
                    <a:lumMod val="95000"/>
                  </a:schemeClr>
                </a:solidFill>
                <a:ea typeface="微软雅黑" panose="020B0503020204020204" pitchFamily="34" charset="-122"/>
              </a:rPr>
              <a:t>标题</a:t>
            </a:r>
            <a:endParaRPr lang="zh-CN" altLang="en-US" sz="1200" dirty="0">
              <a:solidFill>
                <a:schemeClr val="bg1">
                  <a:lumMod val="95000"/>
                </a:schemeClr>
              </a:solidFill>
              <a:ea typeface="微软雅黑" panose="020B0503020204020204" pitchFamily="34" charset="-122"/>
            </a:endParaRPr>
          </a:p>
        </p:txBody>
      </p:sp>
      <p:grpSp>
        <p:nvGrpSpPr>
          <p:cNvPr id="19" name="组合 18"/>
          <p:cNvGrpSpPr/>
          <p:nvPr/>
        </p:nvGrpSpPr>
        <p:grpSpPr>
          <a:xfrm>
            <a:off x="4434522" y="1883452"/>
            <a:ext cx="355702" cy="302751"/>
            <a:chOff x="1663814" y="4336316"/>
            <a:chExt cx="667095" cy="567616"/>
          </a:xfrm>
          <a:solidFill>
            <a:schemeClr val="bg1"/>
          </a:solidFill>
        </p:grpSpPr>
        <p:sp>
          <p:nvSpPr>
            <p:cNvPr id="20" name="Freeform 16"/>
            <p:cNvSpPr>
              <a:spLocks noEditPoints="1"/>
            </p:cNvSpPr>
            <p:nvPr/>
          </p:nvSpPr>
          <p:spPr bwMode="auto">
            <a:xfrm>
              <a:off x="1663814" y="4336316"/>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21" name="Freeform 17"/>
            <p:cNvSpPr>
              <a:spLocks noEditPoints="1"/>
            </p:cNvSpPr>
            <p:nvPr/>
          </p:nvSpPr>
          <p:spPr bwMode="auto">
            <a:xfrm>
              <a:off x="1735497" y="435083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sp>
        <p:nvSpPr>
          <p:cNvPr id="22" name="矩形 21"/>
          <p:cNvSpPr/>
          <p:nvPr/>
        </p:nvSpPr>
        <p:spPr>
          <a:xfrm>
            <a:off x="4339156" y="2198357"/>
            <a:ext cx="839815" cy="376910"/>
          </a:xfrm>
          <a:prstGeom prst="rect">
            <a:avLst/>
          </a:prstGeom>
        </p:spPr>
        <p:txBody>
          <a:bodyPr wrap="square" lIns="68559" tIns="34279" rIns="68559" bIns="34279">
            <a:spAutoFit/>
          </a:bodyPr>
          <a:lstStyle/>
          <a:p>
            <a:r>
              <a:rPr lang="zh-CN" altLang="en-US" sz="2000" dirty="0">
                <a:solidFill>
                  <a:schemeClr val="bg1">
                    <a:lumMod val="95000"/>
                  </a:schemeClr>
                </a:solidFill>
                <a:ea typeface="微软雅黑" panose="020B0503020204020204" pitchFamily="34" charset="-122"/>
              </a:rPr>
              <a:t>标题</a:t>
            </a:r>
            <a:endParaRPr lang="zh-CN" altLang="en-US" sz="2000" dirty="0">
              <a:solidFill>
                <a:schemeClr val="bg1">
                  <a:lumMod val="95000"/>
                </a:schemeClr>
              </a:solidFill>
              <a:ea typeface="微软雅黑" panose="020B0503020204020204" pitchFamily="34" charset="-122"/>
            </a:endParaRPr>
          </a:p>
        </p:txBody>
      </p:sp>
      <p:grpSp>
        <p:nvGrpSpPr>
          <p:cNvPr id="23" name="组合 22"/>
          <p:cNvGrpSpPr/>
          <p:nvPr/>
        </p:nvGrpSpPr>
        <p:grpSpPr>
          <a:xfrm>
            <a:off x="4291735" y="4197453"/>
            <a:ext cx="746887" cy="680575"/>
            <a:chOff x="4677169" y="5922786"/>
            <a:chExt cx="996157" cy="907433"/>
          </a:xfrm>
          <a:solidFill>
            <a:schemeClr val="accent1"/>
          </a:solidFill>
        </p:grpSpPr>
        <p:sp>
          <p:nvSpPr>
            <p:cNvPr id="24" name="任意多边形 23"/>
            <p:cNvSpPr/>
            <p:nvPr/>
          </p:nvSpPr>
          <p:spPr>
            <a:xfrm>
              <a:off x="4677169" y="6215063"/>
              <a:ext cx="996157" cy="615156"/>
            </a:xfrm>
            <a:custGeom>
              <a:avLst/>
              <a:gdLst>
                <a:gd name="connsiteX0" fmla="*/ 27998 w 996157"/>
                <a:gd name="connsiteY0" fmla="*/ 0 h 615156"/>
                <a:gd name="connsiteX1" fmla="*/ 146692 w 996157"/>
                <a:gd name="connsiteY1" fmla="*/ 0 h 615156"/>
                <a:gd name="connsiteX2" fmla="*/ 392754 w 996157"/>
                <a:gd name="connsiteY2" fmla="*/ 0 h 615156"/>
                <a:gd name="connsiteX3" fmla="*/ 392112 w 996157"/>
                <a:gd name="connsiteY3" fmla="*/ 1550 h 615156"/>
                <a:gd name="connsiteX4" fmla="*/ 392112 w 996157"/>
                <a:gd name="connsiteY4" fmla="*/ 492961 h 615156"/>
                <a:gd name="connsiteX5" fmla="*/ 434140 w 996157"/>
                <a:gd name="connsiteY5" fmla="*/ 534989 h 615156"/>
                <a:gd name="connsiteX6" fmla="*/ 562015 w 996157"/>
                <a:gd name="connsiteY6" fmla="*/ 534989 h 615156"/>
                <a:gd name="connsiteX7" fmla="*/ 604043 w 996157"/>
                <a:gd name="connsiteY7" fmla="*/ 492961 h 615156"/>
                <a:gd name="connsiteX8" fmla="*/ 604043 w 996157"/>
                <a:gd name="connsiteY8" fmla="*/ 1550 h 615156"/>
                <a:gd name="connsiteX9" fmla="*/ 603401 w 996157"/>
                <a:gd name="connsiteY9" fmla="*/ 0 h 615156"/>
                <a:gd name="connsiteX10" fmla="*/ 849467 w 996157"/>
                <a:gd name="connsiteY10" fmla="*/ 0 h 615156"/>
                <a:gd name="connsiteX11" fmla="*/ 968159 w 996157"/>
                <a:gd name="connsiteY11" fmla="*/ 0 h 615156"/>
                <a:gd name="connsiteX12" fmla="*/ 996157 w 996157"/>
                <a:gd name="connsiteY12" fmla="*/ 27998 h 615156"/>
                <a:gd name="connsiteX13" fmla="*/ 996157 w 996157"/>
                <a:gd name="connsiteY13" fmla="*/ 260133 h 615156"/>
                <a:gd name="connsiteX14" fmla="*/ 968159 w 996157"/>
                <a:gd name="connsiteY14" fmla="*/ 288131 h 615156"/>
                <a:gd name="connsiteX15" fmla="*/ 909242 w 996157"/>
                <a:gd name="connsiteY15" fmla="*/ 288131 h 615156"/>
                <a:gd name="connsiteX16" fmla="*/ 909242 w 996157"/>
                <a:gd name="connsiteY16" fmla="*/ 555381 h 615156"/>
                <a:gd name="connsiteX17" fmla="*/ 849467 w 996157"/>
                <a:gd name="connsiteY17" fmla="*/ 615156 h 615156"/>
                <a:gd name="connsiteX18" fmla="*/ 146692 w 996157"/>
                <a:gd name="connsiteY18" fmla="*/ 615156 h 615156"/>
                <a:gd name="connsiteX19" fmla="*/ 86917 w 996157"/>
                <a:gd name="connsiteY19" fmla="*/ 555381 h 615156"/>
                <a:gd name="connsiteX20" fmla="*/ 86917 w 996157"/>
                <a:gd name="connsiteY20" fmla="*/ 288131 h 615156"/>
                <a:gd name="connsiteX21" fmla="*/ 27998 w 996157"/>
                <a:gd name="connsiteY21" fmla="*/ 288131 h 615156"/>
                <a:gd name="connsiteX22" fmla="*/ 0 w 996157"/>
                <a:gd name="connsiteY22" fmla="*/ 260133 h 615156"/>
                <a:gd name="connsiteX23" fmla="*/ 0 w 996157"/>
                <a:gd name="connsiteY23" fmla="*/ 27998 h 615156"/>
                <a:gd name="connsiteX24" fmla="*/ 27998 w 996157"/>
                <a:gd name="connsiteY24" fmla="*/ 0 h 61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6157" h="615156">
                  <a:moveTo>
                    <a:pt x="27998" y="0"/>
                  </a:moveTo>
                  <a:lnTo>
                    <a:pt x="146692" y="0"/>
                  </a:lnTo>
                  <a:lnTo>
                    <a:pt x="392754" y="0"/>
                  </a:lnTo>
                  <a:lnTo>
                    <a:pt x="392112" y="1550"/>
                  </a:lnTo>
                  <a:lnTo>
                    <a:pt x="392112" y="492961"/>
                  </a:lnTo>
                  <a:cubicBezTo>
                    <a:pt x="392112" y="516172"/>
                    <a:pt x="410929" y="534989"/>
                    <a:pt x="434140" y="534989"/>
                  </a:cubicBezTo>
                  <a:lnTo>
                    <a:pt x="562015" y="534989"/>
                  </a:lnTo>
                  <a:cubicBezTo>
                    <a:pt x="585226" y="534989"/>
                    <a:pt x="604043" y="516172"/>
                    <a:pt x="604043" y="492961"/>
                  </a:cubicBezTo>
                  <a:lnTo>
                    <a:pt x="604043" y="1550"/>
                  </a:lnTo>
                  <a:lnTo>
                    <a:pt x="603401" y="0"/>
                  </a:lnTo>
                  <a:lnTo>
                    <a:pt x="849467" y="0"/>
                  </a:lnTo>
                  <a:lnTo>
                    <a:pt x="968159" y="0"/>
                  </a:lnTo>
                  <a:cubicBezTo>
                    <a:pt x="983622" y="0"/>
                    <a:pt x="996157" y="12535"/>
                    <a:pt x="996157" y="27998"/>
                  </a:cubicBezTo>
                  <a:lnTo>
                    <a:pt x="996157" y="260133"/>
                  </a:lnTo>
                  <a:cubicBezTo>
                    <a:pt x="996157" y="275596"/>
                    <a:pt x="983622" y="288131"/>
                    <a:pt x="968159" y="288131"/>
                  </a:cubicBezTo>
                  <a:lnTo>
                    <a:pt x="909242" y="288131"/>
                  </a:lnTo>
                  <a:lnTo>
                    <a:pt x="909242" y="555381"/>
                  </a:lnTo>
                  <a:cubicBezTo>
                    <a:pt x="909242" y="588394"/>
                    <a:pt x="882480" y="615156"/>
                    <a:pt x="849467" y="615156"/>
                  </a:cubicBezTo>
                  <a:lnTo>
                    <a:pt x="146692" y="615156"/>
                  </a:lnTo>
                  <a:cubicBezTo>
                    <a:pt x="113679" y="615156"/>
                    <a:pt x="86917" y="588394"/>
                    <a:pt x="86917" y="555381"/>
                  </a:cubicBezTo>
                  <a:lnTo>
                    <a:pt x="86917" y="288131"/>
                  </a:lnTo>
                  <a:lnTo>
                    <a:pt x="27998" y="288131"/>
                  </a:lnTo>
                  <a:cubicBezTo>
                    <a:pt x="12535" y="288131"/>
                    <a:pt x="0" y="275596"/>
                    <a:pt x="0" y="260133"/>
                  </a:cubicBezTo>
                  <a:lnTo>
                    <a:pt x="0" y="27998"/>
                  </a:lnTo>
                  <a:cubicBezTo>
                    <a:pt x="0" y="12535"/>
                    <a:pt x="12535" y="0"/>
                    <a:pt x="2799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800">
                <a:solidFill>
                  <a:prstClr val="black"/>
                </a:solidFill>
              </a:endParaRPr>
            </a:p>
          </p:txBody>
        </p:sp>
        <p:sp>
          <p:nvSpPr>
            <p:cNvPr id="25" name="任意多边形 24"/>
            <p:cNvSpPr/>
            <p:nvPr/>
          </p:nvSpPr>
          <p:spPr>
            <a:xfrm rot="10168383" flipH="1">
              <a:off x="4843629" y="5922788"/>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800">
                <a:solidFill>
                  <a:prstClr val="black"/>
                </a:solidFill>
              </a:endParaRPr>
            </a:p>
          </p:txBody>
        </p:sp>
        <p:sp>
          <p:nvSpPr>
            <p:cNvPr id="26" name="任意多边形 25"/>
            <p:cNvSpPr/>
            <p:nvPr/>
          </p:nvSpPr>
          <p:spPr>
            <a:xfrm rot="11431617">
              <a:off x="5176883" y="5922786"/>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800">
                <a:solidFill>
                  <a:prstClr val="black"/>
                </a:solidFill>
              </a:endParaRPr>
            </a:p>
          </p:txBody>
        </p:sp>
        <p:sp>
          <p:nvSpPr>
            <p:cNvPr id="27" name="圆角矩形 26"/>
            <p:cNvSpPr/>
            <p:nvPr/>
          </p:nvSpPr>
          <p:spPr>
            <a:xfrm>
              <a:off x="4943043" y="6172201"/>
              <a:ext cx="403011" cy="6429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800">
                <a:solidFill>
                  <a:prstClr val="black"/>
                </a:solidFill>
              </a:endParaRPr>
            </a:p>
          </p:txBody>
        </p:sp>
      </p:grpSp>
      <p:cxnSp>
        <p:nvCxnSpPr>
          <p:cNvPr id="28" name="直接连接符 27"/>
          <p:cNvCxnSpPr>
            <a:stCxn id="16" idx="7"/>
            <a:endCxn id="25" idx="9"/>
          </p:cNvCxnSpPr>
          <p:nvPr/>
        </p:nvCxnSpPr>
        <p:spPr>
          <a:xfrm>
            <a:off x="3610911" y="3204977"/>
            <a:ext cx="1033854" cy="10929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7"/>
            <a:endCxn id="25" idx="9"/>
          </p:cNvCxnSpPr>
          <p:nvPr/>
        </p:nvCxnSpPr>
        <p:spPr>
          <a:xfrm>
            <a:off x="4269229" y="3306574"/>
            <a:ext cx="375534" cy="9913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4" idx="7"/>
            <a:endCxn id="25" idx="9"/>
          </p:cNvCxnSpPr>
          <p:nvPr/>
        </p:nvCxnSpPr>
        <p:spPr>
          <a:xfrm>
            <a:off x="4640715" y="2928380"/>
            <a:ext cx="4050" cy="13695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endCxn id="25" idx="9"/>
          </p:cNvCxnSpPr>
          <p:nvPr/>
        </p:nvCxnSpPr>
        <p:spPr>
          <a:xfrm flipH="1">
            <a:off x="4644764" y="3209572"/>
            <a:ext cx="1007342" cy="10883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2" idx="7"/>
            <a:endCxn id="25" idx="9"/>
          </p:cNvCxnSpPr>
          <p:nvPr/>
        </p:nvCxnSpPr>
        <p:spPr>
          <a:xfrm flipH="1">
            <a:off x="4644764" y="3753240"/>
            <a:ext cx="219028" cy="5447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50"/>
                                        <p:tgtEl>
                                          <p:spTgt spid="16"/>
                                        </p:tgtEl>
                                      </p:cBhvr>
                                    </p:animEffect>
                                    <p:anim calcmode="lin" valueType="num">
                                      <p:cBhvr>
                                        <p:cTn id="11" dur="250" fill="hold"/>
                                        <p:tgtEl>
                                          <p:spTgt spid="16"/>
                                        </p:tgtEl>
                                        <p:attrNameLst>
                                          <p:attrName>ppt_x</p:attrName>
                                        </p:attrNameLst>
                                      </p:cBhvr>
                                      <p:tavLst>
                                        <p:tav tm="0">
                                          <p:val>
                                            <p:strVal val="#ppt_x"/>
                                          </p:val>
                                        </p:tav>
                                        <p:tav tm="100000">
                                          <p:val>
                                            <p:strVal val="#ppt_x"/>
                                          </p:val>
                                        </p:tav>
                                      </p:tavLst>
                                    </p:anim>
                                    <p:anim calcmode="lin" valueType="num">
                                      <p:cBhvr>
                                        <p:cTn id="12" dur="250" fill="hold"/>
                                        <p:tgtEl>
                                          <p:spTgt spid="16"/>
                                        </p:tgtEl>
                                        <p:attrNameLst>
                                          <p:attrName>ppt_y</p:attrName>
                                        </p:attrNameLst>
                                      </p:cBhvr>
                                      <p:tavLst>
                                        <p:tav tm="0">
                                          <p:val>
                                            <p:strVal val="#ppt_y+.1"/>
                                          </p:val>
                                        </p:tav>
                                        <p:tav tm="100000">
                                          <p:val>
                                            <p:strVal val="#ppt_y"/>
                                          </p:val>
                                        </p:tav>
                                      </p:tavLst>
                                    </p:anim>
                                  </p:childTnLst>
                                </p:cTn>
                              </p:par>
                              <p:par>
                                <p:cTn id="13" presetID="22" presetClass="entr" presetSubtype="4" fill="hold" nodeType="withEffect">
                                  <p:stCondLst>
                                    <p:cond delay="10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42" presetClass="entr" presetSubtype="0" fill="hold" grpId="0" nodeType="withEffect">
                                  <p:stCondLst>
                                    <p:cond delay="4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50"/>
                                        <p:tgtEl>
                                          <p:spTgt spid="15"/>
                                        </p:tgtEl>
                                      </p:cBhvr>
                                    </p:animEffect>
                                    <p:anim calcmode="lin" valueType="num">
                                      <p:cBhvr>
                                        <p:cTn id="19" dur="250" fill="hold"/>
                                        <p:tgtEl>
                                          <p:spTgt spid="15"/>
                                        </p:tgtEl>
                                        <p:attrNameLst>
                                          <p:attrName>ppt_x</p:attrName>
                                        </p:attrNameLst>
                                      </p:cBhvr>
                                      <p:tavLst>
                                        <p:tav tm="0">
                                          <p:val>
                                            <p:strVal val="#ppt_x"/>
                                          </p:val>
                                        </p:tav>
                                        <p:tav tm="100000">
                                          <p:val>
                                            <p:strVal val="#ppt_x"/>
                                          </p:val>
                                        </p:tav>
                                      </p:tavLst>
                                    </p:anim>
                                    <p:anim calcmode="lin" valueType="num">
                                      <p:cBhvr>
                                        <p:cTn id="20" dur="250" fill="hold"/>
                                        <p:tgtEl>
                                          <p:spTgt spid="15"/>
                                        </p:tgtEl>
                                        <p:attrNameLst>
                                          <p:attrName>ppt_y</p:attrName>
                                        </p:attrNameLst>
                                      </p:cBhvr>
                                      <p:tavLst>
                                        <p:tav tm="0">
                                          <p:val>
                                            <p:strVal val="#ppt_y+.1"/>
                                          </p:val>
                                        </p:tav>
                                        <p:tav tm="100000">
                                          <p:val>
                                            <p:strVal val="#ppt_y"/>
                                          </p:val>
                                        </p:tav>
                                      </p:tavLst>
                                    </p:anim>
                                  </p:childTnLst>
                                </p:cTn>
                              </p:par>
                              <p:par>
                                <p:cTn id="21" presetID="22" presetClass="entr" presetSubtype="4" fill="hold" nodeType="withEffect">
                                  <p:stCondLst>
                                    <p:cond delay="20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50"/>
                                        <p:tgtEl>
                                          <p:spTgt spid="14"/>
                                        </p:tgtEl>
                                      </p:cBhvr>
                                    </p:animEffect>
                                    <p:anim calcmode="lin" valueType="num">
                                      <p:cBhvr>
                                        <p:cTn id="27" dur="250" fill="hold"/>
                                        <p:tgtEl>
                                          <p:spTgt spid="14"/>
                                        </p:tgtEl>
                                        <p:attrNameLst>
                                          <p:attrName>ppt_x</p:attrName>
                                        </p:attrNameLst>
                                      </p:cBhvr>
                                      <p:tavLst>
                                        <p:tav tm="0">
                                          <p:val>
                                            <p:strVal val="#ppt_x"/>
                                          </p:val>
                                        </p:tav>
                                        <p:tav tm="100000">
                                          <p:val>
                                            <p:strVal val="#ppt_x"/>
                                          </p:val>
                                        </p:tav>
                                      </p:tavLst>
                                    </p:anim>
                                    <p:anim calcmode="lin" valueType="num">
                                      <p:cBhvr>
                                        <p:cTn id="28" dur="250" fill="hold"/>
                                        <p:tgtEl>
                                          <p:spTgt spid="14"/>
                                        </p:tgtEl>
                                        <p:attrNameLst>
                                          <p:attrName>ppt_y</p:attrName>
                                        </p:attrNameLst>
                                      </p:cBhvr>
                                      <p:tavLst>
                                        <p:tav tm="0">
                                          <p:val>
                                            <p:strVal val="#ppt_y+.1"/>
                                          </p:val>
                                        </p:tav>
                                        <p:tav tm="100000">
                                          <p:val>
                                            <p:strVal val="#ppt_y"/>
                                          </p:val>
                                        </p:tav>
                                      </p:tavLst>
                                    </p:anim>
                                  </p:childTnLst>
                                </p:cTn>
                              </p:par>
                              <p:par>
                                <p:cTn id="29" presetID="22" presetClass="entr" presetSubtype="4" fill="hold" nodeType="withEffect">
                                  <p:stCondLst>
                                    <p:cond delay="30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par>
                                <p:cTn id="32" presetID="42" presetClass="entr" presetSubtype="0" fill="hold" grpId="0" nodeType="withEffect">
                                  <p:stCondLst>
                                    <p:cond delay="6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250"/>
                                        <p:tgtEl>
                                          <p:spTgt spid="12"/>
                                        </p:tgtEl>
                                      </p:cBhvr>
                                    </p:animEffect>
                                    <p:anim calcmode="lin" valueType="num">
                                      <p:cBhvr>
                                        <p:cTn id="35" dur="250" fill="hold"/>
                                        <p:tgtEl>
                                          <p:spTgt spid="12"/>
                                        </p:tgtEl>
                                        <p:attrNameLst>
                                          <p:attrName>ppt_x</p:attrName>
                                        </p:attrNameLst>
                                      </p:cBhvr>
                                      <p:tavLst>
                                        <p:tav tm="0">
                                          <p:val>
                                            <p:strVal val="#ppt_x"/>
                                          </p:val>
                                        </p:tav>
                                        <p:tav tm="100000">
                                          <p:val>
                                            <p:strVal val="#ppt_x"/>
                                          </p:val>
                                        </p:tav>
                                      </p:tavLst>
                                    </p:anim>
                                    <p:anim calcmode="lin" valueType="num">
                                      <p:cBhvr>
                                        <p:cTn id="36" dur="250" fill="hold"/>
                                        <p:tgtEl>
                                          <p:spTgt spid="12"/>
                                        </p:tgtEl>
                                        <p:attrNameLst>
                                          <p:attrName>ppt_y</p:attrName>
                                        </p:attrNameLst>
                                      </p:cBhvr>
                                      <p:tavLst>
                                        <p:tav tm="0">
                                          <p:val>
                                            <p:strVal val="#ppt_y+.1"/>
                                          </p:val>
                                        </p:tav>
                                        <p:tav tm="100000">
                                          <p:val>
                                            <p:strVal val="#ppt_y"/>
                                          </p:val>
                                        </p:tav>
                                      </p:tavLst>
                                    </p:anim>
                                  </p:childTnLst>
                                </p:cTn>
                              </p:par>
                              <p:par>
                                <p:cTn id="37" presetID="22" presetClass="entr" presetSubtype="4" fill="hold" nodeType="withEffect">
                                  <p:stCondLst>
                                    <p:cond delay="40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250"/>
                                        <p:tgtEl>
                                          <p:spTgt spid="31"/>
                                        </p:tgtEl>
                                      </p:cBhvr>
                                    </p:animEffect>
                                  </p:childTnLst>
                                </p:cTn>
                              </p:par>
                              <p:par>
                                <p:cTn id="40" presetID="42" presetClass="entr" presetSubtype="0"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250"/>
                                        <p:tgtEl>
                                          <p:spTgt spid="10"/>
                                        </p:tgtEl>
                                      </p:cBhvr>
                                    </p:animEffect>
                                    <p:anim calcmode="lin" valueType="num">
                                      <p:cBhvr>
                                        <p:cTn id="43" dur="250" fill="hold"/>
                                        <p:tgtEl>
                                          <p:spTgt spid="10"/>
                                        </p:tgtEl>
                                        <p:attrNameLst>
                                          <p:attrName>ppt_x</p:attrName>
                                        </p:attrNameLst>
                                      </p:cBhvr>
                                      <p:tavLst>
                                        <p:tav tm="0">
                                          <p:val>
                                            <p:strVal val="#ppt_x"/>
                                          </p:val>
                                        </p:tav>
                                        <p:tav tm="100000">
                                          <p:val>
                                            <p:strVal val="#ppt_x"/>
                                          </p:val>
                                        </p:tav>
                                      </p:tavLst>
                                    </p:anim>
                                    <p:anim calcmode="lin" valueType="num">
                                      <p:cBhvr>
                                        <p:cTn id="44" dur="250" fill="hold"/>
                                        <p:tgtEl>
                                          <p:spTgt spid="10"/>
                                        </p:tgtEl>
                                        <p:attrNameLst>
                                          <p:attrName>ppt_y</p:attrName>
                                        </p:attrNameLst>
                                      </p:cBhvr>
                                      <p:tavLst>
                                        <p:tav tm="0">
                                          <p:val>
                                            <p:strVal val="#ppt_y+.1"/>
                                          </p:val>
                                        </p:tav>
                                        <p:tav tm="100000">
                                          <p:val>
                                            <p:strVal val="#ppt_y"/>
                                          </p:val>
                                        </p:tav>
                                      </p:tavLst>
                                    </p:anim>
                                  </p:childTnLst>
                                </p:cTn>
                              </p:par>
                              <p:par>
                                <p:cTn id="45" presetID="41" presetClass="entr" presetSubtype="0" fill="hold" grpId="0" nodeType="withEffect">
                                  <p:stCondLst>
                                    <p:cond delay="750"/>
                                  </p:stCondLst>
                                  <p:iterate type="lt">
                                    <p:tmPct val="10000"/>
                                  </p:iterate>
                                  <p:childTnLst>
                                    <p:set>
                                      <p:cBhvr>
                                        <p:cTn id="46" dur="1" fill="hold">
                                          <p:stCondLst>
                                            <p:cond delay="0"/>
                                          </p:stCondLst>
                                        </p:cTn>
                                        <p:tgtEl>
                                          <p:spTgt spid="2"/>
                                        </p:tgtEl>
                                        <p:attrNameLst>
                                          <p:attrName>style.visibility</p:attrName>
                                        </p:attrNameLst>
                                      </p:cBhvr>
                                      <p:to>
                                        <p:strVal val="visible"/>
                                      </p:to>
                                    </p:set>
                                    <p:anim calcmode="lin" valueType="num">
                                      <p:cBhvr>
                                        <p:cTn id="4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2"/>
                                        </p:tgtEl>
                                        <p:attrNameLst>
                                          <p:attrName>ppt_y</p:attrName>
                                        </p:attrNameLst>
                                      </p:cBhvr>
                                      <p:tavLst>
                                        <p:tav tm="0">
                                          <p:val>
                                            <p:strVal val="#ppt_y"/>
                                          </p:val>
                                        </p:tav>
                                        <p:tav tm="100000">
                                          <p:val>
                                            <p:strVal val="#ppt_y"/>
                                          </p:val>
                                        </p:tav>
                                      </p:tavLst>
                                    </p:anim>
                                    <p:anim calcmode="lin" valueType="num">
                                      <p:cBhvr>
                                        <p:cTn id="4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2"/>
                                        </p:tgtEl>
                                      </p:cBhvr>
                                    </p:animEffect>
                                  </p:childTnLst>
                                </p:cTn>
                              </p:par>
                              <p:par>
                                <p:cTn id="52" presetID="41" presetClass="entr" presetSubtype="0" fill="hold" grpId="0" nodeType="withEffect">
                                  <p:stCondLst>
                                    <p:cond delay="750"/>
                                  </p:stCondLst>
                                  <p:iterate type="lt">
                                    <p:tmPct val="10000"/>
                                  </p:iterate>
                                  <p:childTnLst>
                                    <p:set>
                                      <p:cBhvr>
                                        <p:cTn id="53" dur="1" fill="hold">
                                          <p:stCondLst>
                                            <p:cond delay="0"/>
                                          </p:stCondLst>
                                        </p:cTn>
                                        <p:tgtEl>
                                          <p:spTgt spid="3"/>
                                        </p:tgtEl>
                                        <p:attrNameLst>
                                          <p:attrName>style.visibility</p:attrName>
                                        </p:attrNameLst>
                                      </p:cBhvr>
                                      <p:to>
                                        <p:strVal val="visible"/>
                                      </p:to>
                                    </p:set>
                                    <p:anim calcmode="lin" valueType="num">
                                      <p:cBhvr>
                                        <p:cTn id="54"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3"/>
                                        </p:tgtEl>
                                        <p:attrNameLst>
                                          <p:attrName>ppt_y</p:attrName>
                                        </p:attrNameLst>
                                      </p:cBhvr>
                                      <p:tavLst>
                                        <p:tav tm="0">
                                          <p:val>
                                            <p:strVal val="#ppt_y"/>
                                          </p:val>
                                        </p:tav>
                                        <p:tav tm="100000">
                                          <p:val>
                                            <p:strVal val="#ppt_y"/>
                                          </p:val>
                                        </p:tav>
                                      </p:tavLst>
                                    </p:anim>
                                    <p:anim calcmode="lin" valueType="num">
                                      <p:cBhvr>
                                        <p:cTn id="56"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3"/>
                                        </p:tgtEl>
                                      </p:cBhvr>
                                    </p:animEffect>
                                  </p:childTnLst>
                                </p:cTn>
                              </p:par>
                              <p:par>
                                <p:cTn id="59" presetID="41" presetClass="entr" presetSubtype="0" fill="hold" grpId="0" nodeType="withEffect">
                                  <p:stCondLst>
                                    <p:cond delay="750"/>
                                  </p:stCondLst>
                                  <p:iterate type="lt">
                                    <p:tmPct val="10000"/>
                                  </p:iterate>
                                  <p:childTnLst>
                                    <p:set>
                                      <p:cBhvr>
                                        <p:cTn id="60" dur="1" fill="hold">
                                          <p:stCondLst>
                                            <p:cond delay="0"/>
                                          </p:stCondLst>
                                        </p:cTn>
                                        <p:tgtEl>
                                          <p:spTgt spid="4"/>
                                        </p:tgtEl>
                                        <p:attrNameLst>
                                          <p:attrName>style.visibility</p:attrName>
                                        </p:attrNameLst>
                                      </p:cBhvr>
                                      <p:to>
                                        <p:strVal val="visible"/>
                                      </p:to>
                                    </p:set>
                                    <p:anim calcmode="lin" valueType="num">
                                      <p:cBhvr>
                                        <p:cTn id="61"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4"/>
                                        </p:tgtEl>
                                        <p:attrNameLst>
                                          <p:attrName>ppt_y</p:attrName>
                                        </p:attrNameLst>
                                      </p:cBhvr>
                                      <p:tavLst>
                                        <p:tav tm="0">
                                          <p:val>
                                            <p:strVal val="#ppt_y"/>
                                          </p:val>
                                        </p:tav>
                                        <p:tav tm="100000">
                                          <p:val>
                                            <p:strVal val="#ppt_y"/>
                                          </p:val>
                                        </p:tav>
                                      </p:tavLst>
                                    </p:anim>
                                    <p:anim calcmode="lin" valueType="num">
                                      <p:cBhvr>
                                        <p:cTn id="63"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4"/>
                                        </p:tgtEl>
                                      </p:cBhvr>
                                    </p:animEffect>
                                  </p:childTnLst>
                                </p:cTn>
                              </p:par>
                              <p:par>
                                <p:cTn id="66" presetID="41" presetClass="entr" presetSubtype="0" fill="hold" grpId="0" nodeType="withEffect">
                                  <p:stCondLst>
                                    <p:cond delay="750"/>
                                  </p:stCondLst>
                                  <p:iterate type="lt">
                                    <p:tmPct val="10000"/>
                                  </p:iterate>
                                  <p:childTnLst>
                                    <p:set>
                                      <p:cBhvr>
                                        <p:cTn id="67" dur="1" fill="hold">
                                          <p:stCondLst>
                                            <p:cond delay="0"/>
                                          </p:stCondLst>
                                        </p:cTn>
                                        <p:tgtEl>
                                          <p:spTgt spid="5"/>
                                        </p:tgtEl>
                                        <p:attrNameLst>
                                          <p:attrName>style.visibility</p:attrName>
                                        </p:attrNameLst>
                                      </p:cBhvr>
                                      <p:to>
                                        <p:strVal val="visible"/>
                                      </p:to>
                                    </p:set>
                                    <p:anim calcmode="lin" valueType="num">
                                      <p:cBhvr>
                                        <p:cTn id="68"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5"/>
                                        </p:tgtEl>
                                        <p:attrNameLst>
                                          <p:attrName>ppt_y</p:attrName>
                                        </p:attrNameLst>
                                      </p:cBhvr>
                                      <p:tavLst>
                                        <p:tav tm="0">
                                          <p:val>
                                            <p:strVal val="#ppt_y"/>
                                          </p:val>
                                        </p:tav>
                                        <p:tav tm="100000">
                                          <p:val>
                                            <p:strVal val="#ppt_y"/>
                                          </p:val>
                                        </p:tav>
                                      </p:tavLst>
                                    </p:anim>
                                    <p:anim calcmode="lin" valueType="num">
                                      <p:cBhvr>
                                        <p:cTn id="70"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5"/>
                                        </p:tgtEl>
                                      </p:cBhvr>
                                    </p:animEffect>
                                  </p:childTnLst>
                                </p:cTn>
                              </p:par>
                              <p:par>
                                <p:cTn id="73" presetID="41" presetClass="entr" presetSubtype="0" fill="hold" grpId="0" nodeType="withEffect">
                                  <p:stCondLst>
                                    <p:cond delay="750"/>
                                  </p:stCondLst>
                                  <p:iterate type="lt">
                                    <p:tmPct val="10000"/>
                                  </p:iterate>
                                  <p:childTnLst>
                                    <p:set>
                                      <p:cBhvr>
                                        <p:cTn id="74" dur="1" fill="hold">
                                          <p:stCondLst>
                                            <p:cond delay="0"/>
                                          </p:stCondLst>
                                        </p:cTn>
                                        <p:tgtEl>
                                          <p:spTgt spid="6"/>
                                        </p:tgtEl>
                                        <p:attrNameLst>
                                          <p:attrName>style.visibility</p:attrName>
                                        </p:attrNameLst>
                                      </p:cBhvr>
                                      <p:to>
                                        <p:strVal val="visible"/>
                                      </p:to>
                                    </p:set>
                                    <p:anim calcmode="lin" valueType="num">
                                      <p:cBhvr>
                                        <p:cTn id="75"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76" dur="250" fill="hold"/>
                                        <p:tgtEl>
                                          <p:spTgt spid="6"/>
                                        </p:tgtEl>
                                        <p:attrNameLst>
                                          <p:attrName>ppt_y</p:attrName>
                                        </p:attrNameLst>
                                      </p:cBhvr>
                                      <p:tavLst>
                                        <p:tav tm="0">
                                          <p:val>
                                            <p:strVal val="#ppt_y"/>
                                          </p:val>
                                        </p:tav>
                                        <p:tav tm="100000">
                                          <p:val>
                                            <p:strVal val="#ppt_y"/>
                                          </p:val>
                                        </p:tav>
                                      </p:tavLst>
                                    </p:anim>
                                    <p:anim calcmode="lin" valueType="num">
                                      <p:cBhvr>
                                        <p:cTn id="77"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78"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79" dur="250" tmFilter="0,0; .5, 1; 1, 1"/>
                                        <p:tgtEl>
                                          <p:spTgt spid="6"/>
                                        </p:tgtEl>
                                      </p:cBhvr>
                                    </p:animEffect>
                                  </p:childTnLst>
                                </p:cTn>
                              </p:par>
                              <p:par>
                                <p:cTn id="80" presetID="41" presetClass="entr" presetSubtype="0" fill="hold" grpId="0" nodeType="withEffect">
                                  <p:stCondLst>
                                    <p:cond delay="75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7"/>
                                        </p:tgtEl>
                                        <p:attrNameLst>
                                          <p:attrName>ppt_y</p:attrName>
                                        </p:attrNameLst>
                                      </p:cBhvr>
                                      <p:tavLst>
                                        <p:tav tm="0">
                                          <p:val>
                                            <p:strVal val="#ppt_y"/>
                                          </p:val>
                                        </p:tav>
                                        <p:tav tm="100000">
                                          <p:val>
                                            <p:strVal val="#ppt_y"/>
                                          </p:val>
                                        </p:tav>
                                      </p:tavLst>
                                    </p:anim>
                                    <p:anim calcmode="lin" valueType="num">
                                      <p:cBhvr>
                                        <p:cTn id="84"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7"/>
                                        </p:tgtEl>
                                      </p:cBhvr>
                                    </p:animEffect>
                                  </p:childTnLst>
                                </p:cTn>
                              </p:par>
                              <p:par>
                                <p:cTn id="87" presetID="41" presetClass="entr" presetSubtype="0" fill="hold" grpId="0" nodeType="withEffect">
                                  <p:stCondLst>
                                    <p:cond delay="750"/>
                                  </p:stCondLst>
                                  <p:iterate type="lt">
                                    <p:tmPct val="10000"/>
                                  </p:iterate>
                                  <p:childTnLst>
                                    <p:set>
                                      <p:cBhvr>
                                        <p:cTn id="88" dur="1" fill="hold">
                                          <p:stCondLst>
                                            <p:cond delay="0"/>
                                          </p:stCondLst>
                                        </p:cTn>
                                        <p:tgtEl>
                                          <p:spTgt spid="8"/>
                                        </p:tgtEl>
                                        <p:attrNameLst>
                                          <p:attrName>style.visibility</p:attrName>
                                        </p:attrNameLst>
                                      </p:cBhvr>
                                      <p:to>
                                        <p:strVal val="visible"/>
                                      </p:to>
                                    </p:set>
                                    <p:anim calcmode="lin" valueType="num">
                                      <p:cBhvr>
                                        <p:cTn id="89"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8"/>
                                        </p:tgtEl>
                                        <p:attrNameLst>
                                          <p:attrName>ppt_y</p:attrName>
                                        </p:attrNameLst>
                                      </p:cBhvr>
                                      <p:tavLst>
                                        <p:tav tm="0">
                                          <p:val>
                                            <p:strVal val="#ppt_y"/>
                                          </p:val>
                                        </p:tav>
                                        <p:tav tm="100000">
                                          <p:val>
                                            <p:strVal val="#ppt_y"/>
                                          </p:val>
                                        </p:tav>
                                      </p:tavLst>
                                    </p:anim>
                                    <p:anim calcmode="lin" valueType="num">
                                      <p:cBhvr>
                                        <p:cTn id="91"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8"/>
                                        </p:tgtEl>
                                      </p:cBhvr>
                                    </p:animEffect>
                                  </p:childTnLst>
                                </p:cTn>
                              </p:par>
                              <p:par>
                                <p:cTn id="94" presetID="41" presetClass="entr" presetSubtype="0" fill="hold" grpId="0" nodeType="withEffect">
                                  <p:stCondLst>
                                    <p:cond delay="750"/>
                                  </p:stCondLst>
                                  <p:iterate type="lt">
                                    <p:tmPct val="10000"/>
                                  </p:iterate>
                                  <p:childTnLst>
                                    <p:set>
                                      <p:cBhvr>
                                        <p:cTn id="95" dur="1" fill="hold">
                                          <p:stCondLst>
                                            <p:cond delay="0"/>
                                          </p:stCondLst>
                                        </p:cTn>
                                        <p:tgtEl>
                                          <p:spTgt spid="9"/>
                                        </p:tgtEl>
                                        <p:attrNameLst>
                                          <p:attrName>style.visibility</p:attrName>
                                        </p:attrNameLst>
                                      </p:cBhvr>
                                      <p:to>
                                        <p:strVal val="visible"/>
                                      </p:to>
                                    </p:set>
                                    <p:anim calcmode="lin" valueType="num">
                                      <p:cBhvr>
                                        <p:cTn id="96"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9"/>
                                        </p:tgtEl>
                                        <p:attrNameLst>
                                          <p:attrName>ppt_y</p:attrName>
                                        </p:attrNameLst>
                                      </p:cBhvr>
                                      <p:tavLst>
                                        <p:tav tm="0">
                                          <p:val>
                                            <p:strVal val="#ppt_y"/>
                                          </p:val>
                                        </p:tav>
                                        <p:tav tm="100000">
                                          <p:val>
                                            <p:strVal val="#ppt_y"/>
                                          </p:val>
                                        </p:tav>
                                      </p:tavLst>
                                    </p:anim>
                                    <p:anim calcmode="lin" valueType="num">
                                      <p:cBhvr>
                                        <p:cTn id="98"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animBg="1"/>
      <p:bldP spid="12" grpId="0" animBg="1"/>
      <p:bldP spid="14" grpId="0" animBg="1"/>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57ba5e9e290a8"/>
          <p:cNvPicPr>
            <a:picLocks noChangeAspect="1"/>
          </p:cNvPicPr>
          <p:nvPr/>
        </p:nvPicPr>
        <p:blipFill rotWithShape="1">
          <a:blip r:embed="rId1"/>
          <a:srcRect t="18958" b="41296"/>
          <a:stretch>
            <a:fillRect/>
          </a:stretch>
        </p:blipFill>
        <p:spPr>
          <a:xfrm>
            <a:off x="-20227" y="0"/>
            <a:ext cx="9154510" cy="2389904"/>
          </a:xfrm>
          <a:prstGeom prst="rect">
            <a:avLst/>
          </a:prstGeom>
        </p:spPr>
      </p:pic>
      <p:sp>
        <p:nvSpPr>
          <p:cNvPr id="2" name="矩形 1"/>
          <p:cNvSpPr/>
          <p:nvPr/>
        </p:nvSpPr>
        <p:spPr>
          <a:xfrm>
            <a:off x="-29943" y="2389904"/>
            <a:ext cx="9173943" cy="1686458"/>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3" name="椭圆 2"/>
          <p:cNvSpPr/>
          <p:nvPr/>
        </p:nvSpPr>
        <p:spPr>
          <a:xfrm>
            <a:off x="4093135" y="1727851"/>
            <a:ext cx="1253314" cy="1253314"/>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endParaRPr>
          </a:p>
        </p:txBody>
      </p:sp>
      <p:sp>
        <p:nvSpPr>
          <p:cNvPr id="5" name="文本框 4"/>
          <p:cNvSpPr txBox="1"/>
          <p:nvPr/>
        </p:nvSpPr>
        <p:spPr>
          <a:xfrm>
            <a:off x="4121105" y="1999822"/>
            <a:ext cx="1140056" cy="784830"/>
          </a:xfrm>
          <a:prstGeom prst="rect">
            <a:avLst/>
          </a:prstGeom>
          <a:noFill/>
        </p:spPr>
        <p:txBody>
          <a:bodyPr wrap="none" rtlCol="0">
            <a:spAutoFit/>
            <a:scene3d>
              <a:camera prst="orthographicFront"/>
              <a:lightRig rig="threePt" dir="t"/>
            </a:scene3d>
            <a:sp3d contourW="12700"/>
          </a:bodyPr>
          <a:lstStyle>
            <a:defPPr>
              <a:defRPr lang="zh-CN"/>
            </a:defPPr>
            <a:lvl1pPr>
              <a:defRPr sz="4800" b="1">
                <a:solidFill>
                  <a:srgbClr val="0070C0"/>
                </a:solidFill>
                <a:latin typeface="+mj-ea"/>
                <a:ea typeface="+mj-ea"/>
              </a:defRPr>
            </a:lvl1pPr>
          </a:lstStyle>
          <a:p>
            <a:r>
              <a:rPr lang="en-US" altLang="zh-CN" sz="4500" b="0" i="1" dirty="0">
                <a:solidFill>
                  <a:schemeClr val="accent1"/>
                </a:solidFill>
                <a:latin typeface="Agency FB" panose="020B0503020202020204" pitchFamily="34" charset="0"/>
              </a:rPr>
              <a:t>LOGO</a:t>
            </a:r>
            <a:endParaRPr lang="zh-CN" altLang="en-US" sz="4500" b="0" i="1" dirty="0">
              <a:solidFill>
                <a:schemeClr val="accent1"/>
              </a:solidFill>
              <a:latin typeface="Agency FB" panose="020B0503020202020204" pitchFamily="34" charset="0"/>
            </a:endParaRPr>
          </a:p>
        </p:txBody>
      </p:sp>
      <p:sp>
        <p:nvSpPr>
          <p:cNvPr id="6" name="文本框 5"/>
          <p:cNvSpPr txBox="1"/>
          <p:nvPr/>
        </p:nvSpPr>
        <p:spPr>
          <a:xfrm>
            <a:off x="374073" y="3232596"/>
            <a:ext cx="8366760" cy="923330"/>
          </a:xfrm>
          <a:prstGeom prst="rect">
            <a:avLst/>
          </a:prstGeom>
          <a:noFill/>
        </p:spPr>
        <p:txBody>
          <a:bodyPr wrap="square" rtlCol="0">
            <a:spAutoFit/>
            <a:scene3d>
              <a:camera prst="orthographicFront"/>
              <a:lightRig rig="threePt" dir="t"/>
            </a:scene3d>
            <a:sp3d contourW="12700"/>
          </a:bodyPr>
          <a:lstStyle/>
          <a:p>
            <a:pPr algn="dist"/>
            <a:r>
              <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rPr>
              <a:t>演讲完毕 谢谢您的观看</a:t>
            </a:r>
            <a:endPar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374073" y="4151179"/>
            <a:ext cx="8366760" cy="408060"/>
          </a:xfrm>
          <a:prstGeom prst="rect">
            <a:avLst/>
          </a:prstGeom>
          <a:noFill/>
        </p:spPr>
        <p:txBody>
          <a:bodyPr wrap="square" rtlCol="0">
            <a:spAutoFit/>
            <a:scene3d>
              <a:camera prst="orthographicFront"/>
              <a:lightRig rig="threePt" dir="t"/>
            </a:scene3d>
            <a:sp3d contourW="12700"/>
          </a:bodyPr>
          <a:lstStyle/>
          <a:p>
            <a:pPr algn="dist">
              <a:lnSpc>
                <a:spcPct val="114000"/>
              </a:lnSpc>
            </a:pPr>
            <a:r>
              <a:rPr lang="en-US" altLang="zh-CN" sz="900" dirty="0">
                <a:solidFill>
                  <a:schemeClr val="tx1">
                    <a:lumMod val="75000"/>
                    <a:lumOff val="25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900" dirty="0" err="1">
                <a:solidFill>
                  <a:schemeClr val="tx1">
                    <a:lumMod val="75000"/>
                    <a:lumOff val="25000"/>
                  </a:schemeClr>
                </a:solidFill>
                <a:latin typeface="Century Gothic" panose="020B0502020202020204" pitchFamily="34" charset="0"/>
                <a:ea typeface="+mj-ea"/>
              </a:rPr>
              <a:t>field</a:t>
            </a:r>
            <a:r>
              <a:rPr lang="en-US" altLang="zh-CN" sz="900" dirty="0" err="1">
                <a:solidFill>
                  <a:schemeClr val="tx1">
                    <a:lumMod val="75000"/>
                    <a:lumOff val="25000"/>
                  </a:schemeClr>
                </a:solidFill>
                <a:latin typeface="Century Gothic" panose="020B0502020202020204" pitchFamily="34" charset="0"/>
              </a:rPr>
              <a:t>The</a:t>
            </a:r>
            <a:r>
              <a:rPr lang="en-US" altLang="zh-CN" sz="900" dirty="0">
                <a:solidFill>
                  <a:schemeClr val="tx1">
                    <a:lumMod val="75000"/>
                    <a:lumOff val="25000"/>
                  </a:schemeClr>
                </a:solidFill>
                <a:latin typeface="Century Gothic" panose="020B0502020202020204" pitchFamily="34" charset="0"/>
              </a:rPr>
              <a:t> user can demonstrate on a projector or computer, or print the presentation and make it into a film to be used in a wider field</a:t>
            </a:r>
            <a:endParaRPr lang="en-US" altLang="zh-CN" sz="900" dirty="0">
              <a:solidFill>
                <a:schemeClr val="tx1">
                  <a:lumMod val="75000"/>
                  <a:lumOff val="25000"/>
                </a:schemeClr>
              </a:solidFill>
              <a:latin typeface="Century Gothic" panose="020B0502020202020204" pitchFamily="34" charset="0"/>
            </a:endParaRPr>
          </a:p>
        </p:txBody>
      </p:sp>
      <p:sp>
        <p:nvSpPr>
          <p:cNvPr id="8" name="椭圆 7"/>
          <p:cNvSpPr/>
          <p:nvPr/>
        </p:nvSpPr>
        <p:spPr>
          <a:xfrm>
            <a:off x="4565539" y="4719764"/>
            <a:ext cx="206624" cy="206624"/>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文本框 10"/>
          <p:cNvSpPr txBox="1"/>
          <p:nvPr/>
        </p:nvSpPr>
        <p:spPr>
          <a:xfrm>
            <a:off x="573578" y="3012670"/>
            <a:ext cx="8055033" cy="276551"/>
          </a:xfrm>
          <a:prstGeom prst="rect">
            <a:avLst/>
          </a:prstGeom>
          <a:noFill/>
        </p:spPr>
        <p:txBody>
          <a:bodyPr wrap="square" rtlCol="0">
            <a:spAutoFit/>
            <a:scene3d>
              <a:camera prst="orthographicFront"/>
              <a:lightRig rig="threePt" dir="t"/>
            </a:scene3d>
            <a:sp3d contourW="12700"/>
          </a:bodyPr>
          <a:lstStyle/>
          <a:p>
            <a:pPr algn="dist">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endParaRPr lang="en-US" altLang="zh-CN" sz="1050" dirty="0">
              <a:solidFill>
                <a:schemeClr val="tx1">
                  <a:lumMod val="75000"/>
                  <a:lumOff val="25000"/>
                </a:schemeClr>
              </a:solidFill>
              <a:latin typeface="Century Gothic" panose="020B0502020202020204" pitchFamily="34" charset="0"/>
              <a:ea typeface="+mj-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7"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900" decel="100000" fill="hold"/>
                                        <p:tgtEl>
                                          <p:spTgt spid="8"/>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11" grpId="0"/>
    </p:bldLst>
  </p:timing>
</p:sld>
</file>

<file path=ppt/tags/tag1.xml><?xml version="1.0" encoding="utf-8"?>
<p:tagLst xmlns:p="http://schemas.openxmlformats.org/presentationml/2006/main">
  <p:tag name="ISLIDE.DIAGRAM" val="4de8c215-4c0f-4ba9-b0ad-9a86285734bc"/>
</p:tagLst>
</file>

<file path=ppt/tags/tag2.xml><?xml version="1.0" encoding="utf-8"?>
<p:tagLst xmlns:p="http://schemas.openxmlformats.org/presentationml/2006/main">
  <p:tag name="TIMING" val="|1.7"/>
</p:tagLst>
</file>

<file path=ppt/tags/tag3.xml><?xml version="1.0" encoding="utf-8"?>
<p:tagLst xmlns:p="http://schemas.openxmlformats.org/presentationml/2006/main">
  <p:tag name="ISLIDE.DIAGRAM" val="f027321b-e93e-4907-a2ef-b9e91ff82059"/>
</p:tagLst>
</file>

<file path=ppt/tags/tag4.xml><?xml version="1.0" encoding="utf-8"?>
<p:tagLst xmlns:p="http://schemas.openxmlformats.org/presentationml/2006/main">
  <p:tag name="ISLIDE.DIAGRAM" val="8a154d56-973d-4ed7-9a33-cd5e8bcf2ea3"/>
</p:tagLst>
</file>

<file path=ppt/tags/tag5.xml><?xml version="1.0" encoding="utf-8"?>
<p:tagLst xmlns:p="http://schemas.openxmlformats.org/presentationml/2006/main">
  <p:tag name="ISLIDE.DIAGRAM" val="be5420e5-6686-4266-b588-b5e3cb0cf827"/>
</p:tagLst>
</file>

<file path=ppt/tags/tag6.xml><?xml version="1.0" encoding="utf-8"?>
<p:tagLst xmlns:p="http://schemas.openxmlformats.org/presentationml/2006/main">
  <p:tag name="ISPRING_PRESENTATION_TITLE" val="第一PPT模板网-WWW.1PPT.COM"/>
</p:tagLst>
</file>

<file path=ppt/theme/theme1.xml><?xml version="1.0" encoding="utf-8"?>
<a:theme xmlns:a="http://schemas.openxmlformats.org/drawingml/2006/main" name="www.ppt.cn">
  <a:themeElements>
    <a:clrScheme name="自定义 1884">
      <a:dk1>
        <a:sysClr val="windowText" lastClr="000000"/>
      </a:dk1>
      <a:lt1>
        <a:sysClr val="window" lastClr="FFFFFF"/>
      </a:lt1>
      <a:dk2>
        <a:srgbClr val="1F497D"/>
      </a:dk2>
      <a:lt2>
        <a:srgbClr val="EEECE1"/>
      </a:lt2>
      <a:accent1>
        <a:srgbClr val="579872"/>
      </a:accent1>
      <a:accent2>
        <a:srgbClr val="84AB35"/>
      </a:accent2>
      <a:accent3>
        <a:srgbClr val="579872"/>
      </a:accent3>
      <a:accent4>
        <a:srgbClr val="84AB35"/>
      </a:accent4>
      <a:accent5>
        <a:srgbClr val="579872"/>
      </a:accent5>
      <a:accent6>
        <a:srgbClr val="84AB3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3321</Words>
  <Application>WPS 演示</Application>
  <PresentationFormat>全屏显示(16:9)</PresentationFormat>
  <Paragraphs>344</Paragraphs>
  <Slides>24</Slides>
  <Notes>18</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Arial</vt:lpstr>
      <vt:lpstr>宋体</vt:lpstr>
      <vt:lpstr>Wingdings</vt:lpstr>
      <vt:lpstr>微软雅黑</vt:lpstr>
      <vt:lpstr>Agency FB</vt:lpstr>
      <vt:lpstr>Century Gothic</vt:lpstr>
      <vt:lpstr>Impact</vt:lpstr>
      <vt:lpstr>Akzidenz-Grotesk BQ Condensed</vt:lpstr>
      <vt:lpstr>Segoe Print</vt:lpstr>
      <vt:lpstr>Calibri</vt:lpstr>
      <vt:lpstr>Arial Unicode MS</vt:lpstr>
      <vt:lpstr>汉仪菱心体简</vt:lpstr>
      <vt:lpstr>Bebas Neue</vt:lpstr>
      <vt:lpstr>Gill Sans</vt:lpstr>
      <vt:lpstr>Lato Light</vt:lpstr>
      <vt:lpstr>Gill Sans MT</vt:lpstr>
      <vt:lpstr>www.ppt.cn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拉普耶鲁</cp:lastModifiedBy>
  <cp:revision>2</cp:revision>
  <dcterms:created xsi:type="dcterms:W3CDTF">2015-12-11T17:46:00Z</dcterms:created>
  <dcterms:modified xsi:type="dcterms:W3CDTF">2020-08-04T06:24:34Z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