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8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3" r:id="rId19"/>
    <p:sldId id="272" r:id="rId20"/>
    <p:sldId id="274" r:id="rId21"/>
    <p:sldId id="275" r:id="rId22"/>
    <p:sldId id="276" r:id="rId23"/>
    <p:sldId id="277" r:id="rId24"/>
    <p:sldId id="280" r:id="rId25"/>
  </p:sldIdLst>
  <p:sldSz cx="12192000" cy="6858000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2D2D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AA779-7217-4119-AE86-4B16939DC9E2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66009-70C4-4ED6-8D14-5CD9CDA7D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539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8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758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716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1303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84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375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020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499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456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761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642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875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070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086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9959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0207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19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959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746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7576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5104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96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65225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466009-70C4-4ED6-8D14-5CD9CDA7D17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505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alphaModFix amt="59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jpe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39291" y="1959763"/>
            <a:ext cx="81568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物业公司岗位职责</a:t>
            </a:r>
            <a:r>
              <a:rPr lang="en-US" altLang="zh-CN" sz="4400" dirty="0" err="1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模板</a:t>
            </a:r>
          </a:p>
        </p:txBody>
      </p:sp>
      <p:grpSp>
        <p:nvGrpSpPr>
          <p:cNvPr id="2" name="组合 9"/>
          <p:cNvGrpSpPr/>
          <p:nvPr/>
        </p:nvGrpSpPr>
        <p:grpSpPr>
          <a:xfrm>
            <a:off x="-22225" y="5027330"/>
            <a:ext cx="12192000" cy="1830670"/>
            <a:chOff x="0" y="5027330"/>
            <a:chExt cx="12192000" cy="1830670"/>
          </a:xfrm>
        </p:grpSpPr>
        <p:sp>
          <p:nvSpPr>
            <p:cNvPr id="8" name="矩形 7"/>
            <p:cNvSpPr/>
            <p:nvPr/>
          </p:nvSpPr>
          <p:spPr>
            <a:xfrm>
              <a:off x="0" y="5554133"/>
              <a:ext cx="12192000" cy="13038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5620080" y="5027330"/>
              <a:ext cx="906485" cy="658799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任意多边形: 形状 20"/>
          <p:cNvSpPr/>
          <p:nvPr/>
        </p:nvSpPr>
        <p:spPr>
          <a:xfrm>
            <a:off x="4001087" y="3417934"/>
            <a:ext cx="4214671" cy="485641"/>
          </a:xfrm>
          <a:custGeom>
            <a:avLst/>
            <a:gdLst>
              <a:gd name="connsiteX0" fmla="*/ 3883435 w 4214671"/>
              <a:gd name="connsiteY0" fmla="*/ 0 h 485641"/>
              <a:gd name="connsiteX1" fmla="*/ 4214671 w 4214671"/>
              <a:gd name="connsiteY1" fmla="*/ 242821 h 485641"/>
              <a:gd name="connsiteX2" fmla="*/ 3883435 w 4214671"/>
              <a:gd name="connsiteY2" fmla="*/ 485641 h 485641"/>
              <a:gd name="connsiteX3" fmla="*/ 3845102 w 4214671"/>
              <a:gd name="connsiteY3" fmla="*/ 457540 h 485641"/>
              <a:gd name="connsiteX4" fmla="*/ 352435 w 4214671"/>
              <a:gd name="connsiteY4" fmla="*/ 457540 h 485641"/>
              <a:gd name="connsiteX5" fmla="*/ 331237 w 4214671"/>
              <a:gd name="connsiteY5" fmla="*/ 472468 h 485641"/>
              <a:gd name="connsiteX6" fmla="*/ 0 w 4214671"/>
              <a:gd name="connsiteY6" fmla="*/ 239203 h 485641"/>
              <a:gd name="connsiteX7" fmla="*/ 331237 w 4214671"/>
              <a:gd name="connsiteY7" fmla="*/ 5937 h 485641"/>
              <a:gd name="connsiteX8" fmla="*/ 352436 w 4214671"/>
              <a:gd name="connsiteY8" fmla="*/ 20866 h 485641"/>
              <a:gd name="connsiteX9" fmla="*/ 3854972 w 4214671"/>
              <a:gd name="connsiteY9" fmla="*/ 20866 h 485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14671" h="485641">
                <a:moveTo>
                  <a:pt x="3883435" y="0"/>
                </a:moveTo>
                <a:lnTo>
                  <a:pt x="4214671" y="242821"/>
                </a:lnTo>
                <a:lnTo>
                  <a:pt x="3883435" y="485641"/>
                </a:lnTo>
                <a:lnTo>
                  <a:pt x="3845102" y="457540"/>
                </a:lnTo>
                <a:lnTo>
                  <a:pt x="352435" y="457540"/>
                </a:lnTo>
                <a:lnTo>
                  <a:pt x="331237" y="472468"/>
                </a:lnTo>
                <a:lnTo>
                  <a:pt x="0" y="239203"/>
                </a:lnTo>
                <a:lnTo>
                  <a:pt x="331237" y="5937"/>
                </a:lnTo>
                <a:lnTo>
                  <a:pt x="352436" y="20866"/>
                </a:lnTo>
                <a:lnTo>
                  <a:pt x="3854972" y="20866"/>
                </a:lnTo>
                <a:close/>
              </a:path>
            </a:pathLst>
          </a:custGeom>
          <a:solidFill>
            <a:srgbClr val="B32223"/>
          </a:solidFill>
          <a:ln>
            <a:solidFill>
              <a:srgbClr val="B42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31"/>
          <p:cNvGrpSpPr/>
          <p:nvPr/>
        </p:nvGrpSpPr>
        <p:grpSpPr>
          <a:xfrm>
            <a:off x="5530832" y="172949"/>
            <a:ext cx="1084983" cy="1242037"/>
            <a:chOff x="5497301" y="359613"/>
            <a:chExt cx="1316038" cy="1506538"/>
          </a:xfrm>
        </p:grpSpPr>
        <p:grpSp>
          <p:nvGrpSpPr>
            <p:cNvPr id="4" name="组合 27"/>
            <p:cNvGrpSpPr/>
            <p:nvPr/>
          </p:nvGrpSpPr>
          <p:grpSpPr>
            <a:xfrm>
              <a:off x="5497301" y="359613"/>
              <a:ext cx="1316038" cy="1506538"/>
              <a:chOff x="5376862" y="179492"/>
              <a:chExt cx="1316038" cy="1506538"/>
            </a:xfrm>
          </p:grpSpPr>
          <p:sp>
            <p:nvSpPr>
              <p:cNvPr id="30" name="Freeform 11"/>
              <p:cNvSpPr/>
              <p:nvPr/>
            </p:nvSpPr>
            <p:spPr bwMode="auto">
              <a:xfrm>
                <a:off x="5376862" y="179492"/>
                <a:ext cx="1316038" cy="1506538"/>
              </a:xfrm>
              <a:custGeom>
                <a:avLst/>
                <a:gdLst>
                  <a:gd name="T0" fmla="*/ 860 w 1620"/>
                  <a:gd name="T1" fmla="*/ 21 h 1851"/>
                  <a:gd name="T2" fmla="*/ 1214 w 1620"/>
                  <a:gd name="T3" fmla="*/ 225 h 1851"/>
                  <a:gd name="T4" fmla="*/ 1572 w 1620"/>
                  <a:gd name="T5" fmla="*/ 432 h 1851"/>
                  <a:gd name="T6" fmla="*/ 1618 w 1620"/>
                  <a:gd name="T7" fmla="*/ 516 h 1851"/>
                  <a:gd name="T8" fmla="*/ 1618 w 1620"/>
                  <a:gd name="T9" fmla="*/ 925 h 1851"/>
                  <a:gd name="T10" fmla="*/ 1618 w 1620"/>
                  <a:gd name="T11" fmla="*/ 1338 h 1851"/>
                  <a:gd name="T12" fmla="*/ 1569 w 1620"/>
                  <a:gd name="T13" fmla="*/ 1421 h 1851"/>
                  <a:gd name="T14" fmla="*/ 1214 w 1620"/>
                  <a:gd name="T15" fmla="*/ 1626 h 1851"/>
                  <a:gd name="T16" fmla="*/ 857 w 1620"/>
                  <a:gd name="T17" fmla="*/ 1832 h 1851"/>
                  <a:gd name="T18" fmla="*/ 760 w 1620"/>
                  <a:gd name="T19" fmla="*/ 1830 h 1851"/>
                  <a:gd name="T20" fmla="*/ 406 w 1620"/>
                  <a:gd name="T21" fmla="*/ 1626 h 1851"/>
                  <a:gd name="T22" fmla="*/ 48 w 1620"/>
                  <a:gd name="T23" fmla="*/ 1419 h 1851"/>
                  <a:gd name="T24" fmla="*/ 2 w 1620"/>
                  <a:gd name="T25" fmla="*/ 1335 h 1851"/>
                  <a:gd name="T26" fmla="*/ 2 w 1620"/>
                  <a:gd name="T27" fmla="*/ 925 h 1851"/>
                  <a:gd name="T28" fmla="*/ 2 w 1620"/>
                  <a:gd name="T29" fmla="*/ 513 h 1851"/>
                  <a:gd name="T30" fmla="*/ 51 w 1620"/>
                  <a:gd name="T31" fmla="*/ 430 h 1851"/>
                  <a:gd name="T32" fmla="*/ 406 w 1620"/>
                  <a:gd name="T33" fmla="*/ 225 h 1851"/>
                  <a:gd name="T34" fmla="*/ 763 w 1620"/>
                  <a:gd name="T35" fmla="*/ 19 h 1851"/>
                  <a:gd name="T36" fmla="*/ 860 w 1620"/>
                  <a:gd name="T37" fmla="*/ 21 h 1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20" h="1851">
                    <a:moveTo>
                      <a:pt x="860" y="21"/>
                    </a:moveTo>
                    <a:lnTo>
                      <a:pt x="1214" y="225"/>
                    </a:lnTo>
                    <a:cubicBezTo>
                      <a:pt x="1333" y="294"/>
                      <a:pt x="1452" y="363"/>
                      <a:pt x="1572" y="432"/>
                    </a:cubicBezTo>
                    <a:cubicBezTo>
                      <a:pt x="1603" y="448"/>
                      <a:pt x="1617" y="478"/>
                      <a:pt x="1618" y="516"/>
                    </a:cubicBezTo>
                    <a:lnTo>
                      <a:pt x="1618" y="925"/>
                    </a:lnTo>
                    <a:cubicBezTo>
                      <a:pt x="1618" y="1063"/>
                      <a:pt x="1618" y="1201"/>
                      <a:pt x="1618" y="1338"/>
                    </a:cubicBezTo>
                    <a:cubicBezTo>
                      <a:pt x="1620" y="1374"/>
                      <a:pt x="1601" y="1400"/>
                      <a:pt x="1569" y="1421"/>
                    </a:cubicBezTo>
                    <a:lnTo>
                      <a:pt x="1214" y="1626"/>
                    </a:lnTo>
                    <a:cubicBezTo>
                      <a:pt x="1095" y="1694"/>
                      <a:pt x="976" y="1763"/>
                      <a:pt x="857" y="1832"/>
                    </a:cubicBezTo>
                    <a:cubicBezTo>
                      <a:pt x="827" y="1851"/>
                      <a:pt x="794" y="1848"/>
                      <a:pt x="760" y="1830"/>
                    </a:cubicBezTo>
                    <a:lnTo>
                      <a:pt x="406" y="1626"/>
                    </a:lnTo>
                    <a:cubicBezTo>
                      <a:pt x="287" y="1557"/>
                      <a:pt x="168" y="1488"/>
                      <a:pt x="48" y="1419"/>
                    </a:cubicBezTo>
                    <a:cubicBezTo>
                      <a:pt x="17" y="1402"/>
                      <a:pt x="3" y="1373"/>
                      <a:pt x="2" y="1335"/>
                    </a:cubicBezTo>
                    <a:lnTo>
                      <a:pt x="2" y="925"/>
                    </a:lnTo>
                    <a:cubicBezTo>
                      <a:pt x="2" y="788"/>
                      <a:pt x="2" y="650"/>
                      <a:pt x="2" y="513"/>
                    </a:cubicBezTo>
                    <a:cubicBezTo>
                      <a:pt x="0" y="477"/>
                      <a:pt x="19" y="451"/>
                      <a:pt x="51" y="430"/>
                    </a:cubicBezTo>
                    <a:lnTo>
                      <a:pt x="406" y="225"/>
                    </a:lnTo>
                    <a:cubicBezTo>
                      <a:pt x="525" y="157"/>
                      <a:pt x="644" y="88"/>
                      <a:pt x="763" y="19"/>
                    </a:cubicBezTo>
                    <a:cubicBezTo>
                      <a:pt x="793" y="0"/>
                      <a:pt x="826" y="3"/>
                      <a:pt x="860" y="2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0">
                    <a:schemeClr val="bg1"/>
                  </a:gs>
                  <a:gs pos="4000">
                    <a:srgbClr val="B32223"/>
                  </a:gs>
                </a:gsLst>
                <a:lin ang="16200000" scaled="1"/>
              </a:gradFill>
              <a:ln w="9525">
                <a:noFill/>
                <a:round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latin typeface="+mn-lt"/>
                  <a:ea typeface="+mn-ea"/>
                  <a:cs typeface="+mn-ea"/>
                </a:endParaRPr>
              </a:p>
            </p:txBody>
          </p:sp>
          <p:sp>
            <p:nvSpPr>
              <p:cNvPr id="31" name="Freeform 12"/>
              <p:cNvSpPr/>
              <p:nvPr/>
            </p:nvSpPr>
            <p:spPr bwMode="auto">
              <a:xfrm>
                <a:off x="5441156" y="248549"/>
                <a:ext cx="1187450" cy="1368425"/>
              </a:xfrm>
              <a:custGeom>
                <a:avLst/>
                <a:gdLst>
                  <a:gd name="T0" fmla="*/ 755 w 1460"/>
                  <a:gd name="T1" fmla="*/ 12 h 1681"/>
                  <a:gd name="T2" fmla="*/ 710 w 1460"/>
                  <a:gd name="T3" fmla="*/ 9 h 1681"/>
                  <a:gd name="T4" fmla="*/ 709 w 1460"/>
                  <a:gd name="T5" fmla="*/ 10 h 1681"/>
                  <a:gd name="T6" fmla="*/ 365 w 1460"/>
                  <a:gd name="T7" fmla="*/ 208 h 1681"/>
                  <a:gd name="T8" fmla="*/ 25 w 1460"/>
                  <a:gd name="T9" fmla="*/ 405 h 1681"/>
                  <a:gd name="T10" fmla="*/ 0 w 1460"/>
                  <a:gd name="T11" fmla="*/ 442 h 1681"/>
                  <a:gd name="T12" fmla="*/ 0 w 1460"/>
                  <a:gd name="T13" fmla="*/ 444 h 1681"/>
                  <a:gd name="T14" fmla="*/ 0 w 1460"/>
                  <a:gd name="T15" fmla="*/ 840 h 1681"/>
                  <a:gd name="T16" fmla="*/ 0 w 1460"/>
                  <a:gd name="T17" fmla="*/ 1233 h 1681"/>
                  <a:gd name="T18" fmla="*/ 20 w 1460"/>
                  <a:gd name="T19" fmla="*/ 1273 h 1681"/>
                  <a:gd name="T20" fmla="*/ 21 w 1460"/>
                  <a:gd name="T21" fmla="*/ 1274 h 1681"/>
                  <a:gd name="T22" fmla="*/ 365 w 1460"/>
                  <a:gd name="T23" fmla="*/ 1472 h 1681"/>
                  <a:gd name="T24" fmla="*/ 705 w 1460"/>
                  <a:gd name="T25" fmla="*/ 1669 h 1681"/>
                  <a:gd name="T26" fmla="*/ 750 w 1460"/>
                  <a:gd name="T27" fmla="*/ 1672 h 1681"/>
                  <a:gd name="T28" fmla="*/ 751 w 1460"/>
                  <a:gd name="T29" fmla="*/ 1671 h 1681"/>
                  <a:gd name="T30" fmla="*/ 1095 w 1460"/>
                  <a:gd name="T31" fmla="*/ 1472 h 1681"/>
                  <a:gd name="T32" fmla="*/ 1435 w 1460"/>
                  <a:gd name="T33" fmla="*/ 1276 h 1681"/>
                  <a:gd name="T34" fmla="*/ 1460 w 1460"/>
                  <a:gd name="T35" fmla="*/ 1239 h 1681"/>
                  <a:gd name="T36" fmla="*/ 1460 w 1460"/>
                  <a:gd name="T37" fmla="*/ 1237 h 1681"/>
                  <a:gd name="T38" fmla="*/ 1460 w 1460"/>
                  <a:gd name="T39" fmla="*/ 840 h 1681"/>
                  <a:gd name="T40" fmla="*/ 1460 w 1460"/>
                  <a:gd name="T41" fmla="*/ 448 h 1681"/>
                  <a:gd name="T42" fmla="*/ 1440 w 1460"/>
                  <a:gd name="T43" fmla="*/ 408 h 1681"/>
                  <a:gd name="T44" fmla="*/ 1439 w 1460"/>
                  <a:gd name="T45" fmla="*/ 407 h 1681"/>
                  <a:gd name="T46" fmla="*/ 1095 w 1460"/>
                  <a:gd name="T47" fmla="*/ 208 h 1681"/>
                  <a:gd name="T48" fmla="*/ 755 w 1460"/>
                  <a:gd name="T49" fmla="*/ 12 h 1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60" h="1681">
                    <a:moveTo>
                      <a:pt x="755" y="12"/>
                    </a:moveTo>
                    <a:cubicBezTo>
                      <a:pt x="740" y="4"/>
                      <a:pt x="725" y="0"/>
                      <a:pt x="710" y="9"/>
                    </a:cubicBezTo>
                    <a:lnTo>
                      <a:pt x="709" y="10"/>
                    </a:lnTo>
                    <a:cubicBezTo>
                      <a:pt x="594" y="76"/>
                      <a:pt x="480" y="142"/>
                      <a:pt x="365" y="208"/>
                    </a:cubicBezTo>
                    <a:lnTo>
                      <a:pt x="25" y="405"/>
                    </a:lnTo>
                    <a:cubicBezTo>
                      <a:pt x="11" y="414"/>
                      <a:pt x="0" y="424"/>
                      <a:pt x="0" y="442"/>
                    </a:cubicBezTo>
                    <a:lnTo>
                      <a:pt x="0" y="444"/>
                    </a:lnTo>
                    <a:cubicBezTo>
                      <a:pt x="0" y="576"/>
                      <a:pt x="0" y="708"/>
                      <a:pt x="0" y="840"/>
                    </a:cubicBezTo>
                    <a:lnTo>
                      <a:pt x="0" y="1233"/>
                    </a:lnTo>
                    <a:cubicBezTo>
                      <a:pt x="1" y="1250"/>
                      <a:pt x="4" y="1265"/>
                      <a:pt x="20" y="1273"/>
                    </a:cubicBezTo>
                    <a:lnTo>
                      <a:pt x="21" y="1274"/>
                    </a:lnTo>
                    <a:cubicBezTo>
                      <a:pt x="136" y="1340"/>
                      <a:pt x="251" y="1406"/>
                      <a:pt x="365" y="1472"/>
                    </a:cubicBezTo>
                    <a:lnTo>
                      <a:pt x="705" y="1669"/>
                    </a:lnTo>
                    <a:cubicBezTo>
                      <a:pt x="720" y="1677"/>
                      <a:pt x="735" y="1681"/>
                      <a:pt x="750" y="1672"/>
                    </a:cubicBezTo>
                    <a:lnTo>
                      <a:pt x="751" y="1671"/>
                    </a:lnTo>
                    <a:cubicBezTo>
                      <a:pt x="866" y="1605"/>
                      <a:pt x="980" y="1539"/>
                      <a:pt x="1095" y="1472"/>
                    </a:cubicBezTo>
                    <a:lnTo>
                      <a:pt x="1435" y="1276"/>
                    </a:lnTo>
                    <a:cubicBezTo>
                      <a:pt x="1449" y="1267"/>
                      <a:pt x="1460" y="1257"/>
                      <a:pt x="1460" y="1239"/>
                    </a:cubicBezTo>
                    <a:lnTo>
                      <a:pt x="1460" y="1237"/>
                    </a:lnTo>
                    <a:cubicBezTo>
                      <a:pt x="1460" y="1105"/>
                      <a:pt x="1460" y="973"/>
                      <a:pt x="1460" y="840"/>
                    </a:cubicBezTo>
                    <a:lnTo>
                      <a:pt x="1460" y="448"/>
                    </a:lnTo>
                    <a:cubicBezTo>
                      <a:pt x="1459" y="431"/>
                      <a:pt x="1456" y="416"/>
                      <a:pt x="1440" y="408"/>
                    </a:cubicBezTo>
                    <a:lnTo>
                      <a:pt x="1439" y="407"/>
                    </a:lnTo>
                    <a:cubicBezTo>
                      <a:pt x="1324" y="341"/>
                      <a:pt x="1210" y="275"/>
                      <a:pt x="1095" y="208"/>
                    </a:cubicBezTo>
                    <a:lnTo>
                      <a:pt x="755" y="12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miter lim="800000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lt"/>
                  <a:ea typeface="+mn-ea"/>
                  <a:cs typeface="+mn-ea"/>
                </a:endParaRPr>
              </a:p>
            </p:txBody>
          </p:sp>
        </p:grp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5701229" y="770596"/>
              <a:ext cx="814388" cy="639763"/>
            </a:xfrm>
            <a:custGeom>
              <a:avLst/>
              <a:gdLst>
                <a:gd name="T0" fmla="*/ 369 w 1002"/>
                <a:gd name="T1" fmla="*/ 398 h 785"/>
                <a:gd name="T2" fmla="*/ 512 w 1002"/>
                <a:gd name="T3" fmla="*/ 324 h 785"/>
                <a:gd name="T4" fmla="*/ 780 w 1002"/>
                <a:gd name="T5" fmla="*/ 279 h 785"/>
                <a:gd name="T6" fmla="*/ 854 w 1002"/>
                <a:gd name="T7" fmla="*/ 169 h 785"/>
                <a:gd name="T8" fmla="*/ 745 w 1002"/>
                <a:gd name="T9" fmla="*/ 244 h 785"/>
                <a:gd name="T10" fmla="*/ 511 w 1002"/>
                <a:gd name="T11" fmla="*/ 255 h 785"/>
                <a:gd name="T12" fmla="*/ 1002 w 1002"/>
                <a:gd name="T13" fmla="*/ 105 h 785"/>
                <a:gd name="T14" fmla="*/ 609 w 1002"/>
                <a:gd name="T15" fmla="*/ 42 h 785"/>
                <a:gd name="T16" fmla="*/ 571 w 1002"/>
                <a:gd name="T17" fmla="*/ 0 h 785"/>
                <a:gd name="T18" fmla="*/ 201 w 1002"/>
                <a:gd name="T19" fmla="*/ 42 h 785"/>
                <a:gd name="T20" fmla="*/ 229 w 1002"/>
                <a:gd name="T21" fmla="*/ 105 h 785"/>
                <a:gd name="T22" fmla="*/ 283 w 1002"/>
                <a:gd name="T23" fmla="*/ 178 h 785"/>
                <a:gd name="T24" fmla="*/ 923 w 1002"/>
                <a:gd name="T25" fmla="*/ 105 h 785"/>
                <a:gd name="T26" fmla="*/ 464 w 1002"/>
                <a:gd name="T27" fmla="*/ 516 h 785"/>
                <a:gd name="T28" fmla="*/ 923 w 1002"/>
                <a:gd name="T29" fmla="*/ 537 h 785"/>
                <a:gd name="T30" fmla="*/ 472 w 1002"/>
                <a:gd name="T31" fmla="*/ 559 h 785"/>
                <a:gd name="T32" fmla="*/ 473 w 1002"/>
                <a:gd name="T33" fmla="*/ 625 h 785"/>
                <a:gd name="T34" fmla="*/ 571 w 1002"/>
                <a:gd name="T35" fmla="*/ 779 h 785"/>
                <a:gd name="T36" fmla="*/ 609 w 1002"/>
                <a:gd name="T37" fmla="*/ 625 h 785"/>
                <a:gd name="T38" fmla="*/ 789 w 1002"/>
                <a:gd name="T39" fmla="*/ 775 h 785"/>
                <a:gd name="T40" fmla="*/ 773 w 1002"/>
                <a:gd name="T41" fmla="*/ 625 h 785"/>
                <a:gd name="T42" fmla="*/ 1002 w 1002"/>
                <a:gd name="T43" fmla="*/ 559 h 785"/>
                <a:gd name="T44" fmla="*/ 977 w 1002"/>
                <a:gd name="T45" fmla="*/ 105 h 785"/>
                <a:gd name="T46" fmla="*/ 210 w 1002"/>
                <a:gd name="T47" fmla="*/ 406 h 785"/>
                <a:gd name="T48" fmla="*/ 308 w 1002"/>
                <a:gd name="T49" fmla="*/ 309 h 785"/>
                <a:gd name="T50" fmla="*/ 113 w 1002"/>
                <a:gd name="T51" fmla="*/ 309 h 785"/>
                <a:gd name="T52" fmla="*/ 273 w 1002"/>
                <a:gd name="T53" fmla="*/ 426 h 785"/>
                <a:gd name="T54" fmla="*/ 237 w 1002"/>
                <a:gd name="T55" fmla="*/ 426 h 785"/>
                <a:gd name="T56" fmla="*/ 247 w 1002"/>
                <a:gd name="T57" fmla="*/ 445 h 785"/>
                <a:gd name="T58" fmla="*/ 257 w 1002"/>
                <a:gd name="T59" fmla="*/ 668 h 785"/>
                <a:gd name="T60" fmla="*/ 170 w 1002"/>
                <a:gd name="T61" fmla="*/ 668 h 785"/>
                <a:gd name="T62" fmla="*/ 180 w 1002"/>
                <a:gd name="T63" fmla="*/ 445 h 785"/>
                <a:gd name="T64" fmla="*/ 190 w 1002"/>
                <a:gd name="T65" fmla="*/ 426 h 785"/>
                <a:gd name="T66" fmla="*/ 0 w 1002"/>
                <a:gd name="T67" fmla="*/ 573 h 785"/>
                <a:gd name="T68" fmla="*/ 87 w 1002"/>
                <a:gd name="T69" fmla="*/ 785 h 785"/>
                <a:gd name="T70" fmla="*/ 117 w 1002"/>
                <a:gd name="T71" fmla="*/ 566 h 785"/>
                <a:gd name="T72" fmla="*/ 301 w 1002"/>
                <a:gd name="T73" fmla="*/ 785 h 785"/>
                <a:gd name="T74" fmla="*/ 331 w 1002"/>
                <a:gd name="T75" fmla="*/ 566 h 785"/>
                <a:gd name="T76" fmla="*/ 420 w 1002"/>
                <a:gd name="T77" fmla="*/ 785 h 785"/>
                <a:gd name="T78" fmla="*/ 273 w 1002"/>
                <a:gd name="T79" fmla="*/ 426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2" h="785">
                  <a:moveTo>
                    <a:pt x="511" y="255"/>
                  </a:moveTo>
                  <a:lnTo>
                    <a:pt x="369" y="398"/>
                  </a:lnTo>
                  <a:cubicBezTo>
                    <a:pt x="384" y="406"/>
                    <a:pt x="397" y="416"/>
                    <a:pt x="409" y="427"/>
                  </a:cubicBezTo>
                  <a:lnTo>
                    <a:pt x="512" y="324"/>
                  </a:lnTo>
                  <a:lnTo>
                    <a:pt x="623" y="436"/>
                  </a:lnTo>
                  <a:lnTo>
                    <a:pt x="780" y="279"/>
                  </a:lnTo>
                  <a:lnTo>
                    <a:pt x="804" y="340"/>
                  </a:lnTo>
                  <a:lnTo>
                    <a:pt x="854" y="169"/>
                  </a:lnTo>
                  <a:lnTo>
                    <a:pt x="683" y="219"/>
                  </a:lnTo>
                  <a:lnTo>
                    <a:pt x="745" y="244"/>
                  </a:lnTo>
                  <a:lnTo>
                    <a:pt x="623" y="366"/>
                  </a:lnTo>
                  <a:lnTo>
                    <a:pt x="511" y="255"/>
                  </a:lnTo>
                  <a:close/>
                  <a:moveTo>
                    <a:pt x="1002" y="105"/>
                  </a:moveTo>
                  <a:lnTo>
                    <a:pt x="1002" y="105"/>
                  </a:lnTo>
                  <a:lnTo>
                    <a:pt x="1002" y="42"/>
                  </a:lnTo>
                  <a:lnTo>
                    <a:pt x="609" y="42"/>
                  </a:lnTo>
                  <a:lnTo>
                    <a:pt x="609" y="0"/>
                  </a:lnTo>
                  <a:lnTo>
                    <a:pt x="571" y="0"/>
                  </a:lnTo>
                  <a:lnTo>
                    <a:pt x="571" y="42"/>
                  </a:lnTo>
                  <a:lnTo>
                    <a:pt x="201" y="42"/>
                  </a:lnTo>
                  <a:lnTo>
                    <a:pt x="201" y="105"/>
                  </a:lnTo>
                  <a:lnTo>
                    <a:pt x="229" y="105"/>
                  </a:lnTo>
                  <a:lnTo>
                    <a:pt x="229" y="160"/>
                  </a:lnTo>
                  <a:cubicBezTo>
                    <a:pt x="248" y="163"/>
                    <a:pt x="266" y="169"/>
                    <a:pt x="283" y="178"/>
                  </a:cubicBezTo>
                  <a:lnTo>
                    <a:pt x="283" y="105"/>
                  </a:lnTo>
                  <a:lnTo>
                    <a:pt x="923" y="105"/>
                  </a:lnTo>
                  <a:lnTo>
                    <a:pt x="923" y="516"/>
                  </a:lnTo>
                  <a:lnTo>
                    <a:pt x="464" y="516"/>
                  </a:lnTo>
                  <a:cubicBezTo>
                    <a:pt x="466" y="522"/>
                    <a:pt x="468" y="529"/>
                    <a:pt x="469" y="537"/>
                  </a:cubicBezTo>
                  <a:lnTo>
                    <a:pt x="923" y="537"/>
                  </a:lnTo>
                  <a:lnTo>
                    <a:pt x="923" y="559"/>
                  </a:lnTo>
                  <a:lnTo>
                    <a:pt x="472" y="559"/>
                  </a:lnTo>
                  <a:cubicBezTo>
                    <a:pt x="472" y="563"/>
                    <a:pt x="473" y="568"/>
                    <a:pt x="473" y="573"/>
                  </a:cubicBezTo>
                  <a:lnTo>
                    <a:pt x="473" y="625"/>
                  </a:lnTo>
                  <a:lnTo>
                    <a:pt x="571" y="625"/>
                  </a:lnTo>
                  <a:lnTo>
                    <a:pt x="571" y="779"/>
                  </a:lnTo>
                  <a:lnTo>
                    <a:pt x="609" y="779"/>
                  </a:lnTo>
                  <a:lnTo>
                    <a:pt x="609" y="625"/>
                  </a:lnTo>
                  <a:lnTo>
                    <a:pt x="733" y="625"/>
                  </a:lnTo>
                  <a:lnTo>
                    <a:pt x="789" y="775"/>
                  </a:lnTo>
                  <a:lnTo>
                    <a:pt x="826" y="765"/>
                  </a:lnTo>
                  <a:lnTo>
                    <a:pt x="773" y="625"/>
                  </a:lnTo>
                  <a:lnTo>
                    <a:pt x="1002" y="625"/>
                  </a:lnTo>
                  <a:lnTo>
                    <a:pt x="1002" y="559"/>
                  </a:lnTo>
                  <a:lnTo>
                    <a:pt x="977" y="559"/>
                  </a:lnTo>
                  <a:lnTo>
                    <a:pt x="977" y="105"/>
                  </a:lnTo>
                  <a:lnTo>
                    <a:pt x="1002" y="105"/>
                  </a:lnTo>
                  <a:close/>
                  <a:moveTo>
                    <a:pt x="210" y="406"/>
                  </a:moveTo>
                  <a:lnTo>
                    <a:pt x="210" y="406"/>
                  </a:lnTo>
                  <a:cubicBezTo>
                    <a:pt x="264" y="406"/>
                    <a:pt x="308" y="363"/>
                    <a:pt x="308" y="309"/>
                  </a:cubicBezTo>
                  <a:cubicBezTo>
                    <a:pt x="308" y="255"/>
                    <a:pt x="264" y="211"/>
                    <a:pt x="210" y="211"/>
                  </a:cubicBezTo>
                  <a:cubicBezTo>
                    <a:pt x="156" y="211"/>
                    <a:pt x="113" y="255"/>
                    <a:pt x="113" y="309"/>
                  </a:cubicBezTo>
                  <a:cubicBezTo>
                    <a:pt x="113" y="363"/>
                    <a:pt x="156" y="406"/>
                    <a:pt x="210" y="406"/>
                  </a:cubicBezTo>
                  <a:close/>
                  <a:moveTo>
                    <a:pt x="273" y="426"/>
                  </a:moveTo>
                  <a:lnTo>
                    <a:pt x="273" y="426"/>
                  </a:lnTo>
                  <a:lnTo>
                    <a:pt x="237" y="426"/>
                  </a:lnTo>
                  <a:lnTo>
                    <a:pt x="242" y="430"/>
                  </a:lnTo>
                  <a:cubicBezTo>
                    <a:pt x="247" y="433"/>
                    <a:pt x="249" y="439"/>
                    <a:pt x="247" y="445"/>
                  </a:cubicBezTo>
                  <a:lnTo>
                    <a:pt x="234" y="477"/>
                  </a:lnTo>
                  <a:lnTo>
                    <a:pt x="257" y="668"/>
                  </a:lnTo>
                  <a:lnTo>
                    <a:pt x="213" y="707"/>
                  </a:lnTo>
                  <a:lnTo>
                    <a:pt x="170" y="668"/>
                  </a:lnTo>
                  <a:lnTo>
                    <a:pt x="193" y="477"/>
                  </a:lnTo>
                  <a:lnTo>
                    <a:pt x="180" y="445"/>
                  </a:lnTo>
                  <a:cubicBezTo>
                    <a:pt x="178" y="439"/>
                    <a:pt x="180" y="433"/>
                    <a:pt x="184" y="430"/>
                  </a:cubicBezTo>
                  <a:lnTo>
                    <a:pt x="190" y="426"/>
                  </a:lnTo>
                  <a:lnTo>
                    <a:pt x="147" y="426"/>
                  </a:lnTo>
                  <a:cubicBezTo>
                    <a:pt x="66" y="426"/>
                    <a:pt x="0" y="492"/>
                    <a:pt x="0" y="573"/>
                  </a:cubicBezTo>
                  <a:lnTo>
                    <a:pt x="0" y="785"/>
                  </a:lnTo>
                  <a:lnTo>
                    <a:pt x="87" y="785"/>
                  </a:lnTo>
                  <a:lnTo>
                    <a:pt x="87" y="566"/>
                  </a:lnTo>
                  <a:lnTo>
                    <a:pt x="117" y="566"/>
                  </a:lnTo>
                  <a:lnTo>
                    <a:pt x="117" y="785"/>
                  </a:lnTo>
                  <a:lnTo>
                    <a:pt x="301" y="785"/>
                  </a:lnTo>
                  <a:lnTo>
                    <a:pt x="301" y="566"/>
                  </a:lnTo>
                  <a:lnTo>
                    <a:pt x="331" y="566"/>
                  </a:lnTo>
                  <a:lnTo>
                    <a:pt x="331" y="785"/>
                  </a:lnTo>
                  <a:lnTo>
                    <a:pt x="420" y="785"/>
                  </a:lnTo>
                  <a:lnTo>
                    <a:pt x="420" y="573"/>
                  </a:lnTo>
                  <a:cubicBezTo>
                    <a:pt x="420" y="492"/>
                    <a:pt x="354" y="426"/>
                    <a:pt x="273" y="426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</a:endParaRPr>
            </a:p>
          </p:txBody>
        </p:sp>
      </p:grpSp>
      <p:sp>
        <p:nvSpPr>
          <p:cNvPr id="13" name="菱形 12"/>
          <p:cNvSpPr/>
          <p:nvPr/>
        </p:nvSpPr>
        <p:spPr>
          <a:xfrm>
            <a:off x="5808755" y="5275310"/>
            <a:ext cx="493965" cy="557646"/>
          </a:xfrm>
          <a:prstGeom prst="diamond">
            <a:avLst/>
          </a:prstGeom>
          <a:solidFill>
            <a:srgbClr val="B32223"/>
          </a:solidFill>
          <a:ln>
            <a:solidFill>
              <a:srgbClr val="B42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2142490" y="3949065"/>
            <a:ext cx="83210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感谢公司提供了这个展示自己、让大家认识我、了解我的机会。“公开、平等、竞争、择优”，这是公司发展的必然，也是时代发展的要求。这次竞聘对我个人是一个重要的激励和挑战，将有益于我个人素质的提高。此次竞争，无论成功与否，我都将一如既往的听从组织的安排，干好自己的本职工作。</a:t>
            </a:r>
          </a:p>
          <a:p>
            <a:endParaRPr lang="zh-CN" altLang="en-US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pic>
        <p:nvPicPr>
          <p:cNvPr id="19" name="图片 18" descr="图片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32120" y="417830"/>
            <a:ext cx="1133475" cy="1276350"/>
          </a:xfrm>
          <a:prstGeom prst="rect">
            <a:avLst/>
          </a:prstGeom>
        </p:spPr>
      </p:pic>
      <p:pic>
        <p:nvPicPr>
          <p:cNvPr id="20" name="图片 19" descr="qw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42890" y="539115"/>
            <a:ext cx="1569720" cy="103314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171440" y="1837055"/>
            <a:ext cx="22631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前 言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2145375" y="3060065"/>
            <a:ext cx="587184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尊敬的各位领导、各位同事：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524206" y="6153005"/>
            <a:ext cx="12846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tx1"/>
                </a:solidFill>
                <a:latin typeface="Birch Std" panose="03060502040705060204" charset="0"/>
              </a:rPr>
              <a:t>preface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6350" y="6563995"/>
            <a:ext cx="52552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943090" y="6581140"/>
            <a:ext cx="52552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7e75cede4041a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9730" y="1085215"/>
            <a:ext cx="1491615" cy="981075"/>
          </a:xfrm>
          <a:prstGeom prst="rect">
            <a:avLst/>
          </a:prstGeom>
        </p:spPr>
      </p:pic>
      <p:pic>
        <p:nvPicPr>
          <p:cNvPr id="2" name="图片 1" descr="1a91ba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056" y="-10062"/>
            <a:ext cx="12224385" cy="1327150"/>
          </a:xfrm>
          <a:prstGeom prst="rect">
            <a:avLst/>
          </a:prstGeom>
        </p:spPr>
      </p:pic>
      <p:pic>
        <p:nvPicPr>
          <p:cNvPr id="19" name="图片 18" descr="图片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1815" y="111760"/>
            <a:ext cx="1133475" cy="1276350"/>
          </a:xfrm>
          <a:prstGeom prst="rect">
            <a:avLst/>
          </a:prstGeom>
        </p:spPr>
      </p:pic>
      <p:pic>
        <p:nvPicPr>
          <p:cNvPr id="17" name="图片 16" descr="ccc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26710" y="217805"/>
            <a:ext cx="1569720" cy="1033145"/>
          </a:xfrm>
          <a:prstGeom prst="rect">
            <a:avLst/>
          </a:prstGeom>
        </p:spPr>
      </p:pic>
      <p:pic>
        <p:nvPicPr>
          <p:cNvPr id="5" name="图片 4" descr="16f9fb7cab76a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79270" y="1743710"/>
            <a:ext cx="8808720" cy="2401570"/>
          </a:xfrm>
          <a:prstGeom prst="rect">
            <a:avLst/>
          </a:prstGeom>
        </p:spPr>
      </p:pic>
      <p:pic>
        <p:nvPicPr>
          <p:cNvPr id="6" name="图片 5" descr="16f9fb7cab76a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3875" y="3843655"/>
            <a:ext cx="8808720" cy="240157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192395" y="2432685"/>
            <a:ext cx="70358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chemeClr val="bg1"/>
                </a:solidFill>
                <a:effectLst/>
                <a:latin typeface="华文彩云" panose="02010800040101010101" charset="-122"/>
                <a:ea typeface="华文彩云" panose="02010800040101010101" charset="-122"/>
              </a:rPr>
              <a:t>1</a:t>
            </a:r>
          </a:p>
        </p:txBody>
      </p:sp>
      <p:sp>
        <p:nvSpPr>
          <p:cNvPr id="25" name="矩形 24"/>
          <p:cNvSpPr/>
          <p:nvPr/>
        </p:nvSpPr>
        <p:spPr>
          <a:xfrm>
            <a:off x="6531610" y="2432685"/>
            <a:ext cx="70358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chemeClr val="bg1"/>
                </a:solidFill>
                <a:effectLst/>
                <a:latin typeface="华文彩云" panose="02010800040101010101" charset="-122"/>
                <a:ea typeface="华文彩云" panose="02010800040101010101" charset="-122"/>
              </a:rPr>
              <a:t>2</a:t>
            </a:r>
          </a:p>
        </p:txBody>
      </p:sp>
      <p:sp>
        <p:nvSpPr>
          <p:cNvPr id="26" name="矩形 25"/>
          <p:cNvSpPr/>
          <p:nvPr/>
        </p:nvSpPr>
        <p:spPr>
          <a:xfrm>
            <a:off x="6517005" y="4547235"/>
            <a:ext cx="70358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chemeClr val="bg1"/>
                </a:solidFill>
                <a:effectLst/>
                <a:latin typeface="华文彩云" panose="02010800040101010101" charset="-122"/>
                <a:ea typeface="华文彩云" panose="02010800040101010101" charset="-122"/>
              </a:rPr>
              <a:t>4</a:t>
            </a:r>
          </a:p>
        </p:txBody>
      </p:sp>
      <p:sp>
        <p:nvSpPr>
          <p:cNvPr id="27" name="矩形 26"/>
          <p:cNvSpPr/>
          <p:nvPr/>
        </p:nvSpPr>
        <p:spPr>
          <a:xfrm>
            <a:off x="5192395" y="4547235"/>
            <a:ext cx="703580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chemeClr val="bg1"/>
                </a:solidFill>
                <a:effectLst/>
                <a:latin typeface="华文彩云" panose="02010800040101010101" charset="-122"/>
                <a:ea typeface="华文彩云" panose="02010800040101010101" charset="-122"/>
              </a:rPr>
              <a:t>3</a:t>
            </a:r>
          </a:p>
        </p:txBody>
      </p:sp>
      <p:sp>
        <p:nvSpPr>
          <p:cNvPr id="28" name="TextBox 61"/>
          <p:cNvSpPr txBox="1"/>
          <p:nvPr/>
        </p:nvSpPr>
        <p:spPr>
          <a:xfrm>
            <a:off x="7858048" y="2154321"/>
            <a:ext cx="252536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00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岗位认识</a:t>
            </a:r>
            <a:endParaRPr lang="en-US" altLang="zh-CN" sz="4000" dirty="0">
              <a:solidFill>
                <a:schemeClr val="bg2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29" name="TextBox 61"/>
          <p:cNvSpPr txBox="1"/>
          <p:nvPr/>
        </p:nvSpPr>
        <p:spPr>
          <a:xfrm>
            <a:off x="2037003" y="2139716"/>
            <a:ext cx="252536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000" dirty="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</a:rPr>
              <a:t>个人介绍</a:t>
            </a:r>
            <a:endParaRPr lang="en-US" altLang="zh-CN" sz="4000" dirty="0">
              <a:solidFill>
                <a:schemeClr val="bg2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30" name="TextBox 61"/>
          <p:cNvSpPr txBox="1"/>
          <p:nvPr/>
        </p:nvSpPr>
        <p:spPr>
          <a:xfrm>
            <a:off x="2037638" y="4239026"/>
            <a:ext cx="252536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000" dirty="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竞聘优势</a:t>
            </a:r>
            <a:endParaRPr lang="en-US" altLang="zh-CN" sz="4000" dirty="0">
              <a:solidFill>
                <a:schemeClr val="bg2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31" name="TextBox 61"/>
          <p:cNvSpPr txBox="1"/>
          <p:nvPr/>
        </p:nvSpPr>
        <p:spPr>
          <a:xfrm>
            <a:off x="7828838" y="4338721"/>
            <a:ext cx="252536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400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目标规划</a:t>
            </a:r>
            <a:endParaRPr lang="en-US" altLang="zh-CN" sz="4000" dirty="0">
              <a:solidFill>
                <a:schemeClr val="bg2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35749" y="6188173"/>
            <a:ext cx="164147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tx1"/>
                </a:solidFill>
                <a:latin typeface="Birch Std" panose="03060502040705060204" pitchFamily="66" charset="0"/>
                <a:ea typeface="方正正黑简体" panose="02000000000000000000" charset="-122"/>
              </a:rPr>
              <a:t>catalogue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4765" y="6581140"/>
            <a:ext cx="52552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059930" y="6581140"/>
            <a:ext cx="52552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9230" y="811530"/>
            <a:ext cx="1654175" cy="1862455"/>
          </a:xfrm>
          <a:prstGeom prst="rect">
            <a:avLst/>
          </a:prstGeom>
        </p:spPr>
      </p:pic>
      <p:pic>
        <p:nvPicPr>
          <p:cNvPr id="13" name="图片 12" descr="图片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69230" y="809625"/>
            <a:ext cx="1631315" cy="186436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644390" y="2953385"/>
            <a:ext cx="39300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个人介绍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963035" y="4136390"/>
            <a:ext cx="113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059295" y="4145915"/>
            <a:ext cx="113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59255" y="5249545"/>
            <a:ext cx="523875" cy="523875"/>
          </a:xfrm>
          <a:prstGeom prst="rect">
            <a:avLst/>
          </a:prstGeom>
        </p:spPr>
      </p:pic>
      <p:pic>
        <p:nvPicPr>
          <p:cNvPr id="20" name="图片 19" descr="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08425" y="5249545"/>
            <a:ext cx="523875" cy="523875"/>
          </a:xfrm>
          <a:prstGeom prst="rect">
            <a:avLst/>
          </a:prstGeom>
        </p:spPr>
      </p:pic>
      <p:pic>
        <p:nvPicPr>
          <p:cNvPr id="21" name="图片 20" descr="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9690" y="5205095"/>
            <a:ext cx="523875" cy="523875"/>
          </a:xfrm>
          <a:prstGeom prst="rect">
            <a:avLst/>
          </a:prstGeom>
        </p:spPr>
      </p:pic>
      <p:pic>
        <p:nvPicPr>
          <p:cNvPr id="22" name="图片 21" descr="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58860" y="5205095"/>
            <a:ext cx="523875" cy="523875"/>
          </a:xfrm>
          <a:prstGeom prst="rect">
            <a:avLst/>
          </a:prstGeom>
        </p:spPr>
      </p:pic>
      <p:sp>
        <p:nvSpPr>
          <p:cNvPr id="229" name=" 229"/>
          <p:cNvSpPr/>
          <p:nvPr/>
        </p:nvSpPr>
        <p:spPr>
          <a:xfrm>
            <a:off x="1868805" y="542036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229"/>
          <p:cNvSpPr/>
          <p:nvPr/>
        </p:nvSpPr>
        <p:spPr>
          <a:xfrm>
            <a:off x="4117975" y="5420995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229"/>
          <p:cNvSpPr/>
          <p:nvPr/>
        </p:nvSpPr>
        <p:spPr>
          <a:xfrm>
            <a:off x="6619240" y="537591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229"/>
          <p:cNvSpPr/>
          <p:nvPr/>
        </p:nvSpPr>
        <p:spPr>
          <a:xfrm>
            <a:off x="8868410" y="537591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" name="TextBox 65"/>
          <p:cNvSpPr txBox="1"/>
          <p:nvPr/>
        </p:nvSpPr>
        <p:spPr>
          <a:xfrm>
            <a:off x="2286342" y="5311526"/>
            <a:ext cx="130868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个人简介</a:t>
            </a:r>
          </a:p>
        </p:txBody>
      </p:sp>
      <p:sp>
        <p:nvSpPr>
          <p:cNvPr id="55" name="TextBox 66"/>
          <p:cNvSpPr txBox="1"/>
          <p:nvPr/>
        </p:nvSpPr>
        <p:spPr>
          <a:xfrm>
            <a:off x="4619776" y="5310256"/>
            <a:ext cx="1495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个人履历</a:t>
            </a:r>
          </a:p>
        </p:txBody>
      </p:sp>
      <p:sp>
        <p:nvSpPr>
          <p:cNvPr id="58" name="TextBox 15"/>
          <p:cNvSpPr txBox="1"/>
          <p:nvPr/>
        </p:nvSpPr>
        <p:spPr>
          <a:xfrm>
            <a:off x="7048058" y="5310256"/>
            <a:ext cx="1495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工作表现</a:t>
            </a:r>
          </a:p>
        </p:txBody>
      </p:sp>
      <p:sp>
        <p:nvSpPr>
          <p:cNvPr id="60" name="TextBox 15"/>
          <p:cNvSpPr txBox="1"/>
          <p:nvPr/>
        </p:nvSpPr>
        <p:spPr>
          <a:xfrm>
            <a:off x="9319226" y="5310543"/>
            <a:ext cx="14959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技能水平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203043" y="3847850"/>
            <a:ext cx="2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</a:rPr>
              <a:t>self-introduction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3750" cy="2058670"/>
            <a:chOff x="9" y="-2"/>
            <a:chExt cx="19250" cy="3242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4" name="图片 3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" y="1636"/>
              <a:ext cx="2103" cy="1605"/>
            </a:xfrm>
            <a:prstGeom prst="rect">
              <a:avLst/>
            </a:prstGeom>
          </p:spPr>
        </p:pic>
      </p:grpSp>
      <p:pic>
        <p:nvPicPr>
          <p:cNvPr id="6" name="图片 5" descr="未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2402205"/>
            <a:ext cx="598805" cy="597535"/>
          </a:xfrm>
          <a:prstGeom prst="rect">
            <a:avLst/>
          </a:prstGeom>
        </p:spPr>
      </p:pic>
      <p:pic>
        <p:nvPicPr>
          <p:cNvPr id="7" name="图片 6" descr="未标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4400" y="3259455"/>
            <a:ext cx="598805" cy="597535"/>
          </a:xfrm>
          <a:prstGeom prst="rect">
            <a:avLst/>
          </a:prstGeom>
        </p:spPr>
      </p:pic>
      <p:pic>
        <p:nvPicPr>
          <p:cNvPr id="8" name="图片 7" descr="未标题-1qqq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24400" y="4116705"/>
            <a:ext cx="598805" cy="597535"/>
          </a:xfrm>
          <a:prstGeom prst="rect">
            <a:avLst/>
          </a:prstGeom>
        </p:spPr>
      </p:pic>
      <p:pic>
        <p:nvPicPr>
          <p:cNvPr id="9" name="图片 8" descr="未标题-1www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24400" y="5012055"/>
            <a:ext cx="598805" cy="59753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657850" y="2477135"/>
            <a:ext cx="2247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张无忌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638800" y="3357245"/>
            <a:ext cx="2247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湖北武汉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657850" y="4214495"/>
            <a:ext cx="2247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本科  工学学士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657850" y="5109845"/>
            <a:ext cx="2247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30</a:t>
            </a:r>
            <a:r>
              <a:rPr lang="zh-CN" altLang="en-US" sz="2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岁  已婚</a:t>
            </a:r>
          </a:p>
        </p:txBody>
      </p:sp>
      <p:pic>
        <p:nvPicPr>
          <p:cNvPr id="17" name="图片 16" descr="图片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7030" y="403225"/>
            <a:ext cx="797560" cy="91186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335405" y="53848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个人介绍</a:t>
            </a:r>
          </a:p>
        </p:txBody>
      </p:sp>
      <p:pic>
        <p:nvPicPr>
          <p:cNvPr id="20" name="图片 19" descr="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7470140" y="1880235"/>
            <a:ext cx="1379855" cy="1379855"/>
          </a:xfrm>
          <a:prstGeom prst="rect">
            <a:avLst/>
          </a:prstGeom>
        </p:spPr>
      </p:pic>
      <p:pic>
        <p:nvPicPr>
          <p:cNvPr id="21" name="图片 20" descr="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8498840" y="2477135"/>
            <a:ext cx="1379855" cy="1379855"/>
          </a:xfrm>
          <a:prstGeom prst="rect">
            <a:avLst/>
          </a:prstGeom>
        </p:spPr>
      </p:pic>
      <p:pic>
        <p:nvPicPr>
          <p:cNvPr id="22" name="图片 21" descr="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9527540" y="1899285"/>
            <a:ext cx="1379855" cy="1379855"/>
          </a:xfrm>
          <a:prstGeom prst="rect">
            <a:avLst/>
          </a:prstGeom>
        </p:spPr>
      </p:pic>
      <p:pic>
        <p:nvPicPr>
          <p:cNvPr id="23" name="图片 22" descr="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10537190" y="2467610"/>
            <a:ext cx="1379855" cy="1379855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7763510" y="2339975"/>
            <a:ext cx="7937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effectLst/>
                <a:latin typeface="汉仪菱心体简" panose="02010609000101010101" charset="-122"/>
                <a:ea typeface="汉仪菱心体简" panose="02010609000101010101" charset="-122"/>
              </a:rPr>
              <a:t>专业</a:t>
            </a:r>
          </a:p>
        </p:txBody>
      </p:sp>
      <p:sp>
        <p:nvSpPr>
          <p:cNvPr id="25" name="矩形 24"/>
          <p:cNvSpPr/>
          <p:nvPr/>
        </p:nvSpPr>
        <p:spPr>
          <a:xfrm>
            <a:off x="8811895" y="2955925"/>
            <a:ext cx="7937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effectLst/>
                <a:latin typeface="汉仪菱心体简" panose="02010609000101010101" charset="-122"/>
                <a:ea typeface="汉仪菱心体简" panose="02010609000101010101" charset="-122"/>
              </a:rPr>
              <a:t>年轻</a:t>
            </a:r>
          </a:p>
        </p:txBody>
      </p:sp>
      <p:sp>
        <p:nvSpPr>
          <p:cNvPr id="26" name="矩形 25"/>
          <p:cNvSpPr/>
          <p:nvPr/>
        </p:nvSpPr>
        <p:spPr>
          <a:xfrm>
            <a:off x="9821545" y="2364105"/>
            <a:ext cx="7937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effectLst/>
                <a:latin typeface="汉仪菱心体简" panose="02010609000101010101" charset="-122"/>
                <a:ea typeface="汉仪菱心体简" panose="02010609000101010101" charset="-122"/>
              </a:rPr>
              <a:t>团结</a:t>
            </a:r>
          </a:p>
        </p:txBody>
      </p:sp>
      <p:sp>
        <p:nvSpPr>
          <p:cNvPr id="27" name="矩形 26"/>
          <p:cNvSpPr/>
          <p:nvPr/>
        </p:nvSpPr>
        <p:spPr>
          <a:xfrm>
            <a:off x="10830560" y="2927350"/>
            <a:ext cx="79375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effectLst/>
                <a:latin typeface="汉仪菱心体简" panose="02010609000101010101" charset="-122"/>
                <a:ea typeface="汉仪菱心体简" panose="02010609000101010101" charset="-122"/>
              </a:rPr>
              <a:t>负责</a:t>
            </a: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19050" y="6502400"/>
            <a:ext cx="962025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 descr="模糊人物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79245" y="2309495"/>
            <a:ext cx="2578100" cy="337629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9878695" y="6210012"/>
            <a:ext cx="2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</a:rPr>
              <a:t>self-introduction </a:t>
            </a:r>
          </a:p>
        </p:txBody>
      </p: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3750" cy="2058670"/>
            <a:chOff x="9" y="-2"/>
            <a:chExt cx="19250" cy="3242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" y="1636"/>
              <a:ext cx="2103" cy="1605"/>
            </a:xfrm>
            <a:prstGeom prst="rect">
              <a:avLst/>
            </a:prstGeom>
          </p:spPr>
        </p:pic>
      </p:grpSp>
      <p:pic>
        <p:nvPicPr>
          <p:cNvPr id="13" name="图片 12" descr="2c609c111ae40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6800" y="1359535"/>
            <a:ext cx="10058400" cy="5205095"/>
          </a:xfrm>
          <a:prstGeom prst="rect">
            <a:avLst/>
          </a:prstGeom>
        </p:spPr>
      </p:pic>
      <p:pic>
        <p:nvPicPr>
          <p:cNvPr id="10" name="图片 9" descr="www请期请期群群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6800" y="2834005"/>
            <a:ext cx="10058400" cy="2409190"/>
          </a:xfrm>
          <a:prstGeom prst="rect">
            <a:avLst/>
          </a:prstGeom>
        </p:spPr>
      </p:pic>
      <p:pic>
        <p:nvPicPr>
          <p:cNvPr id="16" name="图片 15" descr="图片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7030" y="403225"/>
            <a:ext cx="797560" cy="91186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35405" y="53848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个人履历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61135" y="1823085"/>
            <a:ext cx="1885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200</a:t>
            </a:r>
            <a:r>
              <a:rPr lang="en-US" altLang="zh-CN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6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.9-20</a:t>
            </a:r>
            <a:r>
              <a:rPr lang="en-US" altLang="zh-CN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10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.</a:t>
            </a:r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7</a:t>
            </a:r>
          </a:p>
          <a:p>
            <a:endParaRPr lang="zh-CN" altLang="en-US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76425" y="3126740"/>
            <a:ext cx="12382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chemeClr val="tx1"/>
                </a:solidFill>
                <a:latin typeface="华文彩云" panose="02010800040101010101" charset="-122"/>
                <a:ea typeface="华文彩云" panose="02010800040101010101" charset="-122"/>
              </a:rPr>
              <a:t>4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781675" y="3107690"/>
            <a:ext cx="148590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chemeClr val="tx1"/>
                </a:solidFill>
                <a:latin typeface="华文彩云" panose="02010800040101010101" charset="-122"/>
                <a:ea typeface="华文彩云" panose="02010800040101010101" charset="-122"/>
              </a:rPr>
              <a:t>5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629775" y="3126740"/>
            <a:ext cx="12382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>
                <a:solidFill>
                  <a:schemeClr val="tx1"/>
                </a:solidFill>
                <a:latin typeface="华文彩云" panose="02010800040101010101" charset="-122"/>
                <a:ea typeface="华文彩云" panose="02010800040101010101" charset="-122"/>
              </a:rPr>
              <a:t>7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45920" y="4098290"/>
            <a:ext cx="1238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个岗位历练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610225" y="3937635"/>
            <a:ext cx="12382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年中级工</a:t>
            </a:r>
          </a:p>
          <a:p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岗位经历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496425" y="3917950"/>
            <a:ext cx="12382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 </a:t>
            </a:r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年一线</a:t>
            </a:r>
          </a:p>
          <a:p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工作经验</a:t>
            </a:r>
          </a:p>
        </p:txBody>
      </p:sp>
      <p:sp>
        <p:nvSpPr>
          <p:cNvPr id="19" name="矩形 18"/>
          <p:cNvSpPr/>
          <p:nvPr/>
        </p:nvSpPr>
        <p:spPr>
          <a:xfrm>
            <a:off x="917863" y="2215550"/>
            <a:ext cx="2809806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华中科技大学网络工程学院</a:t>
            </a:r>
          </a:p>
        </p:txBody>
      </p:sp>
      <p:sp>
        <p:nvSpPr>
          <p:cNvPr id="22" name="矩形 21"/>
          <p:cNvSpPr/>
          <p:nvPr/>
        </p:nvSpPr>
        <p:spPr>
          <a:xfrm>
            <a:off x="3107828" y="5794137"/>
            <a:ext cx="250264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城西营业部，</a:t>
            </a:r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工艺培训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314203" y="5424620"/>
            <a:ext cx="20892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</a:t>
            </a:r>
            <a:r>
              <a:rPr lang="en-US" altLang="zh-CN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10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.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7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-20</a:t>
            </a:r>
            <a:r>
              <a:rPr lang="en-US" altLang="zh-CN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10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.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12</a:t>
            </a:r>
          </a:p>
        </p:txBody>
      </p:sp>
      <p:sp>
        <p:nvSpPr>
          <p:cNvPr id="24" name="矩形 23"/>
          <p:cNvSpPr/>
          <p:nvPr/>
        </p:nvSpPr>
        <p:spPr>
          <a:xfrm>
            <a:off x="4833620" y="2138680"/>
            <a:ext cx="245300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城西分公司，数据处理初级、数据处理中级</a:t>
            </a:r>
            <a:endParaRPr lang="zh-CN" altLang="en-US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491501" y="2138738"/>
            <a:ext cx="3185007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武陵分公司，综合处理中级工</a:t>
            </a:r>
            <a:endParaRPr lang="zh-CN" altLang="en-US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5261174" y="1822988"/>
            <a:ext cx="252688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</a:t>
            </a:r>
            <a:r>
              <a:rPr lang="en-US" altLang="zh-CN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1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.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1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-201</a:t>
            </a:r>
            <a:r>
              <a:rPr lang="en-US" altLang="zh-CN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6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.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3</a:t>
            </a:r>
          </a:p>
        </p:txBody>
      </p:sp>
      <p:sp>
        <p:nvSpPr>
          <p:cNvPr id="106" name="文本框 105"/>
          <p:cNvSpPr txBox="1"/>
          <p:nvPr/>
        </p:nvSpPr>
        <p:spPr>
          <a:xfrm>
            <a:off x="9149769" y="1831711"/>
            <a:ext cx="252688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</a:t>
            </a:r>
            <a:r>
              <a:rPr lang="en-US" altLang="zh-CN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6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.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4-2017.3</a:t>
            </a:r>
          </a:p>
        </p:txBody>
      </p:sp>
      <p:sp>
        <p:nvSpPr>
          <p:cNvPr id="20" name="矩形 19"/>
          <p:cNvSpPr/>
          <p:nvPr/>
        </p:nvSpPr>
        <p:spPr>
          <a:xfrm>
            <a:off x="6848177" y="5794578"/>
            <a:ext cx="2923982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期间借调城西机房，数据综合分析培训</a:t>
            </a:r>
            <a:endParaRPr lang="zh-CN" altLang="en-US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65372" y="5425060"/>
            <a:ext cx="20892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</a:t>
            </a:r>
            <a:r>
              <a:rPr lang="en-US" altLang="zh-CN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1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.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12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-201</a:t>
            </a:r>
            <a:r>
              <a:rPr lang="en-US" altLang="zh-CN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</a:t>
            </a:r>
            <a:r>
              <a:rPr lang="zh-CN" altLang="en-US" sz="14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.</a:t>
            </a: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5</a:t>
            </a:r>
          </a:p>
        </p:txBody>
      </p: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2" grpId="0"/>
      <p:bldP spid="23" grpId="0"/>
      <p:bldP spid="24" grpId="0"/>
      <p:bldP spid="28" grpId="0"/>
      <p:bldP spid="104" grpId="0"/>
      <p:bldP spid="106" grpId="0"/>
      <p:bldP spid="20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3750" cy="2058670"/>
            <a:chOff x="9" y="-2"/>
            <a:chExt cx="19250" cy="3242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" y="1636"/>
              <a:ext cx="2103" cy="1605"/>
            </a:xfrm>
            <a:prstGeom prst="rect">
              <a:avLst/>
            </a:prstGeom>
          </p:spPr>
        </p:pic>
      </p:grpSp>
      <p:pic>
        <p:nvPicPr>
          <p:cNvPr id="14" name="图片 13" descr="图片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8630" y="388961"/>
            <a:ext cx="797560" cy="91186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327005" y="524216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工作表现</a:t>
            </a: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19050" y="6502400"/>
            <a:ext cx="962025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740000">
            <a:off x="826135" y="1798320"/>
            <a:ext cx="2597150" cy="2597150"/>
          </a:xfrm>
          <a:prstGeom prst="rect">
            <a:avLst/>
          </a:prstGeom>
        </p:spPr>
      </p:pic>
      <p:pic>
        <p:nvPicPr>
          <p:cNvPr id="5" name="图片 4" descr="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740000">
            <a:off x="4731385" y="1798320"/>
            <a:ext cx="2597150" cy="2597150"/>
          </a:xfrm>
          <a:prstGeom prst="rect">
            <a:avLst/>
          </a:prstGeom>
        </p:spPr>
      </p:pic>
      <p:pic>
        <p:nvPicPr>
          <p:cNvPr id="6" name="图片 5" descr="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740000">
            <a:off x="8731885" y="1798320"/>
            <a:ext cx="2597150" cy="25971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03434" y="2917190"/>
            <a:ext cx="25527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十佳一线员工</a:t>
            </a:r>
            <a:endParaRPr lang="zh-CN" altLang="de-DE" sz="2400" dirty="0">
              <a:solidFill>
                <a:schemeClr val="bg2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  <a:p>
            <a:endParaRPr lang="zh-CN" altLang="en-US" sz="2400" dirty="0"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43450" y="2917190"/>
            <a:ext cx="2552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绩效优秀员工</a:t>
            </a:r>
            <a:endParaRPr lang="zh-CN" altLang="en-US" sz="2400"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24900" y="2917190"/>
            <a:ext cx="25527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多项创新成绩</a:t>
            </a:r>
            <a:endParaRPr lang="zh-CN" altLang="en-US" sz="2400"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10" name="TextBox 15"/>
          <p:cNvSpPr txBox="1"/>
          <p:nvPr/>
        </p:nvSpPr>
        <p:spPr>
          <a:xfrm>
            <a:off x="756513" y="4464019"/>
            <a:ext cx="2806160" cy="1076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2013年参与解决数据中心运行不平稳问题，表现优秀，获得市公司所有中级工里评选出的十佳中级工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4627393" y="4463966"/>
            <a:ext cx="2806160" cy="1076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2014年积极参加技能大赛取得优异的成绩，平时工作积极主动，获得分公司绩效考核优秀员工荣誉</a:t>
            </a:r>
          </a:p>
        </p:txBody>
      </p:sp>
      <p:sp>
        <p:nvSpPr>
          <p:cNvPr id="12" name="TextBox 15"/>
          <p:cNvSpPr txBox="1"/>
          <p:nvPr/>
        </p:nvSpPr>
        <p:spPr>
          <a:xfrm>
            <a:off x="8597965" y="4464070"/>
            <a:ext cx="2806160" cy="82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工作中勤于思考、善于总结</a:t>
            </a:r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提高，有多项流程、工艺创新获公司表彰</a:t>
            </a:r>
            <a:endParaRPr lang="zh-CN" altLang="en-US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878695" y="6210012"/>
            <a:ext cx="24132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</a:rPr>
              <a:t>job performance</a:t>
            </a:r>
          </a:p>
          <a:p>
            <a:r>
              <a:rPr lang="en-US" altLang="zh-CN" sz="3200" dirty="0" smtClean="0">
                <a:latin typeface="Birch Std" panose="03060502040705060204" charset="0"/>
              </a:rPr>
              <a:t> </a:t>
            </a:r>
            <a:endParaRPr lang="en-US" altLang="zh-CN" sz="3200" dirty="0">
              <a:latin typeface="Birch Std" panose="03060502040705060204" charset="0"/>
            </a:endParaRPr>
          </a:p>
        </p:txBody>
      </p:sp>
    </p:spTree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3750" cy="2058670"/>
            <a:chOff x="9" y="-2"/>
            <a:chExt cx="19250" cy="3242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" y="1636"/>
              <a:ext cx="2103" cy="1605"/>
            </a:xfrm>
            <a:prstGeom prst="rect">
              <a:avLst/>
            </a:prstGeom>
          </p:spPr>
        </p:pic>
      </p:grpSp>
      <p:pic>
        <p:nvPicPr>
          <p:cNvPr id="16" name="图片 15" descr="图片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4686" y="403225"/>
            <a:ext cx="797560" cy="91186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17821" y="53848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技能水平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646868" y="2814004"/>
            <a:ext cx="43694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参与城西营业部和分公司数据中心改造投产调试工作，熟悉新营业部和新业务的投产步骤。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46868" y="2412467"/>
            <a:ext cx="415099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汉仪菱心体简" panose="02010609000101010101" charset="-122"/>
                <a:ea typeface="汉仪菱心体简" panose="02010609000101010101" charset="-122"/>
              </a:rPr>
              <a:t>项目投产经验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52863" y="5137239"/>
            <a:ext cx="344678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 algn="just">
              <a:buFont typeface="Wingdings" panose="05000000000000000000" pitchFamily="2" charset="2"/>
              <a:buChar char="n"/>
              <a:defRPr>
                <a:solidFill>
                  <a:schemeClr val="accent2"/>
                </a:solidFill>
                <a:latin typeface="+mn-ea"/>
                <a:ea typeface="微软雅黑" panose="020B0503020204020204" charset="-122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参加公司多个项目技术改造工作，多次代理主操独立当班，有能力履行技术主管岗位职责。</a:t>
            </a:r>
          </a:p>
        </p:txBody>
      </p:sp>
      <p:sp>
        <p:nvSpPr>
          <p:cNvPr id="27" name="矩形 26"/>
          <p:cNvSpPr/>
          <p:nvPr/>
        </p:nvSpPr>
        <p:spPr>
          <a:xfrm>
            <a:off x="652863" y="4741264"/>
            <a:ext cx="373027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汉仪菱心体简" panose="02010609000101010101" charset="-122"/>
                <a:ea typeface="汉仪菱心体简" panose="02010609000101010101" charset="-122"/>
              </a:rPr>
              <a:t>技术骨干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8385683" y="5171237"/>
            <a:ext cx="348221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285750" indent="-285750" algn="just">
              <a:buFont typeface="Wingdings" panose="05000000000000000000" pitchFamily="2" charset="2"/>
              <a:buChar char="n"/>
              <a:defRPr>
                <a:solidFill>
                  <a:schemeClr val="accent2"/>
                </a:solidFill>
                <a:latin typeface="+mn-ea"/>
                <a:ea typeface="微软雅黑" panose="020B0503020204020204" charset="-122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经历过紧急数据崩溃和严重的大面积断网事件，具备相关处事故处理经验和良好心理素质。</a:t>
            </a:r>
          </a:p>
        </p:txBody>
      </p:sp>
      <p:sp>
        <p:nvSpPr>
          <p:cNvPr id="29" name="矩形 28"/>
          <p:cNvSpPr/>
          <p:nvPr/>
        </p:nvSpPr>
        <p:spPr>
          <a:xfrm>
            <a:off x="8385683" y="4754012"/>
            <a:ext cx="4137853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spAutoFit/>
          </a:bodyPr>
          <a:lstStyle/>
          <a:p>
            <a:r>
              <a:rPr lang="zh-CN" altLang="en-US" sz="2000" b="1" dirty="0">
                <a:solidFill>
                  <a:srgbClr val="C00000"/>
                </a:solidFill>
                <a:latin typeface="汉仪菱心体简" panose="02010609000101010101" charset="-122"/>
                <a:ea typeface="汉仪菱心体简" panose="02010609000101010101" charset="-122"/>
              </a:rPr>
              <a:t>应急处理</a:t>
            </a:r>
          </a:p>
        </p:txBody>
      </p:sp>
      <p:sp>
        <p:nvSpPr>
          <p:cNvPr id="33" name="Rounded Rectangle 6"/>
          <p:cNvSpPr/>
          <p:nvPr/>
        </p:nvSpPr>
        <p:spPr>
          <a:xfrm flipH="1">
            <a:off x="4248575" y="4754012"/>
            <a:ext cx="3777559" cy="9144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4" name="Rounded Rectangle 5"/>
          <p:cNvSpPr/>
          <p:nvPr/>
        </p:nvSpPr>
        <p:spPr>
          <a:xfrm rot="3492391" flipH="1">
            <a:off x="5025628" y="3593208"/>
            <a:ext cx="3651116" cy="9144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5" name="Rounded Rectangle 3"/>
          <p:cNvSpPr/>
          <p:nvPr/>
        </p:nvSpPr>
        <p:spPr>
          <a:xfrm rot="18107609">
            <a:off x="3590811" y="3593208"/>
            <a:ext cx="3651116" cy="914400"/>
          </a:xfrm>
          <a:prstGeom prst="roundRect">
            <a:avLst>
              <a:gd name="adj" fmla="val 50000"/>
            </a:avLst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7" name="Rounded Rectangle 9"/>
          <p:cNvSpPr/>
          <p:nvPr/>
        </p:nvSpPr>
        <p:spPr>
          <a:xfrm flipH="1">
            <a:off x="4234507" y="4754012"/>
            <a:ext cx="1948760" cy="914400"/>
          </a:xfrm>
          <a:prstGeom prst="roundRect">
            <a:avLst>
              <a:gd name="adj" fmla="val 50000"/>
            </a:avLst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8" name="Oval 13"/>
          <p:cNvSpPr/>
          <p:nvPr/>
        </p:nvSpPr>
        <p:spPr>
          <a:xfrm>
            <a:off x="5759502" y="2517029"/>
            <a:ext cx="755703" cy="75570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39" name="Oval 14"/>
          <p:cNvSpPr/>
          <p:nvPr/>
        </p:nvSpPr>
        <p:spPr>
          <a:xfrm>
            <a:off x="4332051" y="4833360"/>
            <a:ext cx="755703" cy="75570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0" name="Oval 15"/>
          <p:cNvSpPr/>
          <p:nvPr/>
        </p:nvSpPr>
        <p:spPr>
          <a:xfrm>
            <a:off x="7198380" y="4834890"/>
            <a:ext cx="755703" cy="75570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1" name="Freeform 17"/>
          <p:cNvSpPr>
            <a:spLocks noEditPoints="1"/>
          </p:cNvSpPr>
          <p:nvPr/>
        </p:nvSpPr>
        <p:spPr bwMode="auto">
          <a:xfrm>
            <a:off x="5984689" y="2695462"/>
            <a:ext cx="305327" cy="398835"/>
          </a:xfrm>
          <a:custGeom>
            <a:avLst/>
            <a:gdLst>
              <a:gd name="T0" fmla="*/ 60 w 74"/>
              <a:gd name="T1" fmla="*/ 0 h 97"/>
              <a:gd name="T2" fmla="*/ 72 w 74"/>
              <a:gd name="T3" fmla="*/ 11 h 97"/>
              <a:gd name="T4" fmla="*/ 70 w 74"/>
              <a:gd name="T5" fmla="*/ 52 h 97"/>
              <a:gd name="T6" fmla="*/ 63 w 74"/>
              <a:gd name="T7" fmla="*/ 11 h 97"/>
              <a:gd name="T8" fmla="*/ 60 w 74"/>
              <a:gd name="T9" fmla="*/ 8 h 97"/>
              <a:gd name="T10" fmla="*/ 26 w 74"/>
              <a:gd name="T11" fmla="*/ 11 h 97"/>
              <a:gd name="T12" fmla="*/ 26 w 74"/>
              <a:gd name="T13" fmla="*/ 18 h 97"/>
              <a:gd name="T14" fmla="*/ 19 w 74"/>
              <a:gd name="T15" fmla="*/ 24 h 97"/>
              <a:gd name="T16" fmla="*/ 12 w 74"/>
              <a:gd name="T17" fmla="*/ 24 h 97"/>
              <a:gd name="T18" fmla="*/ 8 w 74"/>
              <a:gd name="T19" fmla="*/ 79 h 97"/>
              <a:gd name="T20" fmla="*/ 9 w 74"/>
              <a:gd name="T21" fmla="*/ 81 h 97"/>
              <a:gd name="T22" fmla="*/ 28 w 74"/>
              <a:gd name="T23" fmla="*/ 82 h 97"/>
              <a:gd name="T24" fmla="*/ 37 w 74"/>
              <a:gd name="T25" fmla="*/ 90 h 97"/>
              <a:gd name="T26" fmla="*/ 3 w 74"/>
              <a:gd name="T27" fmla="*/ 87 h 97"/>
              <a:gd name="T28" fmla="*/ 3 w 74"/>
              <a:gd name="T29" fmla="*/ 87 h 97"/>
              <a:gd name="T30" fmla="*/ 0 w 74"/>
              <a:gd name="T31" fmla="*/ 20 h 97"/>
              <a:gd name="T32" fmla="*/ 1 w 74"/>
              <a:gd name="T33" fmla="*/ 17 h 97"/>
              <a:gd name="T34" fmla="*/ 19 w 74"/>
              <a:gd name="T35" fmla="*/ 0 h 97"/>
              <a:gd name="T36" fmla="*/ 17 w 74"/>
              <a:gd name="T37" fmla="*/ 52 h 97"/>
              <a:gd name="T38" fmla="*/ 27 w 74"/>
              <a:gd name="T39" fmla="*/ 56 h 97"/>
              <a:gd name="T40" fmla="*/ 17 w 74"/>
              <a:gd name="T41" fmla="*/ 52 h 97"/>
              <a:gd name="T42" fmla="*/ 17 w 74"/>
              <a:gd name="T43" fmla="*/ 44 h 97"/>
              <a:gd name="T44" fmla="*/ 56 w 74"/>
              <a:gd name="T45" fmla="*/ 40 h 97"/>
              <a:gd name="T46" fmla="*/ 17 w 74"/>
              <a:gd name="T47" fmla="*/ 28 h 97"/>
              <a:gd name="T48" fmla="*/ 56 w 74"/>
              <a:gd name="T49" fmla="*/ 33 h 97"/>
              <a:gd name="T50" fmla="*/ 17 w 74"/>
              <a:gd name="T51" fmla="*/ 28 h 97"/>
              <a:gd name="T52" fmla="*/ 34 w 74"/>
              <a:gd name="T53" fmla="*/ 22 h 97"/>
              <a:gd name="T54" fmla="*/ 56 w 74"/>
              <a:gd name="T55" fmla="*/ 17 h 97"/>
              <a:gd name="T56" fmla="*/ 41 w 74"/>
              <a:gd name="T57" fmla="*/ 69 h 97"/>
              <a:gd name="T58" fmla="*/ 41 w 74"/>
              <a:gd name="T59" fmla="*/ 69 h 97"/>
              <a:gd name="T60" fmla="*/ 31 w 74"/>
              <a:gd name="T61" fmla="*/ 66 h 97"/>
              <a:gd name="T62" fmla="*/ 47 w 74"/>
              <a:gd name="T63" fmla="*/ 86 h 97"/>
              <a:gd name="T64" fmla="*/ 59 w 74"/>
              <a:gd name="T65" fmla="*/ 87 h 97"/>
              <a:gd name="T66" fmla="*/ 71 w 74"/>
              <a:gd name="T67" fmla="*/ 96 h 97"/>
              <a:gd name="T68" fmla="*/ 72 w 74"/>
              <a:gd name="T69" fmla="*/ 90 h 97"/>
              <a:gd name="T70" fmla="*/ 63 w 74"/>
              <a:gd name="T71" fmla="*/ 80 h 97"/>
              <a:gd name="T72" fmla="*/ 64 w 74"/>
              <a:gd name="T73" fmla="*/ 57 h 97"/>
              <a:gd name="T74" fmla="*/ 38 w 74"/>
              <a:gd name="T75" fmla="*/ 54 h 97"/>
              <a:gd name="T76" fmla="*/ 42 w 74"/>
              <a:gd name="T77" fmla="*/ 58 h 97"/>
              <a:gd name="T78" fmla="*/ 40 w 74"/>
              <a:gd name="T79" fmla="*/ 76 h 97"/>
              <a:gd name="T80" fmla="*/ 57 w 74"/>
              <a:gd name="T81" fmla="*/ 78 h 97"/>
              <a:gd name="T82" fmla="*/ 59 w 74"/>
              <a:gd name="T83" fmla="*/ 61 h 97"/>
              <a:gd name="T84" fmla="*/ 21 w 74"/>
              <a:gd name="T85" fmla="*/ 9 h 97"/>
              <a:gd name="T86" fmla="*/ 13 w 74"/>
              <a:gd name="T87" fmla="*/ 19 h 97"/>
              <a:gd name="T88" fmla="*/ 17 w 74"/>
              <a:gd name="T89" fmla="*/ 20 h 97"/>
              <a:gd name="T90" fmla="*/ 18 w 74"/>
              <a:gd name="T91" fmla="*/ 20 h 97"/>
              <a:gd name="T92" fmla="*/ 22 w 74"/>
              <a:gd name="T93" fmla="*/ 17 h 97"/>
              <a:gd name="T94" fmla="*/ 22 w 74"/>
              <a:gd name="T95" fmla="*/ 15 h 97"/>
              <a:gd name="T96" fmla="*/ 21 w 74"/>
              <a:gd name="T97" fmla="*/ 11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" h="97">
                <a:moveTo>
                  <a:pt x="21" y="0"/>
                </a:move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6" y="1"/>
                  <a:pt x="68" y="3"/>
                </a:cubicBezTo>
                <a:cubicBezTo>
                  <a:pt x="70" y="5"/>
                  <a:pt x="72" y="8"/>
                  <a:pt x="72" y="11"/>
                </a:cubicBezTo>
                <a:cubicBezTo>
                  <a:pt x="72" y="56"/>
                  <a:pt x="72" y="56"/>
                  <a:pt x="72" y="56"/>
                </a:cubicBezTo>
                <a:cubicBezTo>
                  <a:pt x="71" y="55"/>
                  <a:pt x="70" y="53"/>
                  <a:pt x="70" y="52"/>
                </a:cubicBezTo>
                <a:cubicBezTo>
                  <a:pt x="68" y="50"/>
                  <a:pt x="66" y="48"/>
                  <a:pt x="63" y="47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0"/>
                  <a:pt x="63" y="9"/>
                  <a:pt x="62" y="9"/>
                </a:cubicBezTo>
                <a:cubicBezTo>
                  <a:pt x="62" y="8"/>
                  <a:pt x="61" y="8"/>
                  <a:pt x="60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6"/>
                  <a:pt x="26" y="17"/>
                  <a:pt x="26" y="18"/>
                </a:cubicBezTo>
                <a:cubicBezTo>
                  <a:pt x="26" y="19"/>
                  <a:pt x="25" y="21"/>
                  <a:pt x="23" y="22"/>
                </a:cubicBezTo>
                <a:cubicBezTo>
                  <a:pt x="22" y="23"/>
                  <a:pt x="21" y="24"/>
                  <a:pt x="19" y="24"/>
                </a:cubicBezTo>
                <a:cubicBezTo>
                  <a:pt x="18" y="24"/>
                  <a:pt x="17" y="24"/>
                  <a:pt x="16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79"/>
                  <a:pt x="8" y="79"/>
                  <a:pt x="8" y="79"/>
                </a:cubicBezTo>
                <a:cubicBezTo>
                  <a:pt x="8" y="80"/>
                  <a:pt x="9" y="80"/>
                  <a:pt x="9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10" y="81"/>
                  <a:pt x="10" y="82"/>
                  <a:pt x="11" y="82"/>
                </a:cubicBezTo>
                <a:cubicBezTo>
                  <a:pt x="28" y="82"/>
                  <a:pt x="28" y="82"/>
                  <a:pt x="28" y="82"/>
                </a:cubicBezTo>
                <a:cubicBezTo>
                  <a:pt x="28" y="82"/>
                  <a:pt x="29" y="83"/>
                  <a:pt x="29" y="84"/>
                </a:cubicBezTo>
                <a:cubicBezTo>
                  <a:pt x="31" y="86"/>
                  <a:pt x="34" y="88"/>
                  <a:pt x="37" y="90"/>
                </a:cubicBezTo>
                <a:cubicBezTo>
                  <a:pt x="11" y="90"/>
                  <a:pt x="11" y="90"/>
                  <a:pt x="11" y="90"/>
                </a:cubicBezTo>
                <a:cubicBezTo>
                  <a:pt x="8" y="90"/>
                  <a:pt x="5" y="89"/>
                  <a:pt x="3" y="87"/>
                </a:cubicBezTo>
                <a:cubicBezTo>
                  <a:pt x="3" y="87"/>
                  <a:pt x="3" y="87"/>
                  <a:pt x="3" y="87"/>
                </a:cubicBezTo>
                <a:cubicBezTo>
                  <a:pt x="3" y="87"/>
                  <a:pt x="3" y="87"/>
                  <a:pt x="3" y="87"/>
                </a:cubicBezTo>
                <a:cubicBezTo>
                  <a:pt x="1" y="85"/>
                  <a:pt x="0" y="82"/>
                  <a:pt x="0" y="79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0" y="18"/>
                  <a:pt x="0" y="18"/>
                </a:cubicBezTo>
                <a:cubicBezTo>
                  <a:pt x="1" y="17"/>
                  <a:pt x="1" y="17"/>
                  <a:pt x="1" y="17"/>
                </a:cubicBezTo>
                <a:cubicBezTo>
                  <a:pt x="18" y="1"/>
                  <a:pt x="18" y="1"/>
                  <a:pt x="18" y="1"/>
                </a:cubicBezTo>
                <a:cubicBezTo>
                  <a:pt x="19" y="0"/>
                  <a:pt x="19" y="0"/>
                  <a:pt x="19" y="0"/>
                </a:cubicBezTo>
                <a:cubicBezTo>
                  <a:pt x="21" y="0"/>
                  <a:pt x="21" y="0"/>
                  <a:pt x="21" y="0"/>
                </a:cubicBezTo>
                <a:close/>
                <a:moveTo>
                  <a:pt x="17" y="52"/>
                </a:moveTo>
                <a:cubicBezTo>
                  <a:pt x="17" y="56"/>
                  <a:pt x="17" y="56"/>
                  <a:pt x="17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7" y="52"/>
                  <a:pt x="27" y="52"/>
                  <a:pt x="27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7" y="40"/>
                </a:moveTo>
                <a:cubicBezTo>
                  <a:pt x="17" y="44"/>
                  <a:pt x="17" y="44"/>
                  <a:pt x="17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0"/>
                  <a:pt x="56" y="40"/>
                  <a:pt x="56" y="40"/>
                </a:cubicBezTo>
                <a:cubicBezTo>
                  <a:pt x="17" y="40"/>
                  <a:pt x="17" y="40"/>
                  <a:pt x="17" y="40"/>
                </a:cubicBezTo>
                <a:close/>
                <a:moveTo>
                  <a:pt x="17" y="28"/>
                </a:moveTo>
                <a:cubicBezTo>
                  <a:pt x="17" y="33"/>
                  <a:pt x="17" y="33"/>
                  <a:pt x="17" y="33"/>
                </a:cubicBezTo>
                <a:cubicBezTo>
                  <a:pt x="56" y="33"/>
                  <a:pt x="56" y="33"/>
                  <a:pt x="56" y="33"/>
                </a:cubicBezTo>
                <a:cubicBezTo>
                  <a:pt x="56" y="28"/>
                  <a:pt x="56" y="28"/>
                  <a:pt x="56" y="28"/>
                </a:cubicBezTo>
                <a:cubicBezTo>
                  <a:pt x="17" y="28"/>
                  <a:pt x="17" y="28"/>
                  <a:pt x="17" y="28"/>
                </a:cubicBezTo>
                <a:close/>
                <a:moveTo>
                  <a:pt x="34" y="17"/>
                </a:moveTo>
                <a:cubicBezTo>
                  <a:pt x="34" y="22"/>
                  <a:pt x="34" y="22"/>
                  <a:pt x="34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17"/>
                  <a:pt x="56" y="17"/>
                  <a:pt x="56" y="17"/>
                </a:cubicBezTo>
                <a:cubicBezTo>
                  <a:pt x="34" y="17"/>
                  <a:pt x="34" y="17"/>
                  <a:pt x="34" y="17"/>
                </a:cubicBezTo>
                <a:close/>
                <a:moveTo>
                  <a:pt x="41" y="69"/>
                </a:moveTo>
                <a:cubicBezTo>
                  <a:pt x="43" y="64"/>
                  <a:pt x="48" y="61"/>
                  <a:pt x="55" y="60"/>
                </a:cubicBezTo>
                <a:cubicBezTo>
                  <a:pt x="48" y="56"/>
                  <a:pt x="39" y="62"/>
                  <a:pt x="41" y="69"/>
                </a:cubicBezTo>
                <a:close/>
                <a:moveTo>
                  <a:pt x="38" y="54"/>
                </a:moveTo>
                <a:cubicBezTo>
                  <a:pt x="34" y="57"/>
                  <a:pt x="32" y="61"/>
                  <a:pt x="31" y="66"/>
                </a:cubicBezTo>
                <a:cubicBezTo>
                  <a:pt x="31" y="70"/>
                  <a:pt x="32" y="75"/>
                  <a:pt x="35" y="79"/>
                </a:cubicBezTo>
                <a:cubicBezTo>
                  <a:pt x="38" y="83"/>
                  <a:pt x="43" y="86"/>
                  <a:pt x="47" y="86"/>
                </a:cubicBezTo>
                <a:cubicBezTo>
                  <a:pt x="51" y="87"/>
                  <a:pt x="55" y="86"/>
                  <a:pt x="58" y="84"/>
                </a:cubicBezTo>
                <a:cubicBezTo>
                  <a:pt x="58" y="85"/>
                  <a:pt x="58" y="86"/>
                  <a:pt x="59" y="87"/>
                </a:cubicBezTo>
                <a:cubicBezTo>
                  <a:pt x="65" y="95"/>
                  <a:pt x="65" y="95"/>
                  <a:pt x="65" y="95"/>
                </a:cubicBezTo>
                <a:cubicBezTo>
                  <a:pt x="67" y="97"/>
                  <a:pt x="69" y="97"/>
                  <a:pt x="71" y="96"/>
                </a:cubicBezTo>
                <a:cubicBezTo>
                  <a:pt x="71" y="96"/>
                  <a:pt x="71" y="96"/>
                  <a:pt x="71" y="96"/>
                </a:cubicBezTo>
                <a:cubicBezTo>
                  <a:pt x="73" y="94"/>
                  <a:pt x="74" y="91"/>
                  <a:pt x="72" y="90"/>
                </a:cubicBezTo>
                <a:cubicBezTo>
                  <a:pt x="66" y="82"/>
                  <a:pt x="66" y="82"/>
                  <a:pt x="66" y="82"/>
                </a:cubicBezTo>
                <a:cubicBezTo>
                  <a:pt x="65" y="81"/>
                  <a:pt x="64" y="80"/>
                  <a:pt x="63" y="80"/>
                </a:cubicBezTo>
                <a:cubicBezTo>
                  <a:pt x="66" y="77"/>
                  <a:pt x="67" y="74"/>
                  <a:pt x="68" y="70"/>
                </a:cubicBezTo>
                <a:cubicBezTo>
                  <a:pt x="68" y="66"/>
                  <a:pt x="67" y="61"/>
                  <a:pt x="64" y="57"/>
                </a:cubicBezTo>
                <a:cubicBezTo>
                  <a:pt x="61" y="53"/>
                  <a:pt x="56" y="50"/>
                  <a:pt x="52" y="50"/>
                </a:cubicBezTo>
                <a:cubicBezTo>
                  <a:pt x="47" y="49"/>
                  <a:pt x="42" y="50"/>
                  <a:pt x="38" y="54"/>
                </a:cubicBezTo>
                <a:close/>
                <a:moveTo>
                  <a:pt x="51" y="56"/>
                </a:moveTo>
                <a:cubicBezTo>
                  <a:pt x="48" y="56"/>
                  <a:pt x="45" y="56"/>
                  <a:pt x="42" y="58"/>
                </a:cubicBezTo>
                <a:cubicBezTo>
                  <a:pt x="39" y="61"/>
                  <a:pt x="38" y="63"/>
                  <a:pt x="37" y="67"/>
                </a:cubicBezTo>
                <a:cubicBezTo>
                  <a:pt x="37" y="70"/>
                  <a:pt x="38" y="73"/>
                  <a:pt x="40" y="76"/>
                </a:cubicBezTo>
                <a:cubicBezTo>
                  <a:pt x="42" y="78"/>
                  <a:pt x="45" y="80"/>
                  <a:pt x="48" y="80"/>
                </a:cubicBezTo>
                <a:cubicBezTo>
                  <a:pt x="51" y="80"/>
                  <a:pt x="54" y="80"/>
                  <a:pt x="57" y="78"/>
                </a:cubicBezTo>
                <a:cubicBezTo>
                  <a:pt x="60" y="76"/>
                  <a:pt x="61" y="73"/>
                  <a:pt x="61" y="69"/>
                </a:cubicBezTo>
                <a:cubicBezTo>
                  <a:pt x="62" y="66"/>
                  <a:pt x="61" y="63"/>
                  <a:pt x="59" y="61"/>
                </a:cubicBezTo>
                <a:cubicBezTo>
                  <a:pt x="57" y="58"/>
                  <a:pt x="54" y="56"/>
                  <a:pt x="51" y="56"/>
                </a:cubicBezTo>
                <a:close/>
                <a:moveTo>
                  <a:pt x="21" y="9"/>
                </a:moveTo>
                <a:cubicBezTo>
                  <a:pt x="11" y="19"/>
                  <a:pt x="11" y="19"/>
                  <a:pt x="11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0"/>
                  <a:pt x="18" y="20"/>
                  <a:pt x="18" y="20"/>
                </a:cubicBezTo>
                <a:cubicBezTo>
                  <a:pt x="19" y="20"/>
                  <a:pt x="20" y="19"/>
                  <a:pt x="21" y="19"/>
                </a:cubicBezTo>
                <a:cubicBezTo>
                  <a:pt x="21" y="18"/>
                  <a:pt x="22" y="17"/>
                  <a:pt x="22" y="17"/>
                </a:cubicBezTo>
                <a:cubicBezTo>
                  <a:pt x="22" y="16"/>
                  <a:pt x="22" y="16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21" y="11"/>
                  <a:pt x="21" y="11"/>
                  <a:pt x="21" y="11"/>
                </a:cubicBezTo>
                <a:lnTo>
                  <a:pt x="21" y="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Freeform 18"/>
          <p:cNvSpPr>
            <a:spLocks noEditPoints="1"/>
          </p:cNvSpPr>
          <p:nvPr/>
        </p:nvSpPr>
        <p:spPr bwMode="auto">
          <a:xfrm>
            <a:off x="4571551" y="4992711"/>
            <a:ext cx="276702" cy="437000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Freeform 19"/>
          <p:cNvSpPr>
            <a:spLocks noEditPoints="1"/>
          </p:cNvSpPr>
          <p:nvPr/>
        </p:nvSpPr>
        <p:spPr bwMode="auto">
          <a:xfrm>
            <a:off x="7382539" y="5051947"/>
            <a:ext cx="387383" cy="332044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" name="Group 7"/>
          <p:cNvGrpSpPr/>
          <p:nvPr/>
        </p:nvGrpSpPr>
        <p:grpSpPr>
          <a:xfrm>
            <a:off x="7880035" y="1640840"/>
            <a:ext cx="3867813" cy="1942035"/>
            <a:chOff x="7845714" y="1736884"/>
            <a:chExt cx="3867813" cy="1942035"/>
          </a:xfrm>
        </p:grpSpPr>
        <p:grpSp>
          <p:nvGrpSpPr>
            <p:cNvPr id="21" name="Group 35"/>
            <p:cNvGrpSpPr/>
            <p:nvPr/>
          </p:nvGrpSpPr>
          <p:grpSpPr>
            <a:xfrm>
              <a:off x="7845714" y="1736884"/>
              <a:ext cx="3501814" cy="1942035"/>
              <a:chOff x="7541909" y="1631854"/>
              <a:chExt cx="4046955" cy="194203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7541909" y="1631854"/>
                <a:ext cx="4046955" cy="194203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  <p:sp>
            <p:nvSpPr>
              <p:cNvPr id="32" name="Rectangle 33"/>
              <p:cNvSpPr/>
              <p:nvPr/>
            </p:nvSpPr>
            <p:spPr>
              <a:xfrm>
                <a:off x="7541909" y="1631854"/>
                <a:ext cx="4046955" cy="435299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b="1" smtClean="0"/>
                  <a:t>DATA DIAGRAM</a:t>
                </a:r>
                <a:endParaRPr lang="en-GB" b="1"/>
              </a:p>
            </p:txBody>
          </p:sp>
        </p:grpSp>
        <p:sp>
          <p:nvSpPr>
            <p:cNvPr id="22" name="Rectangle 34"/>
            <p:cNvSpPr/>
            <p:nvPr/>
          </p:nvSpPr>
          <p:spPr>
            <a:xfrm>
              <a:off x="8580297" y="2288521"/>
              <a:ext cx="313323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200000"/>
                </a:lnSpc>
              </a:pPr>
              <a:r>
                <a:rPr lang="zh-CN" altLang="en-US" sz="1600" dirty="0">
                  <a:latin typeface="方正正黑简体" panose="02000000000000000000" charset="-122"/>
                  <a:ea typeface="方正正黑简体" panose="02000000000000000000" charset="-122"/>
                  <a:cs typeface="+mn-ea"/>
                  <a:sym typeface="+mn-lt"/>
                </a:rPr>
                <a:t>历经</a:t>
              </a:r>
              <a:r>
                <a:rPr lang="en-US" altLang="zh-CN" sz="1600" dirty="0">
                  <a:latin typeface="方正正黑简体" panose="02000000000000000000" charset="-122"/>
                  <a:ea typeface="方正正黑简体" panose="02000000000000000000" charset="-122"/>
                  <a:cs typeface="+mn-ea"/>
                  <a:sym typeface="+mn-lt"/>
                </a:rPr>
                <a:t>7</a:t>
              </a:r>
              <a:r>
                <a:rPr lang="zh-CN" altLang="en-US" sz="1600" dirty="0">
                  <a:latin typeface="方正正黑简体" panose="02000000000000000000" charset="-122"/>
                  <a:ea typeface="方正正黑简体" panose="02000000000000000000" charset="-122"/>
                  <a:cs typeface="+mn-ea"/>
                  <a:sym typeface="+mn-lt"/>
                </a:rPr>
                <a:t>年</a:t>
              </a:r>
              <a:r>
                <a:rPr lang="en-US" altLang="zh-CN" sz="1600" dirty="0">
                  <a:latin typeface="方正正黑简体" panose="02000000000000000000" charset="-122"/>
                  <a:ea typeface="方正正黑简体" panose="02000000000000000000" charset="-122"/>
                  <a:cs typeface="+mn-ea"/>
                  <a:sym typeface="+mn-lt"/>
                </a:rPr>
                <a:t>4</a:t>
              </a:r>
              <a:r>
                <a:rPr lang="zh-CN" altLang="en-US" sz="1600" dirty="0">
                  <a:latin typeface="方正正黑简体" panose="02000000000000000000" charset="-122"/>
                  <a:ea typeface="方正正黑简体" panose="02000000000000000000" charset="-122"/>
                  <a:cs typeface="+mn-ea"/>
                  <a:sym typeface="+mn-lt"/>
                </a:rPr>
                <a:t>个岗位的煅</a:t>
              </a:r>
              <a:r>
                <a:rPr lang="zh-CN" altLang="en-US" sz="1600" dirty="0" smtClean="0">
                  <a:latin typeface="方正正黑简体" panose="02000000000000000000" charset="-122"/>
                  <a:ea typeface="方正正黑简体" panose="02000000000000000000" charset="-122"/>
                  <a:cs typeface="+mn-ea"/>
                  <a:sym typeface="+mn-lt"/>
                </a:rPr>
                <a:t>炼</a:t>
              </a:r>
              <a:endParaRPr lang="en-US" altLang="zh-CN" sz="1600" dirty="0" smtClean="0">
                <a:latin typeface="方正正黑简体" panose="02000000000000000000" charset="-122"/>
                <a:ea typeface="方正正黑简体" panose="02000000000000000000" charset="-122"/>
                <a:cs typeface="+mn-ea"/>
                <a:sym typeface="+mn-lt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600" dirty="0" smtClean="0">
                  <a:latin typeface="方正正黑简体" panose="02000000000000000000" charset="-122"/>
                  <a:ea typeface="方正正黑简体" panose="02000000000000000000" charset="-122"/>
                  <a:cs typeface="+mn-ea"/>
                  <a:sym typeface="+mn-lt"/>
                </a:rPr>
                <a:t>技能</a:t>
              </a:r>
              <a:r>
                <a:rPr lang="zh-CN" altLang="en-US" sz="1600" dirty="0">
                  <a:latin typeface="方正正黑简体" panose="02000000000000000000" charset="-122"/>
                  <a:ea typeface="方正正黑简体" panose="02000000000000000000" charset="-122"/>
                  <a:cs typeface="+mn-ea"/>
                  <a:sym typeface="+mn-lt"/>
                </a:rPr>
                <a:t>掌握较全面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conveyor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4644390" y="2953385"/>
            <a:ext cx="39300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岗位认识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963035" y="4136390"/>
            <a:ext cx="113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059295" y="4174490"/>
            <a:ext cx="113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2175" y="5249545"/>
            <a:ext cx="523875" cy="523875"/>
          </a:xfrm>
          <a:prstGeom prst="rect">
            <a:avLst/>
          </a:prstGeom>
        </p:spPr>
      </p:pic>
      <p:pic>
        <p:nvPicPr>
          <p:cNvPr id="20" name="图片 19" descr="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81905" y="5249545"/>
            <a:ext cx="523875" cy="523875"/>
          </a:xfrm>
          <a:prstGeom prst="rect">
            <a:avLst/>
          </a:prstGeom>
        </p:spPr>
      </p:pic>
      <p:pic>
        <p:nvPicPr>
          <p:cNvPr id="21" name="图片 20" descr="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11820" y="5205095"/>
            <a:ext cx="523875" cy="523875"/>
          </a:xfrm>
          <a:prstGeom prst="rect">
            <a:avLst/>
          </a:prstGeom>
        </p:spPr>
      </p:pic>
      <p:sp>
        <p:nvSpPr>
          <p:cNvPr id="229" name=" 229"/>
          <p:cNvSpPr/>
          <p:nvPr/>
        </p:nvSpPr>
        <p:spPr>
          <a:xfrm>
            <a:off x="2371725" y="542036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229"/>
          <p:cNvSpPr/>
          <p:nvPr/>
        </p:nvSpPr>
        <p:spPr>
          <a:xfrm>
            <a:off x="5291455" y="5420995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229"/>
          <p:cNvSpPr/>
          <p:nvPr/>
        </p:nvSpPr>
        <p:spPr>
          <a:xfrm>
            <a:off x="8421370" y="537591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" name="TextBox 65"/>
          <p:cNvSpPr txBox="1"/>
          <p:nvPr/>
        </p:nvSpPr>
        <p:spPr>
          <a:xfrm>
            <a:off x="2789262" y="5339466"/>
            <a:ext cx="130868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岗位定位</a:t>
            </a:r>
          </a:p>
        </p:txBody>
      </p:sp>
      <p:sp>
        <p:nvSpPr>
          <p:cNvPr id="55" name="TextBox 66"/>
          <p:cNvSpPr txBox="1"/>
          <p:nvPr/>
        </p:nvSpPr>
        <p:spPr>
          <a:xfrm>
            <a:off x="5765316" y="5338196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岗位要求</a:t>
            </a:r>
          </a:p>
        </p:txBody>
      </p:sp>
      <p:sp>
        <p:nvSpPr>
          <p:cNvPr id="58" name="TextBox 15"/>
          <p:cNvSpPr txBox="1"/>
          <p:nvPr/>
        </p:nvSpPr>
        <p:spPr>
          <a:xfrm>
            <a:off x="8850188" y="5310256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工作要点</a:t>
            </a:r>
          </a:p>
        </p:txBody>
      </p:sp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63515" y="767715"/>
            <a:ext cx="1664970" cy="1903730"/>
          </a:xfrm>
          <a:prstGeom prst="rect">
            <a:avLst/>
          </a:prstGeom>
        </p:spPr>
      </p:pic>
      <p:sp>
        <p:nvSpPr>
          <p:cNvPr id="6" name="Freeform 23"/>
          <p:cNvSpPr>
            <a:spLocks noEditPoints="1"/>
          </p:cNvSpPr>
          <p:nvPr/>
        </p:nvSpPr>
        <p:spPr bwMode="auto">
          <a:xfrm>
            <a:off x="5548698" y="1195201"/>
            <a:ext cx="957870" cy="1027320"/>
          </a:xfrm>
          <a:custGeom>
            <a:avLst/>
            <a:gdLst>
              <a:gd name="T0" fmla="*/ 265 w 699"/>
              <a:gd name="T1" fmla="*/ 463 h 745"/>
              <a:gd name="T2" fmla="*/ 252 w 699"/>
              <a:gd name="T3" fmla="*/ 421 h 745"/>
              <a:gd name="T4" fmla="*/ 305 w 699"/>
              <a:gd name="T5" fmla="*/ 203 h 745"/>
              <a:gd name="T6" fmla="*/ 362 w 699"/>
              <a:gd name="T7" fmla="*/ 380 h 745"/>
              <a:gd name="T8" fmla="*/ 433 w 699"/>
              <a:gd name="T9" fmla="*/ 175 h 745"/>
              <a:gd name="T10" fmla="*/ 276 w 699"/>
              <a:gd name="T11" fmla="*/ 348 h 745"/>
              <a:gd name="T12" fmla="*/ 263 w 699"/>
              <a:gd name="T13" fmla="*/ 371 h 745"/>
              <a:gd name="T14" fmla="*/ 359 w 699"/>
              <a:gd name="T15" fmla="*/ 427 h 745"/>
              <a:gd name="T16" fmla="*/ 461 w 699"/>
              <a:gd name="T17" fmla="*/ 148 h 745"/>
              <a:gd name="T18" fmla="*/ 466 w 699"/>
              <a:gd name="T19" fmla="*/ 94 h 745"/>
              <a:gd name="T20" fmla="*/ 461 w 699"/>
              <a:gd name="T21" fmla="*/ 148 h 745"/>
              <a:gd name="T22" fmla="*/ 545 w 699"/>
              <a:gd name="T23" fmla="*/ 175 h 745"/>
              <a:gd name="T24" fmla="*/ 491 w 699"/>
              <a:gd name="T25" fmla="*/ 180 h 745"/>
              <a:gd name="T26" fmla="*/ 398 w 699"/>
              <a:gd name="T27" fmla="*/ 125 h 745"/>
              <a:gd name="T28" fmla="*/ 376 w 699"/>
              <a:gd name="T29" fmla="*/ 76 h 745"/>
              <a:gd name="T30" fmla="*/ 398 w 699"/>
              <a:gd name="T31" fmla="*/ 125 h 745"/>
              <a:gd name="T32" fmla="*/ 308 w 699"/>
              <a:gd name="T33" fmla="*/ 93 h 745"/>
              <a:gd name="T34" fmla="*/ 313 w 699"/>
              <a:gd name="T35" fmla="*/ 147 h 745"/>
              <a:gd name="T36" fmla="*/ 513 w 699"/>
              <a:gd name="T37" fmla="*/ 266 h 745"/>
              <a:gd name="T38" fmla="*/ 563 w 699"/>
              <a:gd name="T39" fmla="*/ 243 h 745"/>
              <a:gd name="T40" fmla="*/ 513 w 699"/>
              <a:gd name="T41" fmla="*/ 266 h 745"/>
              <a:gd name="T42" fmla="*/ 257 w 699"/>
              <a:gd name="T43" fmla="*/ 381 h 745"/>
              <a:gd name="T44" fmla="*/ 243 w 699"/>
              <a:gd name="T45" fmla="*/ 405 h 745"/>
              <a:gd name="T46" fmla="*/ 339 w 699"/>
              <a:gd name="T47" fmla="*/ 461 h 745"/>
              <a:gd name="T48" fmla="*/ 255 w 699"/>
              <a:gd name="T49" fmla="*/ 745 h 745"/>
              <a:gd name="T50" fmla="*/ 273 w 699"/>
              <a:gd name="T51" fmla="*/ 43 h 745"/>
              <a:gd name="T52" fmla="*/ 665 w 699"/>
              <a:gd name="T53" fmla="*/ 212 h 745"/>
              <a:gd name="T54" fmla="*/ 671 w 699"/>
              <a:gd name="T55" fmla="*/ 324 h 745"/>
              <a:gd name="T56" fmla="*/ 691 w 699"/>
              <a:gd name="T57" fmla="*/ 466 h 745"/>
              <a:gd name="T58" fmla="*/ 666 w 699"/>
              <a:gd name="T59" fmla="*/ 586 h 745"/>
              <a:gd name="T60" fmla="*/ 522 w 699"/>
              <a:gd name="T61" fmla="*/ 619 h 745"/>
              <a:gd name="T62" fmla="*/ 255 w 699"/>
              <a:gd name="T63" fmla="*/ 745 h 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99" h="745">
                <a:moveTo>
                  <a:pt x="252" y="421"/>
                </a:moveTo>
                <a:cubicBezTo>
                  <a:pt x="244" y="436"/>
                  <a:pt x="250" y="455"/>
                  <a:pt x="265" y="463"/>
                </a:cubicBezTo>
                <a:cubicBezTo>
                  <a:pt x="277" y="471"/>
                  <a:pt x="292" y="469"/>
                  <a:pt x="303" y="460"/>
                </a:cubicBezTo>
                <a:lnTo>
                  <a:pt x="252" y="421"/>
                </a:lnTo>
                <a:close/>
                <a:moveTo>
                  <a:pt x="433" y="175"/>
                </a:moveTo>
                <a:cubicBezTo>
                  <a:pt x="387" y="148"/>
                  <a:pt x="329" y="161"/>
                  <a:pt x="305" y="203"/>
                </a:cubicBezTo>
                <a:cubicBezTo>
                  <a:pt x="280" y="246"/>
                  <a:pt x="312" y="294"/>
                  <a:pt x="290" y="338"/>
                </a:cubicBezTo>
                <a:lnTo>
                  <a:pt x="362" y="380"/>
                </a:lnTo>
                <a:cubicBezTo>
                  <a:pt x="390" y="338"/>
                  <a:pt x="448" y="343"/>
                  <a:pt x="472" y="300"/>
                </a:cubicBezTo>
                <a:cubicBezTo>
                  <a:pt x="497" y="257"/>
                  <a:pt x="479" y="202"/>
                  <a:pt x="433" y="175"/>
                </a:cubicBezTo>
                <a:close/>
                <a:moveTo>
                  <a:pt x="355" y="407"/>
                </a:moveTo>
                <a:lnTo>
                  <a:pt x="276" y="348"/>
                </a:lnTo>
                <a:cubicBezTo>
                  <a:pt x="270" y="343"/>
                  <a:pt x="262" y="345"/>
                  <a:pt x="259" y="351"/>
                </a:cubicBezTo>
                <a:cubicBezTo>
                  <a:pt x="255" y="357"/>
                  <a:pt x="257" y="366"/>
                  <a:pt x="263" y="371"/>
                </a:cubicBezTo>
                <a:lnTo>
                  <a:pt x="341" y="430"/>
                </a:lnTo>
                <a:cubicBezTo>
                  <a:pt x="347" y="435"/>
                  <a:pt x="355" y="433"/>
                  <a:pt x="359" y="427"/>
                </a:cubicBezTo>
                <a:cubicBezTo>
                  <a:pt x="363" y="420"/>
                  <a:pt x="361" y="412"/>
                  <a:pt x="355" y="407"/>
                </a:cubicBezTo>
                <a:close/>
                <a:moveTo>
                  <a:pt x="461" y="148"/>
                </a:moveTo>
                <a:lnTo>
                  <a:pt x="485" y="106"/>
                </a:lnTo>
                <a:lnTo>
                  <a:pt x="466" y="94"/>
                </a:lnTo>
                <a:lnTo>
                  <a:pt x="441" y="137"/>
                </a:lnTo>
                <a:lnTo>
                  <a:pt x="461" y="148"/>
                </a:lnTo>
                <a:close/>
                <a:moveTo>
                  <a:pt x="503" y="200"/>
                </a:moveTo>
                <a:lnTo>
                  <a:pt x="545" y="175"/>
                </a:lnTo>
                <a:lnTo>
                  <a:pt x="534" y="156"/>
                </a:lnTo>
                <a:lnTo>
                  <a:pt x="491" y="180"/>
                </a:lnTo>
                <a:lnTo>
                  <a:pt x="503" y="200"/>
                </a:lnTo>
                <a:close/>
                <a:moveTo>
                  <a:pt x="398" y="125"/>
                </a:moveTo>
                <a:lnTo>
                  <a:pt x="398" y="76"/>
                </a:lnTo>
                <a:lnTo>
                  <a:pt x="376" y="76"/>
                </a:lnTo>
                <a:lnTo>
                  <a:pt x="376" y="125"/>
                </a:lnTo>
                <a:lnTo>
                  <a:pt x="398" y="125"/>
                </a:lnTo>
                <a:close/>
                <a:moveTo>
                  <a:pt x="333" y="136"/>
                </a:moveTo>
                <a:lnTo>
                  <a:pt x="308" y="93"/>
                </a:lnTo>
                <a:lnTo>
                  <a:pt x="288" y="104"/>
                </a:lnTo>
                <a:lnTo>
                  <a:pt x="313" y="147"/>
                </a:lnTo>
                <a:lnTo>
                  <a:pt x="333" y="136"/>
                </a:lnTo>
                <a:close/>
                <a:moveTo>
                  <a:pt x="513" y="266"/>
                </a:moveTo>
                <a:lnTo>
                  <a:pt x="563" y="266"/>
                </a:lnTo>
                <a:lnTo>
                  <a:pt x="563" y="243"/>
                </a:lnTo>
                <a:lnTo>
                  <a:pt x="513" y="243"/>
                </a:lnTo>
                <a:lnTo>
                  <a:pt x="513" y="266"/>
                </a:lnTo>
                <a:close/>
                <a:moveTo>
                  <a:pt x="335" y="441"/>
                </a:moveTo>
                <a:lnTo>
                  <a:pt x="257" y="381"/>
                </a:lnTo>
                <a:cubicBezTo>
                  <a:pt x="251" y="377"/>
                  <a:pt x="243" y="378"/>
                  <a:pt x="239" y="385"/>
                </a:cubicBezTo>
                <a:cubicBezTo>
                  <a:pt x="236" y="391"/>
                  <a:pt x="237" y="400"/>
                  <a:pt x="243" y="405"/>
                </a:cubicBezTo>
                <a:lnTo>
                  <a:pt x="322" y="464"/>
                </a:lnTo>
                <a:cubicBezTo>
                  <a:pt x="328" y="469"/>
                  <a:pt x="336" y="467"/>
                  <a:pt x="339" y="461"/>
                </a:cubicBezTo>
                <a:cubicBezTo>
                  <a:pt x="343" y="454"/>
                  <a:pt x="341" y="445"/>
                  <a:pt x="335" y="441"/>
                </a:cubicBezTo>
                <a:close/>
                <a:moveTo>
                  <a:pt x="255" y="745"/>
                </a:moveTo>
                <a:cubicBezTo>
                  <a:pt x="263" y="687"/>
                  <a:pt x="263" y="624"/>
                  <a:pt x="247" y="569"/>
                </a:cubicBezTo>
                <a:cubicBezTo>
                  <a:pt x="0" y="430"/>
                  <a:pt x="65" y="108"/>
                  <a:pt x="273" y="43"/>
                </a:cubicBezTo>
                <a:cubicBezTo>
                  <a:pt x="382" y="0"/>
                  <a:pt x="531" y="26"/>
                  <a:pt x="628" y="123"/>
                </a:cubicBezTo>
                <a:cubicBezTo>
                  <a:pt x="699" y="193"/>
                  <a:pt x="665" y="212"/>
                  <a:pt x="665" y="212"/>
                </a:cubicBezTo>
                <a:lnTo>
                  <a:pt x="649" y="220"/>
                </a:lnTo>
                <a:cubicBezTo>
                  <a:pt x="658" y="254"/>
                  <a:pt x="673" y="316"/>
                  <a:pt x="671" y="324"/>
                </a:cubicBezTo>
                <a:cubicBezTo>
                  <a:pt x="668" y="336"/>
                  <a:pt x="655" y="347"/>
                  <a:pt x="655" y="347"/>
                </a:cubicBezTo>
                <a:lnTo>
                  <a:pt x="691" y="466"/>
                </a:lnTo>
                <a:lnTo>
                  <a:pt x="659" y="479"/>
                </a:lnTo>
                <a:cubicBezTo>
                  <a:pt x="666" y="517"/>
                  <a:pt x="670" y="548"/>
                  <a:pt x="666" y="586"/>
                </a:cubicBezTo>
                <a:cubicBezTo>
                  <a:pt x="666" y="592"/>
                  <a:pt x="645" y="611"/>
                  <a:pt x="627" y="612"/>
                </a:cubicBezTo>
                <a:lnTo>
                  <a:pt x="522" y="619"/>
                </a:lnTo>
                <a:lnTo>
                  <a:pt x="529" y="745"/>
                </a:lnTo>
                <a:lnTo>
                  <a:pt x="255" y="74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343842" y="3864957"/>
            <a:ext cx="2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  <a:sym typeface="+mn-ea"/>
              </a:rPr>
              <a:t>Post cognition </a:t>
            </a:r>
          </a:p>
        </p:txBody>
      </p:sp>
    </p:spTree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340654" y="384810"/>
            <a:ext cx="813435" cy="930275"/>
            <a:chOff x="8289" y="1209"/>
            <a:chExt cx="2622" cy="2998"/>
          </a:xfrm>
        </p:grpSpPr>
        <p:pic>
          <p:nvPicPr>
            <p:cNvPr id="5" name="图片 4" descr="图片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89" y="1209"/>
              <a:ext cx="2622" cy="2998"/>
            </a:xfrm>
            <a:prstGeom prst="rect">
              <a:avLst/>
            </a:prstGeom>
          </p:spPr>
        </p:pic>
        <p:sp>
          <p:nvSpPr>
            <p:cNvPr id="6" name="Freeform 23"/>
            <p:cNvSpPr>
              <a:spLocks noEditPoints="1"/>
            </p:cNvSpPr>
            <p:nvPr/>
          </p:nvSpPr>
          <p:spPr bwMode="auto">
            <a:xfrm>
              <a:off x="8738" y="1882"/>
              <a:ext cx="1508" cy="1618"/>
            </a:xfrm>
            <a:custGeom>
              <a:avLst/>
              <a:gdLst>
                <a:gd name="T0" fmla="*/ 265 w 699"/>
                <a:gd name="T1" fmla="*/ 463 h 745"/>
                <a:gd name="T2" fmla="*/ 252 w 699"/>
                <a:gd name="T3" fmla="*/ 421 h 745"/>
                <a:gd name="T4" fmla="*/ 305 w 699"/>
                <a:gd name="T5" fmla="*/ 203 h 745"/>
                <a:gd name="T6" fmla="*/ 362 w 699"/>
                <a:gd name="T7" fmla="*/ 380 h 745"/>
                <a:gd name="T8" fmla="*/ 433 w 699"/>
                <a:gd name="T9" fmla="*/ 175 h 745"/>
                <a:gd name="T10" fmla="*/ 276 w 699"/>
                <a:gd name="T11" fmla="*/ 348 h 745"/>
                <a:gd name="T12" fmla="*/ 263 w 699"/>
                <a:gd name="T13" fmla="*/ 371 h 745"/>
                <a:gd name="T14" fmla="*/ 359 w 699"/>
                <a:gd name="T15" fmla="*/ 427 h 745"/>
                <a:gd name="T16" fmla="*/ 461 w 699"/>
                <a:gd name="T17" fmla="*/ 148 h 745"/>
                <a:gd name="T18" fmla="*/ 466 w 699"/>
                <a:gd name="T19" fmla="*/ 94 h 745"/>
                <a:gd name="T20" fmla="*/ 461 w 699"/>
                <a:gd name="T21" fmla="*/ 148 h 745"/>
                <a:gd name="T22" fmla="*/ 545 w 699"/>
                <a:gd name="T23" fmla="*/ 175 h 745"/>
                <a:gd name="T24" fmla="*/ 491 w 699"/>
                <a:gd name="T25" fmla="*/ 180 h 745"/>
                <a:gd name="T26" fmla="*/ 398 w 699"/>
                <a:gd name="T27" fmla="*/ 125 h 745"/>
                <a:gd name="T28" fmla="*/ 376 w 699"/>
                <a:gd name="T29" fmla="*/ 76 h 745"/>
                <a:gd name="T30" fmla="*/ 398 w 699"/>
                <a:gd name="T31" fmla="*/ 125 h 745"/>
                <a:gd name="T32" fmla="*/ 308 w 699"/>
                <a:gd name="T33" fmla="*/ 93 h 745"/>
                <a:gd name="T34" fmla="*/ 313 w 699"/>
                <a:gd name="T35" fmla="*/ 147 h 745"/>
                <a:gd name="T36" fmla="*/ 513 w 699"/>
                <a:gd name="T37" fmla="*/ 266 h 745"/>
                <a:gd name="T38" fmla="*/ 563 w 699"/>
                <a:gd name="T39" fmla="*/ 243 h 745"/>
                <a:gd name="T40" fmla="*/ 513 w 699"/>
                <a:gd name="T41" fmla="*/ 266 h 745"/>
                <a:gd name="T42" fmla="*/ 257 w 699"/>
                <a:gd name="T43" fmla="*/ 381 h 745"/>
                <a:gd name="T44" fmla="*/ 243 w 699"/>
                <a:gd name="T45" fmla="*/ 405 h 745"/>
                <a:gd name="T46" fmla="*/ 339 w 699"/>
                <a:gd name="T47" fmla="*/ 461 h 745"/>
                <a:gd name="T48" fmla="*/ 255 w 699"/>
                <a:gd name="T49" fmla="*/ 745 h 745"/>
                <a:gd name="T50" fmla="*/ 273 w 699"/>
                <a:gd name="T51" fmla="*/ 43 h 745"/>
                <a:gd name="T52" fmla="*/ 665 w 699"/>
                <a:gd name="T53" fmla="*/ 212 h 745"/>
                <a:gd name="T54" fmla="*/ 671 w 699"/>
                <a:gd name="T55" fmla="*/ 324 h 745"/>
                <a:gd name="T56" fmla="*/ 691 w 699"/>
                <a:gd name="T57" fmla="*/ 466 h 745"/>
                <a:gd name="T58" fmla="*/ 666 w 699"/>
                <a:gd name="T59" fmla="*/ 586 h 745"/>
                <a:gd name="T60" fmla="*/ 522 w 699"/>
                <a:gd name="T61" fmla="*/ 619 h 745"/>
                <a:gd name="T62" fmla="*/ 255 w 699"/>
                <a:gd name="T6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9" h="745">
                  <a:moveTo>
                    <a:pt x="252" y="421"/>
                  </a:moveTo>
                  <a:cubicBezTo>
                    <a:pt x="244" y="436"/>
                    <a:pt x="250" y="455"/>
                    <a:pt x="265" y="463"/>
                  </a:cubicBezTo>
                  <a:cubicBezTo>
                    <a:pt x="277" y="471"/>
                    <a:pt x="292" y="469"/>
                    <a:pt x="303" y="460"/>
                  </a:cubicBezTo>
                  <a:lnTo>
                    <a:pt x="252" y="421"/>
                  </a:lnTo>
                  <a:close/>
                  <a:moveTo>
                    <a:pt x="433" y="175"/>
                  </a:moveTo>
                  <a:cubicBezTo>
                    <a:pt x="387" y="148"/>
                    <a:pt x="329" y="161"/>
                    <a:pt x="305" y="203"/>
                  </a:cubicBezTo>
                  <a:cubicBezTo>
                    <a:pt x="280" y="246"/>
                    <a:pt x="312" y="294"/>
                    <a:pt x="290" y="338"/>
                  </a:cubicBezTo>
                  <a:lnTo>
                    <a:pt x="362" y="380"/>
                  </a:lnTo>
                  <a:cubicBezTo>
                    <a:pt x="390" y="338"/>
                    <a:pt x="448" y="343"/>
                    <a:pt x="472" y="300"/>
                  </a:cubicBezTo>
                  <a:cubicBezTo>
                    <a:pt x="497" y="257"/>
                    <a:pt x="479" y="202"/>
                    <a:pt x="433" y="175"/>
                  </a:cubicBezTo>
                  <a:close/>
                  <a:moveTo>
                    <a:pt x="355" y="407"/>
                  </a:moveTo>
                  <a:lnTo>
                    <a:pt x="276" y="348"/>
                  </a:lnTo>
                  <a:cubicBezTo>
                    <a:pt x="270" y="343"/>
                    <a:pt x="262" y="345"/>
                    <a:pt x="259" y="351"/>
                  </a:cubicBezTo>
                  <a:cubicBezTo>
                    <a:pt x="255" y="357"/>
                    <a:pt x="257" y="366"/>
                    <a:pt x="263" y="371"/>
                  </a:cubicBezTo>
                  <a:lnTo>
                    <a:pt x="341" y="430"/>
                  </a:lnTo>
                  <a:cubicBezTo>
                    <a:pt x="347" y="435"/>
                    <a:pt x="355" y="433"/>
                    <a:pt x="359" y="427"/>
                  </a:cubicBezTo>
                  <a:cubicBezTo>
                    <a:pt x="363" y="420"/>
                    <a:pt x="361" y="412"/>
                    <a:pt x="355" y="407"/>
                  </a:cubicBezTo>
                  <a:close/>
                  <a:moveTo>
                    <a:pt x="461" y="148"/>
                  </a:moveTo>
                  <a:lnTo>
                    <a:pt x="485" y="106"/>
                  </a:lnTo>
                  <a:lnTo>
                    <a:pt x="466" y="94"/>
                  </a:lnTo>
                  <a:lnTo>
                    <a:pt x="441" y="137"/>
                  </a:lnTo>
                  <a:lnTo>
                    <a:pt x="461" y="148"/>
                  </a:lnTo>
                  <a:close/>
                  <a:moveTo>
                    <a:pt x="503" y="200"/>
                  </a:moveTo>
                  <a:lnTo>
                    <a:pt x="545" y="175"/>
                  </a:lnTo>
                  <a:lnTo>
                    <a:pt x="534" y="156"/>
                  </a:lnTo>
                  <a:lnTo>
                    <a:pt x="491" y="180"/>
                  </a:lnTo>
                  <a:lnTo>
                    <a:pt x="503" y="200"/>
                  </a:lnTo>
                  <a:close/>
                  <a:moveTo>
                    <a:pt x="398" y="125"/>
                  </a:moveTo>
                  <a:lnTo>
                    <a:pt x="398" y="76"/>
                  </a:lnTo>
                  <a:lnTo>
                    <a:pt x="376" y="76"/>
                  </a:lnTo>
                  <a:lnTo>
                    <a:pt x="376" y="125"/>
                  </a:lnTo>
                  <a:lnTo>
                    <a:pt x="398" y="125"/>
                  </a:lnTo>
                  <a:close/>
                  <a:moveTo>
                    <a:pt x="333" y="136"/>
                  </a:moveTo>
                  <a:lnTo>
                    <a:pt x="308" y="93"/>
                  </a:lnTo>
                  <a:lnTo>
                    <a:pt x="288" y="104"/>
                  </a:lnTo>
                  <a:lnTo>
                    <a:pt x="313" y="147"/>
                  </a:lnTo>
                  <a:lnTo>
                    <a:pt x="333" y="136"/>
                  </a:lnTo>
                  <a:close/>
                  <a:moveTo>
                    <a:pt x="513" y="266"/>
                  </a:moveTo>
                  <a:lnTo>
                    <a:pt x="563" y="266"/>
                  </a:lnTo>
                  <a:lnTo>
                    <a:pt x="563" y="243"/>
                  </a:lnTo>
                  <a:lnTo>
                    <a:pt x="513" y="243"/>
                  </a:lnTo>
                  <a:lnTo>
                    <a:pt x="513" y="266"/>
                  </a:lnTo>
                  <a:close/>
                  <a:moveTo>
                    <a:pt x="335" y="441"/>
                  </a:moveTo>
                  <a:lnTo>
                    <a:pt x="257" y="381"/>
                  </a:lnTo>
                  <a:cubicBezTo>
                    <a:pt x="251" y="377"/>
                    <a:pt x="243" y="378"/>
                    <a:pt x="239" y="385"/>
                  </a:cubicBezTo>
                  <a:cubicBezTo>
                    <a:pt x="236" y="391"/>
                    <a:pt x="237" y="400"/>
                    <a:pt x="243" y="405"/>
                  </a:cubicBezTo>
                  <a:lnTo>
                    <a:pt x="322" y="464"/>
                  </a:lnTo>
                  <a:cubicBezTo>
                    <a:pt x="328" y="469"/>
                    <a:pt x="336" y="467"/>
                    <a:pt x="339" y="461"/>
                  </a:cubicBezTo>
                  <a:cubicBezTo>
                    <a:pt x="343" y="454"/>
                    <a:pt x="341" y="445"/>
                    <a:pt x="335" y="441"/>
                  </a:cubicBezTo>
                  <a:close/>
                  <a:moveTo>
                    <a:pt x="255" y="745"/>
                  </a:moveTo>
                  <a:cubicBezTo>
                    <a:pt x="263" y="687"/>
                    <a:pt x="263" y="624"/>
                    <a:pt x="247" y="569"/>
                  </a:cubicBezTo>
                  <a:cubicBezTo>
                    <a:pt x="0" y="430"/>
                    <a:pt x="65" y="108"/>
                    <a:pt x="273" y="43"/>
                  </a:cubicBezTo>
                  <a:cubicBezTo>
                    <a:pt x="382" y="0"/>
                    <a:pt x="531" y="26"/>
                    <a:pt x="628" y="123"/>
                  </a:cubicBezTo>
                  <a:cubicBezTo>
                    <a:pt x="699" y="193"/>
                    <a:pt x="665" y="212"/>
                    <a:pt x="665" y="212"/>
                  </a:cubicBezTo>
                  <a:lnTo>
                    <a:pt x="649" y="220"/>
                  </a:lnTo>
                  <a:cubicBezTo>
                    <a:pt x="658" y="254"/>
                    <a:pt x="673" y="316"/>
                    <a:pt x="671" y="324"/>
                  </a:cubicBezTo>
                  <a:cubicBezTo>
                    <a:pt x="668" y="336"/>
                    <a:pt x="655" y="347"/>
                    <a:pt x="655" y="347"/>
                  </a:cubicBezTo>
                  <a:lnTo>
                    <a:pt x="691" y="466"/>
                  </a:lnTo>
                  <a:lnTo>
                    <a:pt x="659" y="479"/>
                  </a:lnTo>
                  <a:cubicBezTo>
                    <a:pt x="666" y="517"/>
                    <a:pt x="670" y="548"/>
                    <a:pt x="666" y="586"/>
                  </a:cubicBezTo>
                  <a:cubicBezTo>
                    <a:pt x="666" y="592"/>
                    <a:pt x="645" y="611"/>
                    <a:pt x="627" y="612"/>
                  </a:cubicBezTo>
                  <a:lnTo>
                    <a:pt x="522" y="619"/>
                  </a:lnTo>
                  <a:lnTo>
                    <a:pt x="529" y="745"/>
                  </a:lnTo>
                  <a:lnTo>
                    <a:pt x="255" y="74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309029" y="53848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岗位要求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986800" y="5907443"/>
            <a:ext cx="8414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某某副主任是生产经营岗位，综合了技术和管理，需要扮演好以下</a:t>
            </a:r>
            <a:r>
              <a:rPr lang="zh-CN" altLang="en-US" sz="2000" dirty="0" smtClean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角色</a:t>
            </a:r>
            <a:endParaRPr lang="zh-CN" altLang="en-US" sz="20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  <a:p>
            <a:endParaRPr lang="zh-CN" altLang="en-US" sz="20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grpSp>
        <p:nvGrpSpPr>
          <p:cNvPr id="30" name="Group 12"/>
          <p:cNvGrpSpPr/>
          <p:nvPr/>
        </p:nvGrpSpPr>
        <p:grpSpPr>
          <a:xfrm>
            <a:off x="646901" y="4375351"/>
            <a:ext cx="2724550" cy="650630"/>
            <a:chOff x="646901" y="4167553"/>
            <a:chExt cx="2724550" cy="650630"/>
          </a:xfrm>
        </p:grpSpPr>
        <p:sp>
          <p:nvSpPr>
            <p:cNvPr id="65" name="Rectangle 3"/>
            <p:cNvSpPr/>
            <p:nvPr/>
          </p:nvSpPr>
          <p:spPr>
            <a:xfrm>
              <a:off x="646901" y="4167553"/>
              <a:ext cx="2724550" cy="650630"/>
            </a:xfrm>
            <a:prstGeom prst="rect">
              <a:avLst/>
            </a:prstGeom>
            <a:solidFill>
              <a:srgbClr val="343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66" name="Rectangle 4"/>
            <p:cNvSpPr/>
            <p:nvPr/>
          </p:nvSpPr>
          <p:spPr>
            <a:xfrm>
              <a:off x="646901" y="4167553"/>
              <a:ext cx="598585" cy="65063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67" name="Freeform 29"/>
            <p:cNvSpPr>
              <a:spLocks noEditPoints="1"/>
            </p:cNvSpPr>
            <p:nvPr/>
          </p:nvSpPr>
          <p:spPr bwMode="auto">
            <a:xfrm>
              <a:off x="755930" y="4257249"/>
              <a:ext cx="380526" cy="443102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TextBox 30"/>
            <p:cNvSpPr txBox="1"/>
            <p:nvPr/>
          </p:nvSpPr>
          <p:spPr>
            <a:xfrm>
              <a:off x="1417278" y="4308202"/>
              <a:ext cx="1597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 smtClean="0">
                  <a:solidFill>
                    <a:schemeClr val="bg2"/>
                  </a:solidFill>
                  <a:latin typeface="HelveticaNeueLT Std Lt Cn" panose="020B0406020202030204" pitchFamily="34" charset="0"/>
                </a:rPr>
                <a:t>ADD YOUR TEXT</a:t>
              </a:r>
              <a:endParaRPr lang="en-GB" b="1" dirty="0">
                <a:solidFill>
                  <a:schemeClr val="bg2"/>
                </a:solidFill>
                <a:latin typeface="HelveticaNeueLT Std Lt Cn" panose="020B0406020202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540437" y="3185717"/>
            <a:ext cx="937470" cy="1131884"/>
            <a:chOff x="1751482" y="2957524"/>
            <a:chExt cx="1247775" cy="1506538"/>
          </a:xfrm>
        </p:grpSpPr>
        <p:sp>
          <p:nvSpPr>
            <p:cNvPr id="63" name="Freeform 5"/>
            <p:cNvSpPr>
              <a:spLocks noEditPoints="1"/>
            </p:cNvSpPr>
            <p:nvPr/>
          </p:nvSpPr>
          <p:spPr bwMode="auto">
            <a:xfrm>
              <a:off x="2459507" y="2957524"/>
              <a:ext cx="339725" cy="336550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64" name="Freeform 6"/>
            <p:cNvSpPr>
              <a:spLocks noEditPoints="1"/>
            </p:cNvSpPr>
            <p:nvPr/>
          </p:nvSpPr>
          <p:spPr bwMode="auto">
            <a:xfrm>
              <a:off x="1751482" y="3271849"/>
              <a:ext cx="1247775" cy="1192213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33" name="Arc 38"/>
          <p:cNvSpPr/>
          <p:nvPr/>
        </p:nvSpPr>
        <p:spPr>
          <a:xfrm rot="13265014">
            <a:off x="5173050" y="2585593"/>
            <a:ext cx="1217066" cy="1217066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rgbClr val="343434"/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9" name="Rectangle 7"/>
          <p:cNvSpPr/>
          <p:nvPr/>
        </p:nvSpPr>
        <p:spPr>
          <a:xfrm>
            <a:off x="3371451" y="3724721"/>
            <a:ext cx="2724550" cy="650630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0" name="Rectangle 8"/>
          <p:cNvSpPr/>
          <p:nvPr/>
        </p:nvSpPr>
        <p:spPr>
          <a:xfrm>
            <a:off x="3371451" y="3724721"/>
            <a:ext cx="598585" cy="6506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62" name="Freeform 39"/>
          <p:cNvSpPr>
            <a:spLocks noEditPoints="1"/>
          </p:cNvSpPr>
          <p:nvPr/>
        </p:nvSpPr>
        <p:spPr bwMode="auto">
          <a:xfrm>
            <a:off x="3498042" y="3852527"/>
            <a:ext cx="345401" cy="395018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Rectangle 10"/>
          <p:cNvSpPr/>
          <p:nvPr/>
        </p:nvSpPr>
        <p:spPr>
          <a:xfrm>
            <a:off x="6096000" y="3074091"/>
            <a:ext cx="2724550" cy="650630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6" name="Rectangle 11"/>
          <p:cNvSpPr/>
          <p:nvPr/>
        </p:nvSpPr>
        <p:spPr>
          <a:xfrm>
            <a:off x="6096000" y="3074091"/>
            <a:ext cx="598585" cy="6506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8" name="Freeform 40"/>
          <p:cNvSpPr>
            <a:spLocks noEditPoints="1"/>
          </p:cNvSpPr>
          <p:nvPr/>
        </p:nvSpPr>
        <p:spPr bwMode="auto">
          <a:xfrm>
            <a:off x="6252324" y="3203376"/>
            <a:ext cx="276702" cy="437000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Rectangle 13"/>
          <p:cNvSpPr/>
          <p:nvPr/>
        </p:nvSpPr>
        <p:spPr>
          <a:xfrm>
            <a:off x="8820550" y="2423461"/>
            <a:ext cx="2724550" cy="650630"/>
          </a:xfrm>
          <a:prstGeom prst="rect">
            <a:avLst/>
          </a:prstGeom>
          <a:solidFill>
            <a:srgbClr val="343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2" name="Rectangle 14"/>
          <p:cNvSpPr/>
          <p:nvPr/>
        </p:nvSpPr>
        <p:spPr>
          <a:xfrm>
            <a:off x="8820550" y="2423461"/>
            <a:ext cx="598585" cy="6506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54" name="Freeform 41"/>
          <p:cNvSpPr>
            <a:spLocks noEditPoints="1"/>
          </p:cNvSpPr>
          <p:nvPr/>
        </p:nvSpPr>
        <p:spPr bwMode="auto">
          <a:xfrm>
            <a:off x="8987680" y="2556992"/>
            <a:ext cx="316777" cy="38356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" name="Rectangle 42"/>
          <p:cNvSpPr/>
          <p:nvPr/>
        </p:nvSpPr>
        <p:spPr>
          <a:xfrm>
            <a:off x="646901" y="5168779"/>
            <a:ext cx="267380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方正正黑简体" panose="02000000000000000000" charset="-122"/>
                <a:ea typeface="方正正黑简体" panose="02000000000000000000" charset="-122"/>
              </a:rPr>
              <a:t>专业技能扎实，解决生产中出现的问题</a:t>
            </a:r>
          </a:p>
        </p:txBody>
      </p:sp>
      <p:sp>
        <p:nvSpPr>
          <p:cNvPr id="70" name="Arc 38"/>
          <p:cNvSpPr/>
          <p:nvPr/>
        </p:nvSpPr>
        <p:spPr>
          <a:xfrm rot="13265014">
            <a:off x="7950057" y="1736256"/>
            <a:ext cx="1217066" cy="1217066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rgbClr val="343434"/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71" name="Rectangle 42"/>
          <p:cNvSpPr/>
          <p:nvPr/>
        </p:nvSpPr>
        <p:spPr>
          <a:xfrm>
            <a:off x="3454343" y="4606183"/>
            <a:ext cx="2673808" cy="6978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方正正黑简体" panose="02000000000000000000" charset="-122"/>
                <a:ea typeface="方正正黑简体" panose="02000000000000000000" charset="-122"/>
              </a:rPr>
              <a:t>领会领导意图，攻坚克难完成各项工作</a:t>
            </a:r>
          </a:p>
        </p:txBody>
      </p:sp>
      <p:sp>
        <p:nvSpPr>
          <p:cNvPr id="72" name="Rectangle 42"/>
          <p:cNvSpPr/>
          <p:nvPr/>
        </p:nvSpPr>
        <p:spPr>
          <a:xfrm>
            <a:off x="6178893" y="3971850"/>
            <a:ext cx="2673808" cy="6978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方正正黑简体" panose="02000000000000000000" charset="-122"/>
                <a:ea typeface="方正正黑简体" panose="02000000000000000000" charset="-122"/>
              </a:rPr>
              <a:t>班组长，加强班组战斗力和凝聚力，培养优秀人才</a:t>
            </a:r>
          </a:p>
        </p:txBody>
      </p:sp>
      <p:sp>
        <p:nvSpPr>
          <p:cNvPr id="73" name="Rectangle 42"/>
          <p:cNvSpPr/>
          <p:nvPr/>
        </p:nvSpPr>
        <p:spPr>
          <a:xfrm>
            <a:off x="8954609" y="3276854"/>
            <a:ext cx="2673808" cy="6978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方正正黑简体" panose="02000000000000000000" charset="-122"/>
                <a:ea typeface="方正正黑简体" panose="02000000000000000000" charset="-122"/>
              </a:rPr>
              <a:t>平台中枢，是上下级维修外委联系的纽带</a:t>
            </a:r>
          </a:p>
        </p:txBody>
      </p:sp>
      <p:sp>
        <p:nvSpPr>
          <p:cNvPr id="40" name="TextBox 30"/>
          <p:cNvSpPr txBox="1"/>
          <p:nvPr/>
        </p:nvSpPr>
        <p:spPr>
          <a:xfrm>
            <a:off x="4229685" y="3869737"/>
            <a:ext cx="1597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2"/>
                </a:solidFill>
                <a:latin typeface="HelveticaNeueLT Std Lt Cn" panose="020B0406020202030204" pitchFamily="34" charset="0"/>
              </a:rPr>
              <a:t>ADD YOUR TEXT</a:t>
            </a:r>
            <a:endParaRPr lang="en-GB" b="1" dirty="0">
              <a:solidFill>
                <a:schemeClr val="bg2"/>
              </a:solidFill>
              <a:latin typeface="HelveticaNeueLT Std Lt Cn" panose="020B0406020202030204" pitchFamily="34" charset="0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7006628" y="3233186"/>
            <a:ext cx="1597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2"/>
                </a:solidFill>
                <a:latin typeface="HelveticaNeueLT Std Lt Cn" panose="020B0406020202030204" pitchFamily="34" charset="0"/>
              </a:rPr>
              <a:t>ADD YOUR TEXT</a:t>
            </a:r>
            <a:endParaRPr lang="en-GB" b="1" dirty="0">
              <a:solidFill>
                <a:schemeClr val="bg2"/>
              </a:solidFill>
              <a:latin typeface="HelveticaNeueLT Std Lt Cn" panose="020B0406020202030204" pitchFamily="34" charset="0"/>
            </a:endParaRPr>
          </a:p>
        </p:txBody>
      </p:sp>
      <p:sp>
        <p:nvSpPr>
          <p:cNvPr id="42" name="TextBox 30"/>
          <p:cNvSpPr txBox="1"/>
          <p:nvPr/>
        </p:nvSpPr>
        <p:spPr>
          <a:xfrm>
            <a:off x="9667231" y="2571228"/>
            <a:ext cx="1597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bg2"/>
                </a:solidFill>
                <a:latin typeface="HelveticaNeueLT Std Lt Cn" panose="020B0406020202030204" pitchFamily="34" charset="0"/>
              </a:rPr>
              <a:t>ADD YOUR TEXT</a:t>
            </a:r>
            <a:endParaRPr lang="en-GB" b="1" dirty="0">
              <a:solidFill>
                <a:schemeClr val="bg2"/>
              </a:solidFill>
              <a:latin typeface="HelveticaNeueLT Std Lt Cn" panose="020B0406020202030204" pitchFamily="34" charset="0"/>
            </a:endParaRPr>
          </a:p>
        </p:txBody>
      </p: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71" grpId="0"/>
      <p:bldP spid="72" grpId="0"/>
      <p:bldP spid="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340654" y="384810"/>
            <a:ext cx="813435" cy="930275"/>
            <a:chOff x="8289" y="1209"/>
            <a:chExt cx="2622" cy="2998"/>
          </a:xfrm>
        </p:grpSpPr>
        <p:pic>
          <p:nvPicPr>
            <p:cNvPr id="5" name="图片 4" descr="图片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89" y="1209"/>
              <a:ext cx="2622" cy="2998"/>
            </a:xfrm>
            <a:prstGeom prst="rect">
              <a:avLst/>
            </a:prstGeom>
          </p:spPr>
        </p:pic>
        <p:sp>
          <p:nvSpPr>
            <p:cNvPr id="6" name="Freeform 23"/>
            <p:cNvSpPr>
              <a:spLocks noEditPoints="1"/>
            </p:cNvSpPr>
            <p:nvPr/>
          </p:nvSpPr>
          <p:spPr bwMode="auto">
            <a:xfrm>
              <a:off x="8738" y="1882"/>
              <a:ext cx="1508" cy="1618"/>
            </a:xfrm>
            <a:custGeom>
              <a:avLst/>
              <a:gdLst>
                <a:gd name="T0" fmla="*/ 265 w 699"/>
                <a:gd name="T1" fmla="*/ 463 h 745"/>
                <a:gd name="T2" fmla="*/ 252 w 699"/>
                <a:gd name="T3" fmla="*/ 421 h 745"/>
                <a:gd name="T4" fmla="*/ 305 w 699"/>
                <a:gd name="T5" fmla="*/ 203 h 745"/>
                <a:gd name="T6" fmla="*/ 362 w 699"/>
                <a:gd name="T7" fmla="*/ 380 h 745"/>
                <a:gd name="T8" fmla="*/ 433 w 699"/>
                <a:gd name="T9" fmla="*/ 175 h 745"/>
                <a:gd name="T10" fmla="*/ 276 w 699"/>
                <a:gd name="T11" fmla="*/ 348 h 745"/>
                <a:gd name="T12" fmla="*/ 263 w 699"/>
                <a:gd name="T13" fmla="*/ 371 h 745"/>
                <a:gd name="T14" fmla="*/ 359 w 699"/>
                <a:gd name="T15" fmla="*/ 427 h 745"/>
                <a:gd name="T16" fmla="*/ 461 w 699"/>
                <a:gd name="T17" fmla="*/ 148 h 745"/>
                <a:gd name="T18" fmla="*/ 466 w 699"/>
                <a:gd name="T19" fmla="*/ 94 h 745"/>
                <a:gd name="T20" fmla="*/ 461 w 699"/>
                <a:gd name="T21" fmla="*/ 148 h 745"/>
                <a:gd name="T22" fmla="*/ 545 w 699"/>
                <a:gd name="T23" fmla="*/ 175 h 745"/>
                <a:gd name="T24" fmla="*/ 491 w 699"/>
                <a:gd name="T25" fmla="*/ 180 h 745"/>
                <a:gd name="T26" fmla="*/ 398 w 699"/>
                <a:gd name="T27" fmla="*/ 125 h 745"/>
                <a:gd name="T28" fmla="*/ 376 w 699"/>
                <a:gd name="T29" fmla="*/ 76 h 745"/>
                <a:gd name="T30" fmla="*/ 398 w 699"/>
                <a:gd name="T31" fmla="*/ 125 h 745"/>
                <a:gd name="T32" fmla="*/ 308 w 699"/>
                <a:gd name="T33" fmla="*/ 93 h 745"/>
                <a:gd name="T34" fmla="*/ 313 w 699"/>
                <a:gd name="T35" fmla="*/ 147 h 745"/>
                <a:gd name="T36" fmla="*/ 513 w 699"/>
                <a:gd name="T37" fmla="*/ 266 h 745"/>
                <a:gd name="T38" fmla="*/ 563 w 699"/>
                <a:gd name="T39" fmla="*/ 243 h 745"/>
                <a:gd name="T40" fmla="*/ 513 w 699"/>
                <a:gd name="T41" fmla="*/ 266 h 745"/>
                <a:gd name="T42" fmla="*/ 257 w 699"/>
                <a:gd name="T43" fmla="*/ 381 h 745"/>
                <a:gd name="T44" fmla="*/ 243 w 699"/>
                <a:gd name="T45" fmla="*/ 405 h 745"/>
                <a:gd name="T46" fmla="*/ 339 w 699"/>
                <a:gd name="T47" fmla="*/ 461 h 745"/>
                <a:gd name="T48" fmla="*/ 255 w 699"/>
                <a:gd name="T49" fmla="*/ 745 h 745"/>
                <a:gd name="T50" fmla="*/ 273 w 699"/>
                <a:gd name="T51" fmla="*/ 43 h 745"/>
                <a:gd name="T52" fmla="*/ 665 w 699"/>
                <a:gd name="T53" fmla="*/ 212 h 745"/>
                <a:gd name="T54" fmla="*/ 671 w 699"/>
                <a:gd name="T55" fmla="*/ 324 h 745"/>
                <a:gd name="T56" fmla="*/ 691 w 699"/>
                <a:gd name="T57" fmla="*/ 466 h 745"/>
                <a:gd name="T58" fmla="*/ 666 w 699"/>
                <a:gd name="T59" fmla="*/ 586 h 745"/>
                <a:gd name="T60" fmla="*/ 522 w 699"/>
                <a:gd name="T61" fmla="*/ 619 h 745"/>
                <a:gd name="T62" fmla="*/ 255 w 699"/>
                <a:gd name="T6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9" h="745">
                  <a:moveTo>
                    <a:pt x="252" y="421"/>
                  </a:moveTo>
                  <a:cubicBezTo>
                    <a:pt x="244" y="436"/>
                    <a:pt x="250" y="455"/>
                    <a:pt x="265" y="463"/>
                  </a:cubicBezTo>
                  <a:cubicBezTo>
                    <a:pt x="277" y="471"/>
                    <a:pt x="292" y="469"/>
                    <a:pt x="303" y="460"/>
                  </a:cubicBezTo>
                  <a:lnTo>
                    <a:pt x="252" y="421"/>
                  </a:lnTo>
                  <a:close/>
                  <a:moveTo>
                    <a:pt x="433" y="175"/>
                  </a:moveTo>
                  <a:cubicBezTo>
                    <a:pt x="387" y="148"/>
                    <a:pt x="329" y="161"/>
                    <a:pt x="305" y="203"/>
                  </a:cubicBezTo>
                  <a:cubicBezTo>
                    <a:pt x="280" y="246"/>
                    <a:pt x="312" y="294"/>
                    <a:pt x="290" y="338"/>
                  </a:cubicBezTo>
                  <a:lnTo>
                    <a:pt x="362" y="380"/>
                  </a:lnTo>
                  <a:cubicBezTo>
                    <a:pt x="390" y="338"/>
                    <a:pt x="448" y="343"/>
                    <a:pt x="472" y="300"/>
                  </a:cubicBezTo>
                  <a:cubicBezTo>
                    <a:pt x="497" y="257"/>
                    <a:pt x="479" y="202"/>
                    <a:pt x="433" y="175"/>
                  </a:cubicBezTo>
                  <a:close/>
                  <a:moveTo>
                    <a:pt x="355" y="407"/>
                  </a:moveTo>
                  <a:lnTo>
                    <a:pt x="276" y="348"/>
                  </a:lnTo>
                  <a:cubicBezTo>
                    <a:pt x="270" y="343"/>
                    <a:pt x="262" y="345"/>
                    <a:pt x="259" y="351"/>
                  </a:cubicBezTo>
                  <a:cubicBezTo>
                    <a:pt x="255" y="357"/>
                    <a:pt x="257" y="366"/>
                    <a:pt x="263" y="371"/>
                  </a:cubicBezTo>
                  <a:lnTo>
                    <a:pt x="341" y="430"/>
                  </a:lnTo>
                  <a:cubicBezTo>
                    <a:pt x="347" y="435"/>
                    <a:pt x="355" y="433"/>
                    <a:pt x="359" y="427"/>
                  </a:cubicBezTo>
                  <a:cubicBezTo>
                    <a:pt x="363" y="420"/>
                    <a:pt x="361" y="412"/>
                    <a:pt x="355" y="407"/>
                  </a:cubicBezTo>
                  <a:close/>
                  <a:moveTo>
                    <a:pt x="461" y="148"/>
                  </a:moveTo>
                  <a:lnTo>
                    <a:pt x="485" y="106"/>
                  </a:lnTo>
                  <a:lnTo>
                    <a:pt x="466" y="94"/>
                  </a:lnTo>
                  <a:lnTo>
                    <a:pt x="441" y="137"/>
                  </a:lnTo>
                  <a:lnTo>
                    <a:pt x="461" y="148"/>
                  </a:lnTo>
                  <a:close/>
                  <a:moveTo>
                    <a:pt x="503" y="200"/>
                  </a:moveTo>
                  <a:lnTo>
                    <a:pt x="545" y="175"/>
                  </a:lnTo>
                  <a:lnTo>
                    <a:pt x="534" y="156"/>
                  </a:lnTo>
                  <a:lnTo>
                    <a:pt x="491" y="180"/>
                  </a:lnTo>
                  <a:lnTo>
                    <a:pt x="503" y="200"/>
                  </a:lnTo>
                  <a:close/>
                  <a:moveTo>
                    <a:pt x="398" y="125"/>
                  </a:moveTo>
                  <a:lnTo>
                    <a:pt x="398" y="76"/>
                  </a:lnTo>
                  <a:lnTo>
                    <a:pt x="376" y="76"/>
                  </a:lnTo>
                  <a:lnTo>
                    <a:pt x="376" y="125"/>
                  </a:lnTo>
                  <a:lnTo>
                    <a:pt x="398" y="125"/>
                  </a:lnTo>
                  <a:close/>
                  <a:moveTo>
                    <a:pt x="333" y="136"/>
                  </a:moveTo>
                  <a:lnTo>
                    <a:pt x="308" y="93"/>
                  </a:lnTo>
                  <a:lnTo>
                    <a:pt x="288" y="104"/>
                  </a:lnTo>
                  <a:lnTo>
                    <a:pt x="313" y="147"/>
                  </a:lnTo>
                  <a:lnTo>
                    <a:pt x="333" y="136"/>
                  </a:lnTo>
                  <a:close/>
                  <a:moveTo>
                    <a:pt x="513" y="266"/>
                  </a:moveTo>
                  <a:lnTo>
                    <a:pt x="563" y="266"/>
                  </a:lnTo>
                  <a:lnTo>
                    <a:pt x="563" y="243"/>
                  </a:lnTo>
                  <a:lnTo>
                    <a:pt x="513" y="243"/>
                  </a:lnTo>
                  <a:lnTo>
                    <a:pt x="513" y="266"/>
                  </a:lnTo>
                  <a:close/>
                  <a:moveTo>
                    <a:pt x="335" y="441"/>
                  </a:moveTo>
                  <a:lnTo>
                    <a:pt x="257" y="381"/>
                  </a:lnTo>
                  <a:cubicBezTo>
                    <a:pt x="251" y="377"/>
                    <a:pt x="243" y="378"/>
                    <a:pt x="239" y="385"/>
                  </a:cubicBezTo>
                  <a:cubicBezTo>
                    <a:pt x="236" y="391"/>
                    <a:pt x="237" y="400"/>
                    <a:pt x="243" y="405"/>
                  </a:cubicBezTo>
                  <a:lnTo>
                    <a:pt x="322" y="464"/>
                  </a:lnTo>
                  <a:cubicBezTo>
                    <a:pt x="328" y="469"/>
                    <a:pt x="336" y="467"/>
                    <a:pt x="339" y="461"/>
                  </a:cubicBezTo>
                  <a:cubicBezTo>
                    <a:pt x="343" y="454"/>
                    <a:pt x="341" y="445"/>
                    <a:pt x="335" y="441"/>
                  </a:cubicBezTo>
                  <a:close/>
                  <a:moveTo>
                    <a:pt x="255" y="745"/>
                  </a:moveTo>
                  <a:cubicBezTo>
                    <a:pt x="263" y="687"/>
                    <a:pt x="263" y="624"/>
                    <a:pt x="247" y="569"/>
                  </a:cubicBezTo>
                  <a:cubicBezTo>
                    <a:pt x="0" y="430"/>
                    <a:pt x="65" y="108"/>
                    <a:pt x="273" y="43"/>
                  </a:cubicBezTo>
                  <a:cubicBezTo>
                    <a:pt x="382" y="0"/>
                    <a:pt x="531" y="26"/>
                    <a:pt x="628" y="123"/>
                  </a:cubicBezTo>
                  <a:cubicBezTo>
                    <a:pt x="699" y="193"/>
                    <a:pt x="665" y="212"/>
                    <a:pt x="665" y="212"/>
                  </a:cubicBezTo>
                  <a:lnTo>
                    <a:pt x="649" y="220"/>
                  </a:lnTo>
                  <a:cubicBezTo>
                    <a:pt x="658" y="254"/>
                    <a:pt x="673" y="316"/>
                    <a:pt x="671" y="324"/>
                  </a:cubicBezTo>
                  <a:cubicBezTo>
                    <a:pt x="668" y="336"/>
                    <a:pt x="655" y="347"/>
                    <a:pt x="655" y="347"/>
                  </a:cubicBezTo>
                  <a:lnTo>
                    <a:pt x="691" y="466"/>
                  </a:lnTo>
                  <a:lnTo>
                    <a:pt x="659" y="479"/>
                  </a:lnTo>
                  <a:cubicBezTo>
                    <a:pt x="666" y="517"/>
                    <a:pt x="670" y="548"/>
                    <a:pt x="666" y="586"/>
                  </a:cubicBezTo>
                  <a:cubicBezTo>
                    <a:pt x="666" y="592"/>
                    <a:pt x="645" y="611"/>
                    <a:pt x="627" y="612"/>
                  </a:cubicBezTo>
                  <a:lnTo>
                    <a:pt x="522" y="619"/>
                  </a:lnTo>
                  <a:lnTo>
                    <a:pt x="529" y="745"/>
                  </a:lnTo>
                  <a:lnTo>
                    <a:pt x="255" y="74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309029" y="53848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岗位要求</a:t>
            </a:r>
          </a:p>
        </p:txBody>
      </p:sp>
      <p:pic>
        <p:nvPicPr>
          <p:cNvPr id="8" name="图片 7" descr="2a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20075" y="4045585"/>
            <a:ext cx="3971925" cy="2168525"/>
          </a:xfrm>
          <a:prstGeom prst="rect">
            <a:avLst/>
          </a:prstGeom>
        </p:spPr>
      </p:pic>
      <p:pic>
        <p:nvPicPr>
          <p:cNvPr id="9" name="图片 8" descr="16f9f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997075"/>
            <a:ext cx="3979545" cy="216852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9900729" y="4479691"/>
            <a:ext cx="191907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</a:rPr>
              <a:t>两种心态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366839" y="2382845"/>
            <a:ext cx="191907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</a:rPr>
              <a:t>两种意识</a:t>
            </a:r>
          </a:p>
        </p:txBody>
      </p:sp>
      <p:sp>
        <p:nvSpPr>
          <p:cNvPr id="12" name="矩形 11"/>
          <p:cNvSpPr/>
          <p:nvPr/>
        </p:nvSpPr>
        <p:spPr>
          <a:xfrm rot="1980000">
            <a:off x="2757805" y="2527300"/>
            <a:ext cx="121031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安全意识</a:t>
            </a:r>
            <a:endParaRPr lang="zh-CN" altLang="en-US" sz="2000" b="1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3" name="矩形 62"/>
          <p:cNvSpPr/>
          <p:nvPr/>
        </p:nvSpPr>
        <p:spPr>
          <a:xfrm rot="1980000">
            <a:off x="2757805" y="3168650"/>
            <a:ext cx="121031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创新意识</a:t>
            </a:r>
            <a:endParaRPr lang="zh-CN" altLang="en-US" sz="2000" b="1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7" name="矩形 66"/>
          <p:cNvSpPr/>
          <p:nvPr/>
        </p:nvSpPr>
        <p:spPr>
          <a:xfrm rot="19560000">
            <a:off x="8069580" y="4642485"/>
            <a:ext cx="1459230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主人翁心态</a:t>
            </a:r>
            <a:endParaRPr lang="zh-CN" altLang="en-US" sz="2000" b="1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71" name="矩形 70"/>
          <p:cNvSpPr/>
          <p:nvPr/>
        </p:nvSpPr>
        <p:spPr>
          <a:xfrm rot="19560000">
            <a:off x="8058150" y="5284470"/>
            <a:ext cx="146685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主人公心态</a:t>
            </a:r>
            <a:endParaRPr lang="zh-CN" altLang="en-US" sz="2000" b="1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504894" y="2871406"/>
            <a:ext cx="53995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能识别出作业中存在的风险，做好控制措施。</a:t>
            </a:r>
          </a:p>
        </p:txBody>
      </p:sp>
      <p:sp>
        <p:nvSpPr>
          <p:cNvPr id="60" name="矩形 59"/>
          <p:cNvSpPr/>
          <p:nvPr/>
        </p:nvSpPr>
        <p:spPr>
          <a:xfrm>
            <a:off x="4504894" y="3513090"/>
            <a:ext cx="5399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运用创新思维，解决现场实际问题。</a:t>
            </a:r>
            <a:endParaRPr lang="zh-CN" altLang="en-US" sz="20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966085" y="1563370"/>
            <a:ext cx="56775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班长需要具备两种意识和两种心态</a:t>
            </a:r>
          </a:p>
          <a:p>
            <a:endParaRPr lang="zh-CN" altLang="en-US" sz="2800" b="1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95730" y="5124450"/>
            <a:ext cx="6294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把公司当成自己的家，想公司所想。</a:t>
            </a:r>
            <a:endParaRPr lang="zh-CN" altLang="en-US" sz="20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95730" y="5661660"/>
            <a:ext cx="6294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安全生产稳定的第一责任人，遇到困难不逃避，不推卸。</a:t>
            </a:r>
            <a:endParaRPr lang="zh-CN" altLang="en-US" sz="20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4000">
        <p14:doors dir="vert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60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2215" y="-10235"/>
            <a:ext cx="12224385" cy="2059305"/>
            <a:chOff x="9" y="-2"/>
            <a:chExt cx="19251" cy="3243"/>
          </a:xfrm>
        </p:grpSpPr>
        <p:pic>
          <p:nvPicPr>
            <p:cNvPr id="30" name="图片 29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2" name="图片 31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349100" y="384810"/>
            <a:ext cx="813435" cy="930275"/>
            <a:chOff x="8289" y="1209"/>
            <a:chExt cx="2622" cy="2998"/>
          </a:xfrm>
        </p:grpSpPr>
        <p:pic>
          <p:nvPicPr>
            <p:cNvPr id="5" name="图片 4" descr="图片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89" y="1209"/>
              <a:ext cx="2622" cy="2998"/>
            </a:xfrm>
            <a:prstGeom prst="rect">
              <a:avLst/>
            </a:prstGeom>
          </p:spPr>
        </p:pic>
        <p:sp>
          <p:nvSpPr>
            <p:cNvPr id="6" name="Freeform 23"/>
            <p:cNvSpPr>
              <a:spLocks noEditPoints="1"/>
            </p:cNvSpPr>
            <p:nvPr/>
          </p:nvSpPr>
          <p:spPr bwMode="auto">
            <a:xfrm>
              <a:off x="8738" y="1882"/>
              <a:ext cx="1508" cy="1618"/>
            </a:xfrm>
            <a:custGeom>
              <a:avLst/>
              <a:gdLst>
                <a:gd name="T0" fmla="*/ 265 w 699"/>
                <a:gd name="T1" fmla="*/ 463 h 745"/>
                <a:gd name="T2" fmla="*/ 252 w 699"/>
                <a:gd name="T3" fmla="*/ 421 h 745"/>
                <a:gd name="T4" fmla="*/ 305 w 699"/>
                <a:gd name="T5" fmla="*/ 203 h 745"/>
                <a:gd name="T6" fmla="*/ 362 w 699"/>
                <a:gd name="T7" fmla="*/ 380 h 745"/>
                <a:gd name="T8" fmla="*/ 433 w 699"/>
                <a:gd name="T9" fmla="*/ 175 h 745"/>
                <a:gd name="T10" fmla="*/ 276 w 699"/>
                <a:gd name="T11" fmla="*/ 348 h 745"/>
                <a:gd name="T12" fmla="*/ 263 w 699"/>
                <a:gd name="T13" fmla="*/ 371 h 745"/>
                <a:gd name="T14" fmla="*/ 359 w 699"/>
                <a:gd name="T15" fmla="*/ 427 h 745"/>
                <a:gd name="T16" fmla="*/ 461 w 699"/>
                <a:gd name="T17" fmla="*/ 148 h 745"/>
                <a:gd name="T18" fmla="*/ 466 w 699"/>
                <a:gd name="T19" fmla="*/ 94 h 745"/>
                <a:gd name="T20" fmla="*/ 461 w 699"/>
                <a:gd name="T21" fmla="*/ 148 h 745"/>
                <a:gd name="T22" fmla="*/ 545 w 699"/>
                <a:gd name="T23" fmla="*/ 175 h 745"/>
                <a:gd name="T24" fmla="*/ 491 w 699"/>
                <a:gd name="T25" fmla="*/ 180 h 745"/>
                <a:gd name="T26" fmla="*/ 398 w 699"/>
                <a:gd name="T27" fmla="*/ 125 h 745"/>
                <a:gd name="T28" fmla="*/ 376 w 699"/>
                <a:gd name="T29" fmla="*/ 76 h 745"/>
                <a:gd name="T30" fmla="*/ 398 w 699"/>
                <a:gd name="T31" fmla="*/ 125 h 745"/>
                <a:gd name="T32" fmla="*/ 308 w 699"/>
                <a:gd name="T33" fmla="*/ 93 h 745"/>
                <a:gd name="T34" fmla="*/ 313 w 699"/>
                <a:gd name="T35" fmla="*/ 147 h 745"/>
                <a:gd name="T36" fmla="*/ 513 w 699"/>
                <a:gd name="T37" fmla="*/ 266 h 745"/>
                <a:gd name="T38" fmla="*/ 563 w 699"/>
                <a:gd name="T39" fmla="*/ 243 h 745"/>
                <a:gd name="T40" fmla="*/ 513 w 699"/>
                <a:gd name="T41" fmla="*/ 266 h 745"/>
                <a:gd name="T42" fmla="*/ 257 w 699"/>
                <a:gd name="T43" fmla="*/ 381 h 745"/>
                <a:gd name="T44" fmla="*/ 243 w 699"/>
                <a:gd name="T45" fmla="*/ 405 h 745"/>
                <a:gd name="T46" fmla="*/ 339 w 699"/>
                <a:gd name="T47" fmla="*/ 461 h 745"/>
                <a:gd name="T48" fmla="*/ 255 w 699"/>
                <a:gd name="T49" fmla="*/ 745 h 745"/>
                <a:gd name="T50" fmla="*/ 273 w 699"/>
                <a:gd name="T51" fmla="*/ 43 h 745"/>
                <a:gd name="T52" fmla="*/ 665 w 699"/>
                <a:gd name="T53" fmla="*/ 212 h 745"/>
                <a:gd name="T54" fmla="*/ 671 w 699"/>
                <a:gd name="T55" fmla="*/ 324 h 745"/>
                <a:gd name="T56" fmla="*/ 691 w 699"/>
                <a:gd name="T57" fmla="*/ 466 h 745"/>
                <a:gd name="T58" fmla="*/ 666 w 699"/>
                <a:gd name="T59" fmla="*/ 586 h 745"/>
                <a:gd name="T60" fmla="*/ 522 w 699"/>
                <a:gd name="T61" fmla="*/ 619 h 745"/>
                <a:gd name="T62" fmla="*/ 255 w 699"/>
                <a:gd name="T6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99" h="745">
                  <a:moveTo>
                    <a:pt x="252" y="421"/>
                  </a:moveTo>
                  <a:cubicBezTo>
                    <a:pt x="244" y="436"/>
                    <a:pt x="250" y="455"/>
                    <a:pt x="265" y="463"/>
                  </a:cubicBezTo>
                  <a:cubicBezTo>
                    <a:pt x="277" y="471"/>
                    <a:pt x="292" y="469"/>
                    <a:pt x="303" y="460"/>
                  </a:cubicBezTo>
                  <a:lnTo>
                    <a:pt x="252" y="421"/>
                  </a:lnTo>
                  <a:close/>
                  <a:moveTo>
                    <a:pt x="433" y="175"/>
                  </a:moveTo>
                  <a:cubicBezTo>
                    <a:pt x="387" y="148"/>
                    <a:pt x="329" y="161"/>
                    <a:pt x="305" y="203"/>
                  </a:cubicBezTo>
                  <a:cubicBezTo>
                    <a:pt x="280" y="246"/>
                    <a:pt x="312" y="294"/>
                    <a:pt x="290" y="338"/>
                  </a:cubicBezTo>
                  <a:lnTo>
                    <a:pt x="362" y="380"/>
                  </a:lnTo>
                  <a:cubicBezTo>
                    <a:pt x="390" y="338"/>
                    <a:pt x="448" y="343"/>
                    <a:pt x="472" y="300"/>
                  </a:cubicBezTo>
                  <a:cubicBezTo>
                    <a:pt x="497" y="257"/>
                    <a:pt x="479" y="202"/>
                    <a:pt x="433" y="175"/>
                  </a:cubicBezTo>
                  <a:close/>
                  <a:moveTo>
                    <a:pt x="355" y="407"/>
                  </a:moveTo>
                  <a:lnTo>
                    <a:pt x="276" y="348"/>
                  </a:lnTo>
                  <a:cubicBezTo>
                    <a:pt x="270" y="343"/>
                    <a:pt x="262" y="345"/>
                    <a:pt x="259" y="351"/>
                  </a:cubicBezTo>
                  <a:cubicBezTo>
                    <a:pt x="255" y="357"/>
                    <a:pt x="257" y="366"/>
                    <a:pt x="263" y="371"/>
                  </a:cubicBezTo>
                  <a:lnTo>
                    <a:pt x="341" y="430"/>
                  </a:lnTo>
                  <a:cubicBezTo>
                    <a:pt x="347" y="435"/>
                    <a:pt x="355" y="433"/>
                    <a:pt x="359" y="427"/>
                  </a:cubicBezTo>
                  <a:cubicBezTo>
                    <a:pt x="363" y="420"/>
                    <a:pt x="361" y="412"/>
                    <a:pt x="355" y="407"/>
                  </a:cubicBezTo>
                  <a:close/>
                  <a:moveTo>
                    <a:pt x="461" y="148"/>
                  </a:moveTo>
                  <a:lnTo>
                    <a:pt x="485" y="106"/>
                  </a:lnTo>
                  <a:lnTo>
                    <a:pt x="466" y="94"/>
                  </a:lnTo>
                  <a:lnTo>
                    <a:pt x="441" y="137"/>
                  </a:lnTo>
                  <a:lnTo>
                    <a:pt x="461" y="148"/>
                  </a:lnTo>
                  <a:close/>
                  <a:moveTo>
                    <a:pt x="503" y="200"/>
                  </a:moveTo>
                  <a:lnTo>
                    <a:pt x="545" y="175"/>
                  </a:lnTo>
                  <a:lnTo>
                    <a:pt x="534" y="156"/>
                  </a:lnTo>
                  <a:lnTo>
                    <a:pt x="491" y="180"/>
                  </a:lnTo>
                  <a:lnTo>
                    <a:pt x="503" y="200"/>
                  </a:lnTo>
                  <a:close/>
                  <a:moveTo>
                    <a:pt x="398" y="125"/>
                  </a:moveTo>
                  <a:lnTo>
                    <a:pt x="398" y="76"/>
                  </a:lnTo>
                  <a:lnTo>
                    <a:pt x="376" y="76"/>
                  </a:lnTo>
                  <a:lnTo>
                    <a:pt x="376" y="125"/>
                  </a:lnTo>
                  <a:lnTo>
                    <a:pt x="398" y="125"/>
                  </a:lnTo>
                  <a:close/>
                  <a:moveTo>
                    <a:pt x="333" y="136"/>
                  </a:moveTo>
                  <a:lnTo>
                    <a:pt x="308" y="93"/>
                  </a:lnTo>
                  <a:lnTo>
                    <a:pt x="288" y="104"/>
                  </a:lnTo>
                  <a:lnTo>
                    <a:pt x="313" y="147"/>
                  </a:lnTo>
                  <a:lnTo>
                    <a:pt x="333" y="136"/>
                  </a:lnTo>
                  <a:close/>
                  <a:moveTo>
                    <a:pt x="513" y="266"/>
                  </a:moveTo>
                  <a:lnTo>
                    <a:pt x="563" y="266"/>
                  </a:lnTo>
                  <a:lnTo>
                    <a:pt x="563" y="243"/>
                  </a:lnTo>
                  <a:lnTo>
                    <a:pt x="513" y="243"/>
                  </a:lnTo>
                  <a:lnTo>
                    <a:pt x="513" y="266"/>
                  </a:lnTo>
                  <a:close/>
                  <a:moveTo>
                    <a:pt x="335" y="441"/>
                  </a:moveTo>
                  <a:lnTo>
                    <a:pt x="257" y="381"/>
                  </a:lnTo>
                  <a:cubicBezTo>
                    <a:pt x="251" y="377"/>
                    <a:pt x="243" y="378"/>
                    <a:pt x="239" y="385"/>
                  </a:cubicBezTo>
                  <a:cubicBezTo>
                    <a:pt x="236" y="391"/>
                    <a:pt x="237" y="400"/>
                    <a:pt x="243" y="405"/>
                  </a:cubicBezTo>
                  <a:lnTo>
                    <a:pt x="322" y="464"/>
                  </a:lnTo>
                  <a:cubicBezTo>
                    <a:pt x="328" y="469"/>
                    <a:pt x="336" y="467"/>
                    <a:pt x="339" y="461"/>
                  </a:cubicBezTo>
                  <a:cubicBezTo>
                    <a:pt x="343" y="454"/>
                    <a:pt x="341" y="445"/>
                    <a:pt x="335" y="441"/>
                  </a:cubicBezTo>
                  <a:close/>
                  <a:moveTo>
                    <a:pt x="255" y="745"/>
                  </a:moveTo>
                  <a:cubicBezTo>
                    <a:pt x="263" y="687"/>
                    <a:pt x="263" y="624"/>
                    <a:pt x="247" y="569"/>
                  </a:cubicBezTo>
                  <a:cubicBezTo>
                    <a:pt x="0" y="430"/>
                    <a:pt x="65" y="108"/>
                    <a:pt x="273" y="43"/>
                  </a:cubicBezTo>
                  <a:cubicBezTo>
                    <a:pt x="382" y="0"/>
                    <a:pt x="531" y="26"/>
                    <a:pt x="628" y="123"/>
                  </a:cubicBezTo>
                  <a:cubicBezTo>
                    <a:pt x="699" y="193"/>
                    <a:pt x="665" y="212"/>
                    <a:pt x="665" y="212"/>
                  </a:cubicBezTo>
                  <a:lnTo>
                    <a:pt x="649" y="220"/>
                  </a:lnTo>
                  <a:cubicBezTo>
                    <a:pt x="658" y="254"/>
                    <a:pt x="673" y="316"/>
                    <a:pt x="671" y="324"/>
                  </a:cubicBezTo>
                  <a:cubicBezTo>
                    <a:pt x="668" y="336"/>
                    <a:pt x="655" y="347"/>
                    <a:pt x="655" y="347"/>
                  </a:cubicBezTo>
                  <a:lnTo>
                    <a:pt x="691" y="466"/>
                  </a:lnTo>
                  <a:lnTo>
                    <a:pt x="659" y="479"/>
                  </a:lnTo>
                  <a:cubicBezTo>
                    <a:pt x="666" y="517"/>
                    <a:pt x="670" y="548"/>
                    <a:pt x="666" y="586"/>
                  </a:cubicBezTo>
                  <a:cubicBezTo>
                    <a:pt x="666" y="592"/>
                    <a:pt x="645" y="611"/>
                    <a:pt x="627" y="612"/>
                  </a:cubicBezTo>
                  <a:lnTo>
                    <a:pt x="522" y="619"/>
                  </a:lnTo>
                  <a:lnTo>
                    <a:pt x="529" y="745"/>
                  </a:lnTo>
                  <a:lnTo>
                    <a:pt x="255" y="74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317475" y="53848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工作要点</a:t>
            </a:r>
          </a:p>
        </p:txBody>
      </p:sp>
      <p:grpSp>
        <p:nvGrpSpPr>
          <p:cNvPr id="24" name="Group 3"/>
          <p:cNvGrpSpPr/>
          <p:nvPr/>
        </p:nvGrpSpPr>
        <p:grpSpPr>
          <a:xfrm>
            <a:off x="5980324" y="1988538"/>
            <a:ext cx="259620" cy="4887261"/>
            <a:chOff x="6017571" y="1819122"/>
            <a:chExt cx="225941" cy="4253265"/>
          </a:xfrm>
          <a:solidFill>
            <a:srgbClr val="343434"/>
          </a:solidFill>
        </p:grpSpPr>
        <p:sp>
          <p:nvSpPr>
            <p:cNvPr id="36" name="Rectangle 4"/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1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7" name="Rectangle 5"/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5" name="Notched Right Arrow 6"/>
          <p:cNvSpPr/>
          <p:nvPr/>
        </p:nvSpPr>
        <p:spPr>
          <a:xfrm rot="21267793">
            <a:off x="4701430" y="2336731"/>
            <a:ext cx="3117237" cy="864280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800" dirty="0">
              <a:solidFill>
                <a:schemeClr val="bg1"/>
              </a:solidFill>
              <a:latin typeface="Coolvetica Rg" panose="020B0603030602020004"/>
              <a:cs typeface="Clear Sans" panose="020B0503030202020304" pitchFamily="34" charset="0"/>
            </a:endParaRPr>
          </a:p>
        </p:txBody>
      </p:sp>
      <p:sp>
        <p:nvSpPr>
          <p:cNvPr id="26" name="Notched Right Arrow 7"/>
          <p:cNvSpPr/>
          <p:nvPr/>
        </p:nvSpPr>
        <p:spPr>
          <a:xfrm flipH="1">
            <a:off x="4384718" y="3406908"/>
            <a:ext cx="3292036" cy="864280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9D2D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800" dirty="0">
              <a:solidFill>
                <a:schemeClr val="bg1"/>
              </a:solidFill>
              <a:latin typeface="Coolvetica Rg" panose="020B0603030602020004" pitchFamily="34" charset="0"/>
              <a:ea typeface="Fira Sans SemiBold Italic" panose="00000700000000000000" pitchFamily="50" charset="0"/>
              <a:cs typeface="Sakkal Majalla" panose="02000000000000000000" pitchFamily="2" charset="-78"/>
            </a:endParaRPr>
          </a:p>
        </p:txBody>
      </p:sp>
      <p:sp>
        <p:nvSpPr>
          <p:cNvPr id="27" name="Notched Right Arrow 8"/>
          <p:cNvSpPr/>
          <p:nvPr/>
        </p:nvSpPr>
        <p:spPr>
          <a:xfrm rot="21318851">
            <a:off x="4617593" y="4448849"/>
            <a:ext cx="3117237" cy="864280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800" dirty="0">
              <a:solidFill>
                <a:schemeClr val="bg1"/>
              </a:solidFill>
              <a:latin typeface="Coolvetica Rg" panose="020B0603030602020004" pitchFamily="34" charset="0"/>
              <a:cs typeface="Clear Sans" panose="020B0503030202020304" pitchFamily="34" charset="0"/>
            </a:endParaRPr>
          </a:p>
        </p:txBody>
      </p:sp>
      <p:sp>
        <p:nvSpPr>
          <p:cNvPr id="28" name="Notched Right Arrow 9"/>
          <p:cNvSpPr/>
          <p:nvPr/>
        </p:nvSpPr>
        <p:spPr>
          <a:xfrm flipH="1">
            <a:off x="4322221" y="5495280"/>
            <a:ext cx="3417029" cy="864280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9D2D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2800" dirty="0">
              <a:solidFill>
                <a:schemeClr val="bg1"/>
              </a:solidFill>
              <a:latin typeface="Coolvetica Rg" panose="020B0603030602020004" pitchFamily="34" charset="0"/>
              <a:cs typeface="Clear Sans" panose="020B0503030202020304" pitchFamily="34" charset="0"/>
            </a:endParaRPr>
          </a:p>
        </p:txBody>
      </p:sp>
      <p:sp>
        <p:nvSpPr>
          <p:cNvPr id="29" name="TextBox 10"/>
          <p:cNvSpPr txBox="1"/>
          <p:nvPr/>
        </p:nvSpPr>
        <p:spPr>
          <a:xfrm>
            <a:off x="8299937" y="2188364"/>
            <a:ext cx="305222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方正正黑简体" panose="02000000000000000000" charset="-122"/>
                <a:ea typeface="方正正黑简体" panose="02000000000000000000" charset="-122"/>
              </a:rPr>
              <a:t>注重身心健康，加强技能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正黑简体" panose="02000000000000000000" charset="-122"/>
                <a:ea typeface="方正正黑简体" panose="02000000000000000000" charset="-122"/>
              </a:rPr>
              <a:t>培训，提高应急反应</a:t>
            </a:r>
            <a:r>
              <a:rPr lang="zh-CN" altLang="en-US" sz="1600" dirty="0" smtClean="0">
                <a:latin typeface="方正正黑简体" panose="02000000000000000000" charset="-122"/>
                <a:ea typeface="方正正黑简体" panose="02000000000000000000" charset="-122"/>
              </a:rPr>
              <a:t>能力</a:t>
            </a:r>
            <a:endParaRPr lang="zh-CN" altLang="en-US" sz="1600" dirty="0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38" name="TextBox 10"/>
          <p:cNvSpPr txBox="1"/>
          <p:nvPr/>
        </p:nvSpPr>
        <p:spPr>
          <a:xfrm>
            <a:off x="650633" y="3406908"/>
            <a:ext cx="305222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方正正黑简体" panose="02000000000000000000" charset="-122"/>
                <a:ea typeface="方正正黑简体" panose="02000000000000000000" charset="-122"/>
              </a:rPr>
              <a:t>保护人、机、环，保障生产安全稳定及外委管理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39" name="TextBox 10"/>
          <p:cNvSpPr txBox="1"/>
          <p:nvPr/>
        </p:nvSpPr>
        <p:spPr>
          <a:xfrm>
            <a:off x="8299937" y="4349496"/>
            <a:ext cx="3052220" cy="692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方正正黑简体" panose="02000000000000000000" charset="-122"/>
                <a:ea typeface="方正正黑简体" panose="02000000000000000000" charset="-122"/>
              </a:rPr>
              <a:t>精细化管理，做好生产监控和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正黑简体" panose="02000000000000000000" charset="-122"/>
                <a:ea typeface="方正正黑简体" panose="02000000000000000000" charset="-122"/>
              </a:rPr>
              <a:t>隐患整改，完成产量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0" name="TextBox 10"/>
          <p:cNvSpPr txBox="1"/>
          <p:nvPr/>
        </p:nvSpPr>
        <p:spPr>
          <a:xfrm>
            <a:off x="650633" y="5503410"/>
            <a:ext cx="3052220" cy="692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方正正黑简体" panose="02000000000000000000" charset="-122"/>
                <a:ea typeface="方正正黑简体" panose="02000000000000000000" charset="-122"/>
              </a:rPr>
              <a:t>加强沟通，抓和谐团队建设，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方正正黑简体" panose="02000000000000000000" charset="-122"/>
                <a:ea typeface="方正正黑简体" panose="02000000000000000000" charset="-122"/>
              </a:rPr>
              <a:t>加强与维修部门协调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20" name="TextBox 30"/>
          <p:cNvSpPr txBox="1"/>
          <p:nvPr/>
        </p:nvSpPr>
        <p:spPr>
          <a:xfrm rot="21339038">
            <a:off x="5358198" y="2418405"/>
            <a:ext cx="18036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  <a:latin typeface="HelveticaNeueLT Std Lt Cn" panose="020B0406020202030204" pitchFamily="34" charset="0"/>
              </a:rPr>
              <a:t>Inspiration</a:t>
            </a:r>
          </a:p>
        </p:txBody>
      </p:sp>
      <p:sp>
        <p:nvSpPr>
          <p:cNvPr id="35" name="TextBox 30"/>
          <p:cNvSpPr txBox="1"/>
          <p:nvPr/>
        </p:nvSpPr>
        <p:spPr>
          <a:xfrm>
            <a:off x="5152980" y="3508653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  <a:latin typeface="HelveticaNeueLT Std Lt Cn" panose="020B0406020202030204" pitchFamily="34" charset="0"/>
              </a:rPr>
              <a:t>Role model</a:t>
            </a:r>
          </a:p>
        </p:txBody>
      </p:sp>
      <p:sp>
        <p:nvSpPr>
          <p:cNvPr id="41" name="TextBox 30"/>
          <p:cNvSpPr txBox="1"/>
          <p:nvPr/>
        </p:nvSpPr>
        <p:spPr>
          <a:xfrm rot="21330306">
            <a:off x="5520118" y="4538033"/>
            <a:ext cx="1338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  <a:latin typeface="HelveticaNeueLT Std Lt Cn" panose="020B0406020202030204" pitchFamily="34" charset="0"/>
              </a:rPr>
              <a:t>Sample</a:t>
            </a:r>
          </a:p>
        </p:txBody>
      </p:sp>
      <p:sp>
        <p:nvSpPr>
          <p:cNvPr id="42" name="TextBox 30"/>
          <p:cNvSpPr txBox="1"/>
          <p:nvPr/>
        </p:nvSpPr>
        <p:spPr>
          <a:xfrm>
            <a:off x="5532090" y="5635032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chemeClr val="bg1"/>
                </a:solidFill>
                <a:latin typeface="HelveticaNeueLT Std Lt Cn" panose="020B0406020202030204" pitchFamily="34" charset="0"/>
              </a:rPr>
              <a:t>Action</a:t>
            </a:r>
          </a:p>
        </p:txBody>
      </p: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8" grpId="0"/>
      <p:bldP spid="39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9230" y="811530"/>
            <a:ext cx="1654175" cy="1862455"/>
          </a:xfrm>
          <a:prstGeom prst="rect">
            <a:avLst/>
          </a:prstGeom>
        </p:spPr>
      </p:pic>
      <p:pic>
        <p:nvPicPr>
          <p:cNvPr id="5" name="图片 4" descr="图片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69230" y="809625"/>
            <a:ext cx="1631315" cy="18643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44390" y="2953385"/>
            <a:ext cx="39300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竞聘优势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3963035" y="4136390"/>
            <a:ext cx="113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059295" y="4155440"/>
            <a:ext cx="113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 descr="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59255" y="5249545"/>
            <a:ext cx="523875" cy="523875"/>
          </a:xfrm>
          <a:prstGeom prst="rect">
            <a:avLst/>
          </a:prstGeom>
        </p:spPr>
      </p:pic>
      <p:pic>
        <p:nvPicPr>
          <p:cNvPr id="12" name="图片 11" descr="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08425" y="5249545"/>
            <a:ext cx="523875" cy="523875"/>
          </a:xfrm>
          <a:prstGeom prst="rect">
            <a:avLst/>
          </a:prstGeom>
        </p:spPr>
      </p:pic>
      <p:pic>
        <p:nvPicPr>
          <p:cNvPr id="16" name="图片 15" descr="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09690" y="5205095"/>
            <a:ext cx="523875" cy="523875"/>
          </a:xfrm>
          <a:prstGeom prst="rect">
            <a:avLst/>
          </a:prstGeom>
        </p:spPr>
      </p:pic>
      <p:pic>
        <p:nvPicPr>
          <p:cNvPr id="23" name="图片 22" descr="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58860" y="5205095"/>
            <a:ext cx="523875" cy="523875"/>
          </a:xfrm>
          <a:prstGeom prst="rect">
            <a:avLst/>
          </a:prstGeom>
        </p:spPr>
      </p:pic>
      <p:sp>
        <p:nvSpPr>
          <p:cNvPr id="24" name=" 229"/>
          <p:cNvSpPr/>
          <p:nvPr/>
        </p:nvSpPr>
        <p:spPr>
          <a:xfrm>
            <a:off x="1868805" y="542036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 229"/>
          <p:cNvSpPr/>
          <p:nvPr/>
        </p:nvSpPr>
        <p:spPr>
          <a:xfrm>
            <a:off x="4117975" y="5420995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 229"/>
          <p:cNvSpPr/>
          <p:nvPr/>
        </p:nvSpPr>
        <p:spPr>
          <a:xfrm>
            <a:off x="6619240" y="537591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 229"/>
          <p:cNvSpPr/>
          <p:nvPr/>
        </p:nvSpPr>
        <p:spPr>
          <a:xfrm>
            <a:off x="8868410" y="537591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TextBox 65"/>
          <p:cNvSpPr txBox="1"/>
          <p:nvPr/>
        </p:nvSpPr>
        <p:spPr>
          <a:xfrm>
            <a:off x="2286342" y="5311526"/>
            <a:ext cx="130868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有技术</a:t>
            </a:r>
          </a:p>
        </p:txBody>
      </p:sp>
      <p:sp>
        <p:nvSpPr>
          <p:cNvPr id="32" name="TextBox 66"/>
          <p:cNvSpPr txBox="1"/>
          <p:nvPr/>
        </p:nvSpPr>
        <p:spPr>
          <a:xfrm>
            <a:off x="4619776" y="5310256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有业绩</a:t>
            </a:r>
          </a:p>
        </p:txBody>
      </p:sp>
      <p:sp>
        <p:nvSpPr>
          <p:cNvPr id="33" name="TextBox 15"/>
          <p:cNvSpPr txBox="1"/>
          <p:nvPr/>
        </p:nvSpPr>
        <p:spPr>
          <a:xfrm>
            <a:off x="7048058" y="5310256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有梦想</a:t>
            </a:r>
          </a:p>
        </p:txBody>
      </p:sp>
      <p:sp>
        <p:nvSpPr>
          <p:cNvPr id="34" name="TextBox 15"/>
          <p:cNvSpPr txBox="1"/>
          <p:nvPr/>
        </p:nvSpPr>
        <p:spPr>
          <a:xfrm>
            <a:off x="9319226" y="5310543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能解决问题</a:t>
            </a:r>
          </a:p>
        </p:txBody>
      </p:sp>
      <p:pic>
        <p:nvPicPr>
          <p:cNvPr id="35" name="图片 34" descr="图片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63515" y="767715"/>
            <a:ext cx="1664970" cy="1903730"/>
          </a:xfrm>
          <a:prstGeom prst="rect">
            <a:avLst/>
          </a:prstGeom>
        </p:spPr>
      </p:pic>
      <p:sp>
        <p:nvSpPr>
          <p:cNvPr id="40" name="Freeform 16"/>
          <p:cNvSpPr>
            <a:spLocks noEditPoints="1"/>
          </p:cNvSpPr>
          <p:nvPr/>
        </p:nvSpPr>
        <p:spPr bwMode="auto">
          <a:xfrm>
            <a:off x="5671302" y="1170864"/>
            <a:ext cx="892990" cy="1016054"/>
          </a:xfrm>
          <a:custGeom>
            <a:avLst/>
            <a:gdLst>
              <a:gd name="T0" fmla="*/ 381 w 598"/>
              <a:gd name="T1" fmla="*/ 84 h 674"/>
              <a:gd name="T2" fmla="*/ 296 w 598"/>
              <a:gd name="T3" fmla="*/ 169 h 674"/>
              <a:gd name="T4" fmla="*/ 212 w 598"/>
              <a:gd name="T5" fmla="*/ 169 h 674"/>
              <a:gd name="T6" fmla="*/ 127 w 598"/>
              <a:gd name="T7" fmla="*/ 84 h 674"/>
              <a:gd name="T8" fmla="*/ 212 w 598"/>
              <a:gd name="T9" fmla="*/ 0 h 674"/>
              <a:gd name="T10" fmla="*/ 296 w 598"/>
              <a:gd name="T11" fmla="*/ 0 h 674"/>
              <a:gd name="T12" fmla="*/ 381 w 598"/>
              <a:gd name="T13" fmla="*/ 84 h 674"/>
              <a:gd name="T14" fmla="*/ 421 w 598"/>
              <a:gd name="T15" fmla="*/ 84 h 674"/>
              <a:gd name="T16" fmla="*/ 423 w 598"/>
              <a:gd name="T17" fmla="*/ 103 h 674"/>
              <a:gd name="T18" fmla="*/ 317 w 598"/>
              <a:gd name="T19" fmla="*/ 209 h 674"/>
              <a:gd name="T20" fmla="*/ 191 w 598"/>
              <a:gd name="T21" fmla="*/ 209 h 674"/>
              <a:gd name="T22" fmla="*/ 85 w 598"/>
              <a:gd name="T23" fmla="*/ 103 h 674"/>
              <a:gd name="T24" fmla="*/ 87 w 598"/>
              <a:gd name="T25" fmla="*/ 84 h 674"/>
              <a:gd name="T26" fmla="*/ 0 w 598"/>
              <a:gd name="T27" fmla="*/ 188 h 674"/>
              <a:gd name="T28" fmla="*/ 0 w 598"/>
              <a:gd name="T29" fmla="*/ 569 h 674"/>
              <a:gd name="T30" fmla="*/ 106 w 598"/>
              <a:gd name="T31" fmla="*/ 674 h 674"/>
              <a:gd name="T32" fmla="*/ 387 w 598"/>
              <a:gd name="T33" fmla="*/ 674 h 674"/>
              <a:gd name="T34" fmla="*/ 272 w 598"/>
              <a:gd name="T35" fmla="*/ 500 h 674"/>
              <a:gd name="T36" fmla="*/ 461 w 598"/>
              <a:gd name="T37" fmla="*/ 311 h 674"/>
              <a:gd name="T38" fmla="*/ 508 w 598"/>
              <a:gd name="T39" fmla="*/ 317 h 674"/>
              <a:gd name="T40" fmla="*/ 508 w 598"/>
              <a:gd name="T41" fmla="*/ 188 h 674"/>
              <a:gd name="T42" fmla="*/ 421 w 598"/>
              <a:gd name="T43" fmla="*/ 84 h 674"/>
              <a:gd name="T44" fmla="*/ 238 w 598"/>
              <a:gd name="T45" fmla="*/ 422 h 674"/>
              <a:gd name="T46" fmla="*/ 238 w 598"/>
              <a:gd name="T47" fmla="*/ 422 h 674"/>
              <a:gd name="T48" fmla="*/ 106 w 598"/>
              <a:gd name="T49" fmla="*/ 422 h 674"/>
              <a:gd name="T50" fmla="*/ 85 w 598"/>
              <a:gd name="T51" fmla="*/ 401 h 674"/>
              <a:gd name="T52" fmla="*/ 106 w 598"/>
              <a:gd name="T53" fmla="*/ 380 h 674"/>
              <a:gd name="T54" fmla="*/ 238 w 598"/>
              <a:gd name="T55" fmla="*/ 380 h 674"/>
              <a:gd name="T56" fmla="*/ 259 w 598"/>
              <a:gd name="T57" fmla="*/ 401 h 674"/>
              <a:gd name="T58" fmla="*/ 238 w 598"/>
              <a:gd name="T59" fmla="*/ 422 h 674"/>
              <a:gd name="T60" fmla="*/ 280 w 598"/>
              <a:gd name="T61" fmla="*/ 338 h 674"/>
              <a:gd name="T62" fmla="*/ 280 w 598"/>
              <a:gd name="T63" fmla="*/ 338 h 674"/>
              <a:gd name="T64" fmla="*/ 106 w 598"/>
              <a:gd name="T65" fmla="*/ 338 h 674"/>
              <a:gd name="T66" fmla="*/ 85 w 598"/>
              <a:gd name="T67" fmla="*/ 317 h 674"/>
              <a:gd name="T68" fmla="*/ 106 w 598"/>
              <a:gd name="T69" fmla="*/ 296 h 674"/>
              <a:gd name="T70" fmla="*/ 280 w 598"/>
              <a:gd name="T71" fmla="*/ 296 h 674"/>
              <a:gd name="T72" fmla="*/ 302 w 598"/>
              <a:gd name="T73" fmla="*/ 317 h 674"/>
              <a:gd name="T74" fmla="*/ 280 w 598"/>
              <a:gd name="T75" fmla="*/ 338 h 674"/>
              <a:gd name="T76" fmla="*/ 496 w 598"/>
              <a:gd name="T77" fmla="*/ 369 h 674"/>
              <a:gd name="T78" fmla="*/ 463 w 598"/>
              <a:gd name="T79" fmla="*/ 365 h 674"/>
              <a:gd name="T80" fmla="*/ 328 w 598"/>
              <a:gd name="T81" fmla="*/ 500 h 674"/>
              <a:gd name="T82" fmla="*/ 434 w 598"/>
              <a:gd name="T83" fmla="*/ 632 h 674"/>
              <a:gd name="T84" fmla="*/ 463 w 598"/>
              <a:gd name="T85" fmla="*/ 635 h 674"/>
              <a:gd name="T86" fmla="*/ 598 w 598"/>
              <a:gd name="T87" fmla="*/ 500 h 674"/>
              <a:gd name="T88" fmla="*/ 496 w 598"/>
              <a:gd name="T89" fmla="*/ 369 h 674"/>
              <a:gd name="T90" fmla="*/ 539 w 598"/>
              <a:gd name="T91" fmla="*/ 481 h 674"/>
              <a:gd name="T92" fmla="*/ 539 w 598"/>
              <a:gd name="T93" fmla="*/ 481 h 674"/>
              <a:gd name="T94" fmla="*/ 496 w 598"/>
              <a:gd name="T95" fmla="*/ 523 h 674"/>
              <a:gd name="T96" fmla="*/ 463 w 598"/>
              <a:gd name="T97" fmla="*/ 557 h 674"/>
              <a:gd name="T98" fmla="*/ 425 w 598"/>
              <a:gd name="T99" fmla="*/ 557 h 674"/>
              <a:gd name="T100" fmla="*/ 386 w 598"/>
              <a:gd name="T101" fmla="*/ 519 h 674"/>
              <a:gd name="T102" fmla="*/ 386 w 598"/>
              <a:gd name="T103" fmla="*/ 481 h 674"/>
              <a:gd name="T104" fmla="*/ 425 w 598"/>
              <a:gd name="T105" fmla="*/ 481 h 674"/>
              <a:gd name="T106" fmla="*/ 444 w 598"/>
              <a:gd name="T107" fmla="*/ 500 h 674"/>
              <a:gd name="T108" fmla="*/ 496 w 598"/>
              <a:gd name="T109" fmla="*/ 447 h 674"/>
              <a:gd name="T110" fmla="*/ 501 w 598"/>
              <a:gd name="T111" fmla="*/ 443 h 674"/>
              <a:gd name="T112" fmla="*/ 539 w 598"/>
              <a:gd name="T113" fmla="*/ 443 h 674"/>
              <a:gd name="T114" fmla="*/ 539 w 598"/>
              <a:gd name="T115" fmla="*/ 481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8" h="674">
                <a:moveTo>
                  <a:pt x="381" y="84"/>
                </a:moveTo>
                <a:cubicBezTo>
                  <a:pt x="381" y="131"/>
                  <a:pt x="343" y="169"/>
                  <a:pt x="296" y="169"/>
                </a:cubicBezTo>
                <a:lnTo>
                  <a:pt x="212" y="169"/>
                </a:lnTo>
                <a:cubicBezTo>
                  <a:pt x="165" y="169"/>
                  <a:pt x="127" y="131"/>
                  <a:pt x="127" y="84"/>
                </a:cubicBezTo>
                <a:cubicBezTo>
                  <a:pt x="127" y="37"/>
                  <a:pt x="165" y="0"/>
                  <a:pt x="212" y="0"/>
                </a:cubicBezTo>
                <a:lnTo>
                  <a:pt x="296" y="0"/>
                </a:lnTo>
                <a:cubicBezTo>
                  <a:pt x="343" y="0"/>
                  <a:pt x="381" y="37"/>
                  <a:pt x="381" y="84"/>
                </a:cubicBezTo>
                <a:close/>
                <a:moveTo>
                  <a:pt x="421" y="84"/>
                </a:moveTo>
                <a:cubicBezTo>
                  <a:pt x="422" y="90"/>
                  <a:pt x="423" y="97"/>
                  <a:pt x="423" y="103"/>
                </a:cubicBezTo>
                <a:cubicBezTo>
                  <a:pt x="423" y="162"/>
                  <a:pt x="376" y="209"/>
                  <a:pt x="317" y="209"/>
                </a:cubicBezTo>
                <a:lnTo>
                  <a:pt x="191" y="209"/>
                </a:lnTo>
                <a:cubicBezTo>
                  <a:pt x="132" y="209"/>
                  <a:pt x="85" y="162"/>
                  <a:pt x="85" y="103"/>
                </a:cubicBezTo>
                <a:cubicBezTo>
                  <a:pt x="85" y="97"/>
                  <a:pt x="85" y="90"/>
                  <a:pt x="87" y="84"/>
                </a:cubicBezTo>
                <a:cubicBezTo>
                  <a:pt x="37" y="93"/>
                  <a:pt x="0" y="136"/>
                  <a:pt x="0" y="188"/>
                </a:cubicBezTo>
                <a:lnTo>
                  <a:pt x="0" y="569"/>
                </a:lnTo>
                <a:cubicBezTo>
                  <a:pt x="0" y="627"/>
                  <a:pt x="47" y="674"/>
                  <a:pt x="106" y="674"/>
                </a:cubicBezTo>
                <a:lnTo>
                  <a:pt x="387" y="674"/>
                </a:lnTo>
                <a:cubicBezTo>
                  <a:pt x="320" y="646"/>
                  <a:pt x="272" y="579"/>
                  <a:pt x="272" y="500"/>
                </a:cubicBezTo>
                <a:cubicBezTo>
                  <a:pt x="272" y="396"/>
                  <a:pt x="357" y="311"/>
                  <a:pt x="461" y="311"/>
                </a:cubicBezTo>
                <a:cubicBezTo>
                  <a:pt x="477" y="311"/>
                  <a:pt x="493" y="313"/>
                  <a:pt x="508" y="317"/>
                </a:cubicBezTo>
                <a:lnTo>
                  <a:pt x="508" y="188"/>
                </a:lnTo>
                <a:cubicBezTo>
                  <a:pt x="508" y="136"/>
                  <a:pt x="470" y="93"/>
                  <a:pt x="421" y="84"/>
                </a:cubicBezTo>
                <a:close/>
                <a:moveTo>
                  <a:pt x="238" y="422"/>
                </a:moveTo>
                <a:lnTo>
                  <a:pt x="238" y="422"/>
                </a:lnTo>
                <a:lnTo>
                  <a:pt x="106" y="422"/>
                </a:lnTo>
                <a:cubicBezTo>
                  <a:pt x="94" y="422"/>
                  <a:pt x="85" y="413"/>
                  <a:pt x="85" y="401"/>
                </a:cubicBezTo>
                <a:cubicBezTo>
                  <a:pt x="85" y="390"/>
                  <a:pt x="94" y="380"/>
                  <a:pt x="106" y="380"/>
                </a:cubicBezTo>
                <a:lnTo>
                  <a:pt x="238" y="380"/>
                </a:lnTo>
                <a:cubicBezTo>
                  <a:pt x="250" y="380"/>
                  <a:pt x="259" y="390"/>
                  <a:pt x="259" y="401"/>
                </a:cubicBezTo>
                <a:cubicBezTo>
                  <a:pt x="259" y="413"/>
                  <a:pt x="250" y="422"/>
                  <a:pt x="238" y="422"/>
                </a:cubicBezTo>
                <a:close/>
                <a:moveTo>
                  <a:pt x="280" y="338"/>
                </a:moveTo>
                <a:lnTo>
                  <a:pt x="280" y="338"/>
                </a:lnTo>
                <a:lnTo>
                  <a:pt x="106" y="338"/>
                </a:lnTo>
                <a:cubicBezTo>
                  <a:pt x="94" y="338"/>
                  <a:pt x="85" y="328"/>
                  <a:pt x="85" y="317"/>
                </a:cubicBezTo>
                <a:cubicBezTo>
                  <a:pt x="85" y="305"/>
                  <a:pt x="94" y="296"/>
                  <a:pt x="106" y="296"/>
                </a:cubicBezTo>
                <a:lnTo>
                  <a:pt x="280" y="296"/>
                </a:lnTo>
                <a:cubicBezTo>
                  <a:pt x="292" y="296"/>
                  <a:pt x="302" y="305"/>
                  <a:pt x="302" y="317"/>
                </a:cubicBezTo>
                <a:cubicBezTo>
                  <a:pt x="302" y="328"/>
                  <a:pt x="292" y="338"/>
                  <a:pt x="280" y="338"/>
                </a:cubicBezTo>
                <a:close/>
                <a:moveTo>
                  <a:pt x="496" y="369"/>
                </a:moveTo>
                <a:cubicBezTo>
                  <a:pt x="486" y="367"/>
                  <a:pt x="474" y="365"/>
                  <a:pt x="463" y="365"/>
                </a:cubicBezTo>
                <a:cubicBezTo>
                  <a:pt x="388" y="365"/>
                  <a:pt x="328" y="425"/>
                  <a:pt x="328" y="500"/>
                </a:cubicBezTo>
                <a:cubicBezTo>
                  <a:pt x="328" y="565"/>
                  <a:pt x="374" y="619"/>
                  <a:pt x="434" y="632"/>
                </a:cubicBezTo>
                <a:cubicBezTo>
                  <a:pt x="443" y="634"/>
                  <a:pt x="453" y="635"/>
                  <a:pt x="463" y="635"/>
                </a:cubicBezTo>
                <a:cubicBezTo>
                  <a:pt x="537" y="635"/>
                  <a:pt x="598" y="574"/>
                  <a:pt x="598" y="500"/>
                </a:cubicBezTo>
                <a:cubicBezTo>
                  <a:pt x="598" y="437"/>
                  <a:pt x="555" y="384"/>
                  <a:pt x="496" y="369"/>
                </a:cubicBezTo>
                <a:close/>
                <a:moveTo>
                  <a:pt x="539" y="481"/>
                </a:moveTo>
                <a:lnTo>
                  <a:pt x="539" y="481"/>
                </a:lnTo>
                <a:lnTo>
                  <a:pt x="496" y="523"/>
                </a:lnTo>
                <a:lnTo>
                  <a:pt x="463" y="557"/>
                </a:lnTo>
                <a:cubicBezTo>
                  <a:pt x="452" y="568"/>
                  <a:pt x="435" y="568"/>
                  <a:pt x="425" y="557"/>
                </a:cubicBezTo>
                <a:lnTo>
                  <a:pt x="386" y="519"/>
                </a:lnTo>
                <a:cubicBezTo>
                  <a:pt x="376" y="508"/>
                  <a:pt x="376" y="491"/>
                  <a:pt x="386" y="481"/>
                </a:cubicBezTo>
                <a:cubicBezTo>
                  <a:pt x="397" y="470"/>
                  <a:pt x="414" y="470"/>
                  <a:pt x="425" y="481"/>
                </a:cubicBezTo>
                <a:lnTo>
                  <a:pt x="444" y="500"/>
                </a:lnTo>
                <a:lnTo>
                  <a:pt x="496" y="447"/>
                </a:lnTo>
                <a:lnTo>
                  <a:pt x="501" y="443"/>
                </a:lnTo>
                <a:cubicBezTo>
                  <a:pt x="511" y="432"/>
                  <a:pt x="528" y="432"/>
                  <a:pt x="539" y="443"/>
                </a:cubicBezTo>
                <a:cubicBezTo>
                  <a:pt x="549" y="453"/>
                  <a:pt x="549" y="470"/>
                  <a:pt x="539" y="48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517368" y="3844002"/>
            <a:ext cx="2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  <a:sym typeface="+mn-ea"/>
              </a:rPr>
              <a:t>advantage</a:t>
            </a:r>
          </a:p>
        </p:txBody>
      </p:sp>
    </p:spTree>
  </p:cSld>
  <p:clrMapOvr>
    <a:masterClrMapping/>
  </p:clrMapOvr>
  <p:transition spd="slow" advClick="0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0654" y="384810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9029" y="538480"/>
            <a:ext cx="15544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有技术</a:t>
            </a:r>
          </a:p>
        </p:txBody>
      </p:sp>
      <p:sp>
        <p:nvSpPr>
          <p:cNvPr id="40" name="Freeform 16"/>
          <p:cNvSpPr>
            <a:spLocks noEditPoints="1"/>
          </p:cNvSpPr>
          <p:nvPr/>
        </p:nvSpPr>
        <p:spPr bwMode="auto">
          <a:xfrm>
            <a:off x="557824" y="600075"/>
            <a:ext cx="439420" cy="454025"/>
          </a:xfrm>
          <a:custGeom>
            <a:avLst/>
            <a:gdLst>
              <a:gd name="T0" fmla="*/ 381 w 598"/>
              <a:gd name="T1" fmla="*/ 84 h 674"/>
              <a:gd name="T2" fmla="*/ 296 w 598"/>
              <a:gd name="T3" fmla="*/ 169 h 674"/>
              <a:gd name="T4" fmla="*/ 212 w 598"/>
              <a:gd name="T5" fmla="*/ 169 h 674"/>
              <a:gd name="T6" fmla="*/ 127 w 598"/>
              <a:gd name="T7" fmla="*/ 84 h 674"/>
              <a:gd name="T8" fmla="*/ 212 w 598"/>
              <a:gd name="T9" fmla="*/ 0 h 674"/>
              <a:gd name="T10" fmla="*/ 296 w 598"/>
              <a:gd name="T11" fmla="*/ 0 h 674"/>
              <a:gd name="T12" fmla="*/ 381 w 598"/>
              <a:gd name="T13" fmla="*/ 84 h 674"/>
              <a:gd name="T14" fmla="*/ 421 w 598"/>
              <a:gd name="T15" fmla="*/ 84 h 674"/>
              <a:gd name="T16" fmla="*/ 423 w 598"/>
              <a:gd name="T17" fmla="*/ 103 h 674"/>
              <a:gd name="T18" fmla="*/ 317 w 598"/>
              <a:gd name="T19" fmla="*/ 209 h 674"/>
              <a:gd name="T20" fmla="*/ 191 w 598"/>
              <a:gd name="T21" fmla="*/ 209 h 674"/>
              <a:gd name="T22" fmla="*/ 85 w 598"/>
              <a:gd name="T23" fmla="*/ 103 h 674"/>
              <a:gd name="T24" fmla="*/ 87 w 598"/>
              <a:gd name="T25" fmla="*/ 84 h 674"/>
              <a:gd name="T26" fmla="*/ 0 w 598"/>
              <a:gd name="T27" fmla="*/ 188 h 674"/>
              <a:gd name="T28" fmla="*/ 0 w 598"/>
              <a:gd name="T29" fmla="*/ 569 h 674"/>
              <a:gd name="T30" fmla="*/ 106 w 598"/>
              <a:gd name="T31" fmla="*/ 674 h 674"/>
              <a:gd name="T32" fmla="*/ 387 w 598"/>
              <a:gd name="T33" fmla="*/ 674 h 674"/>
              <a:gd name="T34" fmla="*/ 272 w 598"/>
              <a:gd name="T35" fmla="*/ 500 h 674"/>
              <a:gd name="T36" fmla="*/ 461 w 598"/>
              <a:gd name="T37" fmla="*/ 311 h 674"/>
              <a:gd name="T38" fmla="*/ 508 w 598"/>
              <a:gd name="T39" fmla="*/ 317 h 674"/>
              <a:gd name="T40" fmla="*/ 508 w 598"/>
              <a:gd name="T41" fmla="*/ 188 h 674"/>
              <a:gd name="T42" fmla="*/ 421 w 598"/>
              <a:gd name="T43" fmla="*/ 84 h 674"/>
              <a:gd name="T44" fmla="*/ 238 w 598"/>
              <a:gd name="T45" fmla="*/ 422 h 674"/>
              <a:gd name="T46" fmla="*/ 238 w 598"/>
              <a:gd name="T47" fmla="*/ 422 h 674"/>
              <a:gd name="T48" fmla="*/ 106 w 598"/>
              <a:gd name="T49" fmla="*/ 422 h 674"/>
              <a:gd name="T50" fmla="*/ 85 w 598"/>
              <a:gd name="T51" fmla="*/ 401 h 674"/>
              <a:gd name="T52" fmla="*/ 106 w 598"/>
              <a:gd name="T53" fmla="*/ 380 h 674"/>
              <a:gd name="T54" fmla="*/ 238 w 598"/>
              <a:gd name="T55" fmla="*/ 380 h 674"/>
              <a:gd name="T56" fmla="*/ 259 w 598"/>
              <a:gd name="T57" fmla="*/ 401 h 674"/>
              <a:gd name="T58" fmla="*/ 238 w 598"/>
              <a:gd name="T59" fmla="*/ 422 h 674"/>
              <a:gd name="T60" fmla="*/ 280 w 598"/>
              <a:gd name="T61" fmla="*/ 338 h 674"/>
              <a:gd name="T62" fmla="*/ 280 w 598"/>
              <a:gd name="T63" fmla="*/ 338 h 674"/>
              <a:gd name="T64" fmla="*/ 106 w 598"/>
              <a:gd name="T65" fmla="*/ 338 h 674"/>
              <a:gd name="T66" fmla="*/ 85 w 598"/>
              <a:gd name="T67" fmla="*/ 317 h 674"/>
              <a:gd name="T68" fmla="*/ 106 w 598"/>
              <a:gd name="T69" fmla="*/ 296 h 674"/>
              <a:gd name="T70" fmla="*/ 280 w 598"/>
              <a:gd name="T71" fmla="*/ 296 h 674"/>
              <a:gd name="T72" fmla="*/ 302 w 598"/>
              <a:gd name="T73" fmla="*/ 317 h 674"/>
              <a:gd name="T74" fmla="*/ 280 w 598"/>
              <a:gd name="T75" fmla="*/ 338 h 674"/>
              <a:gd name="T76" fmla="*/ 496 w 598"/>
              <a:gd name="T77" fmla="*/ 369 h 674"/>
              <a:gd name="T78" fmla="*/ 463 w 598"/>
              <a:gd name="T79" fmla="*/ 365 h 674"/>
              <a:gd name="T80" fmla="*/ 328 w 598"/>
              <a:gd name="T81" fmla="*/ 500 h 674"/>
              <a:gd name="T82" fmla="*/ 434 w 598"/>
              <a:gd name="T83" fmla="*/ 632 h 674"/>
              <a:gd name="T84" fmla="*/ 463 w 598"/>
              <a:gd name="T85" fmla="*/ 635 h 674"/>
              <a:gd name="T86" fmla="*/ 598 w 598"/>
              <a:gd name="T87" fmla="*/ 500 h 674"/>
              <a:gd name="T88" fmla="*/ 496 w 598"/>
              <a:gd name="T89" fmla="*/ 369 h 674"/>
              <a:gd name="T90" fmla="*/ 539 w 598"/>
              <a:gd name="T91" fmla="*/ 481 h 674"/>
              <a:gd name="T92" fmla="*/ 539 w 598"/>
              <a:gd name="T93" fmla="*/ 481 h 674"/>
              <a:gd name="T94" fmla="*/ 496 w 598"/>
              <a:gd name="T95" fmla="*/ 523 h 674"/>
              <a:gd name="T96" fmla="*/ 463 w 598"/>
              <a:gd name="T97" fmla="*/ 557 h 674"/>
              <a:gd name="T98" fmla="*/ 425 w 598"/>
              <a:gd name="T99" fmla="*/ 557 h 674"/>
              <a:gd name="T100" fmla="*/ 386 w 598"/>
              <a:gd name="T101" fmla="*/ 519 h 674"/>
              <a:gd name="T102" fmla="*/ 386 w 598"/>
              <a:gd name="T103" fmla="*/ 481 h 674"/>
              <a:gd name="T104" fmla="*/ 425 w 598"/>
              <a:gd name="T105" fmla="*/ 481 h 674"/>
              <a:gd name="T106" fmla="*/ 444 w 598"/>
              <a:gd name="T107" fmla="*/ 500 h 674"/>
              <a:gd name="T108" fmla="*/ 496 w 598"/>
              <a:gd name="T109" fmla="*/ 447 h 674"/>
              <a:gd name="T110" fmla="*/ 501 w 598"/>
              <a:gd name="T111" fmla="*/ 443 h 674"/>
              <a:gd name="T112" fmla="*/ 539 w 598"/>
              <a:gd name="T113" fmla="*/ 443 h 674"/>
              <a:gd name="T114" fmla="*/ 539 w 598"/>
              <a:gd name="T115" fmla="*/ 481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8" h="674">
                <a:moveTo>
                  <a:pt x="381" y="84"/>
                </a:moveTo>
                <a:cubicBezTo>
                  <a:pt x="381" y="131"/>
                  <a:pt x="343" y="169"/>
                  <a:pt x="296" y="169"/>
                </a:cubicBezTo>
                <a:lnTo>
                  <a:pt x="212" y="169"/>
                </a:lnTo>
                <a:cubicBezTo>
                  <a:pt x="165" y="169"/>
                  <a:pt x="127" y="131"/>
                  <a:pt x="127" y="84"/>
                </a:cubicBezTo>
                <a:cubicBezTo>
                  <a:pt x="127" y="37"/>
                  <a:pt x="165" y="0"/>
                  <a:pt x="212" y="0"/>
                </a:cubicBezTo>
                <a:lnTo>
                  <a:pt x="296" y="0"/>
                </a:lnTo>
                <a:cubicBezTo>
                  <a:pt x="343" y="0"/>
                  <a:pt x="381" y="37"/>
                  <a:pt x="381" y="84"/>
                </a:cubicBezTo>
                <a:close/>
                <a:moveTo>
                  <a:pt x="421" y="84"/>
                </a:moveTo>
                <a:cubicBezTo>
                  <a:pt x="422" y="90"/>
                  <a:pt x="423" y="97"/>
                  <a:pt x="423" y="103"/>
                </a:cubicBezTo>
                <a:cubicBezTo>
                  <a:pt x="423" y="162"/>
                  <a:pt x="376" y="209"/>
                  <a:pt x="317" y="209"/>
                </a:cubicBezTo>
                <a:lnTo>
                  <a:pt x="191" y="209"/>
                </a:lnTo>
                <a:cubicBezTo>
                  <a:pt x="132" y="209"/>
                  <a:pt x="85" y="162"/>
                  <a:pt x="85" y="103"/>
                </a:cubicBezTo>
                <a:cubicBezTo>
                  <a:pt x="85" y="97"/>
                  <a:pt x="85" y="90"/>
                  <a:pt x="87" y="84"/>
                </a:cubicBezTo>
                <a:cubicBezTo>
                  <a:pt x="37" y="93"/>
                  <a:pt x="0" y="136"/>
                  <a:pt x="0" y="188"/>
                </a:cubicBezTo>
                <a:lnTo>
                  <a:pt x="0" y="569"/>
                </a:lnTo>
                <a:cubicBezTo>
                  <a:pt x="0" y="627"/>
                  <a:pt x="47" y="674"/>
                  <a:pt x="106" y="674"/>
                </a:cubicBezTo>
                <a:lnTo>
                  <a:pt x="387" y="674"/>
                </a:lnTo>
                <a:cubicBezTo>
                  <a:pt x="320" y="646"/>
                  <a:pt x="272" y="579"/>
                  <a:pt x="272" y="500"/>
                </a:cubicBezTo>
                <a:cubicBezTo>
                  <a:pt x="272" y="396"/>
                  <a:pt x="357" y="311"/>
                  <a:pt x="461" y="311"/>
                </a:cubicBezTo>
                <a:cubicBezTo>
                  <a:pt x="477" y="311"/>
                  <a:pt x="493" y="313"/>
                  <a:pt x="508" y="317"/>
                </a:cubicBezTo>
                <a:lnTo>
                  <a:pt x="508" y="188"/>
                </a:lnTo>
                <a:cubicBezTo>
                  <a:pt x="508" y="136"/>
                  <a:pt x="470" y="93"/>
                  <a:pt x="421" y="84"/>
                </a:cubicBezTo>
                <a:close/>
                <a:moveTo>
                  <a:pt x="238" y="422"/>
                </a:moveTo>
                <a:lnTo>
                  <a:pt x="238" y="422"/>
                </a:lnTo>
                <a:lnTo>
                  <a:pt x="106" y="422"/>
                </a:lnTo>
                <a:cubicBezTo>
                  <a:pt x="94" y="422"/>
                  <a:pt x="85" y="413"/>
                  <a:pt x="85" y="401"/>
                </a:cubicBezTo>
                <a:cubicBezTo>
                  <a:pt x="85" y="390"/>
                  <a:pt x="94" y="380"/>
                  <a:pt x="106" y="380"/>
                </a:cubicBezTo>
                <a:lnTo>
                  <a:pt x="238" y="380"/>
                </a:lnTo>
                <a:cubicBezTo>
                  <a:pt x="250" y="380"/>
                  <a:pt x="259" y="390"/>
                  <a:pt x="259" y="401"/>
                </a:cubicBezTo>
                <a:cubicBezTo>
                  <a:pt x="259" y="413"/>
                  <a:pt x="250" y="422"/>
                  <a:pt x="238" y="422"/>
                </a:cubicBezTo>
                <a:close/>
                <a:moveTo>
                  <a:pt x="280" y="338"/>
                </a:moveTo>
                <a:lnTo>
                  <a:pt x="280" y="338"/>
                </a:lnTo>
                <a:lnTo>
                  <a:pt x="106" y="338"/>
                </a:lnTo>
                <a:cubicBezTo>
                  <a:pt x="94" y="338"/>
                  <a:pt x="85" y="328"/>
                  <a:pt x="85" y="317"/>
                </a:cubicBezTo>
                <a:cubicBezTo>
                  <a:pt x="85" y="305"/>
                  <a:pt x="94" y="296"/>
                  <a:pt x="106" y="296"/>
                </a:cubicBezTo>
                <a:lnTo>
                  <a:pt x="280" y="296"/>
                </a:lnTo>
                <a:cubicBezTo>
                  <a:pt x="292" y="296"/>
                  <a:pt x="302" y="305"/>
                  <a:pt x="302" y="317"/>
                </a:cubicBezTo>
                <a:cubicBezTo>
                  <a:pt x="302" y="328"/>
                  <a:pt x="292" y="338"/>
                  <a:pt x="280" y="338"/>
                </a:cubicBezTo>
                <a:close/>
                <a:moveTo>
                  <a:pt x="496" y="369"/>
                </a:moveTo>
                <a:cubicBezTo>
                  <a:pt x="486" y="367"/>
                  <a:pt x="474" y="365"/>
                  <a:pt x="463" y="365"/>
                </a:cubicBezTo>
                <a:cubicBezTo>
                  <a:pt x="388" y="365"/>
                  <a:pt x="328" y="425"/>
                  <a:pt x="328" y="500"/>
                </a:cubicBezTo>
                <a:cubicBezTo>
                  <a:pt x="328" y="565"/>
                  <a:pt x="374" y="619"/>
                  <a:pt x="434" y="632"/>
                </a:cubicBezTo>
                <a:cubicBezTo>
                  <a:pt x="443" y="634"/>
                  <a:pt x="453" y="635"/>
                  <a:pt x="463" y="635"/>
                </a:cubicBezTo>
                <a:cubicBezTo>
                  <a:pt x="537" y="635"/>
                  <a:pt x="598" y="574"/>
                  <a:pt x="598" y="500"/>
                </a:cubicBezTo>
                <a:cubicBezTo>
                  <a:pt x="598" y="437"/>
                  <a:pt x="555" y="384"/>
                  <a:pt x="496" y="369"/>
                </a:cubicBezTo>
                <a:close/>
                <a:moveTo>
                  <a:pt x="539" y="481"/>
                </a:moveTo>
                <a:lnTo>
                  <a:pt x="539" y="481"/>
                </a:lnTo>
                <a:lnTo>
                  <a:pt x="496" y="523"/>
                </a:lnTo>
                <a:lnTo>
                  <a:pt x="463" y="557"/>
                </a:lnTo>
                <a:cubicBezTo>
                  <a:pt x="452" y="568"/>
                  <a:pt x="435" y="568"/>
                  <a:pt x="425" y="557"/>
                </a:cubicBezTo>
                <a:lnTo>
                  <a:pt x="386" y="519"/>
                </a:lnTo>
                <a:cubicBezTo>
                  <a:pt x="376" y="508"/>
                  <a:pt x="376" y="491"/>
                  <a:pt x="386" y="481"/>
                </a:cubicBezTo>
                <a:cubicBezTo>
                  <a:pt x="397" y="470"/>
                  <a:pt x="414" y="470"/>
                  <a:pt x="425" y="481"/>
                </a:cubicBezTo>
                <a:lnTo>
                  <a:pt x="444" y="500"/>
                </a:lnTo>
                <a:lnTo>
                  <a:pt x="496" y="447"/>
                </a:lnTo>
                <a:lnTo>
                  <a:pt x="501" y="443"/>
                </a:lnTo>
                <a:cubicBezTo>
                  <a:pt x="511" y="432"/>
                  <a:pt x="528" y="432"/>
                  <a:pt x="539" y="443"/>
                </a:cubicBezTo>
                <a:cubicBezTo>
                  <a:pt x="549" y="453"/>
                  <a:pt x="549" y="470"/>
                  <a:pt x="539" y="48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" name="图片 6" descr="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6295" y="2516505"/>
            <a:ext cx="2823845" cy="2823845"/>
          </a:xfrm>
          <a:prstGeom prst="rect">
            <a:avLst/>
          </a:prstGeom>
        </p:spPr>
      </p:pic>
      <p:sp>
        <p:nvSpPr>
          <p:cNvPr id="25" name="Freeform 20"/>
          <p:cNvSpPr>
            <a:spLocks noEditPoints="1"/>
          </p:cNvSpPr>
          <p:nvPr/>
        </p:nvSpPr>
        <p:spPr bwMode="auto">
          <a:xfrm>
            <a:off x="1708013" y="3437816"/>
            <a:ext cx="921577" cy="924634"/>
          </a:xfrm>
          <a:custGeom>
            <a:avLst/>
            <a:gdLst>
              <a:gd name="T0" fmla="*/ 554 w 781"/>
              <a:gd name="T1" fmla="*/ 391 h 782"/>
              <a:gd name="T2" fmla="*/ 416 w 781"/>
              <a:gd name="T3" fmla="*/ 303 h 782"/>
              <a:gd name="T4" fmla="*/ 233 w 781"/>
              <a:gd name="T5" fmla="*/ 347 h 782"/>
              <a:gd name="T6" fmla="*/ 460 w 781"/>
              <a:gd name="T7" fmla="*/ 538 h 782"/>
              <a:gd name="T8" fmla="*/ 695 w 781"/>
              <a:gd name="T9" fmla="*/ 616 h 782"/>
              <a:gd name="T10" fmla="*/ 679 w 781"/>
              <a:gd name="T11" fmla="*/ 318 h 782"/>
              <a:gd name="T12" fmla="*/ 636 w 781"/>
              <a:gd name="T13" fmla="*/ 270 h 782"/>
              <a:gd name="T14" fmla="*/ 655 w 781"/>
              <a:gd name="T15" fmla="*/ 231 h 782"/>
              <a:gd name="T16" fmla="*/ 684 w 781"/>
              <a:gd name="T17" fmla="*/ 131 h 782"/>
              <a:gd name="T18" fmla="*/ 570 w 781"/>
              <a:gd name="T19" fmla="*/ 109 h 782"/>
              <a:gd name="T20" fmla="*/ 493 w 781"/>
              <a:gd name="T21" fmla="*/ 142 h 782"/>
              <a:gd name="T22" fmla="*/ 465 w 781"/>
              <a:gd name="T23" fmla="*/ 91 h 782"/>
              <a:gd name="T24" fmla="*/ 414 w 781"/>
              <a:gd name="T25" fmla="*/ 0 h 782"/>
              <a:gd name="T26" fmla="*/ 318 w 781"/>
              <a:gd name="T27" fmla="*/ 65 h 782"/>
              <a:gd name="T28" fmla="*/ 318 w 781"/>
              <a:gd name="T29" fmla="*/ 102 h 782"/>
              <a:gd name="T30" fmla="*/ 317 w 781"/>
              <a:gd name="T31" fmla="*/ 107 h 782"/>
              <a:gd name="T32" fmla="*/ 315 w 781"/>
              <a:gd name="T33" fmla="*/ 115 h 782"/>
              <a:gd name="T34" fmla="*/ 313 w 781"/>
              <a:gd name="T35" fmla="*/ 119 h 782"/>
              <a:gd name="T36" fmla="*/ 239 w 781"/>
              <a:gd name="T37" fmla="*/ 135 h 782"/>
              <a:gd name="T38" fmla="*/ 202 w 781"/>
              <a:gd name="T39" fmla="*/ 97 h 782"/>
              <a:gd name="T40" fmla="*/ 98 w 781"/>
              <a:gd name="T41" fmla="*/ 200 h 782"/>
              <a:gd name="T42" fmla="*/ 136 w 781"/>
              <a:gd name="T43" fmla="*/ 240 h 782"/>
              <a:gd name="T44" fmla="*/ 140 w 781"/>
              <a:gd name="T45" fmla="*/ 245 h 782"/>
              <a:gd name="T46" fmla="*/ 143 w 781"/>
              <a:gd name="T47" fmla="*/ 252 h 782"/>
              <a:gd name="T48" fmla="*/ 144 w 781"/>
              <a:gd name="T49" fmla="*/ 258 h 782"/>
              <a:gd name="T50" fmla="*/ 131 w 781"/>
              <a:gd name="T51" fmla="*/ 303 h 782"/>
              <a:gd name="T52" fmla="*/ 65 w 781"/>
              <a:gd name="T53" fmla="*/ 317 h 782"/>
              <a:gd name="T54" fmla="*/ 0 w 781"/>
              <a:gd name="T55" fmla="*/ 413 h 782"/>
              <a:gd name="T56" fmla="*/ 102 w 781"/>
              <a:gd name="T57" fmla="*/ 463 h 782"/>
              <a:gd name="T58" fmla="*/ 110 w 781"/>
              <a:gd name="T59" fmla="*/ 465 h 782"/>
              <a:gd name="T60" fmla="*/ 134 w 781"/>
              <a:gd name="T61" fmla="*/ 542 h 782"/>
              <a:gd name="T62" fmla="*/ 108 w 781"/>
              <a:gd name="T63" fmla="*/ 569 h 782"/>
              <a:gd name="T64" fmla="*/ 130 w 781"/>
              <a:gd name="T65" fmla="*/ 683 h 782"/>
              <a:gd name="T66" fmla="*/ 237 w 781"/>
              <a:gd name="T67" fmla="*/ 646 h 782"/>
              <a:gd name="T68" fmla="*/ 241 w 781"/>
              <a:gd name="T69" fmla="*/ 644 h 782"/>
              <a:gd name="T70" fmla="*/ 248 w 781"/>
              <a:gd name="T71" fmla="*/ 640 h 782"/>
              <a:gd name="T72" fmla="*/ 253 w 781"/>
              <a:gd name="T73" fmla="*/ 638 h 782"/>
              <a:gd name="T74" fmla="*/ 258 w 781"/>
              <a:gd name="T75" fmla="*/ 637 h 782"/>
              <a:gd name="T76" fmla="*/ 265 w 781"/>
              <a:gd name="T77" fmla="*/ 636 h 782"/>
              <a:gd name="T78" fmla="*/ 316 w 781"/>
              <a:gd name="T79" fmla="*/ 691 h 782"/>
              <a:gd name="T80" fmla="*/ 367 w 781"/>
              <a:gd name="T81" fmla="*/ 782 h 782"/>
              <a:gd name="T82" fmla="*/ 463 w 781"/>
              <a:gd name="T83" fmla="*/ 717 h 782"/>
              <a:gd name="T84" fmla="*/ 463 w 781"/>
              <a:gd name="T85" fmla="*/ 680 h 782"/>
              <a:gd name="T86" fmla="*/ 476 w 781"/>
              <a:gd name="T87" fmla="*/ 652 h 782"/>
              <a:gd name="T88" fmla="*/ 489 w 781"/>
              <a:gd name="T89" fmla="*/ 642 h 782"/>
              <a:gd name="T90" fmla="*/ 493 w 781"/>
              <a:gd name="T91" fmla="*/ 640 h 782"/>
              <a:gd name="T92" fmla="*/ 176 w 781"/>
              <a:gd name="T93" fmla="*/ 390 h 782"/>
              <a:gd name="T94" fmla="*/ 596 w 781"/>
              <a:gd name="T95" fmla="*/ 450 h 782"/>
              <a:gd name="T96" fmla="*/ 666 w 781"/>
              <a:gd name="T97" fmla="*/ 468 h 782"/>
              <a:gd name="T98" fmla="*/ 716 w 781"/>
              <a:gd name="T99" fmla="*/ 465 h 782"/>
              <a:gd name="T100" fmla="*/ 781 w 781"/>
              <a:gd name="T101" fmla="*/ 369 h 782"/>
              <a:gd name="T102" fmla="*/ 653 w 781"/>
              <a:gd name="T103" fmla="*/ 679 h 782"/>
              <a:gd name="T104" fmla="*/ 680 w 781"/>
              <a:gd name="T105" fmla="*/ 652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81" h="782">
                <a:moveTo>
                  <a:pt x="695" y="616"/>
                </a:moveTo>
                <a:lnTo>
                  <a:pt x="538" y="461"/>
                </a:lnTo>
                <a:cubicBezTo>
                  <a:pt x="548" y="440"/>
                  <a:pt x="554" y="416"/>
                  <a:pt x="554" y="391"/>
                </a:cubicBezTo>
                <a:cubicBezTo>
                  <a:pt x="554" y="301"/>
                  <a:pt x="481" y="228"/>
                  <a:pt x="391" y="228"/>
                </a:cubicBezTo>
                <a:cubicBezTo>
                  <a:pt x="376" y="228"/>
                  <a:pt x="361" y="230"/>
                  <a:pt x="347" y="234"/>
                </a:cubicBezTo>
                <a:lnTo>
                  <a:pt x="416" y="303"/>
                </a:lnTo>
                <a:cubicBezTo>
                  <a:pt x="445" y="332"/>
                  <a:pt x="443" y="381"/>
                  <a:pt x="412" y="412"/>
                </a:cubicBezTo>
                <a:cubicBezTo>
                  <a:pt x="381" y="444"/>
                  <a:pt x="332" y="446"/>
                  <a:pt x="303" y="417"/>
                </a:cubicBezTo>
                <a:lnTo>
                  <a:pt x="233" y="347"/>
                </a:lnTo>
                <a:cubicBezTo>
                  <a:pt x="230" y="361"/>
                  <a:pt x="228" y="376"/>
                  <a:pt x="228" y="391"/>
                </a:cubicBezTo>
                <a:cubicBezTo>
                  <a:pt x="228" y="481"/>
                  <a:pt x="301" y="554"/>
                  <a:pt x="391" y="554"/>
                </a:cubicBezTo>
                <a:cubicBezTo>
                  <a:pt x="416" y="554"/>
                  <a:pt x="439" y="548"/>
                  <a:pt x="460" y="538"/>
                </a:cubicBezTo>
                <a:lnTo>
                  <a:pt x="617" y="694"/>
                </a:lnTo>
                <a:cubicBezTo>
                  <a:pt x="637" y="714"/>
                  <a:pt x="670" y="712"/>
                  <a:pt x="692" y="691"/>
                </a:cubicBezTo>
                <a:cubicBezTo>
                  <a:pt x="713" y="669"/>
                  <a:pt x="715" y="636"/>
                  <a:pt x="695" y="616"/>
                </a:cubicBezTo>
                <a:close/>
                <a:moveTo>
                  <a:pt x="732" y="319"/>
                </a:moveTo>
                <a:lnTo>
                  <a:pt x="716" y="319"/>
                </a:lnTo>
                <a:lnTo>
                  <a:pt x="679" y="318"/>
                </a:lnTo>
                <a:cubicBezTo>
                  <a:pt x="672" y="318"/>
                  <a:pt x="665" y="315"/>
                  <a:pt x="659" y="311"/>
                </a:cubicBezTo>
                <a:cubicBezTo>
                  <a:pt x="658" y="311"/>
                  <a:pt x="658" y="311"/>
                  <a:pt x="658" y="310"/>
                </a:cubicBezTo>
                <a:cubicBezTo>
                  <a:pt x="645" y="302"/>
                  <a:pt x="636" y="287"/>
                  <a:pt x="636" y="270"/>
                </a:cubicBezTo>
                <a:cubicBezTo>
                  <a:pt x="636" y="264"/>
                  <a:pt x="637" y="259"/>
                  <a:pt x="639" y="254"/>
                </a:cubicBezTo>
                <a:cubicBezTo>
                  <a:pt x="640" y="249"/>
                  <a:pt x="643" y="244"/>
                  <a:pt x="647" y="240"/>
                </a:cubicBezTo>
                <a:lnTo>
                  <a:pt x="655" y="231"/>
                </a:lnTo>
                <a:lnTo>
                  <a:pt x="673" y="213"/>
                </a:lnTo>
                <a:lnTo>
                  <a:pt x="684" y="202"/>
                </a:lnTo>
                <a:cubicBezTo>
                  <a:pt x="700" y="181"/>
                  <a:pt x="700" y="152"/>
                  <a:pt x="684" y="131"/>
                </a:cubicBezTo>
                <a:lnTo>
                  <a:pt x="651" y="99"/>
                </a:lnTo>
                <a:cubicBezTo>
                  <a:pt x="631" y="83"/>
                  <a:pt x="602" y="82"/>
                  <a:pt x="581" y="98"/>
                </a:cubicBezTo>
                <a:lnTo>
                  <a:pt x="570" y="109"/>
                </a:lnTo>
                <a:lnTo>
                  <a:pt x="544" y="135"/>
                </a:lnTo>
                <a:lnTo>
                  <a:pt x="544" y="135"/>
                </a:lnTo>
                <a:cubicBezTo>
                  <a:pt x="529" y="147"/>
                  <a:pt x="510" y="149"/>
                  <a:pt x="493" y="142"/>
                </a:cubicBezTo>
                <a:cubicBezTo>
                  <a:pt x="488" y="139"/>
                  <a:pt x="483" y="136"/>
                  <a:pt x="479" y="132"/>
                </a:cubicBezTo>
                <a:cubicBezTo>
                  <a:pt x="470" y="123"/>
                  <a:pt x="466" y="113"/>
                  <a:pt x="465" y="103"/>
                </a:cubicBezTo>
                <a:lnTo>
                  <a:pt x="465" y="91"/>
                </a:lnTo>
                <a:lnTo>
                  <a:pt x="465" y="65"/>
                </a:lnTo>
                <a:lnTo>
                  <a:pt x="465" y="49"/>
                </a:lnTo>
                <a:cubicBezTo>
                  <a:pt x="461" y="23"/>
                  <a:pt x="440" y="3"/>
                  <a:pt x="414" y="0"/>
                </a:cubicBezTo>
                <a:lnTo>
                  <a:pt x="369" y="0"/>
                </a:lnTo>
                <a:cubicBezTo>
                  <a:pt x="343" y="3"/>
                  <a:pt x="322" y="23"/>
                  <a:pt x="318" y="49"/>
                </a:cubicBezTo>
                <a:lnTo>
                  <a:pt x="318" y="65"/>
                </a:lnTo>
                <a:lnTo>
                  <a:pt x="318" y="91"/>
                </a:lnTo>
                <a:lnTo>
                  <a:pt x="318" y="102"/>
                </a:lnTo>
                <a:lnTo>
                  <a:pt x="318" y="102"/>
                </a:lnTo>
                <a:lnTo>
                  <a:pt x="318" y="102"/>
                </a:lnTo>
                <a:cubicBezTo>
                  <a:pt x="318" y="103"/>
                  <a:pt x="318" y="105"/>
                  <a:pt x="317" y="106"/>
                </a:cubicBezTo>
                <a:cubicBezTo>
                  <a:pt x="317" y="106"/>
                  <a:pt x="317" y="106"/>
                  <a:pt x="317" y="107"/>
                </a:cubicBezTo>
                <a:cubicBezTo>
                  <a:pt x="317" y="108"/>
                  <a:pt x="317" y="109"/>
                  <a:pt x="316" y="111"/>
                </a:cubicBezTo>
                <a:cubicBezTo>
                  <a:pt x="316" y="111"/>
                  <a:pt x="316" y="111"/>
                  <a:pt x="316" y="111"/>
                </a:cubicBezTo>
                <a:cubicBezTo>
                  <a:pt x="316" y="112"/>
                  <a:pt x="315" y="114"/>
                  <a:pt x="315" y="115"/>
                </a:cubicBezTo>
                <a:cubicBezTo>
                  <a:pt x="315" y="115"/>
                  <a:pt x="315" y="115"/>
                  <a:pt x="315" y="115"/>
                </a:cubicBezTo>
                <a:cubicBezTo>
                  <a:pt x="314" y="116"/>
                  <a:pt x="313" y="118"/>
                  <a:pt x="313" y="119"/>
                </a:cubicBezTo>
                <a:cubicBezTo>
                  <a:pt x="313" y="119"/>
                  <a:pt x="313" y="119"/>
                  <a:pt x="313" y="119"/>
                </a:cubicBezTo>
                <a:cubicBezTo>
                  <a:pt x="310" y="125"/>
                  <a:pt x="306" y="130"/>
                  <a:pt x="301" y="134"/>
                </a:cubicBezTo>
                <a:cubicBezTo>
                  <a:pt x="292" y="141"/>
                  <a:pt x="281" y="145"/>
                  <a:pt x="269" y="145"/>
                </a:cubicBezTo>
                <a:cubicBezTo>
                  <a:pt x="258" y="145"/>
                  <a:pt x="247" y="141"/>
                  <a:pt x="239" y="135"/>
                </a:cubicBezTo>
                <a:lnTo>
                  <a:pt x="231" y="127"/>
                </a:lnTo>
                <a:lnTo>
                  <a:pt x="213" y="108"/>
                </a:lnTo>
                <a:lnTo>
                  <a:pt x="202" y="97"/>
                </a:lnTo>
                <a:cubicBezTo>
                  <a:pt x="181" y="81"/>
                  <a:pt x="152" y="81"/>
                  <a:pt x="131" y="98"/>
                </a:cubicBezTo>
                <a:lnTo>
                  <a:pt x="99" y="130"/>
                </a:lnTo>
                <a:cubicBezTo>
                  <a:pt x="82" y="150"/>
                  <a:pt x="82" y="179"/>
                  <a:pt x="98" y="200"/>
                </a:cubicBezTo>
                <a:lnTo>
                  <a:pt x="109" y="212"/>
                </a:lnTo>
                <a:lnTo>
                  <a:pt x="135" y="238"/>
                </a:lnTo>
                <a:cubicBezTo>
                  <a:pt x="136" y="239"/>
                  <a:pt x="136" y="239"/>
                  <a:pt x="136" y="240"/>
                </a:cubicBezTo>
                <a:cubicBezTo>
                  <a:pt x="137" y="240"/>
                  <a:pt x="137" y="241"/>
                  <a:pt x="138" y="242"/>
                </a:cubicBezTo>
                <a:cubicBezTo>
                  <a:pt x="138" y="242"/>
                  <a:pt x="138" y="243"/>
                  <a:pt x="139" y="244"/>
                </a:cubicBezTo>
                <a:cubicBezTo>
                  <a:pt x="139" y="244"/>
                  <a:pt x="140" y="245"/>
                  <a:pt x="140" y="245"/>
                </a:cubicBezTo>
                <a:cubicBezTo>
                  <a:pt x="140" y="246"/>
                  <a:pt x="141" y="247"/>
                  <a:pt x="141" y="248"/>
                </a:cubicBezTo>
                <a:cubicBezTo>
                  <a:pt x="141" y="249"/>
                  <a:pt x="142" y="249"/>
                  <a:pt x="142" y="250"/>
                </a:cubicBezTo>
                <a:cubicBezTo>
                  <a:pt x="142" y="251"/>
                  <a:pt x="142" y="252"/>
                  <a:pt x="143" y="252"/>
                </a:cubicBezTo>
                <a:cubicBezTo>
                  <a:pt x="143" y="253"/>
                  <a:pt x="143" y="253"/>
                  <a:pt x="143" y="254"/>
                </a:cubicBezTo>
                <a:cubicBezTo>
                  <a:pt x="144" y="255"/>
                  <a:pt x="144" y="256"/>
                  <a:pt x="144" y="258"/>
                </a:cubicBezTo>
                <a:cubicBezTo>
                  <a:pt x="144" y="258"/>
                  <a:pt x="144" y="258"/>
                  <a:pt x="144" y="258"/>
                </a:cubicBezTo>
                <a:cubicBezTo>
                  <a:pt x="145" y="259"/>
                  <a:pt x="145" y="261"/>
                  <a:pt x="145" y="262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7" y="277"/>
                  <a:pt x="142" y="292"/>
                  <a:pt x="131" y="303"/>
                </a:cubicBezTo>
                <a:cubicBezTo>
                  <a:pt x="123" y="311"/>
                  <a:pt x="113" y="316"/>
                  <a:pt x="102" y="317"/>
                </a:cubicBezTo>
                <a:lnTo>
                  <a:pt x="91" y="317"/>
                </a:lnTo>
                <a:lnTo>
                  <a:pt x="65" y="317"/>
                </a:lnTo>
                <a:lnTo>
                  <a:pt x="49" y="317"/>
                </a:lnTo>
                <a:cubicBezTo>
                  <a:pt x="23" y="320"/>
                  <a:pt x="3" y="341"/>
                  <a:pt x="0" y="367"/>
                </a:cubicBezTo>
                <a:lnTo>
                  <a:pt x="0" y="413"/>
                </a:lnTo>
                <a:cubicBezTo>
                  <a:pt x="2" y="439"/>
                  <a:pt x="23" y="460"/>
                  <a:pt x="49" y="463"/>
                </a:cubicBezTo>
                <a:lnTo>
                  <a:pt x="64" y="463"/>
                </a:lnTo>
                <a:lnTo>
                  <a:pt x="102" y="463"/>
                </a:lnTo>
                <a:cubicBezTo>
                  <a:pt x="103" y="464"/>
                  <a:pt x="105" y="464"/>
                  <a:pt x="106" y="464"/>
                </a:cubicBezTo>
                <a:cubicBezTo>
                  <a:pt x="107" y="464"/>
                  <a:pt x="107" y="464"/>
                  <a:pt x="107" y="464"/>
                </a:cubicBezTo>
                <a:cubicBezTo>
                  <a:pt x="108" y="465"/>
                  <a:pt x="109" y="465"/>
                  <a:pt x="110" y="465"/>
                </a:cubicBezTo>
                <a:cubicBezTo>
                  <a:pt x="131" y="471"/>
                  <a:pt x="145" y="490"/>
                  <a:pt x="145" y="512"/>
                </a:cubicBezTo>
                <a:lnTo>
                  <a:pt x="145" y="512"/>
                </a:lnTo>
                <a:cubicBezTo>
                  <a:pt x="145" y="523"/>
                  <a:pt x="141" y="534"/>
                  <a:pt x="134" y="542"/>
                </a:cubicBezTo>
                <a:lnTo>
                  <a:pt x="126" y="550"/>
                </a:lnTo>
                <a:lnTo>
                  <a:pt x="126" y="550"/>
                </a:lnTo>
                <a:lnTo>
                  <a:pt x="108" y="569"/>
                </a:lnTo>
                <a:lnTo>
                  <a:pt x="97" y="580"/>
                </a:lnTo>
                <a:cubicBezTo>
                  <a:pt x="81" y="601"/>
                  <a:pt x="81" y="630"/>
                  <a:pt x="97" y="650"/>
                </a:cubicBezTo>
                <a:lnTo>
                  <a:pt x="130" y="683"/>
                </a:lnTo>
                <a:cubicBezTo>
                  <a:pt x="150" y="699"/>
                  <a:pt x="179" y="700"/>
                  <a:pt x="200" y="684"/>
                </a:cubicBezTo>
                <a:lnTo>
                  <a:pt x="211" y="673"/>
                </a:lnTo>
                <a:lnTo>
                  <a:pt x="237" y="646"/>
                </a:lnTo>
                <a:lnTo>
                  <a:pt x="238" y="646"/>
                </a:lnTo>
                <a:cubicBezTo>
                  <a:pt x="238" y="646"/>
                  <a:pt x="238" y="646"/>
                  <a:pt x="238" y="646"/>
                </a:cubicBezTo>
                <a:cubicBezTo>
                  <a:pt x="239" y="645"/>
                  <a:pt x="240" y="644"/>
                  <a:pt x="241" y="644"/>
                </a:cubicBezTo>
                <a:cubicBezTo>
                  <a:pt x="242" y="643"/>
                  <a:pt x="242" y="643"/>
                  <a:pt x="243" y="643"/>
                </a:cubicBezTo>
                <a:cubicBezTo>
                  <a:pt x="243" y="642"/>
                  <a:pt x="244" y="642"/>
                  <a:pt x="245" y="642"/>
                </a:cubicBezTo>
                <a:cubicBezTo>
                  <a:pt x="246" y="641"/>
                  <a:pt x="247" y="641"/>
                  <a:pt x="248" y="640"/>
                </a:cubicBezTo>
                <a:cubicBezTo>
                  <a:pt x="248" y="640"/>
                  <a:pt x="249" y="640"/>
                  <a:pt x="249" y="640"/>
                </a:cubicBezTo>
                <a:cubicBezTo>
                  <a:pt x="250" y="639"/>
                  <a:pt x="252" y="639"/>
                  <a:pt x="253" y="638"/>
                </a:cubicBezTo>
                <a:cubicBezTo>
                  <a:pt x="253" y="638"/>
                  <a:pt x="253" y="638"/>
                  <a:pt x="253" y="638"/>
                </a:cubicBezTo>
                <a:cubicBezTo>
                  <a:pt x="253" y="638"/>
                  <a:pt x="253" y="638"/>
                  <a:pt x="253" y="638"/>
                </a:cubicBezTo>
                <a:cubicBezTo>
                  <a:pt x="255" y="638"/>
                  <a:pt x="256" y="637"/>
                  <a:pt x="257" y="637"/>
                </a:cubicBezTo>
                <a:cubicBezTo>
                  <a:pt x="257" y="637"/>
                  <a:pt x="257" y="637"/>
                  <a:pt x="258" y="637"/>
                </a:cubicBezTo>
                <a:cubicBezTo>
                  <a:pt x="259" y="637"/>
                  <a:pt x="260" y="637"/>
                  <a:pt x="261" y="636"/>
                </a:cubicBezTo>
                <a:cubicBezTo>
                  <a:pt x="261" y="636"/>
                  <a:pt x="262" y="636"/>
                  <a:pt x="262" y="636"/>
                </a:cubicBezTo>
                <a:cubicBezTo>
                  <a:pt x="263" y="636"/>
                  <a:pt x="264" y="636"/>
                  <a:pt x="265" y="636"/>
                </a:cubicBezTo>
                <a:cubicBezTo>
                  <a:pt x="279" y="635"/>
                  <a:pt x="292" y="640"/>
                  <a:pt x="303" y="650"/>
                </a:cubicBezTo>
                <a:cubicBezTo>
                  <a:pt x="311" y="658"/>
                  <a:pt x="315" y="668"/>
                  <a:pt x="316" y="679"/>
                </a:cubicBezTo>
                <a:lnTo>
                  <a:pt x="316" y="691"/>
                </a:lnTo>
                <a:lnTo>
                  <a:pt x="316" y="717"/>
                </a:lnTo>
                <a:lnTo>
                  <a:pt x="316" y="732"/>
                </a:lnTo>
                <a:cubicBezTo>
                  <a:pt x="320" y="758"/>
                  <a:pt x="340" y="779"/>
                  <a:pt x="367" y="782"/>
                </a:cubicBezTo>
                <a:lnTo>
                  <a:pt x="412" y="782"/>
                </a:lnTo>
                <a:cubicBezTo>
                  <a:pt x="438" y="779"/>
                  <a:pt x="459" y="759"/>
                  <a:pt x="463" y="733"/>
                </a:cubicBezTo>
                <a:lnTo>
                  <a:pt x="463" y="717"/>
                </a:lnTo>
                <a:lnTo>
                  <a:pt x="463" y="691"/>
                </a:lnTo>
                <a:lnTo>
                  <a:pt x="463" y="680"/>
                </a:lnTo>
                <a:lnTo>
                  <a:pt x="463" y="680"/>
                </a:lnTo>
                <a:cubicBezTo>
                  <a:pt x="464" y="671"/>
                  <a:pt x="468" y="662"/>
                  <a:pt x="473" y="655"/>
                </a:cubicBezTo>
                <a:cubicBezTo>
                  <a:pt x="473" y="655"/>
                  <a:pt x="474" y="654"/>
                  <a:pt x="474" y="654"/>
                </a:cubicBezTo>
                <a:cubicBezTo>
                  <a:pt x="475" y="653"/>
                  <a:pt x="475" y="653"/>
                  <a:pt x="476" y="652"/>
                </a:cubicBezTo>
                <a:cubicBezTo>
                  <a:pt x="479" y="649"/>
                  <a:pt x="482" y="646"/>
                  <a:pt x="486" y="644"/>
                </a:cubicBezTo>
                <a:lnTo>
                  <a:pt x="486" y="644"/>
                </a:lnTo>
                <a:cubicBezTo>
                  <a:pt x="487" y="643"/>
                  <a:pt x="488" y="643"/>
                  <a:pt x="489" y="642"/>
                </a:cubicBezTo>
                <a:cubicBezTo>
                  <a:pt x="489" y="642"/>
                  <a:pt x="489" y="642"/>
                  <a:pt x="490" y="642"/>
                </a:cubicBezTo>
                <a:cubicBezTo>
                  <a:pt x="490" y="641"/>
                  <a:pt x="490" y="641"/>
                  <a:pt x="491" y="641"/>
                </a:cubicBezTo>
                <a:cubicBezTo>
                  <a:pt x="492" y="641"/>
                  <a:pt x="493" y="641"/>
                  <a:pt x="493" y="640"/>
                </a:cubicBezTo>
                <a:lnTo>
                  <a:pt x="450" y="597"/>
                </a:lnTo>
                <a:cubicBezTo>
                  <a:pt x="431" y="602"/>
                  <a:pt x="411" y="605"/>
                  <a:pt x="390" y="605"/>
                </a:cubicBezTo>
                <a:cubicBezTo>
                  <a:pt x="272" y="605"/>
                  <a:pt x="176" y="509"/>
                  <a:pt x="176" y="390"/>
                </a:cubicBezTo>
                <a:cubicBezTo>
                  <a:pt x="177" y="272"/>
                  <a:pt x="273" y="176"/>
                  <a:pt x="391" y="177"/>
                </a:cubicBezTo>
                <a:cubicBezTo>
                  <a:pt x="509" y="177"/>
                  <a:pt x="605" y="273"/>
                  <a:pt x="605" y="391"/>
                </a:cubicBezTo>
                <a:cubicBezTo>
                  <a:pt x="605" y="412"/>
                  <a:pt x="602" y="431"/>
                  <a:pt x="596" y="450"/>
                </a:cubicBezTo>
                <a:lnTo>
                  <a:pt x="640" y="493"/>
                </a:lnTo>
                <a:cubicBezTo>
                  <a:pt x="642" y="488"/>
                  <a:pt x="646" y="483"/>
                  <a:pt x="650" y="479"/>
                </a:cubicBezTo>
                <a:cubicBezTo>
                  <a:pt x="655" y="474"/>
                  <a:pt x="660" y="471"/>
                  <a:pt x="666" y="468"/>
                </a:cubicBezTo>
                <a:cubicBezTo>
                  <a:pt x="670" y="467"/>
                  <a:pt x="674" y="465"/>
                  <a:pt x="679" y="465"/>
                </a:cubicBezTo>
                <a:lnTo>
                  <a:pt x="690" y="465"/>
                </a:lnTo>
                <a:lnTo>
                  <a:pt x="716" y="465"/>
                </a:lnTo>
                <a:lnTo>
                  <a:pt x="732" y="465"/>
                </a:lnTo>
                <a:cubicBezTo>
                  <a:pt x="758" y="462"/>
                  <a:pt x="778" y="441"/>
                  <a:pt x="781" y="415"/>
                </a:cubicBezTo>
                <a:lnTo>
                  <a:pt x="781" y="369"/>
                </a:lnTo>
                <a:cubicBezTo>
                  <a:pt x="779" y="343"/>
                  <a:pt x="758" y="322"/>
                  <a:pt x="732" y="319"/>
                </a:cubicBezTo>
                <a:close/>
                <a:moveTo>
                  <a:pt x="653" y="679"/>
                </a:moveTo>
                <a:lnTo>
                  <a:pt x="653" y="679"/>
                </a:lnTo>
                <a:cubicBezTo>
                  <a:pt x="638" y="679"/>
                  <a:pt x="625" y="667"/>
                  <a:pt x="625" y="652"/>
                </a:cubicBezTo>
                <a:cubicBezTo>
                  <a:pt x="625" y="637"/>
                  <a:pt x="638" y="624"/>
                  <a:pt x="653" y="624"/>
                </a:cubicBezTo>
                <a:cubicBezTo>
                  <a:pt x="668" y="624"/>
                  <a:pt x="680" y="637"/>
                  <a:pt x="680" y="652"/>
                </a:cubicBezTo>
                <a:cubicBezTo>
                  <a:pt x="680" y="667"/>
                  <a:pt x="668" y="679"/>
                  <a:pt x="653" y="67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/>
              </a:solidFill>
            </a:endParaRPr>
          </a:p>
        </p:txBody>
      </p:sp>
      <p:pic>
        <p:nvPicPr>
          <p:cNvPr id="8" name="图片 7" descr="1bae40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64330" y="1473835"/>
            <a:ext cx="601345" cy="490982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154113" y="1550060"/>
            <a:ext cx="5512987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参加解决投产之初出现的传输稳定难题，形成技术总结在部门交流，共同提高。</a:t>
            </a:r>
          </a:p>
        </p:txBody>
      </p:sp>
      <p:sp>
        <p:nvSpPr>
          <p:cNvPr id="9" name="矩形 8"/>
          <p:cNvSpPr/>
          <p:nvPr/>
        </p:nvSpPr>
        <p:spPr>
          <a:xfrm>
            <a:off x="5103313" y="223451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zh-CN" altLang="en-US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《关于数据传输稳定的一点思考》</a:t>
            </a:r>
            <a:r>
              <a:rPr lang="en-US" altLang="zh-CN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——</a:t>
            </a:r>
            <a:r>
              <a:rPr lang="zh-CN" altLang="en-US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某某杂志某某期</a:t>
            </a:r>
          </a:p>
        </p:txBody>
      </p:sp>
      <p:sp>
        <p:nvSpPr>
          <p:cNvPr id="18" name="矩形 17"/>
          <p:cNvSpPr/>
          <p:nvPr/>
        </p:nvSpPr>
        <p:spPr>
          <a:xfrm>
            <a:off x="5154113" y="3395429"/>
            <a:ext cx="551298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对比国产光纤和进口光纤应用状况，分析了掉包原因，为公司光纤选型提供依据。</a:t>
            </a:r>
          </a:p>
        </p:txBody>
      </p:sp>
      <p:sp>
        <p:nvSpPr>
          <p:cNvPr id="21" name="矩形 20"/>
          <p:cNvSpPr/>
          <p:nvPr/>
        </p:nvSpPr>
        <p:spPr>
          <a:xfrm>
            <a:off x="5103313" y="4040437"/>
            <a:ext cx="6180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《复杂应用条件下光纤对数据传输的影响》</a:t>
            </a:r>
            <a:r>
              <a:rPr lang="en-US" altLang="zh-CN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 ——</a:t>
            </a:r>
            <a:r>
              <a:rPr lang="zh-CN" altLang="en-US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电信技术</a:t>
            </a:r>
          </a:p>
        </p:txBody>
      </p:sp>
      <p:sp>
        <p:nvSpPr>
          <p:cNvPr id="22" name="矩形 21"/>
          <p:cNvSpPr/>
          <p:nvPr/>
        </p:nvSpPr>
        <p:spPr>
          <a:xfrm>
            <a:off x="5154113" y="5220324"/>
            <a:ext cx="5512987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总结了大数据流量下维护经验，对复杂应用条件下数据稳定管理进行了探索实践</a:t>
            </a:r>
          </a:p>
        </p:txBody>
      </p:sp>
      <p:sp>
        <p:nvSpPr>
          <p:cNvPr id="23" name="矩形 22"/>
          <p:cNvSpPr/>
          <p:nvPr/>
        </p:nvSpPr>
        <p:spPr>
          <a:xfrm>
            <a:off x="5116013" y="590477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zh-CN" altLang="en-US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《大流量条件下精细化管理实践》</a:t>
            </a:r>
            <a:r>
              <a:rPr lang="en-US" altLang="zh-CN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 ——</a:t>
            </a:r>
            <a:r>
              <a:rPr lang="zh-CN" altLang="en-US" dirty="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已录用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94125" y="1661160"/>
            <a:ext cx="5048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>
                <a:solidFill>
                  <a:schemeClr val="tx1"/>
                </a:solidFill>
                <a:latin typeface="华文彩云" panose="02010800040101010101" charset="-122"/>
                <a:ea typeface="华文彩云" panose="02010800040101010101" charset="-122"/>
              </a:rPr>
              <a:t>1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69360" y="3544570"/>
            <a:ext cx="5048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>
                <a:solidFill>
                  <a:schemeClr val="tx1"/>
                </a:solidFill>
                <a:latin typeface="华文彩云" panose="02010800040101010101" charset="-122"/>
                <a:ea typeface="华文彩云" panose="02010800040101010101" charset="-122"/>
              </a:rPr>
              <a:t>2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94125" y="5506085"/>
            <a:ext cx="50482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>
                <a:solidFill>
                  <a:schemeClr val="tx1"/>
                </a:solidFill>
                <a:latin typeface="华文彩云" panose="02010800040101010101" charset="-122"/>
                <a:ea typeface="华文彩云" panose="02010800040101010101" charset="-122"/>
              </a:rPr>
              <a:t>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ferris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  <p:bldP spid="18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0654" y="376018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9029" y="529688"/>
            <a:ext cx="15544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有业绩</a:t>
            </a:r>
          </a:p>
        </p:txBody>
      </p:sp>
      <p:sp>
        <p:nvSpPr>
          <p:cNvPr id="40" name="Freeform 16"/>
          <p:cNvSpPr>
            <a:spLocks noEditPoints="1"/>
          </p:cNvSpPr>
          <p:nvPr/>
        </p:nvSpPr>
        <p:spPr bwMode="auto">
          <a:xfrm>
            <a:off x="557824" y="591283"/>
            <a:ext cx="439420" cy="454025"/>
          </a:xfrm>
          <a:custGeom>
            <a:avLst/>
            <a:gdLst>
              <a:gd name="T0" fmla="*/ 381 w 598"/>
              <a:gd name="T1" fmla="*/ 84 h 674"/>
              <a:gd name="T2" fmla="*/ 296 w 598"/>
              <a:gd name="T3" fmla="*/ 169 h 674"/>
              <a:gd name="T4" fmla="*/ 212 w 598"/>
              <a:gd name="T5" fmla="*/ 169 h 674"/>
              <a:gd name="T6" fmla="*/ 127 w 598"/>
              <a:gd name="T7" fmla="*/ 84 h 674"/>
              <a:gd name="T8" fmla="*/ 212 w 598"/>
              <a:gd name="T9" fmla="*/ 0 h 674"/>
              <a:gd name="T10" fmla="*/ 296 w 598"/>
              <a:gd name="T11" fmla="*/ 0 h 674"/>
              <a:gd name="T12" fmla="*/ 381 w 598"/>
              <a:gd name="T13" fmla="*/ 84 h 674"/>
              <a:gd name="T14" fmla="*/ 421 w 598"/>
              <a:gd name="T15" fmla="*/ 84 h 674"/>
              <a:gd name="T16" fmla="*/ 423 w 598"/>
              <a:gd name="T17" fmla="*/ 103 h 674"/>
              <a:gd name="T18" fmla="*/ 317 w 598"/>
              <a:gd name="T19" fmla="*/ 209 h 674"/>
              <a:gd name="T20" fmla="*/ 191 w 598"/>
              <a:gd name="T21" fmla="*/ 209 h 674"/>
              <a:gd name="T22" fmla="*/ 85 w 598"/>
              <a:gd name="T23" fmla="*/ 103 h 674"/>
              <a:gd name="T24" fmla="*/ 87 w 598"/>
              <a:gd name="T25" fmla="*/ 84 h 674"/>
              <a:gd name="T26" fmla="*/ 0 w 598"/>
              <a:gd name="T27" fmla="*/ 188 h 674"/>
              <a:gd name="T28" fmla="*/ 0 w 598"/>
              <a:gd name="T29" fmla="*/ 569 h 674"/>
              <a:gd name="T30" fmla="*/ 106 w 598"/>
              <a:gd name="T31" fmla="*/ 674 h 674"/>
              <a:gd name="T32" fmla="*/ 387 w 598"/>
              <a:gd name="T33" fmla="*/ 674 h 674"/>
              <a:gd name="T34" fmla="*/ 272 w 598"/>
              <a:gd name="T35" fmla="*/ 500 h 674"/>
              <a:gd name="T36" fmla="*/ 461 w 598"/>
              <a:gd name="T37" fmla="*/ 311 h 674"/>
              <a:gd name="T38" fmla="*/ 508 w 598"/>
              <a:gd name="T39" fmla="*/ 317 h 674"/>
              <a:gd name="T40" fmla="*/ 508 w 598"/>
              <a:gd name="T41" fmla="*/ 188 h 674"/>
              <a:gd name="T42" fmla="*/ 421 w 598"/>
              <a:gd name="T43" fmla="*/ 84 h 674"/>
              <a:gd name="T44" fmla="*/ 238 w 598"/>
              <a:gd name="T45" fmla="*/ 422 h 674"/>
              <a:gd name="T46" fmla="*/ 238 w 598"/>
              <a:gd name="T47" fmla="*/ 422 h 674"/>
              <a:gd name="T48" fmla="*/ 106 w 598"/>
              <a:gd name="T49" fmla="*/ 422 h 674"/>
              <a:gd name="T50" fmla="*/ 85 w 598"/>
              <a:gd name="T51" fmla="*/ 401 h 674"/>
              <a:gd name="T52" fmla="*/ 106 w 598"/>
              <a:gd name="T53" fmla="*/ 380 h 674"/>
              <a:gd name="T54" fmla="*/ 238 w 598"/>
              <a:gd name="T55" fmla="*/ 380 h 674"/>
              <a:gd name="T56" fmla="*/ 259 w 598"/>
              <a:gd name="T57" fmla="*/ 401 h 674"/>
              <a:gd name="T58" fmla="*/ 238 w 598"/>
              <a:gd name="T59" fmla="*/ 422 h 674"/>
              <a:gd name="T60" fmla="*/ 280 w 598"/>
              <a:gd name="T61" fmla="*/ 338 h 674"/>
              <a:gd name="T62" fmla="*/ 280 w 598"/>
              <a:gd name="T63" fmla="*/ 338 h 674"/>
              <a:gd name="T64" fmla="*/ 106 w 598"/>
              <a:gd name="T65" fmla="*/ 338 h 674"/>
              <a:gd name="T66" fmla="*/ 85 w 598"/>
              <a:gd name="T67" fmla="*/ 317 h 674"/>
              <a:gd name="T68" fmla="*/ 106 w 598"/>
              <a:gd name="T69" fmla="*/ 296 h 674"/>
              <a:gd name="T70" fmla="*/ 280 w 598"/>
              <a:gd name="T71" fmla="*/ 296 h 674"/>
              <a:gd name="T72" fmla="*/ 302 w 598"/>
              <a:gd name="T73" fmla="*/ 317 h 674"/>
              <a:gd name="T74" fmla="*/ 280 w 598"/>
              <a:gd name="T75" fmla="*/ 338 h 674"/>
              <a:gd name="T76" fmla="*/ 496 w 598"/>
              <a:gd name="T77" fmla="*/ 369 h 674"/>
              <a:gd name="T78" fmla="*/ 463 w 598"/>
              <a:gd name="T79" fmla="*/ 365 h 674"/>
              <a:gd name="T80" fmla="*/ 328 w 598"/>
              <a:gd name="T81" fmla="*/ 500 h 674"/>
              <a:gd name="T82" fmla="*/ 434 w 598"/>
              <a:gd name="T83" fmla="*/ 632 h 674"/>
              <a:gd name="T84" fmla="*/ 463 w 598"/>
              <a:gd name="T85" fmla="*/ 635 h 674"/>
              <a:gd name="T86" fmla="*/ 598 w 598"/>
              <a:gd name="T87" fmla="*/ 500 h 674"/>
              <a:gd name="T88" fmla="*/ 496 w 598"/>
              <a:gd name="T89" fmla="*/ 369 h 674"/>
              <a:gd name="T90" fmla="*/ 539 w 598"/>
              <a:gd name="T91" fmla="*/ 481 h 674"/>
              <a:gd name="T92" fmla="*/ 539 w 598"/>
              <a:gd name="T93" fmla="*/ 481 h 674"/>
              <a:gd name="T94" fmla="*/ 496 w 598"/>
              <a:gd name="T95" fmla="*/ 523 h 674"/>
              <a:gd name="T96" fmla="*/ 463 w 598"/>
              <a:gd name="T97" fmla="*/ 557 h 674"/>
              <a:gd name="T98" fmla="*/ 425 w 598"/>
              <a:gd name="T99" fmla="*/ 557 h 674"/>
              <a:gd name="T100" fmla="*/ 386 w 598"/>
              <a:gd name="T101" fmla="*/ 519 h 674"/>
              <a:gd name="T102" fmla="*/ 386 w 598"/>
              <a:gd name="T103" fmla="*/ 481 h 674"/>
              <a:gd name="T104" fmla="*/ 425 w 598"/>
              <a:gd name="T105" fmla="*/ 481 h 674"/>
              <a:gd name="T106" fmla="*/ 444 w 598"/>
              <a:gd name="T107" fmla="*/ 500 h 674"/>
              <a:gd name="T108" fmla="*/ 496 w 598"/>
              <a:gd name="T109" fmla="*/ 447 h 674"/>
              <a:gd name="T110" fmla="*/ 501 w 598"/>
              <a:gd name="T111" fmla="*/ 443 h 674"/>
              <a:gd name="T112" fmla="*/ 539 w 598"/>
              <a:gd name="T113" fmla="*/ 443 h 674"/>
              <a:gd name="T114" fmla="*/ 539 w 598"/>
              <a:gd name="T115" fmla="*/ 481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8" h="674">
                <a:moveTo>
                  <a:pt x="381" y="84"/>
                </a:moveTo>
                <a:cubicBezTo>
                  <a:pt x="381" y="131"/>
                  <a:pt x="343" y="169"/>
                  <a:pt x="296" y="169"/>
                </a:cubicBezTo>
                <a:lnTo>
                  <a:pt x="212" y="169"/>
                </a:lnTo>
                <a:cubicBezTo>
                  <a:pt x="165" y="169"/>
                  <a:pt x="127" y="131"/>
                  <a:pt x="127" y="84"/>
                </a:cubicBezTo>
                <a:cubicBezTo>
                  <a:pt x="127" y="37"/>
                  <a:pt x="165" y="0"/>
                  <a:pt x="212" y="0"/>
                </a:cubicBezTo>
                <a:lnTo>
                  <a:pt x="296" y="0"/>
                </a:lnTo>
                <a:cubicBezTo>
                  <a:pt x="343" y="0"/>
                  <a:pt x="381" y="37"/>
                  <a:pt x="381" y="84"/>
                </a:cubicBezTo>
                <a:close/>
                <a:moveTo>
                  <a:pt x="421" y="84"/>
                </a:moveTo>
                <a:cubicBezTo>
                  <a:pt x="422" y="90"/>
                  <a:pt x="423" y="97"/>
                  <a:pt x="423" y="103"/>
                </a:cubicBezTo>
                <a:cubicBezTo>
                  <a:pt x="423" y="162"/>
                  <a:pt x="376" y="209"/>
                  <a:pt x="317" y="209"/>
                </a:cubicBezTo>
                <a:lnTo>
                  <a:pt x="191" y="209"/>
                </a:lnTo>
                <a:cubicBezTo>
                  <a:pt x="132" y="209"/>
                  <a:pt x="85" y="162"/>
                  <a:pt x="85" y="103"/>
                </a:cubicBezTo>
                <a:cubicBezTo>
                  <a:pt x="85" y="97"/>
                  <a:pt x="85" y="90"/>
                  <a:pt x="87" y="84"/>
                </a:cubicBezTo>
                <a:cubicBezTo>
                  <a:pt x="37" y="93"/>
                  <a:pt x="0" y="136"/>
                  <a:pt x="0" y="188"/>
                </a:cubicBezTo>
                <a:lnTo>
                  <a:pt x="0" y="569"/>
                </a:lnTo>
                <a:cubicBezTo>
                  <a:pt x="0" y="627"/>
                  <a:pt x="47" y="674"/>
                  <a:pt x="106" y="674"/>
                </a:cubicBezTo>
                <a:lnTo>
                  <a:pt x="387" y="674"/>
                </a:lnTo>
                <a:cubicBezTo>
                  <a:pt x="320" y="646"/>
                  <a:pt x="272" y="579"/>
                  <a:pt x="272" y="500"/>
                </a:cubicBezTo>
                <a:cubicBezTo>
                  <a:pt x="272" y="396"/>
                  <a:pt x="357" y="311"/>
                  <a:pt x="461" y="311"/>
                </a:cubicBezTo>
                <a:cubicBezTo>
                  <a:pt x="477" y="311"/>
                  <a:pt x="493" y="313"/>
                  <a:pt x="508" y="317"/>
                </a:cubicBezTo>
                <a:lnTo>
                  <a:pt x="508" y="188"/>
                </a:lnTo>
                <a:cubicBezTo>
                  <a:pt x="508" y="136"/>
                  <a:pt x="470" y="93"/>
                  <a:pt x="421" y="84"/>
                </a:cubicBezTo>
                <a:close/>
                <a:moveTo>
                  <a:pt x="238" y="422"/>
                </a:moveTo>
                <a:lnTo>
                  <a:pt x="238" y="422"/>
                </a:lnTo>
                <a:lnTo>
                  <a:pt x="106" y="422"/>
                </a:lnTo>
                <a:cubicBezTo>
                  <a:pt x="94" y="422"/>
                  <a:pt x="85" y="413"/>
                  <a:pt x="85" y="401"/>
                </a:cubicBezTo>
                <a:cubicBezTo>
                  <a:pt x="85" y="390"/>
                  <a:pt x="94" y="380"/>
                  <a:pt x="106" y="380"/>
                </a:cubicBezTo>
                <a:lnTo>
                  <a:pt x="238" y="380"/>
                </a:lnTo>
                <a:cubicBezTo>
                  <a:pt x="250" y="380"/>
                  <a:pt x="259" y="390"/>
                  <a:pt x="259" y="401"/>
                </a:cubicBezTo>
                <a:cubicBezTo>
                  <a:pt x="259" y="413"/>
                  <a:pt x="250" y="422"/>
                  <a:pt x="238" y="422"/>
                </a:cubicBezTo>
                <a:close/>
                <a:moveTo>
                  <a:pt x="280" y="338"/>
                </a:moveTo>
                <a:lnTo>
                  <a:pt x="280" y="338"/>
                </a:lnTo>
                <a:lnTo>
                  <a:pt x="106" y="338"/>
                </a:lnTo>
                <a:cubicBezTo>
                  <a:pt x="94" y="338"/>
                  <a:pt x="85" y="328"/>
                  <a:pt x="85" y="317"/>
                </a:cubicBezTo>
                <a:cubicBezTo>
                  <a:pt x="85" y="305"/>
                  <a:pt x="94" y="296"/>
                  <a:pt x="106" y="296"/>
                </a:cubicBezTo>
                <a:lnTo>
                  <a:pt x="280" y="296"/>
                </a:lnTo>
                <a:cubicBezTo>
                  <a:pt x="292" y="296"/>
                  <a:pt x="302" y="305"/>
                  <a:pt x="302" y="317"/>
                </a:cubicBezTo>
                <a:cubicBezTo>
                  <a:pt x="302" y="328"/>
                  <a:pt x="292" y="338"/>
                  <a:pt x="280" y="338"/>
                </a:cubicBezTo>
                <a:close/>
                <a:moveTo>
                  <a:pt x="496" y="369"/>
                </a:moveTo>
                <a:cubicBezTo>
                  <a:pt x="486" y="367"/>
                  <a:pt x="474" y="365"/>
                  <a:pt x="463" y="365"/>
                </a:cubicBezTo>
                <a:cubicBezTo>
                  <a:pt x="388" y="365"/>
                  <a:pt x="328" y="425"/>
                  <a:pt x="328" y="500"/>
                </a:cubicBezTo>
                <a:cubicBezTo>
                  <a:pt x="328" y="565"/>
                  <a:pt x="374" y="619"/>
                  <a:pt x="434" y="632"/>
                </a:cubicBezTo>
                <a:cubicBezTo>
                  <a:pt x="443" y="634"/>
                  <a:pt x="453" y="635"/>
                  <a:pt x="463" y="635"/>
                </a:cubicBezTo>
                <a:cubicBezTo>
                  <a:pt x="537" y="635"/>
                  <a:pt x="598" y="574"/>
                  <a:pt x="598" y="500"/>
                </a:cubicBezTo>
                <a:cubicBezTo>
                  <a:pt x="598" y="437"/>
                  <a:pt x="555" y="384"/>
                  <a:pt x="496" y="369"/>
                </a:cubicBezTo>
                <a:close/>
                <a:moveTo>
                  <a:pt x="539" y="481"/>
                </a:moveTo>
                <a:lnTo>
                  <a:pt x="539" y="481"/>
                </a:lnTo>
                <a:lnTo>
                  <a:pt x="496" y="523"/>
                </a:lnTo>
                <a:lnTo>
                  <a:pt x="463" y="557"/>
                </a:lnTo>
                <a:cubicBezTo>
                  <a:pt x="452" y="568"/>
                  <a:pt x="435" y="568"/>
                  <a:pt x="425" y="557"/>
                </a:cubicBezTo>
                <a:lnTo>
                  <a:pt x="386" y="519"/>
                </a:lnTo>
                <a:cubicBezTo>
                  <a:pt x="376" y="508"/>
                  <a:pt x="376" y="491"/>
                  <a:pt x="386" y="481"/>
                </a:cubicBezTo>
                <a:cubicBezTo>
                  <a:pt x="397" y="470"/>
                  <a:pt x="414" y="470"/>
                  <a:pt x="425" y="481"/>
                </a:cubicBezTo>
                <a:lnTo>
                  <a:pt x="444" y="500"/>
                </a:lnTo>
                <a:lnTo>
                  <a:pt x="496" y="447"/>
                </a:lnTo>
                <a:lnTo>
                  <a:pt x="501" y="443"/>
                </a:lnTo>
                <a:cubicBezTo>
                  <a:pt x="511" y="432"/>
                  <a:pt x="528" y="432"/>
                  <a:pt x="539" y="443"/>
                </a:cubicBezTo>
                <a:cubicBezTo>
                  <a:pt x="549" y="453"/>
                  <a:pt x="549" y="470"/>
                  <a:pt x="539" y="48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52453" y="1622774"/>
            <a:ext cx="2050026" cy="141416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95748" y="1620180"/>
            <a:ext cx="2167964" cy="1416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65873" y="1612699"/>
            <a:ext cx="2051207" cy="142351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 descr="1bae40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6200000">
            <a:off x="5730875" y="-972820"/>
            <a:ext cx="1038225" cy="8479155"/>
          </a:xfrm>
          <a:prstGeom prst="rect">
            <a:avLst/>
          </a:prstGeom>
        </p:spPr>
      </p:pic>
      <p:pic>
        <p:nvPicPr>
          <p:cNvPr id="20" name="图片 19" descr="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66010" y="3618230"/>
            <a:ext cx="523875" cy="523875"/>
          </a:xfrm>
          <a:prstGeom prst="rect">
            <a:avLst/>
          </a:prstGeom>
        </p:spPr>
      </p:pic>
      <p:pic>
        <p:nvPicPr>
          <p:cNvPr id="4" name="图片 3" descr="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66010" y="4368165"/>
            <a:ext cx="523875" cy="523875"/>
          </a:xfrm>
          <a:prstGeom prst="rect">
            <a:avLst/>
          </a:prstGeom>
        </p:spPr>
      </p:pic>
      <p:pic>
        <p:nvPicPr>
          <p:cNvPr id="6" name="图片 5" descr="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66010" y="5075555"/>
            <a:ext cx="523875" cy="523875"/>
          </a:xfrm>
          <a:prstGeom prst="rect">
            <a:avLst/>
          </a:prstGeom>
        </p:spPr>
      </p:pic>
      <p:pic>
        <p:nvPicPr>
          <p:cNvPr id="7" name="图片 6" descr="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66010" y="5811520"/>
            <a:ext cx="523875" cy="523875"/>
          </a:xfrm>
          <a:prstGeom prst="rect">
            <a:avLst/>
          </a:prstGeom>
        </p:spPr>
      </p:pic>
      <p:sp>
        <p:nvSpPr>
          <p:cNvPr id="11" name="Text Box 18"/>
          <p:cNvSpPr txBox="1">
            <a:spLocks noChangeArrowheads="1"/>
          </p:cNvSpPr>
          <p:nvPr/>
        </p:nvSpPr>
        <p:spPr bwMode="auto">
          <a:xfrm>
            <a:off x="3077371" y="3695009"/>
            <a:ext cx="5559502" cy="3987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2013-2015</a:t>
            </a:r>
            <a:r>
              <a:rPr lang="zh-CN" altLang="en-US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三年年度考核优秀；</a:t>
            </a: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3077371" y="4505383"/>
            <a:ext cx="555950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某某运输总公司</a:t>
            </a:r>
            <a:r>
              <a:rPr lang="en-US" altLang="zh-CN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2013</a:t>
            </a:r>
            <a:r>
              <a:rPr lang="zh-CN" altLang="en-US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年优秀青年</a:t>
            </a:r>
          </a:p>
        </p:txBody>
      </p: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3077371" y="5176701"/>
            <a:ext cx="555950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某某公司第四届青年论坛一等奖</a:t>
            </a: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3077371" y="5918191"/>
            <a:ext cx="555950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某某公司</a:t>
            </a:r>
            <a:r>
              <a:rPr lang="en-US" altLang="zh-CN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2013</a:t>
            </a:r>
            <a:r>
              <a:rPr lang="zh-CN" altLang="en-US" sz="20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年优秀新闻作品优秀奖</a:t>
            </a:r>
          </a:p>
        </p:txBody>
      </p:sp>
      <p:sp>
        <p:nvSpPr>
          <p:cNvPr id="30" name="Freeform 14"/>
          <p:cNvSpPr>
            <a:spLocks noEditPoints="1"/>
          </p:cNvSpPr>
          <p:nvPr/>
        </p:nvSpPr>
        <p:spPr bwMode="auto">
          <a:xfrm>
            <a:off x="2519680" y="3733165"/>
            <a:ext cx="201295" cy="294640"/>
          </a:xfrm>
          <a:custGeom>
            <a:avLst/>
            <a:gdLst>
              <a:gd name="T0" fmla="*/ 270 w 569"/>
              <a:gd name="T1" fmla="*/ 535 h 832"/>
              <a:gd name="T2" fmla="*/ 364 w 569"/>
              <a:gd name="T3" fmla="*/ 482 h 832"/>
              <a:gd name="T4" fmla="*/ 422 w 569"/>
              <a:gd name="T5" fmla="*/ 498 h 832"/>
              <a:gd name="T6" fmla="*/ 477 w 569"/>
              <a:gd name="T7" fmla="*/ 391 h 832"/>
              <a:gd name="T8" fmla="*/ 517 w 569"/>
              <a:gd name="T9" fmla="*/ 361 h 832"/>
              <a:gd name="T10" fmla="*/ 519 w 569"/>
              <a:gd name="T11" fmla="*/ 232 h 832"/>
              <a:gd name="T12" fmla="*/ 480 w 569"/>
              <a:gd name="T13" fmla="*/ 200 h 832"/>
              <a:gd name="T14" fmla="*/ 435 w 569"/>
              <a:gd name="T15" fmla="*/ 94 h 832"/>
              <a:gd name="T16" fmla="*/ 388 w 569"/>
              <a:gd name="T17" fmla="*/ 103 h 832"/>
              <a:gd name="T18" fmla="*/ 299 w 569"/>
              <a:gd name="T19" fmla="*/ 51 h 832"/>
              <a:gd name="T20" fmla="*/ 277 w 569"/>
              <a:gd name="T21" fmla="*/ 51 h 832"/>
              <a:gd name="T22" fmla="*/ 211 w 569"/>
              <a:gd name="T23" fmla="*/ 103 h 832"/>
              <a:gd name="T24" fmla="*/ 190 w 569"/>
              <a:gd name="T25" fmla="*/ 97 h 832"/>
              <a:gd name="T26" fmla="*/ 136 w 569"/>
              <a:gd name="T27" fmla="*/ 101 h 832"/>
              <a:gd name="T28" fmla="*/ 59 w 569"/>
              <a:gd name="T29" fmla="*/ 205 h 832"/>
              <a:gd name="T30" fmla="*/ 72 w 569"/>
              <a:gd name="T31" fmla="*/ 253 h 832"/>
              <a:gd name="T32" fmla="*/ 46 w 569"/>
              <a:gd name="T33" fmla="*/ 366 h 832"/>
              <a:gd name="T34" fmla="*/ 132 w 569"/>
              <a:gd name="T35" fmla="*/ 445 h 832"/>
              <a:gd name="T36" fmla="*/ 142 w 569"/>
              <a:gd name="T37" fmla="*/ 494 h 832"/>
              <a:gd name="T38" fmla="*/ 198 w 569"/>
              <a:gd name="T39" fmla="*/ 480 h 832"/>
              <a:gd name="T40" fmla="*/ 215 w 569"/>
              <a:gd name="T41" fmla="*/ 530 h 832"/>
              <a:gd name="T42" fmla="*/ 161 w 569"/>
              <a:gd name="T43" fmla="*/ 534 h 832"/>
              <a:gd name="T44" fmla="*/ 89 w 569"/>
              <a:gd name="T45" fmla="*/ 444 h 832"/>
              <a:gd name="T46" fmla="*/ 5 w 569"/>
              <a:gd name="T47" fmla="*/ 379 h 832"/>
              <a:gd name="T48" fmla="*/ 37 w 569"/>
              <a:gd name="T49" fmla="*/ 279 h 832"/>
              <a:gd name="T50" fmla="*/ 46 w 569"/>
              <a:gd name="T51" fmla="*/ 163 h 832"/>
              <a:gd name="T52" fmla="*/ 93 w 569"/>
              <a:gd name="T53" fmla="*/ 101 h 832"/>
              <a:gd name="T54" fmla="*/ 202 w 569"/>
              <a:gd name="T55" fmla="*/ 55 h 832"/>
              <a:gd name="T56" fmla="*/ 218 w 569"/>
              <a:gd name="T57" fmla="*/ 59 h 832"/>
              <a:gd name="T58" fmla="*/ 288 w 569"/>
              <a:gd name="T59" fmla="*/ 0 h 832"/>
              <a:gd name="T60" fmla="*/ 371 w 569"/>
              <a:gd name="T61" fmla="*/ 63 h 832"/>
              <a:gd name="T62" fmla="*/ 466 w 569"/>
              <a:gd name="T63" fmla="*/ 64 h 832"/>
              <a:gd name="T64" fmla="*/ 493 w 569"/>
              <a:gd name="T65" fmla="*/ 159 h 832"/>
              <a:gd name="T66" fmla="*/ 553 w 569"/>
              <a:gd name="T67" fmla="*/ 258 h 832"/>
              <a:gd name="T68" fmla="*/ 552 w 569"/>
              <a:gd name="T69" fmla="*/ 336 h 832"/>
              <a:gd name="T70" fmla="*/ 489 w 569"/>
              <a:gd name="T71" fmla="*/ 433 h 832"/>
              <a:gd name="T72" fmla="*/ 422 w 569"/>
              <a:gd name="T73" fmla="*/ 542 h 832"/>
              <a:gd name="T74" fmla="*/ 364 w 569"/>
              <a:gd name="T75" fmla="*/ 525 h 832"/>
              <a:gd name="T76" fmla="*/ 281 w 569"/>
              <a:gd name="T77" fmla="*/ 585 h 832"/>
              <a:gd name="T78" fmla="*/ 283 w 569"/>
              <a:gd name="T79" fmla="*/ 450 h 832"/>
              <a:gd name="T80" fmla="*/ 283 w 569"/>
              <a:gd name="T81" fmla="*/ 475 h 832"/>
              <a:gd name="T82" fmla="*/ 457 w 569"/>
              <a:gd name="T83" fmla="*/ 302 h 832"/>
              <a:gd name="T84" fmla="*/ 283 w 569"/>
              <a:gd name="T85" fmla="*/ 426 h 832"/>
              <a:gd name="T86" fmla="*/ 408 w 569"/>
              <a:gd name="T87" fmla="*/ 302 h 832"/>
              <a:gd name="T88" fmla="*/ 389 w 569"/>
              <a:gd name="T89" fmla="*/ 570 h 832"/>
              <a:gd name="T90" fmla="*/ 316 w 569"/>
              <a:gd name="T91" fmla="*/ 613 h 832"/>
              <a:gd name="T92" fmla="*/ 376 w 569"/>
              <a:gd name="T93" fmla="*/ 733 h 832"/>
              <a:gd name="T94" fmla="*/ 489 w 569"/>
              <a:gd name="T95" fmla="*/ 797 h 832"/>
              <a:gd name="T96" fmla="*/ 206 w 569"/>
              <a:gd name="T97" fmla="*/ 579 h 832"/>
              <a:gd name="T98" fmla="*/ 142 w 569"/>
              <a:gd name="T99" fmla="*/ 572 h 832"/>
              <a:gd name="T100" fmla="*/ 99 w 569"/>
              <a:gd name="T101" fmla="*/ 817 h 832"/>
              <a:gd name="T102" fmla="*/ 263 w 569"/>
              <a:gd name="T103" fmla="*/ 806 h 832"/>
              <a:gd name="T104" fmla="*/ 281 w 569"/>
              <a:gd name="T105" fmla="*/ 620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9" h="832">
                <a:moveTo>
                  <a:pt x="198" y="480"/>
                </a:moveTo>
                <a:cubicBezTo>
                  <a:pt x="219" y="480"/>
                  <a:pt x="240" y="490"/>
                  <a:pt x="251" y="506"/>
                </a:cubicBezTo>
                <a:lnTo>
                  <a:pt x="270" y="535"/>
                </a:lnTo>
                <a:cubicBezTo>
                  <a:pt x="277" y="544"/>
                  <a:pt x="285" y="544"/>
                  <a:pt x="292" y="535"/>
                </a:cubicBezTo>
                <a:lnTo>
                  <a:pt x="312" y="507"/>
                </a:lnTo>
                <a:cubicBezTo>
                  <a:pt x="323" y="492"/>
                  <a:pt x="343" y="482"/>
                  <a:pt x="364" y="482"/>
                </a:cubicBezTo>
                <a:cubicBezTo>
                  <a:pt x="370" y="482"/>
                  <a:pt x="376" y="483"/>
                  <a:pt x="382" y="485"/>
                </a:cubicBezTo>
                <a:lnTo>
                  <a:pt x="415" y="497"/>
                </a:lnTo>
                <a:cubicBezTo>
                  <a:pt x="418" y="498"/>
                  <a:pt x="420" y="498"/>
                  <a:pt x="422" y="498"/>
                </a:cubicBezTo>
                <a:cubicBezTo>
                  <a:pt x="432" y="498"/>
                  <a:pt x="433" y="490"/>
                  <a:pt x="433" y="485"/>
                </a:cubicBezTo>
                <a:lnTo>
                  <a:pt x="433" y="450"/>
                </a:lnTo>
                <a:cubicBezTo>
                  <a:pt x="433" y="424"/>
                  <a:pt x="452" y="398"/>
                  <a:pt x="477" y="391"/>
                </a:cubicBezTo>
                <a:lnTo>
                  <a:pt x="511" y="381"/>
                </a:lnTo>
                <a:cubicBezTo>
                  <a:pt x="516" y="380"/>
                  <a:pt x="519" y="377"/>
                  <a:pt x="521" y="373"/>
                </a:cubicBezTo>
                <a:cubicBezTo>
                  <a:pt x="522" y="370"/>
                  <a:pt x="521" y="365"/>
                  <a:pt x="517" y="361"/>
                </a:cubicBezTo>
                <a:lnTo>
                  <a:pt x="497" y="332"/>
                </a:lnTo>
                <a:cubicBezTo>
                  <a:pt x="482" y="312"/>
                  <a:pt x="482" y="280"/>
                  <a:pt x="498" y="259"/>
                </a:cubicBezTo>
                <a:lnTo>
                  <a:pt x="519" y="232"/>
                </a:lnTo>
                <a:cubicBezTo>
                  <a:pt x="523" y="227"/>
                  <a:pt x="524" y="223"/>
                  <a:pt x="523" y="219"/>
                </a:cubicBezTo>
                <a:cubicBezTo>
                  <a:pt x="522" y="216"/>
                  <a:pt x="518" y="213"/>
                  <a:pt x="513" y="211"/>
                </a:cubicBezTo>
                <a:lnTo>
                  <a:pt x="480" y="200"/>
                </a:lnTo>
                <a:cubicBezTo>
                  <a:pt x="455" y="192"/>
                  <a:pt x="437" y="166"/>
                  <a:pt x="437" y="140"/>
                </a:cubicBezTo>
                <a:lnTo>
                  <a:pt x="438" y="105"/>
                </a:lnTo>
                <a:cubicBezTo>
                  <a:pt x="439" y="101"/>
                  <a:pt x="437" y="97"/>
                  <a:pt x="435" y="94"/>
                </a:cubicBezTo>
                <a:cubicBezTo>
                  <a:pt x="433" y="92"/>
                  <a:pt x="430" y="91"/>
                  <a:pt x="427" y="91"/>
                </a:cubicBezTo>
                <a:cubicBezTo>
                  <a:pt x="425" y="91"/>
                  <a:pt x="423" y="92"/>
                  <a:pt x="421" y="92"/>
                </a:cubicBezTo>
                <a:lnTo>
                  <a:pt x="388" y="103"/>
                </a:lnTo>
                <a:cubicBezTo>
                  <a:pt x="382" y="105"/>
                  <a:pt x="377" y="106"/>
                  <a:pt x="371" y="106"/>
                </a:cubicBezTo>
                <a:cubicBezTo>
                  <a:pt x="350" y="106"/>
                  <a:pt x="329" y="96"/>
                  <a:pt x="319" y="80"/>
                </a:cubicBezTo>
                <a:lnTo>
                  <a:pt x="299" y="51"/>
                </a:lnTo>
                <a:cubicBezTo>
                  <a:pt x="296" y="46"/>
                  <a:pt x="292" y="43"/>
                  <a:pt x="288" y="43"/>
                </a:cubicBezTo>
                <a:cubicBezTo>
                  <a:pt x="283" y="43"/>
                  <a:pt x="282" y="43"/>
                  <a:pt x="278" y="49"/>
                </a:cubicBezTo>
                <a:lnTo>
                  <a:pt x="277" y="51"/>
                </a:lnTo>
                <a:cubicBezTo>
                  <a:pt x="268" y="64"/>
                  <a:pt x="257" y="81"/>
                  <a:pt x="248" y="90"/>
                </a:cubicBezTo>
                <a:cubicBezTo>
                  <a:pt x="242" y="96"/>
                  <a:pt x="232" y="104"/>
                  <a:pt x="220" y="104"/>
                </a:cubicBezTo>
                <a:cubicBezTo>
                  <a:pt x="216" y="104"/>
                  <a:pt x="213" y="103"/>
                  <a:pt x="211" y="103"/>
                </a:cubicBezTo>
                <a:lnTo>
                  <a:pt x="208" y="103"/>
                </a:lnTo>
                <a:lnTo>
                  <a:pt x="205" y="101"/>
                </a:lnTo>
                <a:cubicBezTo>
                  <a:pt x="202" y="100"/>
                  <a:pt x="196" y="98"/>
                  <a:pt x="190" y="97"/>
                </a:cubicBezTo>
                <a:cubicBezTo>
                  <a:pt x="181" y="94"/>
                  <a:pt x="166" y="90"/>
                  <a:pt x="163" y="89"/>
                </a:cubicBezTo>
                <a:cubicBezTo>
                  <a:pt x="157" y="88"/>
                  <a:pt x="149" y="87"/>
                  <a:pt x="147" y="87"/>
                </a:cubicBezTo>
                <a:cubicBezTo>
                  <a:pt x="139" y="87"/>
                  <a:pt x="136" y="94"/>
                  <a:pt x="136" y="101"/>
                </a:cubicBezTo>
                <a:lnTo>
                  <a:pt x="136" y="136"/>
                </a:lnTo>
                <a:cubicBezTo>
                  <a:pt x="136" y="162"/>
                  <a:pt x="117" y="187"/>
                  <a:pt x="92" y="195"/>
                </a:cubicBezTo>
                <a:lnTo>
                  <a:pt x="59" y="205"/>
                </a:lnTo>
                <a:cubicBezTo>
                  <a:pt x="53" y="206"/>
                  <a:pt x="50" y="209"/>
                  <a:pt x="48" y="213"/>
                </a:cubicBezTo>
                <a:cubicBezTo>
                  <a:pt x="47" y="216"/>
                  <a:pt x="48" y="221"/>
                  <a:pt x="52" y="225"/>
                </a:cubicBezTo>
                <a:lnTo>
                  <a:pt x="72" y="253"/>
                </a:lnTo>
                <a:cubicBezTo>
                  <a:pt x="87" y="274"/>
                  <a:pt x="87" y="306"/>
                  <a:pt x="71" y="326"/>
                </a:cubicBezTo>
                <a:lnTo>
                  <a:pt x="50" y="354"/>
                </a:lnTo>
                <a:cubicBezTo>
                  <a:pt x="46" y="359"/>
                  <a:pt x="45" y="363"/>
                  <a:pt x="46" y="366"/>
                </a:cubicBezTo>
                <a:cubicBezTo>
                  <a:pt x="47" y="370"/>
                  <a:pt x="51" y="373"/>
                  <a:pt x="56" y="375"/>
                </a:cubicBezTo>
                <a:lnTo>
                  <a:pt x="89" y="386"/>
                </a:lnTo>
                <a:cubicBezTo>
                  <a:pt x="114" y="394"/>
                  <a:pt x="132" y="420"/>
                  <a:pt x="132" y="445"/>
                </a:cubicBezTo>
                <a:lnTo>
                  <a:pt x="131" y="481"/>
                </a:lnTo>
                <a:cubicBezTo>
                  <a:pt x="131" y="485"/>
                  <a:pt x="132" y="489"/>
                  <a:pt x="134" y="492"/>
                </a:cubicBezTo>
                <a:cubicBezTo>
                  <a:pt x="136" y="494"/>
                  <a:pt x="140" y="494"/>
                  <a:pt x="142" y="494"/>
                </a:cubicBezTo>
                <a:cubicBezTo>
                  <a:pt x="144" y="494"/>
                  <a:pt x="146" y="494"/>
                  <a:pt x="148" y="493"/>
                </a:cubicBezTo>
                <a:lnTo>
                  <a:pt x="181" y="483"/>
                </a:lnTo>
                <a:cubicBezTo>
                  <a:pt x="187" y="481"/>
                  <a:pt x="193" y="480"/>
                  <a:pt x="198" y="480"/>
                </a:cubicBezTo>
                <a:close/>
                <a:moveTo>
                  <a:pt x="281" y="585"/>
                </a:moveTo>
                <a:cubicBezTo>
                  <a:pt x="263" y="585"/>
                  <a:pt x="246" y="576"/>
                  <a:pt x="235" y="559"/>
                </a:cubicBezTo>
                <a:lnTo>
                  <a:pt x="215" y="530"/>
                </a:lnTo>
                <a:cubicBezTo>
                  <a:pt x="212" y="527"/>
                  <a:pt x="206" y="523"/>
                  <a:pt x="198" y="523"/>
                </a:cubicBezTo>
                <a:cubicBezTo>
                  <a:pt x="197" y="523"/>
                  <a:pt x="196" y="523"/>
                  <a:pt x="194" y="524"/>
                </a:cubicBezTo>
                <a:lnTo>
                  <a:pt x="161" y="534"/>
                </a:lnTo>
                <a:cubicBezTo>
                  <a:pt x="140" y="541"/>
                  <a:pt x="117" y="536"/>
                  <a:pt x="103" y="522"/>
                </a:cubicBezTo>
                <a:cubicBezTo>
                  <a:pt x="93" y="511"/>
                  <a:pt x="87" y="496"/>
                  <a:pt x="88" y="479"/>
                </a:cubicBezTo>
                <a:lnTo>
                  <a:pt x="89" y="444"/>
                </a:lnTo>
                <a:cubicBezTo>
                  <a:pt x="89" y="438"/>
                  <a:pt x="82" y="429"/>
                  <a:pt x="76" y="427"/>
                </a:cubicBezTo>
                <a:lnTo>
                  <a:pt x="43" y="416"/>
                </a:lnTo>
                <a:cubicBezTo>
                  <a:pt x="24" y="410"/>
                  <a:pt x="10" y="396"/>
                  <a:pt x="5" y="379"/>
                </a:cubicBezTo>
                <a:cubicBezTo>
                  <a:pt x="0" y="362"/>
                  <a:pt x="4" y="344"/>
                  <a:pt x="16" y="328"/>
                </a:cubicBezTo>
                <a:lnTo>
                  <a:pt x="37" y="300"/>
                </a:lnTo>
                <a:cubicBezTo>
                  <a:pt x="41" y="295"/>
                  <a:pt x="41" y="284"/>
                  <a:pt x="37" y="279"/>
                </a:cubicBezTo>
                <a:lnTo>
                  <a:pt x="17" y="250"/>
                </a:lnTo>
                <a:cubicBezTo>
                  <a:pt x="5" y="234"/>
                  <a:pt x="2" y="216"/>
                  <a:pt x="8" y="199"/>
                </a:cubicBezTo>
                <a:cubicBezTo>
                  <a:pt x="14" y="181"/>
                  <a:pt x="28" y="169"/>
                  <a:pt x="46" y="163"/>
                </a:cubicBezTo>
                <a:lnTo>
                  <a:pt x="80" y="153"/>
                </a:lnTo>
                <a:cubicBezTo>
                  <a:pt x="86" y="151"/>
                  <a:pt x="93" y="142"/>
                  <a:pt x="93" y="136"/>
                </a:cubicBezTo>
                <a:lnTo>
                  <a:pt x="93" y="101"/>
                </a:lnTo>
                <a:cubicBezTo>
                  <a:pt x="93" y="68"/>
                  <a:pt x="116" y="44"/>
                  <a:pt x="147" y="44"/>
                </a:cubicBezTo>
                <a:cubicBezTo>
                  <a:pt x="155" y="44"/>
                  <a:pt x="167" y="46"/>
                  <a:pt x="172" y="47"/>
                </a:cubicBezTo>
                <a:cubicBezTo>
                  <a:pt x="175" y="48"/>
                  <a:pt x="184" y="50"/>
                  <a:pt x="202" y="55"/>
                </a:cubicBezTo>
                <a:cubicBezTo>
                  <a:pt x="208" y="57"/>
                  <a:pt x="213" y="58"/>
                  <a:pt x="217" y="59"/>
                </a:cubicBezTo>
                <a:lnTo>
                  <a:pt x="218" y="59"/>
                </a:lnTo>
                <a:cubicBezTo>
                  <a:pt x="218" y="59"/>
                  <a:pt x="218" y="59"/>
                  <a:pt x="218" y="59"/>
                </a:cubicBezTo>
                <a:cubicBezTo>
                  <a:pt x="222" y="55"/>
                  <a:pt x="230" y="44"/>
                  <a:pt x="241" y="27"/>
                </a:cubicBezTo>
                <a:lnTo>
                  <a:pt x="242" y="26"/>
                </a:lnTo>
                <a:cubicBezTo>
                  <a:pt x="253" y="9"/>
                  <a:pt x="268" y="0"/>
                  <a:pt x="288" y="0"/>
                </a:cubicBezTo>
                <a:cubicBezTo>
                  <a:pt x="306" y="0"/>
                  <a:pt x="323" y="10"/>
                  <a:pt x="334" y="26"/>
                </a:cubicBezTo>
                <a:lnTo>
                  <a:pt x="354" y="55"/>
                </a:lnTo>
                <a:cubicBezTo>
                  <a:pt x="357" y="59"/>
                  <a:pt x="364" y="63"/>
                  <a:pt x="371" y="63"/>
                </a:cubicBezTo>
                <a:cubicBezTo>
                  <a:pt x="373" y="63"/>
                  <a:pt x="374" y="62"/>
                  <a:pt x="375" y="62"/>
                </a:cubicBezTo>
                <a:lnTo>
                  <a:pt x="408" y="51"/>
                </a:lnTo>
                <a:cubicBezTo>
                  <a:pt x="429" y="44"/>
                  <a:pt x="452" y="49"/>
                  <a:pt x="466" y="64"/>
                </a:cubicBezTo>
                <a:cubicBezTo>
                  <a:pt x="476" y="75"/>
                  <a:pt x="482" y="90"/>
                  <a:pt x="482" y="106"/>
                </a:cubicBezTo>
                <a:lnTo>
                  <a:pt x="480" y="142"/>
                </a:lnTo>
                <a:cubicBezTo>
                  <a:pt x="480" y="148"/>
                  <a:pt x="487" y="157"/>
                  <a:pt x="493" y="159"/>
                </a:cubicBezTo>
                <a:lnTo>
                  <a:pt x="526" y="170"/>
                </a:lnTo>
                <a:cubicBezTo>
                  <a:pt x="545" y="176"/>
                  <a:pt x="559" y="189"/>
                  <a:pt x="564" y="206"/>
                </a:cubicBezTo>
                <a:cubicBezTo>
                  <a:pt x="569" y="224"/>
                  <a:pt x="565" y="242"/>
                  <a:pt x="553" y="258"/>
                </a:cubicBezTo>
                <a:lnTo>
                  <a:pt x="532" y="286"/>
                </a:lnTo>
                <a:cubicBezTo>
                  <a:pt x="528" y="291"/>
                  <a:pt x="528" y="302"/>
                  <a:pt x="532" y="307"/>
                </a:cubicBezTo>
                <a:lnTo>
                  <a:pt x="552" y="336"/>
                </a:lnTo>
                <a:cubicBezTo>
                  <a:pt x="564" y="352"/>
                  <a:pt x="567" y="370"/>
                  <a:pt x="561" y="387"/>
                </a:cubicBezTo>
                <a:cubicBezTo>
                  <a:pt x="556" y="404"/>
                  <a:pt x="542" y="417"/>
                  <a:pt x="523" y="423"/>
                </a:cubicBezTo>
                <a:lnTo>
                  <a:pt x="489" y="433"/>
                </a:lnTo>
                <a:cubicBezTo>
                  <a:pt x="483" y="434"/>
                  <a:pt x="476" y="443"/>
                  <a:pt x="476" y="450"/>
                </a:cubicBezTo>
                <a:lnTo>
                  <a:pt x="476" y="485"/>
                </a:lnTo>
                <a:cubicBezTo>
                  <a:pt x="476" y="518"/>
                  <a:pt x="453" y="542"/>
                  <a:pt x="422" y="542"/>
                </a:cubicBezTo>
                <a:cubicBezTo>
                  <a:pt x="415" y="542"/>
                  <a:pt x="408" y="540"/>
                  <a:pt x="401" y="538"/>
                </a:cubicBezTo>
                <a:lnTo>
                  <a:pt x="368" y="526"/>
                </a:lnTo>
                <a:cubicBezTo>
                  <a:pt x="367" y="526"/>
                  <a:pt x="365" y="525"/>
                  <a:pt x="364" y="525"/>
                </a:cubicBezTo>
                <a:cubicBezTo>
                  <a:pt x="357" y="525"/>
                  <a:pt x="350" y="529"/>
                  <a:pt x="347" y="532"/>
                </a:cubicBezTo>
                <a:lnTo>
                  <a:pt x="327" y="561"/>
                </a:lnTo>
                <a:cubicBezTo>
                  <a:pt x="315" y="577"/>
                  <a:pt x="299" y="585"/>
                  <a:pt x="281" y="585"/>
                </a:cubicBezTo>
                <a:close/>
                <a:moveTo>
                  <a:pt x="283" y="154"/>
                </a:moveTo>
                <a:cubicBezTo>
                  <a:pt x="202" y="154"/>
                  <a:pt x="136" y="220"/>
                  <a:pt x="136" y="302"/>
                </a:cubicBezTo>
                <a:cubicBezTo>
                  <a:pt x="136" y="383"/>
                  <a:pt x="202" y="450"/>
                  <a:pt x="283" y="450"/>
                </a:cubicBezTo>
                <a:cubicBezTo>
                  <a:pt x="365" y="450"/>
                  <a:pt x="431" y="383"/>
                  <a:pt x="431" y="302"/>
                </a:cubicBezTo>
                <a:cubicBezTo>
                  <a:pt x="431" y="220"/>
                  <a:pt x="365" y="154"/>
                  <a:pt x="283" y="154"/>
                </a:cubicBezTo>
                <a:close/>
                <a:moveTo>
                  <a:pt x="283" y="475"/>
                </a:moveTo>
                <a:cubicBezTo>
                  <a:pt x="188" y="475"/>
                  <a:pt x="110" y="397"/>
                  <a:pt x="110" y="302"/>
                </a:cubicBezTo>
                <a:cubicBezTo>
                  <a:pt x="110" y="206"/>
                  <a:pt x="188" y="128"/>
                  <a:pt x="283" y="128"/>
                </a:cubicBezTo>
                <a:cubicBezTo>
                  <a:pt x="379" y="128"/>
                  <a:pt x="457" y="206"/>
                  <a:pt x="457" y="302"/>
                </a:cubicBezTo>
                <a:cubicBezTo>
                  <a:pt x="457" y="397"/>
                  <a:pt x="379" y="475"/>
                  <a:pt x="283" y="475"/>
                </a:cubicBezTo>
                <a:close/>
                <a:moveTo>
                  <a:pt x="408" y="302"/>
                </a:moveTo>
                <a:cubicBezTo>
                  <a:pt x="408" y="370"/>
                  <a:pt x="352" y="426"/>
                  <a:pt x="283" y="426"/>
                </a:cubicBezTo>
                <a:cubicBezTo>
                  <a:pt x="215" y="426"/>
                  <a:pt x="159" y="370"/>
                  <a:pt x="159" y="302"/>
                </a:cubicBezTo>
                <a:cubicBezTo>
                  <a:pt x="159" y="233"/>
                  <a:pt x="215" y="177"/>
                  <a:pt x="283" y="177"/>
                </a:cubicBezTo>
                <a:cubicBezTo>
                  <a:pt x="352" y="177"/>
                  <a:pt x="408" y="233"/>
                  <a:pt x="408" y="302"/>
                </a:cubicBezTo>
                <a:close/>
                <a:moveTo>
                  <a:pt x="424" y="576"/>
                </a:moveTo>
                <a:cubicBezTo>
                  <a:pt x="424" y="576"/>
                  <a:pt x="423" y="576"/>
                  <a:pt x="422" y="576"/>
                </a:cubicBezTo>
                <a:cubicBezTo>
                  <a:pt x="411" y="576"/>
                  <a:pt x="400" y="574"/>
                  <a:pt x="389" y="570"/>
                </a:cubicBezTo>
                <a:lnTo>
                  <a:pt x="368" y="563"/>
                </a:lnTo>
                <a:lnTo>
                  <a:pt x="355" y="581"/>
                </a:lnTo>
                <a:cubicBezTo>
                  <a:pt x="344" y="595"/>
                  <a:pt x="331" y="606"/>
                  <a:pt x="316" y="613"/>
                </a:cubicBezTo>
                <a:lnTo>
                  <a:pt x="326" y="785"/>
                </a:lnTo>
                <a:cubicBezTo>
                  <a:pt x="327" y="799"/>
                  <a:pt x="334" y="801"/>
                  <a:pt x="341" y="789"/>
                </a:cubicBezTo>
                <a:lnTo>
                  <a:pt x="376" y="733"/>
                </a:lnTo>
                <a:cubicBezTo>
                  <a:pt x="383" y="721"/>
                  <a:pt x="397" y="719"/>
                  <a:pt x="406" y="729"/>
                </a:cubicBezTo>
                <a:lnTo>
                  <a:pt x="478" y="803"/>
                </a:lnTo>
                <a:cubicBezTo>
                  <a:pt x="487" y="813"/>
                  <a:pt x="492" y="810"/>
                  <a:pt x="489" y="797"/>
                </a:cubicBezTo>
                <a:cubicBezTo>
                  <a:pt x="489" y="797"/>
                  <a:pt x="444" y="643"/>
                  <a:pt x="424" y="576"/>
                </a:cubicBezTo>
                <a:close/>
                <a:moveTo>
                  <a:pt x="281" y="620"/>
                </a:moveTo>
                <a:cubicBezTo>
                  <a:pt x="251" y="620"/>
                  <a:pt x="224" y="605"/>
                  <a:pt x="206" y="579"/>
                </a:cubicBezTo>
                <a:lnTo>
                  <a:pt x="193" y="560"/>
                </a:lnTo>
                <a:lnTo>
                  <a:pt x="172" y="567"/>
                </a:lnTo>
                <a:cubicBezTo>
                  <a:pt x="162" y="570"/>
                  <a:pt x="152" y="572"/>
                  <a:pt x="142" y="572"/>
                </a:cubicBezTo>
                <a:cubicBezTo>
                  <a:pt x="138" y="572"/>
                  <a:pt x="133" y="572"/>
                  <a:pt x="129" y="571"/>
                </a:cubicBezTo>
                <a:cubicBezTo>
                  <a:pt x="111" y="638"/>
                  <a:pt x="70" y="791"/>
                  <a:pt x="69" y="795"/>
                </a:cubicBezTo>
                <a:cubicBezTo>
                  <a:pt x="66" y="809"/>
                  <a:pt x="75" y="832"/>
                  <a:pt x="99" y="817"/>
                </a:cubicBezTo>
                <a:cubicBezTo>
                  <a:pt x="103" y="815"/>
                  <a:pt x="175" y="755"/>
                  <a:pt x="175" y="755"/>
                </a:cubicBezTo>
                <a:cubicBezTo>
                  <a:pt x="186" y="746"/>
                  <a:pt x="195" y="745"/>
                  <a:pt x="207" y="756"/>
                </a:cubicBezTo>
                <a:lnTo>
                  <a:pt x="263" y="806"/>
                </a:lnTo>
                <a:cubicBezTo>
                  <a:pt x="273" y="815"/>
                  <a:pt x="289" y="810"/>
                  <a:pt x="288" y="796"/>
                </a:cubicBezTo>
                <a:lnTo>
                  <a:pt x="283" y="620"/>
                </a:lnTo>
                <a:cubicBezTo>
                  <a:pt x="282" y="620"/>
                  <a:pt x="282" y="620"/>
                  <a:pt x="281" y="62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6" name="Freeform 14"/>
          <p:cNvSpPr>
            <a:spLocks noEditPoints="1"/>
          </p:cNvSpPr>
          <p:nvPr/>
        </p:nvSpPr>
        <p:spPr bwMode="auto">
          <a:xfrm>
            <a:off x="2527300" y="4483100"/>
            <a:ext cx="201295" cy="294640"/>
          </a:xfrm>
          <a:custGeom>
            <a:avLst/>
            <a:gdLst>
              <a:gd name="T0" fmla="*/ 270 w 569"/>
              <a:gd name="T1" fmla="*/ 535 h 832"/>
              <a:gd name="T2" fmla="*/ 364 w 569"/>
              <a:gd name="T3" fmla="*/ 482 h 832"/>
              <a:gd name="T4" fmla="*/ 422 w 569"/>
              <a:gd name="T5" fmla="*/ 498 h 832"/>
              <a:gd name="T6" fmla="*/ 477 w 569"/>
              <a:gd name="T7" fmla="*/ 391 h 832"/>
              <a:gd name="T8" fmla="*/ 517 w 569"/>
              <a:gd name="T9" fmla="*/ 361 h 832"/>
              <a:gd name="T10" fmla="*/ 519 w 569"/>
              <a:gd name="T11" fmla="*/ 232 h 832"/>
              <a:gd name="T12" fmla="*/ 480 w 569"/>
              <a:gd name="T13" fmla="*/ 200 h 832"/>
              <a:gd name="T14" fmla="*/ 435 w 569"/>
              <a:gd name="T15" fmla="*/ 94 h 832"/>
              <a:gd name="T16" fmla="*/ 388 w 569"/>
              <a:gd name="T17" fmla="*/ 103 h 832"/>
              <a:gd name="T18" fmla="*/ 299 w 569"/>
              <a:gd name="T19" fmla="*/ 51 h 832"/>
              <a:gd name="T20" fmla="*/ 277 w 569"/>
              <a:gd name="T21" fmla="*/ 51 h 832"/>
              <a:gd name="T22" fmla="*/ 211 w 569"/>
              <a:gd name="T23" fmla="*/ 103 h 832"/>
              <a:gd name="T24" fmla="*/ 190 w 569"/>
              <a:gd name="T25" fmla="*/ 97 h 832"/>
              <a:gd name="T26" fmla="*/ 136 w 569"/>
              <a:gd name="T27" fmla="*/ 101 h 832"/>
              <a:gd name="T28" fmla="*/ 59 w 569"/>
              <a:gd name="T29" fmla="*/ 205 h 832"/>
              <a:gd name="T30" fmla="*/ 72 w 569"/>
              <a:gd name="T31" fmla="*/ 253 h 832"/>
              <a:gd name="T32" fmla="*/ 46 w 569"/>
              <a:gd name="T33" fmla="*/ 366 h 832"/>
              <a:gd name="T34" fmla="*/ 132 w 569"/>
              <a:gd name="T35" fmla="*/ 445 h 832"/>
              <a:gd name="T36" fmla="*/ 142 w 569"/>
              <a:gd name="T37" fmla="*/ 494 h 832"/>
              <a:gd name="T38" fmla="*/ 198 w 569"/>
              <a:gd name="T39" fmla="*/ 480 h 832"/>
              <a:gd name="T40" fmla="*/ 215 w 569"/>
              <a:gd name="T41" fmla="*/ 530 h 832"/>
              <a:gd name="T42" fmla="*/ 161 w 569"/>
              <a:gd name="T43" fmla="*/ 534 h 832"/>
              <a:gd name="T44" fmla="*/ 89 w 569"/>
              <a:gd name="T45" fmla="*/ 444 h 832"/>
              <a:gd name="T46" fmla="*/ 5 w 569"/>
              <a:gd name="T47" fmla="*/ 379 h 832"/>
              <a:gd name="T48" fmla="*/ 37 w 569"/>
              <a:gd name="T49" fmla="*/ 279 h 832"/>
              <a:gd name="T50" fmla="*/ 46 w 569"/>
              <a:gd name="T51" fmla="*/ 163 h 832"/>
              <a:gd name="T52" fmla="*/ 93 w 569"/>
              <a:gd name="T53" fmla="*/ 101 h 832"/>
              <a:gd name="T54" fmla="*/ 202 w 569"/>
              <a:gd name="T55" fmla="*/ 55 h 832"/>
              <a:gd name="T56" fmla="*/ 218 w 569"/>
              <a:gd name="T57" fmla="*/ 59 h 832"/>
              <a:gd name="T58" fmla="*/ 288 w 569"/>
              <a:gd name="T59" fmla="*/ 0 h 832"/>
              <a:gd name="T60" fmla="*/ 371 w 569"/>
              <a:gd name="T61" fmla="*/ 63 h 832"/>
              <a:gd name="T62" fmla="*/ 466 w 569"/>
              <a:gd name="T63" fmla="*/ 64 h 832"/>
              <a:gd name="T64" fmla="*/ 493 w 569"/>
              <a:gd name="T65" fmla="*/ 159 h 832"/>
              <a:gd name="T66" fmla="*/ 553 w 569"/>
              <a:gd name="T67" fmla="*/ 258 h 832"/>
              <a:gd name="T68" fmla="*/ 552 w 569"/>
              <a:gd name="T69" fmla="*/ 336 h 832"/>
              <a:gd name="T70" fmla="*/ 489 w 569"/>
              <a:gd name="T71" fmla="*/ 433 h 832"/>
              <a:gd name="T72" fmla="*/ 422 w 569"/>
              <a:gd name="T73" fmla="*/ 542 h 832"/>
              <a:gd name="T74" fmla="*/ 364 w 569"/>
              <a:gd name="T75" fmla="*/ 525 h 832"/>
              <a:gd name="T76" fmla="*/ 281 w 569"/>
              <a:gd name="T77" fmla="*/ 585 h 832"/>
              <a:gd name="T78" fmla="*/ 283 w 569"/>
              <a:gd name="T79" fmla="*/ 450 h 832"/>
              <a:gd name="T80" fmla="*/ 283 w 569"/>
              <a:gd name="T81" fmla="*/ 475 h 832"/>
              <a:gd name="T82" fmla="*/ 457 w 569"/>
              <a:gd name="T83" fmla="*/ 302 h 832"/>
              <a:gd name="T84" fmla="*/ 283 w 569"/>
              <a:gd name="T85" fmla="*/ 426 h 832"/>
              <a:gd name="T86" fmla="*/ 408 w 569"/>
              <a:gd name="T87" fmla="*/ 302 h 832"/>
              <a:gd name="T88" fmla="*/ 389 w 569"/>
              <a:gd name="T89" fmla="*/ 570 h 832"/>
              <a:gd name="T90" fmla="*/ 316 w 569"/>
              <a:gd name="T91" fmla="*/ 613 h 832"/>
              <a:gd name="T92" fmla="*/ 376 w 569"/>
              <a:gd name="T93" fmla="*/ 733 h 832"/>
              <a:gd name="T94" fmla="*/ 489 w 569"/>
              <a:gd name="T95" fmla="*/ 797 h 832"/>
              <a:gd name="T96" fmla="*/ 206 w 569"/>
              <a:gd name="T97" fmla="*/ 579 h 832"/>
              <a:gd name="T98" fmla="*/ 142 w 569"/>
              <a:gd name="T99" fmla="*/ 572 h 832"/>
              <a:gd name="T100" fmla="*/ 99 w 569"/>
              <a:gd name="T101" fmla="*/ 817 h 832"/>
              <a:gd name="T102" fmla="*/ 263 w 569"/>
              <a:gd name="T103" fmla="*/ 806 h 832"/>
              <a:gd name="T104" fmla="*/ 281 w 569"/>
              <a:gd name="T105" fmla="*/ 620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9" h="832">
                <a:moveTo>
                  <a:pt x="198" y="480"/>
                </a:moveTo>
                <a:cubicBezTo>
                  <a:pt x="219" y="480"/>
                  <a:pt x="240" y="490"/>
                  <a:pt x="251" y="506"/>
                </a:cubicBezTo>
                <a:lnTo>
                  <a:pt x="270" y="535"/>
                </a:lnTo>
                <a:cubicBezTo>
                  <a:pt x="277" y="544"/>
                  <a:pt x="285" y="544"/>
                  <a:pt x="292" y="535"/>
                </a:cubicBezTo>
                <a:lnTo>
                  <a:pt x="312" y="507"/>
                </a:lnTo>
                <a:cubicBezTo>
                  <a:pt x="323" y="492"/>
                  <a:pt x="343" y="482"/>
                  <a:pt x="364" y="482"/>
                </a:cubicBezTo>
                <a:cubicBezTo>
                  <a:pt x="370" y="482"/>
                  <a:pt x="376" y="483"/>
                  <a:pt x="382" y="485"/>
                </a:cubicBezTo>
                <a:lnTo>
                  <a:pt x="415" y="497"/>
                </a:lnTo>
                <a:cubicBezTo>
                  <a:pt x="418" y="498"/>
                  <a:pt x="420" y="498"/>
                  <a:pt x="422" y="498"/>
                </a:cubicBezTo>
                <a:cubicBezTo>
                  <a:pt x="432" y="498"/>
                  <a:pt x="433" y="490"/>
                  <a:pt x="433" y="485"/>
                </a:cubicBezTo>
                <a:lnTo>
                  <a:pt x="433" y="450"/>
                </a:lnTo>
                <a:cubicBezTo>
                  <a:pt x="433" y="424"/>
                  <a:pt x="452" y="398"/>
                  <a:pt x="477" y="391"/>
                </a:cubicBezTo>
                <a:lnTo>
                  <a:pt x="511" y="381"/>
                </a:lnTo>
                <a:cubicBezTo>
                  <a:pt x="516" y="380"/>
                  <a:pt x="519" y="377"/>
                  <a:pt x="521" y="373"/>
                </a:cubicBezTo>
                <a:cubicBezTo>
                  <a:pt x="522" y="370"/>
                  <a:pt x="521" y="365"/>
                  <a:pt x="517" y="361"/>
                </a:cubicBezTo>
                <a:lnTo>
                  <a:pt x="497" y="332"/>
                </a:lnTo>
                <a:cubicBezTo>
                  <a:pt x="482" y="312"/>
                  <a:pt x="482" y="280"/>
                  <a:pt x="498" y="259"/>
                </a:cubicBezTo>
                <a:lnTo>
                  <a:pt x="519" y="232"/>
                </a:lnTo>
                <a:cubicBezTo>
                  <a:pt x="523" y="227"/>
                  <a:pt x="524" y="223"/>
                  <a:pt x="523" y="219"/>
                </a:cubicBezTo>
                <a:cubicBezTo>
                  <a:pt x="522" y="216"/>
                  <a:pt x="518" y="213"/>
                  <a:pt x="513" y="211"/>
                </a:cubicBezTo>
                <a:lnTo>
                  <a:pt x="480" y="200"/>
                </a:lnTo>
                <a:cubicBezTo>
                  <a:pt x="455" y="192"/>
                  <a:pt x="437" y="166"/>
                  <a:pt x="437" y="140"/>
                </a:cubicBezTo>
                <a:lnTo>
                  <a:pt x="438" y="105"/>
                </a:lnTo>
                <a:cubicBezTo>
                  <a:pt x="439" y="101"/>
                  <a:pt x="437" y="97"/>
                  <a:pt x="435" y="94"/>
                </a:cubicBezTo>
                <a:cubicBezTo>
                  <a:pt x="433" y="92"/>
                  <a:pt x="430" y="91"/>
                  <a:pt x="427" y="91"/>
                </a:cubicBezTo>
                <a:cubicBezTo>
                  <a:pt x="425" y="91"/>
                  <a:pt x="423" y="92"/>
                  <a:pt x="421" y="92"/>
                </a:cubicBezTo>
                <a:lnTo>
                  <a:pt x="388" y="103"/>
                </a:lnTo>
                <a:cubicBezTo>
                  <a:pt x="382" y="105"/>
                  <a:pt x="377" y="106"/>
                  <a:pt x="371" y="106"/>
                </a:cubicBezTo>
                <a:cubicBezTo>
                  <a:pt x="350" y="106"/>
                  <a:pt x="329" y="96"/>
                  <a:pt x="319" y="80"/>
                </a:cubicBezTo>
                <a:lnTo>
                  <a:pt x="299" y="51"/>
                </a:lnTo>
                <a:cubicBezTo>
                  <a:pt x="296" y="46"/>
                  <a:pt x="292" y="43"/>
                  <a:pt x="288" y="43"/>
                </a:cubicBezTo>
                <a:cubicBezTo>
                  <a:pt x="283" y="43"/>
                  <a:pt x="282" y="43"/>
                  <a:pt x="278" y="49"/>
                </a:cubicBezTo>
                <a:lnTo>
                  <a:pt x="277" y="51"/>
                </a:lnTo>
                <a:cubicBezTo>
                  <a:pt x="268" y="64"/>
                  <a:pt x="257" y="81"/>
                  <a:pt x="248" y="90"/>
                </a:cubicBezTo>
                <a:cubicBezTo>
                  <a:pt x="242" y="96"/>
                  <a:pt x="232" y="104"/>
                  <a:pt x="220" y="104"/>
                </a:cubicBezTo>
                <a:cubicBezTo>
                  <a:pt x="216" y="104"/>
                  <a:pt x="213" y="103"/>
                  <a:pt x="211" y="103"/>
                </a:cubicBezTo>
                <a:lnTo>
                  <a:pt x="208" y="103"/>
                </a:lnTo>
                <a:lnTo>
                  <a:pt x="205" y="101"/>
                </a:lnTo>
                <a:cubicBezTo>
                  <a:pt x="202" y="100"/>
                  <a:pt x="196" y="98"/>
                  <a:pt x="190" y="97"/>
                </a:cubicBezTo>
                <a:cubicBezTo>
                  <a:pt x="181" y="94"/>
                  <a:pt x="166" y="90"/>
                  <a:pt x="163" y="89"/>
                </a:cubicBezTo>
                <a:cubicBezTo>
                  <a:pt x="157" y="88"/>
                  <a:pt x="149" y="87"/>
                  <a:pt x="147" y="87"/>
                </a:cubicBezTo>
                <a:cubicBezTo>
                  <a:pt x="139" y="87"/>
                  <a:pt x="136" y="94"/>
                  <a:pt x="136" y="101"/>
                </a:cubicBezTo>
                <a:lnTo>
                  <a:pt x="136" y="136"/>
                </a:lnTo>
                <a:cubicBezTo>
                  <a:pt x="136" y="162"/>
                  <a:pt x="117" y="187"/>
                  <a:pt x="92" y="195"/>
                </a:cubicBezTo>
                <a:lnTo>
                  <a:pt x="59" y="205"/>
                </a:lnTo>
                <a:cubicBezTo>
                  <a:pt x="53" y="206"/>
                  <a:pt x="50" y="209"/>
                  <a:pt x="48" y="213"/>
                </a:cubicBezTo>
                <a:cubicBezTo>
                  <a:pt x="47" y="216"/>
                  <a:pt x="48" y="221"/>
                  <a:pt x="52" y="225"/>
                </a:cubicBezTo>
                <a:lnTo>
                  <a:pt x="72" y="253"/>
                </a:lnTo>
                <a:cubicBezTo>
                  <a:pt x="87" y="274"/>
                  <a:pt x="87" y="306"/>
                  <a:pt x="71" y="326"/>
                </a:cubicBezTo>
                <a:lnTo>
                  <a:pt x="50" y="354"/>
                </a:lnTo>
                <a:cubicBezTo>
                  <a:pt x="46" y="359"/>
                  <a:pt x="45" y="363"/>
                  <a:pt x="46" y="366"/>
                </a:cubicBezTo>
                <a:cubicBezTo>
                  <a:pt x="47" y="370"/>
                  <a:pt x="51" y="373"/>
                  <a:pt x="56" y="375"/>
                </a:cubicBezTo>
                <a:lnTo>
                  <a:pt x="89" y="386"/>
                </a:lnTo>
                <a:cubicBezTo>
                  <a:pt x="114" y="394"/>
                  <a:pt x="132" y="420"/>
                  <a:pt x="132" y="445"/>
                </a:cubicBezTo>
                <a:lnTo>
                  <a:pt x="131" y="481"/>
                </a:lnTo>
                <a:cubicBezTo>
                  <a:pt x="131" y="485"/>
                  <a:pt x="132" y="489"/>
                  <a:pt x="134" y="492"/>
                </a:cubicBezTo>
                <a:cubicBezTo>
                  <a:pt x="136" y="494"/>
                  <a:pt x="140" y="494"/>
                  <a:pt x="142" y="494"/>
                </a:cubicBezTo>
                <a:cubicBezTo>
                  <a:pt x="144" y="494"/>
                  <a:pt x="146" y="494"/>
                  <a:pt x="148" y="493"/>
                </a:cubicBezTo>
                <a:lnTo>
                  <a:pt x="181" y="483"/>
                </a:lnTo>
                <a:cubicBezTo>
                  <a:pt x="187" y="481"/>
                  <a:pt x="193" y="480"/>
                  <a:pt x="198" y="480"/>
                </a:cubicBezTo>
                <a:close/>
                <a:moveTo>
                  <a:pt x="281" y="585"/>
                </a:moveTo>
                <a:cubicBezTo>
                  <a:pt x="263" y="585"/>
                  <a:pt x="246" y="576"/>
                  <a:pt x="235" y="559"/>
                </a:cubicBezTo>
                <a:lnTo>
                  <a:pt x="215" y="530"/>
                </a:lnTo>
                <a:cubicBezTo>
                  <a:pt x="212" y="527"/>
                  <a:pt x="206" y="523"/>
                  <a:pt x="198" y="523"/>
                </a:cubicBezTo>
                <a:cubicBezTo>
                  <a:pt x="197" y="523"/>
                  <a:pt x="196" y="523"/>
                  <a:pt x="194" y="524"/>
                </a:cubicBezTo>
                <a:lnTo>
                  <a:pt x="161" y="534"/>
                </a:lnTo>
                <a:cubicBezTo>
                  <a:pt x="140" y="541"/>
                  <a:pt x="117" y="536"/>
                  <a:pt x="103" y="522"/>
                </a:cubicBezTo>
                <a:cubicBezTo>
                  <a:pt x="93" y="511"/>
                  <a:pt x="87" y="496"/>
                  <a:pt x="88" y="479"/>
                </a:cubicBezTo>
                <a:lnTo>
                  <a:pt x="89" y="444"/>
                </a:lnTo>
                <a:cubicBezTo>
                  <a:pt x="89" y="438"/>
                  <a:pt x="82" y="429"/>
                  <a:pt x="76" y="427"/>
                </a:cubicBezTo>
                <a:lnTo>
                  <a:pt x="43" y="416"/>
                </a:lnTo>
                <a:cubicBezTo>
                  <a:pt x="24" y="410"/>
                  <a:pt x="10" y="396"/>
                  <a:pt x="5" y="379"/>
                </a:cubicBezTo>
                <a:cubicBezTo>
                  <a:pt x="0" y="362"/>
                  <a:pt x="4" y="344"/>
                  <a:pt x="16" y="328"/>
                </a:cubicBezTo>
                <a:lnTo>
                  <a:pt x="37" y="300"/>
                </a:lnTo>
                <a:cubicBezTo>
                  <a:pt x="41" y="295"/>
                  <a:pt x="41" y="284"/>
                  <a:pt x="37" y="279"/>
                </a:cubicBezTo>
                <a:lnTo>
                  <a:pt x="17" y="250"/>
                </a:lnTo>
                <a:cubicBezTo>
                  <a:pt x="5" y="234"/>
                  <a:pt x="2" y="216"/>
                  <a:pt x="8" y="199"/>
                </a:cubicBezTo>
                <a:cubicBezTo>
                  <a:pt x="14" y="181"/>
                  <a:pt x="28" y="169"/>
                  <a:pt x="46" y="163"/>
                </a:cubicBezTo>
                <a:lnTo>
                  <a:pt x="80" y="153"/>
                </a:lnTo>
                <a:cubicBezTo>
                  <a:pt x="86" y="151"/>
                  <a:pt x="93" y="142"/>
                  <a:pt x="93" y="136"/>
                </a:cubicBezTo>
                <a:lnTo>
                  <a:pt x="93" y="101"/>
                </a:lnTo>
                <a:cubicBezTo>
                  <a:pt x="93" y="68"/>
                  <a:pt x="116" y="44"/>
                  <a:pt x="147" y="44"/>
                </a:cubicBezTo>
                <a:cubicBezTo>
                  <a:pt x="155" y="44"/>
                  <a:pt x="167" y="46"/>
                  <a:pt x="172" y="47"/>
                </a:cubicBezTo>
                <a:cubicBezTo>
                  <a:pt x="175" y="48"/>
                  <a:pt x="184" y="50"/>
                  <a:pt x="202" y="55"/>
                </a:cubicBezTo>
                <a:cubicBezTo>
                  <a:pt x="208" y="57"/>
                  <a:pt x="213" y="58"/>
                  <a:pt x="217" y="59"/>
                </a:cubicBezTo>
                <a:lnTo>
                  <a:pt x="218" y="59"/>
                </a:lnTo>
                <a:cubicBezTo>
                  <a:pt x="218" y="59"/>
                  <a:pt x="218" y="59"/>
                  <a:pt x="218" y="59"/>
                </a:cubicBezTo>
                <a:cubicBezTo>
                  <a:pt x="222" y="55"/>
                  <a:pt x="230" y="44"/>
                  <a:pt x="241" y="27"/>
                </a:cubicBezTo>
                <a:lnTo>
                  <a:pt x="242" y="26"/>
                </a:lnTo>
                <a:cubicBezTo>
                  <a:pt x="253" y="9"/>
                  <a:pt x="268" y="0"/>
                  <a:pt x="288" y="0"/>
                </a:cubicBezTo>
                <a:cubicBezTo>
                  <a:pt x="306" y="0"/>
                  <a:pt x="323" y="10"/>
                  <a:pt x="334" y="26"/>
                </a:cubicBezTo>
                <a:lnTo>
                  <a:pt x="354" y="55"/>
                </a:lnTo>
                <a:cubicBezTo>
                  <a:pt x="357" y="59"/>
                  <a:pt x="364" y="63"/>
                  <a:pt x="371" y="63"/>
                </a:cubicBezTo>
                <a:cubicBezTo>
                  <a:pt x="373" y="63"/>
                  <a:pt x="374" y="62"/>
                  <a:pt x="375" y="62"/>
                </a:cubicBezTo>
                <a:lnTo>
                  <a:pt x="408" y="51"/>
                </a:lnTo>
                <a:cubicBezTo>
                  <a:pt x="429" y="44"/>
                  <a:pt x="452" y="49"/>
                  <a:pt x="466" y="64"/>
                </a:cubicBezTo>
                <a:cubicBezTo>
                  <a:pt x="476" y="75"/>
                  <a:pt x="482" y="90"/>
                  <a:pt x="482" y="106"/>
                </a:cubicBezTo>
                <a:lnTo>
                  <a:pt x="480" y="142"/>
                </a:lnTo>
                <a:cubicBezTo>
                  <a:pt x="480" y="148"/>
                  <a:pt x="487" y="157"/>
                  <a:pt x="493" y="159"/>
                </a:cubicBezTo>
                <a:lnTo>
                  <a:pt x="526" y="170"/>
                </a:lnTo>
                <a:cubicBezTo>
                  <a:pt x="545" y="176"/>
                  <a:pt x="559" y="189"/>
                  <a:pt x="564" y="206"/>
                </a:cubicBezTo>
                <a:cubicBezTo>
                  <a:pt x="569" y="224"/>
                  <a:pt x="565" y="242"/>
                  <a:pt x="553" y="258"/>
                </a:cubicBezTo>
                <a:lnTo>
                  <a:pt x="532" y="286"/>
                </a:lnTo>
                <a:cubicBezTo>
                  <a:pt x="528" y="291"/>
                  <a:pt x="528" y="302"/>
                  <a:pt x="532" y="307"/>
                </a:cubicBezTo>
                <a:lnTo>
                  <a:pt x="552" y="336"/>
                </a:lnTo>
                <a:cubicBezTo>
                  <a:pt x="564" y="352"/>
                  <a:pt x="567" y="370"/>
                  <a:pt x="561" y="387"/>
                </a:cubicBezTo>
                <a:cubicBezTo>
                  <a:pt x="556" y="404"/>
                  <a:pt x="542" y="417"/>
                  <a:pt x="523" y="423"/>
                </a:cubicBezTo>
                <a:lnTo>
                  <a:pt x="489" y="433"/>
                </a:lnTo>
                <a:cubicBezTo>
                  <a:pt x="483" y="434"/>
                  <a:pt x="476" y="443"/>
                  <a:pt x="476" y="450"/>
                </a:cubicBezTo>
                <a:lnTo>
                  <a:pt x="476" y="485"/>
                </a:lnTo>
                <a:cubicBezTo>
                  <a:pt x="476" y="518"/>
                  <a:pt x="453" y="542"/>
                  <a:pt x="422" y="542"/>
                </a:cubicBezTo>
                <a:cubicBezTo>
                  <a:pt x="415" y="542"/>
                  <a:pt x="408" y="540"/>
                  <a:pt x="401" y="538"/>
                </a:cubicBezTo>
                <a:lnTo>
                  <a:pt x="368" y="526"/>
                </a:lnTo>
                <a:cubicBezTo>
                  <a:pt x="367" y="526"/>
                  <a:pt x="365" y="525"/>
                  <a:pt x="364" y="525"/>
                </a:cubicBezTo>
                <a:cubicBezTo>
                  <a:pt x="357" y="525"/>
                  <a:pt x="350" y="529"/>
                  <a:pt x="347" y="532"/>
                </a:cubicBezTo>
                <a:lnTo>
                  <a:pt x="327" y="561"/>
                </a:lnTo>
                <a:cubicBezTo>
                  <a:pt x="315" y="577"/>
                  <a:pt x="299" y="585"/>
                  <a:pt x="281" y="585"/>
                </a:cubicBezTo>
                <a:close/>
                <a:moveTo>
                  <a:pt x="283" y="154"/>
                </a:moveTo>
                <a:cubicBezTo>
                  <a:pt x="202" y="154"/>
                  <a:pt x="136" y="220"/>
                  <a:pt x="136" y="302"/>
                </a:cubicBezTo>
                <a:cubicBezTo>
                  <a:pt x="136" y="383"/>
                  <a:pt x="202" y="450"/>
                  <a:pt x="283" y="450"/>
                </a:cubicBezTo>
                <a:cubicBezTo>
                  <a:pt x="365" y="450"/>
                  <a:pt x="431" y="383"/>
                  <a:pt x="431" y="302"/>
                </a:cubicBezTo>
                <a:cubicBezTo>
                  <a:pt x="431" y="220"/>
                  <a:pt x="365" y="154"/>
                  <a:pt x="283" y="154"/>
                </a:cubicBezTo>
                <a:close/>
                <a:moveTo>
                  <a:pt x="283" y="475"/>
                </a:moveTo>
                <a:cubicBezTo>
                  <a:pt x="188" y="475"/>
                  <a:pt x="110" y="397"/>
                  <a:pt x="110" y="302"/>
                </a:cubicBezTo>
                <a:cubicBezTo>
                  <a:pt x="110" y="206"/>
                  <a:pt x="188" y="128"/>
                  <a:pt x="283" y="128"/>
                </a:cubicBezTo>
                <a:cubicBezTo>
                  <a:pt x="379" y="128"/>
                  <a:pt x="457" y="206"/>
                  <a:pt x="457" y="302"/>
                </a:cubicBezTo>
                <a:cubicBezTo>
                  <a:pt x="457" y="397"/>
                  <a:pt x="379" y="475"/>
                  <a:pt x="283" y="475"/>
                </a:cubicBezTo>
                <a:close/>
                <a:moveTo>
                  <a:pt x="408" y="302"/>
                </a:moveTo>
                <a:cubicBezTo>
                  <a:pt x="408" y="370"/>
                  <a:pt x="352" y="426"/>
                  <a:pt x="283" y="426"/>
                </a:cubicBezTo>
                <a:cubicBezTo>
                  <a:pt x="215" y="426"/>
                  <a:pt x="159" y="370"/>
                  <a:pt x="159" y="302"/>
                </a:cubicBezTo>
                <a:cubicBezTo>
                  <a:pt x="159" y="233"/>
                  <a:pt x="215" y="177"/>
                  <a:pt x="283" y="177"/>
                </a:cubicBezTo>
                <a:cubicBezTo>
                  <a:pt x="352" y="177"/>
                  <a:pt x="408" y="233"/>
                  <a:pt x="408" y="302"/>
                </a:cubicBezTo>
                <a:close/>
                <a:moveTo>
                  <a:pt x="424" y="576"/>
                </a:moveTo>
                <a:cubicBezTo>
                  <a:pt x="424" y="576"/>
                  <a:pt x="423" y="576"/>
                  <a:pt x="422" y="576"/>
                </a:cubicBezTo>
                <a:cubicBezTo>
                  <a:pt x="411" y="576"/>
                  <a:pt x="400" y="574"/>
                  <a:pt x="389" y="570"/>
                </a:cubicBezTo>
                <a:lnTo>
                  <a:pt x="368" y="563"/>
                </a:lnTo>
                <a:lnTo>
                  <a:pt x="355" y="581"/>
                </a:lnTo>
                <a:cubicBezTo>
                  <a:pt x="344" y="595"/>
                  <a:pt x="331" y="606"/>
                  <a:pt x="316" y="613"/>
                </a:cubicBezTo>
                <a:lnTo>
                  <a:pt x="326" y="785"/>
                </a:lnTo>
                <a:cubicBezTo>
                  <a:pt x="327" y="799"/>
                  <a:pt x="334" y="801"/>
                  <a:pt x="341" y="789"/>
                </a:cubicBezTo>
                <a:lnTo>
                  <a:pt x="376" y="733"/>
                </a:lnTo>
                <a:cubicBezTo>
                  <a:pt x="383" y="721"/>
                  <a:pt x="397" y="719"/>
                  <a:pt x="406" y="729"/>
                </a:cubicBezTo>
                <a:lnTo>
                  <a:pt x="478" y="803"/>
                </a:lnTo>
                <a:cubicBezTo>
                  <a:pt x="487" y="813"/>
                  <a:pt x="492" y="810"/>
                  <a:pt x="489" y="797"/>
                </a:cubicBezTo>
                <a:cubicBezTo>
                  <a:pt x="489" y="797"/>
                  <a:pt x="444" y="643"/>
                  <a:pt x="424" y="576"/>
                </a:cubicBezTo>
                <a:close/>
                <a:moveTo>
                  <a:pt x="281" y="620"/>
                </a:moveTo>
                <a:cubicBezTo>
                  <a:pt x="251" y="620"/>
                  <a:pt x="224" y="605"/>
                  <a:pt x="206" y="579"/>
                </a:cubicBezTo>
                <a:lnTo>
                  <a:pt x="193" y="560"/>
                </a:lnTo>
                <a:lnTo>
                  <a:pt x="172" y="567"/>
                </a:lnTo>
                <a:cubicBezTo>
                  <a:pt x="162" y="570"/>
                  <a:pt x="152" y="572"/>
                  <a:pt x="142" y="572"/>
                </a:cubicBezTo>
                <a:cubicBezTo>
                  <a:pt x="138" y="572"/>
                  <a:pt x="133" y="572"/>
                  <a:pt x="129" y="571"/>
                </a:cubicBezTo>
                <a:cubicBezTo>
                  <a:pt x="111" y="638"/>
                  <a:pt x="70" y="791"/>
                  <a:pt x="69" y="795"/>
                </a:cubicBezTo>
                <a:cubicBezTo>
                  <a:pt x="66" y="809"/>
                  <a:pt x="75" y="832"/>
                  <a:pt x="99" y="817"/>
                </a:cubicBezTo>
                <a:cubicBezTo>
                  <a:pt x="103" y="815"/>
                  <a:pt x="175" y="755"/>
                  <a:pt x="175" y="755"/>
                </a:cubicBezTo>
                <a:cubicBezTo>
                  <a:pt x="186" y="746"/>
                  <a:pt x="195" y="745"/>
                  <a:pt x="207" y="756"/>
                </a:cubicBezTo>
                <a:lnTo>
                  <a:pt x="263" y="806"/>
                </a:lnTo>
                <a:cubicBezTo>
                  <a:pt x="273" y="815"/>
                  <a:pt x="289" y="810"/>
                  <a:pt x="288" y="796"/>
                </a:cubicBezTo>
                <a:lnTo>
                  <a:pt x="283" y="620"/>
                </a:lnTo>
                <a:cubicBezTo>
                  <a:pt x="282" y="620"/>
                  <a:pt x="282" y="620"/>
                  <a:pt x="281" y="62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8" name="Freeform 14"/>
          <p:cNvSpPr>
            <a:spLocks noEditPoints="1"/>
          </p:cNvSpPr>
          <p:nvPr/>
        </p:nvSpPr>
        <p:spPr bwMode="auto">
          <a:xfrm>
            <a:off x="2527300" y="5189855"/>
            <a:ext cx="201295" cy="294640"/>
          </a:xfrm>
          <a:custGeom>
            <a:avLst/>
            <a:gdLst>
              <a:gd name="T0" fmla="*/ 270 w 569"/>
              <a:gd name="T1" fmla="*/ 535 h 832"/>
              <a:gd name="T2" fmla="*/ 364 w 569"/>
              <a:gd name="T3" fmla="*/ 482 h 832"/>
              <a:gd name="T4" fmla="*/ 422 w 569"/>
              <a:gd name="T5" fmla="*/ 498 h 832"/>
              <a:gd name="T6" fmla="*/ 477 w 569"/>
              <a:gd name="T7" fmla="*/ 391 h 832"/>
              <a:gd name="T8" fmla="*/ 517 w 569"/>
              <a:gd name="T9" fmla="*/ 361 h 832"/>
              <a:gd name="T10" fmla="*/ 519 w 569"/>
              <a:gd name="T11" fmla="*/ 232 h 832"/>
              <a:gd name="T12" fmla="*/ 480 w 569"/>
              <a:gd name="T13" fmla="*/ 200 h 832"/>
              <a:gd name="T14" fmla="*/ 435 w 569"/>
              <a:gd name="T15" fmla="*/ 94 h 832"/>
              <a:gd name="T16" fmla="*/ 388 w 569"/>
              <a:gd name="T17" fmla="*/ 103 h 832"/>
              <a:gd name="T18" fmla="*/ 299 w 569"/>
              <a:gd name="T19" fmla="*/ 51 h 832"/>
              <a:gd name="T20" fmla="*/ 277 w 569"/>
              <a:gd name="T21" fmla="*/ 51 h 832"/>
              <a:gd name="T22" fmla="*/ 211 w 569"/>
              <a:gd name="T23" fmla="*/ 103 h 832"/>
              <a:gd name="T24" fmla="*/ 190 w 569"/>
              <a:gd name="T25" fmla="*/ 97 h 832"/>
              <a:gd name="T26" fmla="*/ 136 w 569"/>
              <a:gd name="T27" fmla="*/ 101 h 832"/>
              <a:gd name="T28" fmla="*/ 59 w 569"/>
              <a:gd name="T29" fmla="*/ 205 h 832"/>
              <a:gd name="T30" fmla="*/ 72 w 569"/>
              <a:gd name="T31" fmla="*/ 253 h 832"/>
              <a:gd name="T32" fmla="*/ 46 w 569"/>
              <a:gd name="T33" fmla="*/ 366 h 832"/>
              <a:gd name="T34" fmla="*/ 132 w 569"/>
              <a:gd name="T35" fmla="*/ 445 h 832"/>
              <a:gd name="T36" fmla="*/ 142 w 569"/>
              <a:gd name="T37" fmla="*/ 494 h 832"/>
              <a:gd name="T38" fmla="*/ 198 w 569"/>
              <a:gd name="T39" fmla="*/ 480 h 832"/>
              <a:gd name="T40" fmla="*/ 215 w 569"/>
              <a:gd name="T41" fmla="*/ 530 h 832"/>
              <a:gd name="T42" fmla="*/ 161 w 569"/>
              <a:gd name="T43" fmla="*/ 534 h 832"/>
              <a:gd name="T44" fmla="*/ 89 w 569"/>
              <a:gd name="T45" fmla="*/ 444 h 832"/>
              <a:gd name="T46" fmla="*/ 5 w 569"/>
              <a:gd name="T47" fmla="*/ 379 h 832"/>
              <a:gd name="T48" fmla="*/ 37 w 569"/>
              <a:gd name="T49" fmla="*/ 279 h 832"/>
              <a:gd name="T50" fmla="*/ 46 w 569"/>
              <a:gd name="T51" fmla="*/ 163 h 832"/>
              <a:gd name="T52" fmla="*/ 93 w 569"/>
              <a:gd name="T53" fmla="*/ 101 h 832"/>
              <a:gd name="T54" fmla="*/ 202 w 569"/>
              <a:gd name="T55" fmla="*/ 55 h 832"/>
              <a:gd name="T56" fmla="*/ 218 w 569"/>
              <a:gd name="T57" fmla="*/ 59 h 832"/>
              <a:gd name="T58" fmla="*/ 288 w 569"/>
              <a:gd name="T59" fmla="*/ 0 h 832"/>
              <a:gd name="T60" fmla="*/ 371 w 569"/>
              <a:gd name="T61" fmla="*/ 63 h 832"/>
              <a:gd name="T62" fmla="*/ 466 w 569"/>
              <a:gd name="T63" fmla="*/ 64 h 832"/>
              <a:gd name="T64" fmla="*/ 493 w 569"/>
              <a:gd name="T65" fmla="*/ 159 h 832"/>
              <a:gd name="T66" fmla="*/ 553 w 569"/>
              <a:gd name="T67" fmla="*/ 258 h 832"/>
              <a:gd name="T68" fmla="*/ 552 w 569"/>
              <a:gd name="T69" fmla="*/ 336 h 832"/>
              <a:gd name="T70" fmla="*/ 489 w 569"/>
              <a:gd name="T71" fmla="*/ 433 h 832"/>
              <a:gd name="T72" fmla="*/ 422 w 569"/>
              <a:gd name="T73" fmla="*/ 542 h 832"/>
              <a:gd name="T74" fmla="*/ 364 w 569"/>
              <a:gd name="T75" fmla="*/ 525 h 832"/>
              <a:gd name="T76" fmla="*/ 281 w 569"/>
              <a:gd name="T77" fmla="*/ 585 h 832"/>
              <a:gd name="T78" fmla="*/ 283 w 569"/>
              <a:gd name="T79" fmla="*/ 450 h 832"/>
              <a:gd name="T80" fmla="*/ 283 w 569"/>
              <a:gd name="T81" fmla="*/ 475 h 832"/>
              <a:gd name="T82" fmla="*/ 457 w 569"/>
              <a:gd name="T83" fmla="*/ 302 h 832"/>
              <a:gd name="T84" fmla="*/ 283 w 569"/>
              <a:gd name="T85" fmla="*/ 426 h 832"/>
              <a:gd name="T86" fmla="*/ 408 w 569"/>
              <a:gd name="T87" fmla="*/ 302 h 832"/>
              <a:gd name="T88" fmla="*/ 389 w 569"/>
              <a:gd name="T89" fmla="*/ 570 h 832"/>
              <a:gd name="T90" fmla="*/ 316 w 569"/>
              <a:gd name="T91" fmla="*/ 613 h 832"/>
              <a:gd name="T92" fmla="*/ 376 w 569"/>
              <a:gd name="T93" fmla="*/ 733 h 832"/>
              <a:gd name="T94" fmla="*/ 489 w 569"/>
              <a:gd name="T95" fmla="*/ 797 h 832"/>
              <a:gd name="T96" fmla="*/ 206 w 569"/>
              <a:gd name="T97" fmla="*/ 579 h 832"/>
              <a:gd name="T98" fmla="*/ 142 w 569"/>
              <a:gd name="T99" fmla="*/ 572 h 832"/>
              <a:gd name="T100" fmla="*/ 99 w 569"/>
              <a:gd name="T101" fmla="*/ 817 h 832"/>
              <a:gd name="T102" fmla="*/ 263 w 569"/>
              <a:gd name="T103" fmla="*/ 806 h 832"/>
              <a:gd name="T104" fmla="*/ 281 w 569"/>
              <a:gd name="T105" fmla="*/ 620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9" h="832">
                <a:moveTo>
                  <a:pt x="198" y="480"/>
                </a:moveTo>
                <a:cubicBezTo>
                  <a:pt x="219" y="480"/>
                  <a:pt x="240" y="490"/>
                  <a:pt x="251" y="506"/>
                </a:cubicBezTo>
                <a:lnTo>
                  <a:pt x="270" y="535"/>
                </a:lnTo>
                <a:cubicBezTo>
                  <a:pt x="277" y="544"/>
                  <a:pt x="285" y="544"/>
                  <a:pt x="292" y="535"/>
                </a:cubicBezTo>
                <a:lnTo>
                  <a:pt x="312" y="507"/>
                </a:lnTo>
                <a:cubicBezTo>
                  <a:pt x="323" y="492"/>
                  <a:pt x="343" y="482"/>
                  <a:pt x="364" y="482"/>
                </a:cubicBezTo>
                <a:cubicBezTo>
                  <a:pt x="370" y="482"/>
                  <a:pt x="376" y="483"/>
                  <a:pt x="382" y="485"/>
                </a:cubicBezTo>
                <a:lnTo>
                  <a:pt x="415" y="497"/>
                </a:lnTo>
                <a:cubicBezTo>
                  <a:pt x="418" y="498"/>
                  <a:pt x="420" y="498"/>
                  <a:pt x="422" y="498"/>
                </a:cubicBezTo>
                <a:cubicBezTo>
                  <a:pt x="432" y="498"/>
                  <a:pt x="433" y="490"/>
                  <a:pt x="433" y="485"/>
                </a:cubicBezTo>
                <a:lnTo>
                  <a:pt x="433" y="450"/>
                </a:lnTo>
                <a:cubicBezTo>
                  <a:pt x="433" y="424"/>
                  <a:pt x="452" y="398"/>
                  <a:pt x="477" y="391"/>
                </a:cubicBezTo>
                <a:lnTo>
                  <a:pt x="511" y="381"/>
                </a:lnTo>
                <a:cubicBezTo>
                  <a:pt x="516" y="380"/>
                  <a:pt x="519" y="377"/>
                  <a:pt x="521" y="373"/>
                </a:cubicBezTo>
                <a:cubicBezTo>
                  <a:pt x="522" y="370"/>
                  <a:pt x="521" y="365"/>
                  <a:pt x="517" y="361"/>
                </a:cubicBezTo>
                <a:lnTo>
                  <a:pt x="497" y="332"/>
                </a:lnTo>
                <a:cubicBezTo>
                  <a:pt x="482" y="312"/>
                  <a:pt x="482" y="280"/>
                  <a:pt x="498" y="259"/>
                </a:cubicBezTo>
                <a:lnTo>
                  <a:pt x="519" y="232"/>
                </a:lnTo>
                <a:cubicBezTo>
                  <a:pt x="523" y="227"/>
                  <a:pt x="524" y="223"/>
                  <a:pt x="523" y="219"/>
                </a:cubicBezTo>
                <a:cubicBezTo>
                  <a:pt x="522" y="216"/>
                  <a:pt x="518" y="213"/>
                  <a:pt x="513" y="211"/>
                </a:cubicBezTo>
                <a:lnTo>
                  <a:pt x="480" y="200"/>
                </a:lnTo>
                <a:cubicBezTo>
                  <a:pt x="455" y="192"/>
                  <a:pt x="437" y="166"/>
                  <a:pt x="437" y="140"/>
                </a:cubicBezTo>
                <a:lnTo>
                  <a:pt x="438" y="105"/>
                </a:lnTo>
                <a:cubicBezTo>
                  <a:pt x="439" y="101"/>
                  <a:pt x="437" y="97"/>
                  <a:pt x="435" y="94"/>
                </a:cubicBezTo>
                <a:cubicBezTo>
                  <a:pt x="433" y="92"/>
                  <a:pt x="430" y="91"/>
                  <a:pt x="427" y="91"/>
                </a:cubicBezTo>
                <a:cubicBezTo>
                  <a:pt x="425" y="91"/>
                  <a:pt x="423" y="92"/>
                  <a:pt x="421" y="92"/>
                </a:cubicBezTo>
                <a:lnTo>
                  <a:pt x="388" y="103"/>
                </a:lnTo>
                <a:cubicBezTo>
                  <a:pt x="382" y="105"/>
                  <a:pt x="377" y="106"/>
                  <a:pt x="371" y="106"/>
                </a:cubicBezTo>
                <a:cubicBezTo>
                  <a:pt x="350" y="106"/>
                  <a:pt x="329" y="96"/>
                  <a:pt x="319" y="80"/>
                </a:cubicBezTo>
                <a:lnTo>
                  <a:pt x="299" y="51"/>
                </a:lnTo>
                <a:cubicBezTo>
                  <a:pt x="296" y="46"/>
                  <a:pt x="292" y="43"/>
                  <a:pt x="288" y="43"/>
                </a:cubicBezTo>
                <a:cubicBezTo>
                  <a:pt x="283" y="43"/>
                  <a:pt x="282" y="43"/>
                  <a:pt x="278" y="49"/>
                </a:cubicBezTo>
                <a:lnTo>
                  <a:pt x="277" y="51"/>
                </a:lnTo>
                <a:cubicBezTo>
                  <a:pt x="268" y="64"/>
                  <a:pt x="257" y="81"/>
                  <a:pt x="248" y="90"/>
                </a:cubicBezTo>
                <a:cubicBezTo>
                  <a:pt x="242" y="96"/>
                  <a:pt x="232" y="104"/>
                  <a:pt x="220" y="104"/>
                </a:cubicBezTo>
                <a:cubicBezTo>
                  <a:pt x="216" y="104"/>
                  <a:pt x="213" y="103"/>
                  <a:pt x="211" y="103"/>
                </a:cubicBezTo>
                <a:lnTo>
                  <a:pt x="208" y="103"/>
                </a:lnTo>
                <a:lnTo>
                  <a:pt x="205" y="101"/>
                </a:lnTo>
                <a:cubicBezTo>
                  <a:pt x="202" y="100"/>
                  <a:pt x="196" y="98"/>
                  <a:pt x="190" y="97"/>
                </a:cubicBezTo>
                <a:cubicBezTo>
                  <a:pt x="181" y="94"/>
                  <a:pt x="166" y="90"/>
                  <a:pt x="163" y="89"/>
                </a:cubicBezTo>
                <a:cubicBezTo>
                  <a:pt x="157" y="88"/>
                  <a:pt x="149" y="87"/>
                  <a:pt x="147" y="87"/>
                </a:cubicBezTo>
                <a:cubicBezTo>
                  <a:pt x="139" y="87"/>
                  <a:pt x="136" y="94"/>
                  <a:pt x="136" y="101"/>
                </a:cubicBezTo>
                <a:lnTo>
                  <a:pt x="136" y="136"/>
                </a:lnTo>
                <a:cubicBezTo>
                  <a:pt x="136" y="162"/>
                  <a:pt x="117" y="187"/>
                  <a:pt x="92" y="195"/>
                </a:cubicBezTo>
                <a:lnTo>
                  <a:pt x="59" y="205"/>
                </a:lnTo>
                <a:cubicBezTo>
                  <a:pt x="53" y="206"/>
                  <a:pt x="50" y="209"/>
                  <a:pt x="48" y="213"/>
                </a:cubicBezTo>
                <a:cubicBezTo>
                  <a:pt x="47" y="216"/>
                  <a:pt x="48" y="221"/>
                  <a:pt x="52" y="225"/>
                </a:cubicBezTo>
                <a:lnTo>
                  <a:pt x="72" y="253"/>
                </a:lnTo>
                <a:cubicBezTo>
                  <a:pt x="87" y="274"/>
                  <a:pt x="87" y="306"/>
                  <a:pt x="71" y="326"/>
                </a:cubicBezTo>
                <a:lnTo>
                  <a:pt x="50" y="354"/>
                </a:lnTo>
                <a:cubicBezTo>
                  <a:pt x="46" y="359"/>
                  <a:pt x="45" y="363"/>
                  <a:pt x="46" y="366"/>
                </a:cubicBezTo>
                <a:cubicBezTo>
                  <a:pt x="47" y="370"/>
                  <a:pt x="51" y="373"/>
                  <a:pt x="56" y="375"/>
                </a:cubicBezTo>
                <a:lnTo>
                  <a:pt x="89" y="386"/>
                </a:lnTo>
                <a:cubicBezTo>
                  <a:pt x="114" y="394"/>
                  <a:pt x="132" y="420"/>
                  <a:pt x="132" y="445"/>
                </a:cubicBezTo>
                <a:lnTo>
                  <a:pt x="131" y="481"/>
                </a:lnTo>
                <a:cubicBezTo>
                  <a:pt x="131" y="485"/>
                  <a:pt x="132" y="489"/>
                  <a:pt x="134" y="492"/>
                </a:cubicBezTo>
                <a:cubicBezTo>
                  <a:pt x="136" y="494"/>
                  <a:pt x="140" y="494"/>
                  <a:pt x="142" y="494"/>
                </a:cubicBezTo>
                <a:cubicBezTo>
                  <a:pt x="144" y="494"/>
                  <a:pt x="146" y="494"/>
                  <a:pt x="148" y="493"/>
                </a:cubicBezTo>
                <a:lnTo>
                  <a:pt x="181" y="483"/>
                </a:lnTo>
                <a:cubicBezTo>
                  <a:pt x="187" y="481"/>
                  <a:pt x="193" y="480"/>
                  <a:pt x="198" y="480"/>
                </a:cubicBezTo>
                <a:close/>
                <a:moveTo>
                  <a:pt x="281" y="585"/>
                </a:moveTo>
                <a:cubicBezTo>
                  <a:pt x="263" y="585"/>
                  <a:pt x="246" y="576"/>
                  <a:pt x="235" y="559"/>
                </a:cubicBezTo>
                <a:lnTo>
                  <a:pt x="215" y="530"/>
                </a:lnTo>
                <a:cubicBezTo>
                  <a:pt x="212" y="527"/>
                  <a:pt x="206" y="523"/>
                  <a:pt x="198" y="523"/>
                </a:cubicBezTo>
                <a:cubicBezTo>
                  <a:pt x="197" y="523"/>
                  <a:pt x="196" y="523"/>
                  <a:pt x="194" y="524"/>
                </a:cubicBezTo>
                <a:lnTo>
                  <a:pt x="161" y="534"/>
                </a:lnTo>
                <a:cubicBezTo>
                  <a:pt x="140" y="541"/>
                  <a:pt x="117" y="536"/>
                  <a:pt x="103" y="522"/>
                </a:cubicBezTo>
                <a:cubicBezTo>
                  <a:pt x="93" y="511"/>
                  <a:pt x="87" y="496"/>
                  <a:pt x="88" y="479"/>
                </a:cubicBezTo>
                <a:lnTo>
                  <a:pt x="89" y="444"/>
                </a:lnTo>
                <a:cubicBezTo>
                  <a:pt x="89" y="438"/>
                  <a:pt x="82" y="429"/>
                  <a:pt x="76" y="427"/>
                </a:cubicBezTo>
                <a:lnTo>
                  <a:pt x="43" y="416"/>
                </a:lnTo>
                <a:cubicBezTo>
                  <a:pt x="24" y="410"/>
                  <a:pt x="10" y="396"/>
                  <a:pt x="5" y="379"/>
                </a:cubicBezTo>
                <a:cubicBezTo>
                  <a:pt x="0" y="362"/>
                  <a:pt x="4" y="344"/>
                  <a:pt x="16" y="328"/>
                </a:cubicBezTo>
                <a:lnTo>
                  <a:pt x="37" y="300"/>
                </a:lnTo>
                <a:cubicBezTo>
                  <a:pt x="41" y="295"/>
                  <a:pt x="41" y="284"/>
                  <a:pt x="37" y="279"/>
                </a:cubicBezTo>
                <a:lnTo>
                  <a:pt x="17" y="250"/>
                </a:lnTo>
                <a:cubicBezTo>
                  <a:pt x="5" y="234"/>
                  <a:pt x="2" y="216"/>
                  <a:pt x="8" y="199"/>
                </a:cubicBezTo>
                <a:cubicBezTo>
                  <a:pt x="14" y="181"/>
                  <a:pt x="28" y="169"/>
                  <a:pt x="46" y="163"/>
                </a:cubicBezTo>
                <a:lnTo>
                  <a:pt x="80" y="153"/>
                </a:lnTo>
                <a:cubicBezTo>
                  <a:pt x="86" y="151"/>
                  <a:pt x="93" y="142"/>
                  <a:pt x="93" y="136"/>
                </a:cubicBezTo>
                <a:lnTo>
                  <a:pt x="93" y="101"/>
                </a:lnTo>
                <a:cubicBezTo>
                  <a:pt x="93" y="68"/>
                  <a:pt x="116" y="44"/>
                  <a:pt x="147" y="44"/>
                </a:cubicBezTo>
                <a:cubicBezTo>
                  <a:pt x="155" y="44"/>
                  <a:pt x="167" y="46"/>
                  <a:pt x="172" y="47"/>
                </a:cubicBezTo>
                <a:cubicBezTo>
                  <a:pt x="175" y="48"/>
                  <a:pt x="184" y="50"/>
                  <a:pt x="202" y="55"/>
                </a:cubicBezTo>
                <a:cubicBezTo>
                  <a:pt x="208" y="57"/>
                  <a:pt x="213" y="58"/>
                  <a:pt x="217" y="59"/>
                </a:cubicBezTo>
                <a:lnTo>
                  <a:pt x="218" y="59"/>
                </a:lnTo>
                <a:cubicBezTo>
                  <a:pt x="218" y="59"/>
                  <a:pt x="218" y="59"/>
                  <a:pt x="218" y="59"/>
                </a:cubicBezTo>
                <a:cubicBezTo>
                  <a:pt x="222" y="55"/>
                  <a:pt x="230" y="44"/>
                  <a:pt x="241" y="27"/>
                </a:cubicBezTo>
                <a:lnTo>
                  <a:pt x="242" y="26"/>
                </a:lnTo>
                <a:cubicBezTo>
                  <a:pt x="253" y="9"/>
                  <a:pt x="268" y="0"/>
                  <a:pt x="288" y="0"/>
                </a:cubicBezTo>
                <a:cubicBezTo>
                  <a:pt x="306" y="0"/>
                  <a:pt x="323" y="10"/>
                  <a:pt x="334" y="26"/>
                </a:cubicBezTo>
                <a:lnTo>
                  <a:pt x="354" y="55"/>
                </a:lnTo>
                <a:cubicBezTo>
                  <a:pt x="357" y="59"/>
                  <a:pt x="364" y="63"/>
                  <a:pt x="371" y="63"/>
                </a:cubicBezTo>
                <a:cubicBezTo>
                  <a:pt x="373" y="63"/>
                  <a:pt x="374" y="62"/>
                  <a:pt x="375" y="62"/>
                </a:cubicBezTo>
                <a:lnTo>
                  <a:pt x="408" y="51"/>
                </a:lnTo>
                <a:cubicBezTo>
                  <a:pt x="429" y="44"/>
                  <a:pt x="452" y="49"/>
                  <a:pt x="466" y="64"/>
                </a:cubicBezTo>
                <a:cubicBezTo>
                  <a:pt x="476" y="75"/>
                  <a:pt x="482" y="90"/>
                  <a:pt x="482" y="106"/>
                </a:cubicBezTo>
                <a:lnTo>
                  <a:pt x="480" y="142"/>
                </a:lnTo>
                <a:cubicBezTo>
                  <a:pt x="480" y="148"/>
                  <a:pt x="487" y="157"/>
                  <a:pt x="493" y="159"/>
                </a:cubicBezTo>
                <a:lnTo>
                  <a:pt x="526" y="170"/>
                </a:lnTo>
                <a:cubicBezTo>
                  <a:pt x="545" y="176"/>
                  <a:pt x="559" y="189"/>
                  <a:pt x="564" y="206"/>
                </a:cubicBezTo>
                <a:cubicBezTo>
                  <a:pt x="569" y="224"/>
                  <a:pt x="565" y="242"/>
                  <a:pt x="553" y="258"/>
                </a:cubicBezTo>
                <a:lnTo>
                  <a:pt x="532" y="286"/>
                </a:lnTo>
                <a:cubicBezTo>
                  <a:pt x="528" y="291"/>
                  <a:pt x="528" y="302"/>
                  <a:pt x="532" y="307"/>
                </a:cubicBezTo>
                <a:lnTo>
                  <a:pt x="552" y="336"/>
                </a:lnTo>
                <a:cubicBezTo>
                  <a:pt x="564" y="352"/>
                  <a:pt x="567" y="370"/>
                  <a:pt x="561" y="387"/>
                </a:cubicBezTo>
                <a:cubicBezTo>
                  <a:pt x="556" y="404"/>
                  <a:pt x="542" y="417"/>
                  <a:pt x="523" y="423"/>
                </a:cubicBezTo>
                <a:lnTo>
                  <a:pt x="489" y="433"/>
                </a:lnTo>
                <a:cubicBezTo>
                  <a:pt x="483" y="434"/>
                  <a:pt x="476" y="443"/>
                  <a:pt x="476" y="450"/>
                </a:cubicBezTo>
                <a:lnTo>
                  <a:pt x="476" y="485"/>
                </a:lnTo>
                <a:cubicBezTo>
                  <a:pt x="476" y="518"/>
                  <a:pt x="453" y="542"/>
                  <a:pt x="422" y="542"/>
                </a:cubicBezTo>
                <a:cubicBezTo>
                  <a:pt x="415" y="542"/>
                  <a:pt x="408" y="540"/>
                  <a:pt x="401" y="538"/>
                </a:cubicBezTo>
                <a:lnTo>
                  <a:pt x="368" y="526"/>
                </a:lnTo>
                <a:cubicBezTo>
                  <a:pt x="367" y="526"/>
                  <a:pt x="365" y="525"/>
                  <a:pt x="364" y="525"/>
                </a:cubicBezTo>
                <a:cubicBezTo>
                  <a:pt x="357" y="525"/>
                  <a:pt x="350" y="529"/>
                  <a:pt x="347" y="532"/>
                </a:cubicBezTo>
                <a:lnTo>
                  <a:pt x="327" y="561"/>
                </a:lnTo>
                <a:cubicBezTo>
                  <a:pt x="315" y="577"/>
                  <a:pt x="299" y="585"/>
                  <a:pt x="281" y="585"/>
                </a:cubicBezTo>
                <a:close/>
                <a:moveTo>
                  <a:pt x="283" y="154"/>
                </a:moveTo>
                <a:cubicBezTo>
                  <a:pt x="202" y="154"/>
                  <a:pt x="136" y="220"/>
                  <a:pt x="136" y="302"/>
                </a:cubicBezTo>
                <a:cubicBezTo>
                  <a:pt x="136" y="383"/>
                  <a:pt x="202" y="450"/>
                  <a:pt x="283" y="450"/>
                </a:cubicBezTo>
                <a:cubicBezTo>
                  <a:pt x="365" y="450"/>
                  <a:pt x="431" y="383"/>
                  <a:pt x="431" y="302"/>
                </a:cubicBezTo>
                <a:cubicBezTo>
                  <a:pt x="431" y="220"/>
                  <a:pt x="365" y="154"/>
                  <a:pt x="283" y="154"/>
                </a:cubicBezTo>
                <a:close/>
                <a:moveTo>
                  <a:pt x="283" y="475"/>
                </a:moveTo>
                <a:cubicBezTo>
                  <a:pt x="188" y="475"/>
                  <a:pt x="110" y="397"/>
                  <a:pt x="110" y="302"/>
                </a:cubicBezTo>
                <a:cubicBezTo>
                  <a:pt x="110" y="206"/>
                  <a:pt x="188" y="128"/>
                  <a:pt x="283" y="128"/>
                </a:cubicBezTo>
                <a:cubicBezTo>
                  <a:pt x="379" y="128"/>
                  <a:pt x="457" y="206"/>
                  <a:pt x="457" y="302"/>
                </a:cubicBezTo>
                <a:cubicBezTo>
                  <a:pt x="457" y="397"/>
                  <a:pt x="379" y="475"/>
                  <a:pt x="283" y="475"/>
                </a:cubicBezTo>
                <a:close/>
                <a:moveTo>
                  <a:pt x="408" y="302"/>
                </a:moveTo>
                <a:cubicBezTo>
                  <a:pt x="408" y="370"/>
                  <a:pt x="352" y="426"/>
                  <a:pt x="283" y="426"/>
                </a:cubicBezTo>
                <a:cubicBezTo>
                  <a:pt x="215" y="426"/>
                  <a:pt x="159" y="370"/>
                  <a:pt x="159" y="302"/>
                </a:cubicBezTo>
                <a:cubicBezTo>
                  <a:pt x="159" y="233"/>
                  <a:pt x="215" y="177"/>
                  <a:pt x="283" y="177"/>
                </a:cubicBezTo>
                <a:cubicBezTo>
                  <a:pt x="352" y="177"/>
                  <a:pt x="408" y="233"/>
                  <a:pt x="408" y="302"/>
                </a:cubicBezTo>
                <a:close/>
                <a:moveTo>
                  <a:pt x="424" y="576"/>
                </a:moveTo>
                <a:cubicBezTo>
                  <a:pt x="424" y="576"/>
                  <a:pt x="423" y="576"/>
                  <a:pt x="422" y="576"/>
                </a:cubicBezTo>
                <a:cubicBezTo>
                  <a:pt x="411" y="576"/>
                  <a:pt x="400" y="574"/>
                  <a:pt x="389" y="570"/>
                </a:cubicBezTo>
                <a:lnTo>
                  <a:pt x="368" y="563"/>
                </a:lnTo>
                <a:lnTo>
                  <a:pt x="355" y="581"/>
                </a:lnTo>
                <a:cubicBezTo>
                  <a:pt x="344" y="595"/>
                  <a:pt x="331" y="606"/>
                  <a:pt x="316" y="613"/>
                </a:cubicBezTo>
                <a:lnTo>
                  <a:pt x="326" y="785"/>
                </a:lnTo>
                <a:cubicBezTo>
                  <a:pt x="327" y="799"/>
                  <a:pt x="334" y="801"/>
                  <a:pt x="341" y="789"/>
                </a:cubicBezTo>
                <a:lnTo>
                  <a:pt x="376" y="733"/>
                </a:lnTo>
                <a:cubicBezTo>
                  <a:pt x="383" y="721"/>
                  <a:pt x="397" y="719"/>
                  <a:pt x="406" y="729"/>
                </a:cubicBezTo>
                <a:lnTo>
                  <a:pt x="478" y="803"/>
                </a:lnTo>
                <a:cubicBezTo>
                  <a:pt x="487" y="813"/>
                  <a:pt x="492" y="810"/>
                  <a:pt x="489" y="797"/>
                </a:cubicBezTo>
                <a:cubicBezTo>
                  <a:pt x="489" y="797"/>
                  <a:pt x="444" y="643"/>
                  <a:pt x="424" y="576"/>
                </a:cubicBezTo>
                <a:close/>
                <a:moveTo>
                  <a:pt x="281" y="620"/>
                </a:moveTo>
                <a:cubicBezTo>
                  <a:pt x="251" y="620"/>
                  <a:pt x="224" y="605"/>
                  <a:pt x="206" y="579"/>
                </a:cubicBezTo>
                <a:lnTo>
                  <a:pt x="193" y="560"/>
                </a:lnTo>
                <a:lnTo>
                  <a:pt x="172" y="567"/>
                </a:lnTo>
                <a:cubicBezTo>
                  <a:pt x="162" y="570"/>
                  <a:pt x="152" y="572"/>
                  <a:pt x="142" y="572"/>
                </a:cubicBezTo>
                <a:cubicBezTo>
                  <a:pt x="138" y="572"/>
                  <a:pt x="133" y="572"/>
                  <a:pt x="129" y="571"/>
                </a:cubicBezTo>
                <a:cubicBezTo>
                  <a:pt x="111" y="638"/>
                  <a:pt x="70" y="791"/>
                  <a:pt x="69" y="795"/>
                </a:cubicBezTo>
                <a:cubicBezTo>
                  <a:pt x="66" y="809"/>
                  <a:pt x="75" y="832"/>
                  <a:pt x="99" y="817"/>
                </a:cubicBezTo>
                <a:cubicBezTo>
                  <a:pt x="103" y="815"/>
                  <a:pt x="175" y="755"/>
                  <a:pt x="175" y="755"/>
                </a:cubicBezTo>
                <a:cubicBezTo>
                  <a:pt x="186" y="746"/>
                  <a:pt x="195" y="745"/>
                  <a:pt x="207" y="756"/>
                </a:cubicBezTo>
                <a:lnTo>
                  <a:pt x="263" y="806"/>
                </a:lnTo>
                <a:cubicBezTo>
                  <a:pt x="273" y="815"/>
                  <a:pt x="289" y="810"/>
                  <a:pt x="288" y="796"/>
                </a:cubicBezTo>
                <a:lnTo>
                  <a:pt x="283" y="620"/>
                </a:lnTo>
                <a:cubicBezTo>
                  <a:pt x="282" y="620"/>
                  <a:pt x="282" y="620"/>
                  <a:pt x="281" y="62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19" name="Freeform 14"/>
          <p:cNvSpPr>
            <a:spLocks noEditPoints="1"/>
          </p:cNvSpPr>
          <p:nvPr/>
        </p:nvSpPr>
        <p:spPr bwMode="auto">
          <a:xfrm>
            <a:off x="2527300" y="5918200"/>
            <a:ext cx="201295" cy="294640"/>
          </a:xfrm>
          <a:custGeom>
            <a:avLst/>
            <a:gdLst>
              <a:gd name="T0" fmla="*/ 270 w 569"/>
              <a:gd name="T1" fmla="*/ 535 h 832"/>
              <a:gd name="T2" fmla="*/ 364 w 569"/>
              <a:gd name="T3" fmla="*/ 482 h 832"/>
              <a:gd name="T4" fmla="*/ 422 w 569"/>
              <a:gd name="T5" fmla="*/ 498 h 832"/>
              <a:gd name="T6" fmla="*/ 477 w 569"/>
              <a:gd name="T7" fmla="*/ 391 h 832"/>
              <a:gd name="T8" fmla="*/ 517 w 569"/>
              <a:gd name="T9" fmla="*/ 361 h 832"/>
              <a:gd name="T10" fmla="*/ 519 w 569"/>
              <a:gd name="T11" fmla="*/ 232 h 832"/>
              <a:gd name="T12" fmla="*/ 480 w 569"/>
              <a:gd name="T13" fmla="*/ 200 h 832"/>
              <a:gd name="T14" fmla="*/ 435 w 569"/>
              <a:gd name="T15" fmla="*/ 94 h 832"/>
              <a:gd name="T16" fmla="*/ 388 w 569"/>
              <a:gd name="T17" fmla="*/ 103 h 832"/>
              <a:gd name="T18" fmla="*/ 299 w 569"/>
              <a:gd name="T19" fmla="*/ 51 h 832"/>
              <a:gd name="T20" fmla="*/ 277 w 569"/>
              <a:gd name="T21" fmla="*/ 51 h 832"/>
              <a:gd name="T22" fmla="*/ 211 w 569"/>
              <a:gd name="T23" fmla="*/ 103 h 832"/>
              <a:gd name="T24" fmla="*/ 190 w 569"/>
              <a:gd name="T25" fmla="*/ 97 h 832"/>
              <a:gd name="T26" fmla="*/ 136 w 569"/>
              <a:gd name="T27" fmla="*/ 101 h 832"/>
              <a:gd name="T28" fmla="*/ 59 w 569"/>
              <a:gd name="T29" fmla="*/ 205 h 832"/>
              <a:gd name="T30" fmla="*/ 72 w 569"/>
              <a:gd name="T31" fmla="*/ 253 h 832"/>
              <a:gd name="T32" fmla="*/ 46 w 569"/>
              <a:gd name="T33" fmla="*/ 366 h 832"/>
              <a:gd name="T34" fmla="*/ 132 w 569"/>
              <a:gd name="T35" fmla="*/ 445 h 832"/>
              <a:gd name="T36" fmla="*/ 142 w 569"/>
              <a:gd name="T37" fmla="*/ 494 h 832"/>
              <a:gd name="T38" fmla="*/ 198 w 569"/>
              <a:gd name="T39" fmla="*/ 480 h 832"/>
              <a:gd name="T40" fmla="*/ 215 w 569"/>
              <a:gd name="T41" fmla="*/ 530 h 832"/>
              <a:gd name="T42" fmla="*/ 161 w 569"/>
              <a:gd name="T43" fmla="*/ 534 h 832"/>
              <a:gd name="T44" fmla="*/ 89 w 569"/>
              <a:gd name="T45" fmla="*/ 444 h 832"/>
              <a:gd name="T46" fmla="*/ 5 w 569"/>
              <a:gd name="T47" fmla="*/ 379 h 832"/>
              <a:gd name="T48" fmla="*/ 37 w 569"/>
              <a:gd name="T49" fmla="*/ 279 h 832"/>
              <a:gd name="T50" fmla="*/ 46 w 569"/>
              <a:gd name="T51" fmla="*/ 163 h 832"/>
              <a:gd name="T52" fmla="*/ 93 w 569"/>
              <a:gd name="T53" fmla="*/ 101 h 832"/>
              <a:gd name="T54" fmla="*/ 202 w 569"/>
              <a:gd name="T55" fmla="*/ 55 h 832"/>
              <a:gd name="T56" fmla="*/ 218 w 569"/>
              <a:gd name="T57" fmla="*/ 59 h 832"/>
              <a:gd name="T58" fmla="*/ 288 w 569"/>
              <a:gd name="T59" fmla="*/ 0 h 832"/>
              <a:gd name="T60" fmla="*/ 371 w 569"/>
              <a:gd name="T61" fmla="*/ 63 h 832"/>
              <a:gd name="T62" fmla="*/ 466 w 569"/>
              <a:gd name="T63" fmla="*/ 64 h 832"/>
              <a:gd name="T64" fmla="*/ 493 w 569"/>
              <a:gd name="T65" fmla="*/ 159 h 832"/>
              <a:gd name="T66" fmla="*/ 553 w 569"/>
              <a:gd name="T67" fmla="*/ 258 h 832"/>
              <a:gd name="T68" fmla="*/ 552 w 569"/>
              <a:gd name="T69" fmla="*/ 336 h 832"/>
              <a:gd name="T70" fmla="*/ 489 w 569"/>
              <a:gd name="T71" fmla="*/ 433 h 832"/>
              <a:gd name="T72" fmla="*/ 422 w 569"/>
              <a:gd name="T73" fmla="*/ 542 h 832"/>
              <a:gd name="T74" fmla="*/ 364 w 569"/>
              <a:gd name="T75" fmla="*/ 525 h 832"/>
              <a:gd name="T76" fmla="*/ 281 w 569"/>
              <a:gd name="T77" fmla="*/ 585 h 832"/>
              <a:gd name="T78" fmla="*/ 283 w 569"/>
              <a:gd name="T79" fmla="*/ 450 h 832"/>
              <a:gd name="T80" fmla="*/ 283 w 569"/>
              <a:gd name="T81" fmla="*/ 475 h 832"/>
              <a:gd name="T82" fmla="*/ 457 w 569"/>
              <a:gd name="T83" fmla="*/ 302 h 832"/>
              <a:gd name="T84" fmla="*/ 283 w 569"/>
              <a:gd name="T85" fmla="*/ 426 h 832"/>
              <a:gd name="T86" fmla="*/ 408 w 569"/>
              <a:gd name="T87" fmla="*/ 302 h 832"/>
              <a:gd name="T88" fmla="*/ 389 w 569"/>
              <a:gd name="T89" fmla="*/ 570 h 832"/>
              <a:gd name="T90" fmla="*/ 316 w 569"/>
              <a:gd name="T91" fmla="*/ 613 h 832"/>
              <a:gd name="T92" fmla="*/ 376 w 569"/>
              <a:gd name="T93" fmla="*/ 733 h 832"/>
              <a:gd name="T94" fmla="*/ 489 w 569"/>
              <a:gd name="T95" fmla="*/ 797 h 832"/>
              <a:gd name="T96" fmla="*/ 206 w 569"/>
              <a:gd name="T97" fmla="*/ 579 h 832"/>
              <a:gd name="T98" fmla="*/ 142 w 569"/>
              <a:gd name="T99" fmla="*/ 572 h 832"/>
              <a:gd name="T100" fmla="*/ 99 w 569"/>
              <a:gd name="T101" fmla="*/ 817 h 832"/>
              <a:gd name="T102" fmla="*/ 263 w 569"/>
              <a:gd name="T103" fmla="*/ 806 h 832"/>
              <a:gd name="T104" fmla="*/ 281 w 569"/>
              <a:gd name="T105" fmla="*/ 620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69" h="832">
                <a:moveTo>
                  <a:pt x="198" y="480"/>
                </a:moveTo>
                <a:cubicBezTo>
                  <a:pt x="219" y="480"/>
                  <a:pt x="240" y="490"/>
                  <a:pt x="251" y="506"/>
                </a:cubicBezTo>
                <a:lnTo>
                  <a:pt x="270" y="535"/>
                </a:lnTo>
                <a:cubicBezTo>
                  <a:pt x="277" y="544"/>
                  <a:pt x="285" y="544"/>
                  <a:pt x="292" y="535"/>
                </a:cubicBezTo>
                <a:lnTo>
                  <a:pt x="312" y="507"/>
                </a:lnTo>
                <a:cubicBezTo>
                  <a:pt x="323" y="492"/>
                  <a:pt x="343" y="482"/>
                  <a:pt x="364" y="482"/>
                </a:cubicBezTo>
                <a:cubicBezTo>
                  <a:pt x="370" y="482"/>
                  <a:pt x="376" y="483"/>
                  <a:pt x="382" y="485"/>
                </a:cubicBezTo>
                <a:lnTo>
                  <a:pt x="415" y="497"/>
                </a:lnTo>
                <a:cubicBezTo>
                  <a:pt x="418" y="498"/>
                  <a:pt x="420" y="498"/>
                  <a:pt x="422" y="498"/>
                </a:cubicBezTo>
                <a:cubicBezTo>
                  <a:pt x="432" y="498"/>
                  <a:pt x="433" y="490"/>
                  <a:pt x="433" y="485"/>
                </a:cubicBezTo>
                <a:lnTo>
                  <a:pt x="433" y="450"/>
                </a:lnTo>
                <a:cubicBezTo>
                  <a:pt x="433" y="424"/>
                  <a:pt x="452" y="398"/>
                  <a:pt x="477" y="391"/>
                </a:cubicBezTo>
                <a:lnTo>
                  <a:pt x="511" y="381"/>
                </a:lnTo>
                <a:cubicBezTo>
                  <a:pt x="516" y="380"/>
                  <a:pt x="519" y="377"/>
                  <a:pt x="521" y="373"/>
                </a:cubicBezTo>
                <a:cubicBezTo>
                  <a:pt x="522" y="370"/>
                  <a:pt x="521" y="365"/>
                  <a:pt x="517" y="361"/>
                </a:cubicBezTo>
                <a:lnTo>
                  <a:pt x="497" y="332"/>
                </a:lnTo>
                <a:cubicBezTo>
                  <a:pt x="482" y="312"/>
                  <a:pt x="482" y="280"/>
                  <a:pt x="498" y="259"/>
                </a:cubicBezTo>
                <a:lnTo>
                  <a:pt x="519" y="232"/>
                </a:lnTo>
                <a:cubicBezTo>
                  <a:pt x="523" y="227"/>
                  <a:pt x="524" y="223"/>
                  <a:pt x="523" y="219"/>
                </a:cubicBezTo>
                <a:cubicBezTo>
                  <a:pt x="522" y="216"/>
                  <a:pt x="518" y="213"/>
                  <a:pt x="513" y="211"/>
                </a:cubicBezTo>
                <a:lnTo>
                  <a:pt x="480" y="200"/>
                </a:lnTo>
                <a:cubicBezTo>
                  <a:pt x="455" y="192"/>
                  <a:pt x="437" y="166"/>
                  <a:pt x="437" y="140"/>
                </a:cubicBezTo>
                <a:lnTo>
                  <a:pt x="438" y="105"/>
                </a:lnTo>
                <a:cubicBezTo>
                  <a:pt x="439" y="101"/>
                  <a:pt x="437" y="97"/>
                  <a:pt x="435" y="94"/>
                </a:cubicBezTo>
                <a:cubicBezTo>
                  <a:pt x="433" y="92"/>
                  <a:pt x="430" y="91"/>
                  <a:pt x="427" y="91"/>
                </a:cubicBezTo>
                <a:cubicBezTo>
                  <a:pt x="425" y="91"/>
                  <a:pt x="423" y="92"/>
                  <a:pt x="421" y="92"/>
                </a:cubicBezTo>
                <a:lnTo>
                  <a:pt x="388" y="103"/>
                </a:lnTo>
                <a:cubicBezTo>
                  <a:pt x="382" y="105"/>
                  <a:pt x="377" y="106"/>
                  <a:pt x="371" y="106"/>
                </a:cubicBezTo>
                <a:cubicBezTo>
                  <a:pt x="350" y="106"/>
                  <a:pt x="329" y="96"/>
                  <a:pt x="319" y="80"/>
                </a:cubicBezTo>
                <a:lnTo>
                  <a:pt x="299" y="51"/>
                </a:lnTo>
                <a:cubicBezTo>
                  <a:pt x="296" y="46"/>
                  <a:pt x="292" y="43"/>
                  <a:pt x="288" y="43"/>
                </a:cubicBezTo>
                <a:cubicBezTo>
                  <a:pt x="283" y="43"/>
                  <a:pt x="282" y="43"/>
                  <a:pt x="278" y="49"/>
                </a:cubicBezTo>
                <a:lnTo>
                  <a:pt x="277" y="51"/>
                </a:lnTo>
                <a:cubicBezTo>
                  <a:pt x="268" y="64"/>
                  <a:pt x="257" y="81"/>
                  <a:pt x="248" y="90"/>
                </a:cubicBezTo>
                <a:cubicBezTo>
                  <a:pt x="242" y="96"/>
                  <a:pt x="232" y="104"/>
                  <a:pt x="220" y="104"/>
                </a:cubicBezTo>
                <a:cubicBezTo>
                  <a:pt x="216" y="104"/>
                  <a:pt x="213" y="103"/>
                  <a:pt x="211" y="103"/>
                </a:cubicBezTo>
                <a:lnTo>
                  <a:pt x="208" y="103"/>
                </a:lnTo>
                <a:lnTo>
                  <a:pt x="205" y="101"/>
                </a:lnTo>
                <a:cubicBezTo>
                  <a:pt x="202" y="100"/>
                  <a:pt x="196" y="98"/>
                  <a:pt x="190" y="97"/>
                </a:cubicBezTo>
                <a:cubicBezTo>
                  <a:pt x="181" y="94"/>
                  <a:pt x="166" y="90"/>
                  <a:pt x="163" y="89"/>
                </a:cubicBezTo>
                <a:cubicBezTo>
                  <a:pt x="157" y="88"/>
                  <a:pt x="149" y="87"/>
                  <a:pt x="147" y="87"/>
                </a:cubicBezTo>
                <a:cubicBezTo>
                  <a:pt x="139" y="87"/>
                  <a:pt x="136" y="94"/>
                  <a:pt x="136" y="101"/>
                </a:cubicBezTo>
                <a:lnTo>
                  <a:pt x="136" y="136"/>
                </a:lnTo>
                <a:cubicBezTo>
                  <a:pt x="136" y="162"/>
                  <a:pt x="117" y="187"/>
                  <a:pt x="92" y="195"/>
                </a:cubicBezTo>
                <a:lnTo>
                  <a:pt x="59" y="205"/>
                </a:lnTo>
                <a:cubicBezTo>
                  <a:pt x="53" y="206"/>
                  <a:pt x="50" y="209"/>
                  <a:pt x="48" y="213"/>
                </a:cubicBezTo>
                <a:cubicBezTo>
                  <a:pt x="47" y="216"/>
                  <a:pt x="48" y="221"/>
                  <a:pt x="52" y="225"/>
                </a:cubicBezTo>
                <a:lnTo>
                  <a:pt x="72" y="253"/>
                </a:lnTo>
                <a:cubicBezTo>
                  <a:pt x="87" y="274"/>
                  <a:pt x="87" y="306"/>
                  <a:pt x="71" y="326"/>
                </a:cubicBezTo>
                <a:lnTo>
                  <a:pt x="50" y="354"/>
                </a:lnTo>
                <a:cubicBezTo>
                  <a:pt x="46" y="359"/>
                  <a:pt x="45" y="363"/>
                  <a:pt x="46" y="366"/>
                </a:cubicBezTo>
                <a:cubicBezTo>
                  <a:pt x="47" y="370"/>
                  <a:pt x="51" y="373"/>
                  <a:pt x="56" y="375"/>
                </a:cubicBezTo>
                <a:lnTo>
                  <a:pt x="89" y="386"/>
                </a:lnTo>
                <a:cubicBezTo>
                  <a:pt x="114" y="394"/>
                  <a:pt x="132" y="420"/>
                  <a:pt x="132" y="445"/>
                </a:cubicBezTo>
                <a:lnTo>
                  <a:pt x="131" y="481"/>
                </a:lnTo>
                <a:cubicBezTo>
                  <a:pt x="131" y="485"/>
                  <a:pt x="132" y="489"/>
                  <a:pt x="134" y="492"/>
                </a:cubicBezTo>
                <a:cubicBezTo>
                  <a:pt x="136" y="494"/>
                  <a:pt x="140" y="494"/>
                  <a:pt x="142" y="494"/>
                </a:cubicBezTo>
                <a:cubicBezTo>
                  <a:pt x="144" y="494"/>
                  <a:pt x="146" y="494"/>
                  <a:pt x="148" y="493"/>
                </a:cubicBezTo>
                <a:lnTo>
                  <a:pt x="181" y="483"/>
                </a:lnTo>
                <a:cubicBezTo>
                  <a:pt x="187" y="481"/>
                  <a:pt x="193" y="480"/>
                  <a:pt x="198" y="480"/>
                </a:cubicBezTo>
                <a:close/>
                <a:moveTo>
                  <a:pt x="281" y="585"/>
                </a:moveTo>
                <a:cubicBezTo>
                  <a:pt x="263" y="585"/>
                  <a:pt x="246" y="576"/>
                  <a:pt x="235" y="559"/>
                </a:cubicBezTo>
                <a:lnTo>
                  <a:pt x="215" y="530"/>
                </a:lnTo>
                <a:cubicBezTo>
                  <a:pt x="212" y="527"/>
                  <a:pt x="206" y="523"/>
                  <a:pt x="198" y="523"/>
                </a:cubicBezTo>
                <a:cubicBezTo>
                  <a:pt x="197" y="523"/>
                  <a:pt x="196" y="523"/>
                  <a:pt x="194" y="524"/>
                </a:cubicBezTo>
                <a:lnTo>
                  <a:pt x="161" y="534"/>
                </a:lnTo>
                <a:cubicBezTo>
                  <a:pt x="140" y="541"/>
                  <a:pt x="117" y="536"/>
                  <a:pt x="103" y="522"/>
                </a:cubicBezTo>
                <a:cubicBezTo>
                  <a:pt x="93" y="511"/>
                  <a:pt x="87" y="496"/>
                  <a:pt x="88" y="479"/>
                </a:cubicBezTo>
                <a:lnTo>
                  <a:pt x="89" y="444"/>
                </a:lnTo>
                <a:cubicBezTo>
                  <a:pt x="89" y="438"/>
                  <a:pt x="82" y="429"/>
                  <a:pt x="76" y="427"/>
                </a:cubicBezTo>
                <a:lnTo>
                  <a:pt x="43" y="416"/>
                </a:lnTo>
                <a:cubicBezTo>
                  <a:pt x="24" y="410"/>
                  <a:pt x="10" y="396"/>
                  <a:pt x="5" y="379"/>
                </a:cubicBezTo>
                <a:cubicBezTo>
                  <a:pt x="0" y="362"/>
                  <a:pt x="4" y="344"/>
                  <a:pt x="16" y="328"/>
                </a:cubicBezTo>
                <a:lnTo>
                  <a:pt x="37" y="300"/>
                </a:lnTo>
                <a:cubicBezTo>
                  <a:pt x="41" y="295"/>
                  <a:pt x="41" y="284"/>
                  <a:pt x="37" y="279"/>
                </a:cubicBezTo>
                <a:lnTo>
                  <a:pt x="17" y="250"/>
                </a:lnTo>
                <a:cubicBezTo>
                  <a:pt x="5" y="234"/>
                  <a:pt x="2" y="216"/>
                  <a:pt x="8" y="199"/>
                </a:cubicBezTo>
                <a:cubicBezTo>
                  <a:pt x="14" y="181"/>
                  <a:pt x="28" y="169"/>
                  <a:pt x="46" y="163"/>
                </a:cubicBezTo>
                <a:lnTo>
                  <a:pt x="80" y="153"/>
                </a:lnTo>
                <a:cubicBezTo>
                  <a:pt x="86" y="151"/>
                  <a:pt x="93" y="142"/>
                  <a:pt x="93" y="136"/>
                </a:cubicBezTo>
                <a:lnTo>
                  <a:pt x="93" y="101"/>
                </a:lnTo>
                <a:cubicBezTo>
                  <a:pt x="93" y="68"/>
                  <a:pt x="116" y="44"/>
                  <a:pt x="147" y="44"/>
                </a:cubicBezTo>
                <a:cubicBezTo>
                  <a:pt x="155" y="44"/>
                  <a:pt x="167" y="46"/>
                  <a:pt x="172" y="47"/>
                </a:cubicBezTo>
                <a:cubicBezTo>
                  <a:pt x="175" y="48"/>
                  <a:pt x="184" y="50"/>
                  <a:pt x="202" y="55"/>
                </a:cubicBezTo>
                <a:cubicBezTo>
                  <a:pt x="208" y="57"/>
                  <a:pt x="213" y="58"/>
                  <a:pt x="217" y="59"/>
                </a:cubicBezTo>
                <a:lnTo>
                  <a:pt x="218" y="59"/>
                </a:lnTo>
                <a:cubicBezTo>
                  <a:pt x="218" y="59"/>
                  <a:pt x="218" y="59"/>
                  <a:pt x="218" y="59"/>
                </a:cubicBezTo>
                <a:cubicBezTo>
                  <a:pt x="222" y="55"/>
                  <a:pt x="230" y="44"/>
                  <a:pt x="241" y="27"/>
                </a:cubicBezTo>
                <a:lnTo>
                  <a:pt x="242" y="26"/>
                </a:lnTo>
                <a:cubicBezTo>
                  <a:pt x="253" y="9"/>
                  <a:pt x="268" y="0"/>
                  <a:pt x="288" y="0"/>
                </a:cubicBezTo>
                <a:cubicBezTo>
                  <a:pt x="306" y="0"/>
                  <a:pt x="323" y="10"/>
                  <a:pt x="334" y="26"/>
                </a:cubicBezTo>
                <a:lnTo>
                  <a:pt x="354" y="55"/>
                </a:lnTo>
                <a:cubicBezTo>
                  <a:pt x="357" y="59"/>
                  <a:pt x="364" y="63"/>
                  <a:pt x="371" y="63"/>
                </a:cubicBezTo>
                <a:cubicBezTo>
                  <a:pt x="373" y="63"/>
                  <a:pt x="374" y="62"/>
                  <a:pt x="375" y="62"/>
                </a:cubicBezTo>
                <a:lnTo>
                  <a:pt x="408" y="51"/>
                </a:lnTo>
                <a:cubicBezTo>
                  <a:pt x="429" y="44"/>
                  <a:pt x="452" y="49"/>
                  <a:pt x="466" y="64"/>
                </a:cubicBezTo>
                <a:cubicBezTo>
                  <a:pt x="476" y="75"/>
                  <a:pt x="482" y="90"/>
                  <a:pt x="482" y="106"/>
                </a:cubicBezTo>
                <a:lnTo>
                  <a:pt x="480" y="142"/>
                </a:lnTo>
                <a:cubicBezTo>
                  <a:pt x="480" y="148"/>
                  <a:pt x="487" y="157"/>
                  <a:pt x="493" y="159"/>
                </a:cubicBezTo>
                <a:lnTo>
                  <a:pt x="526" y="170"/>
                </a:lnTo>
                <a:cubicBezTo>
                  <a:pt x="545" y="176"/>
                  <a:pt x="559" y="189"/>
                  <a:pt x="564" y="206"/>
                </a:cubicBezTo>
                <a:cubicBezTo>
                  <a:pt x="569" y="224"/>
                  <a:pt x="565" y="242"/>
                  <a:pt x="553" y="258"/>
                </a:cubicBezTo>
                <a:lnTo>
                  <a:pt x="532" y="286"/>
                </a:lnTo>
                <a:cubicBezTo>
                  <a:pt x="528" y="291"/>
                  <a:pt x="528" y="302"/>
                  <a:pt x="532" y="307"/>
                </a:cubicBezTo>
                <a:lnTo>
                  <a:pt x="552" y="336"/>
                </a:lnTo>
                <a:cubicBezTo>
                  <a:pt x="564" y="352"/>
                  <a:pt x="567" y="370"/>
                  <a:pt x="561" y="387"/>
                </a:cubicBezTo>
                <a:cubicBezTo>
                  <a:pt x="556" y="404"/>
                  <a:pt x="542" y="417"/>
                  <a:pt x="523" y="423"/>
                </a:cubicBezTo>
                <a:lnTo>
                  <a:pt x="489" y="433"/>
                </a:lnTo>
                <a:cubicBezTo>
                  <a:pt x="483" y="434"/>
                  <a:pt x="476" y="443"/>
                  <a:pt x="476" y="450"/>
                </a:cubicBezTo>
                <a:lnTo>
                  <a:pt x="476" y="485"/>
                </a:lnTo>
                <a:cubicBezTo>
                  <a:pt x="476" y="518"/>
                  <a:pt x="453" y="542"/>
                  <a:pt x="422" y="542"/>
                </a:cubicBezTo>
                <a:cubicBezTo>
                  <a:pt x="415" y="542"/>
                  <a:pt x="408" y="540"/>
                  <a:pt x="401" y="538"/>
                </a:cubicBezTo>
                <a:lnTo>
                  <a:pt x="368" y="526"/>
                </a:lnTo>
                <a:cubicBezTo>
                  <a:pt x="367" y="526"/>
                  <a:pt x="365" y="525"/>
                  <a:pt x="364" y="525"/>
                </a:cubicBezTo>
                <a:cubicBezTo>
                  <a:pt x="357" y="525"/>
                  <a:pt x="350" y="529"/>
                  <a:pt x="347" y="532"/>
                </a:cubicBezTo>
                <a:lnTo>
                  <a:pt x="327" y="561"/>
                </a:lnTo>
                <a:cubicBezTo>
                  <a:pt x="315" y="577"/>
                  <a:pt x="299" y="585"/>
                  <a:pt x="281" y="585"/>
                </a:cubicBezTo>
                <a:close/>
                <a:moveTo>
                  <a:pt x="283" y="154"/>
                </a:moveTo>
                <a:cubicBezTo>
                  <a:pt x="202" y="154"/>
                  <a:pt x="136" y="220"/>
                  <a:pt x="136" y="302"/>
                </a:cubicBezTo>
                <a:cubicBezTo>
                  <a:pt x="136" y="383"/>
                  <a:pt x="202" y="450"/>
                  <a:pt x="283" y="450"/>
                </a:cubicBezTo>
                <a:cubicBezTo>
                  <a:pt x="365" y="450"/>
                  <a:pt x="431" y="383"/>
                  <a:pt x="431" y="302"/>
                </a:cubicBezTo>
                <a:cubicBezTo>
                  <a:pt x="431" y="220"/>
                  <a:pt x="365" y="154"/>
                  <a:pt x="283" y="154"/>
                </a:cubicBezTo>
                <a:close/>
                <a:moveTo>
                  <a:pt x="283" y="475"/>
                </a:moveTo>
                <a:cubicBezTo>
                  <a:pt x="188" y="475"/>
                  <a:pt x="110" y="397"/>
                  <a:pt x="110" y="302"/>
                </a:cubicBezTo>
                <a:cubicBezTo>
                  <a:pt x="110" y="206"/>
                  <a:pt x="188" y="128"/>
                  <a:pt x="283" y="128"/>
                </a:cubicBezTo>
                <a:cubicBezTo>
                  <a:pt x="379" y="128"/>
                  <a:pt x="457" y="206"/>
                  <a:pt x="457" y="302"/>
                </a:cubicBezTo>
                <a:cubicBezTo>
                  <a:pt x="457" y="397"/>
                  <a:pt x="379" y="475"/>
                  <a:pt x="283" y="475"/>
                </a:cubicBezTo>
                <a:close/>
                <a:moveTo>
                  <a:pt x="408" y="302"/>
                </a:moveTo>
                <a:cubicBezTo>
                  <a:pt x="408" y="370"/>
                  <a:pt x="352" y="426"/>
                  <a:pt x="283" y="426"/>
                </a:cubicBezTo>
                <a:cubicBezTo>
                  <a:pt x="215" y="426"/>
                  <a:pt x="159" y="370"/>
                  <a:pt x="159" y="302"/>
                </a:cubicBezTo>
                <a:cubicBezTo>
                  <a:pt x="159" y="233"/>
                  <a:pt x="215" y="177"/>
                  <a:pt x="283" y="177"/>
                </a:cubicBezTo>
                <a:cubicBezTo>
                  <a:pt x="352" y="177"/>
                  <a:pt x="408" y="233"/>
                  <a:pt x="408" y="302"/>
                </a:cubicBezTo>
                <a:close/>
                <a:moveTo>
                  <a:pt x="424" y="576"/>
                </a:moveTo>
                <a:cubicBezTo>
                  <a:pt x="424" y="576"/>
                  <a:pt x="423" y="576"/>
                  <a:pt x="422" y="576"/>
                </a:cubicBezTo>
                <a:cubicBezTo>
                  <a:pt x="411" y="576"/>
                  <a:pt x="400" y="574"/>
                  <a:pt x="389" y="570"/>
                </a:cubicBezTo>
                <a:lnTo>
                  <a:pt x="368" y="563"/>
                </a:lnTo>
                <a:lnTo>
                  <a:pt x="355" y="581"/>
                </a:lnTo>
                <a:cubicBezTo>
                  <a:pt x="344" y="595"/>
                  <a:pt x="331" y="606"/>
                  <a:pt x="316" y="613"/>
                </a:cubicBezTo>
                <a:lnTo>
                  <a:pt x="326" y="785"/>
                </a:lnTo>
                <a:cubicBezTo>
                  <a:pt x="327" y="799"/>
                  <a:pt x="334" y="801"/>
                  <a:pt x="341" y="789"/>
                </a:cubicBezTo>
                <a:lnTo>
                  <a:pt x="376" y="733"/>
                </a:lnTo>
                <a:cubicBezTo>
                  <a:pt x="383" y="721"/>
                  <a:pt x="397" y="719"/>
                  <a:pt x="406" y="729"/>
                </a:cubicBezTo>
                <a:lnTo>
                  <a:pt x="478" y="803"/>
                </a:lnTo>
                <a:cubicBezTo>
                  <a:pt x="487" y="813"/>
                  <a:pt x="492" y="810"/>
                  <a:pt x="489" y="797"/>
                </a:cubicBezTo>
                <a:cubicBezTo>
                  <a:pt x="489" y="797"/>
                  <a:pt x="444" y="643"/>
                  <a:pt x="424" y="576"/>
                </a:cubicBezTo>
                <a:close/>
                <a:moveTo>
                  <a:pt x="281" y="620"/>
                </a:moveTo>
                <a:cubicBezTo>
                  <a:pt x="251" y="620"/>
                  <a:pt x="224" y="605"/>
                  <a:pt x="206" y="579"/>
                </a:cubicBezTo>
                <a:lnTo>
                  <a:pt x="193" y="560"/>
                </a:lnTo>
                <a:lnTo>
                  <a:pt x="172" y="567"/>
                </a:lnTo>
                <a:cubicBezTo>
                  <a:pt x="162" y="570"/>
                  <a:pt x="152" y="572"/>
                  <a:pt x="142" y="572"/>
                </a:cubicBezTo>
                <a:cubicBezTo>
                  <a:pt x="138" y="572"/>
                  <a:pt x="133" y="572"/>
                  <a:pt x="129" y="571"/>
                </a:cubicBezTo>
                <a:cubicBezTo>
                  <a:pt x="111" y="638"/>
                  <a:pt x="70" y="791"/>
                  <a:pt x="69" y="795"/>
                </a:cubicBezTo>
                <a:cubicBezTo>
                  <a:pt x="66" y="809"/>
                  <a:pt x="75" y="832"/>
                  <a:pt x="99" y="817"/>
                </a:cubicBezTo>
                <a:cubicBezTo>
                  <a:pt x="103" y="815"/>
                  <a:pt x="175" y="755"/>
                  <a:pt x="175" y="755"/>
                </a:cubicBezTo>
                <a:cubicBezTo>
                  <a:pt x="186" y="746"/>
                  <a:pt x="195" y="745"/>
                  <a:pt x="207" y="756"/>
                </a:cubicBezTo>
                <a:lnTo>
                  <a:pt x="263" y="806"/>
                </a:lnTo>
                <a:cubicBezTo>
                  <a:pt x="273" y="815"/>
                  <a:pt x="289" y="810"/>
                  <a:pt x="288" y="796"/>
                </a:cubicBezTo>
                <a:lnTo>
                  <a:pt x="283" y="620"/>
                </a:lnTo>
                <a:cubicBezTo>
                  <a:pt x="282" y="620"/>
                  <a:pt x="282" y="620"/>
                  <a:pt x="281" y="62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19050" y="6502400"/>
            <a:ext cx="962025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9951773" y="6190962"/>
            <a:ext cx="2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  <a:sym typeface="+mn-ea"/>
              </a:rPr>
              <a:t>achievement</a:t>
            </a:r>
          </a:p>
        </p:txBody>
      </p: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pic>
        <p:nvPicPr>
          <p:cNvPr id="7" name="图片 6" descr="图片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0654" y="376018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9029" y="529688"/>
            <a:ext cx="15544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有梦想</a:t>
            </a:r>
          </a:p>
        </p:txBody>
      </p:sp>
      <p:sp>
        <p:nvSpPr>
          <p:cNvPr id="40" name="Freeform 16"/>
          <p:cNvSpPr>
            <a:spLocks noEditPoints="1"/>
          </p:cNvSpPr>
          <p:nvPr/>
        </p:nvSpPr>
        <p:spPr bwMode="auto">
          <a:xfrm>
            <a:off x="557824" y="591283"/>
            <a:ext cx="439420" cy="454025"/>
          </a:xfrm>
          <a:custGeom>
            <a:avLst/>
            <a:gdLst>
              <a:gd name="T0" fmla="*/ 381 w 598"/>
              <a:gd name="T1" fmla="*/ 84 h 674"/>
              <a:gd name="T2" fmla="*/ 296 w 598"/>
              <a:gd name="T3" fmla="*/ 169 h 674"/>
              <a:gd name="T4" fmla="*/ 212 w 598"/>
              <a:gd name="T5" fmla="*/ 169 h 674"/>
              <a:gd name="T6" fmla="*/ 127 w 598"/>
              <a:gd name="T7" fmla="*/ 84 h 674"/>
              <a:gd name="T8" fmla="*/ 212 w 598"/>
              <a:gd name="T9" fmla="*/ 0 h 674"/>
              <a:gd name="T10" fmla="*/ 296 w 598"/>
              <a:gd name="T11" fmla="*/ 0 h 674"/>
              <a:gd name="T12" fmla="*/ 381 w 598"/>
              <a:gd name="T13" fmla="*/ 84 h 674"/>
              <a:gd name="T14" fmla="*/ 421 w 598"/>
              <a:gd name="T15" fmla="*/ 84 h 674"/>
              <a:gd name="T16" fmla="*/ 423 w 598"/>
              <a:gd name="T17" fmla="*/ 103 h 674"/>
              <a:gd name="T18" fmla="*/ 317 w 598"/>
              <a:gd name="T19" fmla="*/ 209 h 674"/>
              <a:gd name="T20" fmla="*/ 191 w 598"/>
              <a:gd name="T21" fmla="*/ 209 h 674"/>
              <a:gd name="T22" fmla="*/ 85 w 598"/>
              <a:gd name="T23" fmla="*/ 103 h 674"/>
              <a:gd name="T24" fmla="*/ 87 w 598"/>
              <a:gd name="T25" fmla="*/ 84 h 674"/>
              <a:gd name="T26" fmla="*/ 0 w 598"/>
              <a:gd name="T27" fmla="*/ 188 h 674"/>
              <a:gd name="T28" fmla="*/ 0 w 598"/>
              <a:gd name="T29" fmla="*/ 569 h 674"/>
              <a:gd name="T30" fmla="*/ 106 w 598"/>
              <a:gd name="T31" fmla="*/ 674 h 674"/>
              <a:gd name="T32" fmla="*/ 387 w 598"/>
              <a:gd name="T33" fmla="*/ 674 h 674"/>
              <a:gd name="T34" fmla="*/ 272 w 598"/>
              <a:gd name="T35" fmla="*/ 500 h 674"/>
              <a:gd name="T36" fmla="*/ 461 w 598"/>
              <a:gd name="T37" fmla="*/ 311 h 674"/>
              <a:gd name="T38" fmla="*/ 508 w 598"/>
              <a:gd name="T39" fmla="*/ 317 h 674"/>
              <a:gd name="T40" fmla="*/ 508 w 598"/>
              <a:gd name="T41" fmla="*/ 188 h 674"/>
              <a:gd name="T42" fmla="*/ 421 w 598"/>
              <a:gd name="T43" fmla="*/ 84 h 674"/>
              <a:gd name="T44" fmla="*/ 238 w 598"/>
              <a:gd name="T45" fmla="*/ 422 h 674"/>
              <a:gd name="T46" fmla="*/ 238 w 598"/>
              <a:gd name="T47" fmla="*/ 422 h 674"/>
              <a:gd name="T48" fmla="*/ 106 w 598"/>
              <a:gd name="T49" fmla="*/ 422 h 674"/>
              <a:gd name="T50" fmla="*/ 85 w 598"/>
              <a:gd name="T51" fmla="*/ 401 h 674"/>
              <a:gd name="T52" fmla="*/ 106 w 598"/>
              <a:gd name="T53" fmla="*/ 380 h 674"/>
              <a:gd name="T54" fmla="*/ 238 w 598"/>
              <a:gd name="T55" fmla="*/ 380 h 674"/>
              <a:gd name="T56" fmla="*/ 259 w 598"/>
              <a:gd name="T57" fmla="*/ 401 h 674"/>
              <a:gd name="T58" fmla="*/ 238 w 598"/>
              <a:gd name="T59" fmla="*/ 422 h 674"/>
              <a:gd name="T60" fmla="*/ 280 w 598"/>
              <a:gd name="T61" fmla="*/ 338 h 674"/>
              <a:gd name="T62" fmla="*/ 280 w 598"/>
              <a:gd name="T63" fmla="*/ 338 h 674"/>
              <a:gd name="T64" fmla="*/ 106 w 598"/>
              <a:gd name="T65" fmla="*/ 338 h 674"/>
              <a:gd name="T66" fmla="*/ 85 w 598"/>
              <a:gd name="T67" fmla="*/ 317 h 674"/>
              <a:gd name="T68" fmla="*/ 106 w 598"/>
              <a:gd name="T69" fmla="*/ 296 h 674"/>
              <a:gd name="T70" fmla="*/ 280 w 598"/>
              <a:gd name="T71" fmla="*/ 296 h 674"/>
              <a:gd name="T72" fmla="*/ 302 w 598"/>
              <a:gd name="T73" fmla="*/ 317 h 674"/>
              <a:gd name="T74" fmla="*/ 280 w 598"/>
              <a:gd name="T75" fmla="*/ 338 h 674"/>
              <a:gd name="T76" fmla="*/ 496 w 598"/>
              <a:gd name="T77" fmla="*/ 369 h 674"/>
              <a:gd name="T78" fmla="*/ 463 w 598"/>
              <a:gd name="T79" fmla="*/ 365 h 674"/>
              <a:gd name="T80" fmla="*/ 328 w 598"/>
              <a:gd name="T81" fmla="*/ 500 h 674"/>
              <a:gd name="T82" fmla="*/ 434 w 598"/>
              <a:gd name="T83" fmla="*/ 632 h 674"/>
              <a:gd name="T84" fmla="*/ 463 w 598"/>
              <a:gd name="T85" fmla="*/ 635 h 674"/>
              <a:gd name="T86" fmla="*/ 598 w 598"/>
              <a:gd name="T87" fmla="*/ 500 h 674"/>
              <a:gd name="T88" fmla="*/ 496 w 598"/>
              <a:gd name="T89" fmla="*/ 369 h 674"/>
              <a:gd name="T90" fmla="*/ 539 w 598"/>
              <a:gd name="T91" fmla="*/ 481 h 674"/>
              <a:gd name="T92" fmla="*/ 539 w 598"/>
              <a:gd name="T93" fmla="*/ 481 h 674"/>
              <a:gd name="T94" fmla="*/ 496 w 598"/>
              <a:gd name="T95" fmla="*/ 523 h 674"/>
              <a:gd name="T96" fmla="*/ 463 w 598"/>
              <a:gd name="T97" fmla="*/ 557 h 674"/>
              <a:gd name="T98" fmla="*/ 425 w 598"/>
              <a:gd name="T99" fmla="*/ 557 h 674"/>
              <a:gd name="T100" fmla="*/ 386 w 598"/>
              <a:gd name="T101" fmla="*/ 519 h 674"/>
              <a:gd name="T102" fmla="*/ 386 w 598"/>
              <a:gd name="T103" fmla="*/ 481 h 674"/>
              <a:gd name="T104" fmla="*/ 425 w 598"/>
              <a:gd name="T105" fmla="*/ 481 h 674"/>
              <a:gd name="T106" fmla="*/ 444 w 598"/>
              <a:gd name="T107" fmla="*/ 500 h 674"/>
              <a:gd name="T108" fmla="*/ 496 w 598"/>
              <a:gd name="T109" fmla="*/ 447 h 674"/>
              <a:gd name="T110" fmla="*/ 501 w 598"/>
              <a:gd name="T111" fmla="*/ 443 h 674"/>
              <a:gd name="T112" fmla="*/ 539 w 598"/>
              <a:gd name="T113" fmla="*/ 443 h 674"/>
              <a:gd name="T114" fmla="*/ 539 w 598"/>
              <a:gd name="T115" fmla="*/ 481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8" h="674">
                <a:moveTo>
                  <a:pt x="381" y="84"/>
                </a:moveTo>
                <a:cubicBezTo>
                  <a:pt x="381" y="131"/>
                  <a:pt x="343" y="169"/>
                  <a:pt x="296" y="169"/>
                </a:cubicBezTo>
                <a:lnTo>
                  <a:pt x="212" y="169"/>
                </a:lnTo>
                <a:cubicBezTo>
                  <a:pt x="165" y="169"/>
                  <a:pt x="127" y="131"/>
                  <a:pt x="127" y="84"/>
                </a:cubicBezTo>
                <a:cubicBezTo>
                  <a:pt x="127" y="37"/>
                  <a:pt x="165" y="0"/>
                  <a:pt x="212" y="0"/>
                </a:cubicBezTo>
                <a:lnTo>
                  <a:pt x="296" y="0"/>
                </a:lnTo>
                <a:cubicBezTo>
                  <a:pt x="343" y="0"/>
                  <a:pt x="381" y="37"/>
                  <a:pt x="381" y="84"/>
                </a:cubicBezTo>
                <a:close/>
                <a:moveTo>
                  <a:pt x="421" y="84"/>
                </a:moveTo>
                <a:cubicBezTo>
                  <a:pt x="422" y="90"/>
                  <a:pt x="423" y="97"/>
                  <a:pt x="423" y="103"/>
                </a:cubicBezTo>
                <a:cubicBezTo>
                  <a:pt x="423" y="162"/>
                  <a:pt x="376" y="209"/>
                  <a:pt x="317" y="209"/>
                </a:cubicBezTo>
                <a:lnTo>
                  <a:pt x="191" y="209"/>
                </a:lnTo>
                <a:cubicBezTo>
                  <a:pt x="132" y="209"/>
                  <a:pt x="85" y="162"/>
                  <a:pt x="85" y="103"/>
                </a:cubicBezTo>
                <a:cubicBezTo>
                  <a:pt x="85" y="97"/>
                  <a:pt x="85" y="90"/>
                  <a:pt x="87" y="84"/>
                </a:cubicBezTo>
                <a:cubicBezTo>
                  <a:pt x="37" y="93"/>
                  <a:pt x="0" y="136"/>
                  <a:pt x="0" y="188"/>
                </a:cubicBezTo>
                <a:lnTo>
                  <a:pt x="0" y="569"/>
                </a:lnTo>
                <a:cubicBezTo>
                  <a:pt x="0" y="627"/>
                  <a:pt x="47" y="674"/>
                  <a:pt x="106" y="674"/>
                </a:cubicBezTo>
                <a:lnTo>
                  <a:pt x="387" y="674"/>
                </a:lnTo>
                <a:cubicBezTo>
                  <a:pt x="320" y="646"/>
                  <a:pt x="272" y="579"/>
                  <a:pt x="272" y="500"/>
                </a:cubicBezTo>
                <a:cubicBezTo>
                  <a:pt x="272" y="396"/>
                  <a:pt x="357" y="311"/>
                  <a:pt x="461" y="311"/>
                </a:cubicBezTo>
                <a:cubicBezTo>
                  <a:pt x="477" y="311"/>
                  <a:pt x="493" y="313"/>
                  <a:pt x="508" y="317"/>
                </a:cubicBezTo>
                <a:lnTo>
                  <a:pt x="508" y="188"/>
                </a:lnTo>
                <a:cubicBezTo>
                  <a:pt x="508" y="136"/>
                  <a:pt x="470" y="93"/>
                  <a:pt x="421" y="84"/>
                </a:cubicBezTo>
                <a:close/>
                <a:moveTo>
                  <a:pt x="238" y="422"/>
                </a:moveTo>
                <a:lnTo>
                  <a:pt x="238" y="422"/>
                </a:lnTo>
                <a:lnTo>
                  <a:pt x="106" y="422"/>
                </a:lnTo>
                <a:cubicBezTo>
                  <a:pt x="94" y="422"/>
                  <a:pt x="85" y="413"/>
                  <a:pt x="85" y="401"/>
                </a:cubicBezTo>
                <a:cubicBezTo>
                  <a:pt x="85" y="390"/>
                  <a:pt x="94" y="380"/>
                  <a:pt x="106" y="380"/>
                </a:cubicBezTo>
                <a:lnTo>
                  <a:pt x="238" y="380"/>
                </a:lnTo>
                <a:cubicBezTo>
                  <a:pt x="250" y="380"/>
                  <a:pt x="259" y="390"/>
                  <a:pt x="259" y="401"/>
                </a:cubicBezTo>
                <a:cubicBezTo>
                  <a:pt x="259" y="413"/>
                  <a:pt x="250" y="422"/>
                  <a:pt x="238" y="422"/>
                </a:cubicBezTo>
                <a:close/>
                <a:moveTo>
                  <a:pt x="280" y="338"/>
                </a:moveTo>
                <a:lnTo>
                  <a:pt x="280" y="338"/>
                </a:lnTo>
                <a:lnTo>
                  <a:pt x="106" y="338"/>
                </a:lnTo>
                <a:cubicBezTo>
                  <a:pt x="94" y="338"/>
                  <a:pt x="85" y="328"/>
                  <a:pt x="85" y="317"/>
                </a:cubicBezTo>
                <a:cubicBezTo>
                  <a:pt x="85" y="305"/>
                  <a:pt x="94" y="296"/>
                  <a:pt x="106" y="296"/>
                </a:cubicBezTo>
                <a:lnTo>
                  <a:pt x="280" y="296"/>
                </a:lnTo>
                <a:cubicBezTo>
                  <a:pt x="292" y="296"/>
                  <a:pt x="302" y="305"/>
                  <a:pt x="302" y="317"/>
                </a:cubicBezTo>
                <a:cubicBezTo>
                  <a:pt x="302" y="328"/>
                  <a:pt x="292" y="338"/>
                  <a:pt x="280" y="338"/>
                </a:cubicBezTo>
                <a:close/>
                <a:moveTo>
                  <a:pt x="496" y="369"/>
                </a:moveTo>
                <a:cubicBezTo>
                  <a:pt x="486" y="367"/>
                  <a:pt x="474" y="365"/>
                  <a:pt x="463" y="365"/>
                </a:cubicBezTo>
                <a:cubicBezTo>
                  <a:pt x="388" y="365"/>
                  <a:pt x="328" y="425"/>
                  <a:pt x="328" y="500"/>
                </a:cubicBezTo>
                <a:cubicBezTo>
                  <a:pt x="328" y="565"/>
                  <a:pt x="374" y="619"/>
                  <a:pt x="434" y="632"/>
                </a:cubicBezTo>
                <a:cubicBezTo>
                  <a:pt x="443" y="634"/>
                  <a:pt x="453" y="635"/>
                  <a:pt x="463" y="635"/>
                </a:cubicBezTo>
                <a:cubicBezTo>
                  <a:pt x="537" y="635"/>
                  <a:pt x="598" y="574"/>
                  <a:pt x="598" y="500"/>
                </a:cubicBezTo>
                <a:cubicBezTo>
                  <a:pt x="598" y="437"/>
                  <a:pt x="555" y="384"/>
                  <a:pt x="496" y="369"/>
                </a:cubicBezTo>
                <a:close/>
                <a:moveTo>
                  <a:pt x="539" y="481"/>
                </a:moveTo>
                <a:lnTo>
                  <a:pt x="539" y="481"/>
                </a:lnTo>
                <a:lnTo>
                  <a:pt x="496" y="523"/>
                </a:lnTo>
                <a:lnTo>
                  <a:pt x="463" y="557"/>
                </a:lnTo>
                <a:cubicBezTo>
                  <a:pt x="452" y="568"/>
                  <a:pt x="435" y="568"/>
                  <a:pt x="425" y="557"/>
                </a:cubicBezTo>
                <a:lnTo>
                  <a:pt x="386" y="519"/>
                </a:lnTo>
                <a:cubicBezTo>
                  <a:pt x="376" y="508"/>
                  <a:pt x="376" y="491"/>
                  <a:pt x="386" y="481"/>
                </a:cubicBezTo>
                <a:cubicBezTo>
                  <a:pt x="397" y="470"/>
                  <a:pt x="414" y="470"/>
                  <a:pt x="425" y="481"/>
                </a:cubicBezTo>
                <a:lnTo>
                  <a:pt x="444" y="500"/>
                </a:lnTo>
                <a:lnTo>
                  <a:pt x="496" y="447"/>
                </a:lnTo>
                <a:lnTo>
                  <a:pt x="501" y="443"/>
                </a:lnTo>
                <a:cubicBezTo>
                  <a:pt x="511" y="432"/>
                  <a:pt x="528" y="432"/>
                  <a:pt x="539" y="443"/>
                </a:cubicBezTo>
                <a:cubicBezTo>
                  <a:pt x="549" y="453"/>
                  <a:pt x="549" y="470"/>
                  <a:pt x="539" y="48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 descr="16f9fb7cab76a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918460"/>
            <a:ext cx="12192635" cy="33248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30998" y="2216862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实践促成长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646640" y="2216862"/>
            <a:ext cx="22148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学习求突破</a:t>
            </a:r>
          </a:p>
        </p:txBody>
      </p:sp>
      <p:sp>
        <p:nvSpPr>
          <p:cNvPr id="10" name="矩形 9"/>
          <p:cNvSpPr/>
          <p:nvPr/>
        </p:nvSpPr>
        <p:spPr>
          <a:xfrm>
            <a:off x="149698" y="3325249"/>
            <a:ext cx="397764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七年的技术工作经历，让我成长、进步，公司的企业文化培育体系给我带来强烈的归属感。</a:t>
            </a:r>
          </a:p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分公司首届节能板报征集比赛一等奖</a:t>
            </a:r>
          </a:p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汉东省分公司十周年征文比赛三等奖。</a:t>
            </a:r>
          </a:p>
        </p:txBody>
      </p:sp>
      <p:sp>
        <p:nvSpPr>
          <p:cNvPr id="11" name="矩形 10"/>
          <p:cNvSpPr/>
          <p:nvPr/>
        </p:nvSpPr>
        <p:spPr>
          <a:xfrm>
            <a:off x="8012227" y="3233466"/>
            <a:ext cx="3953550" cy="150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2013年考入武汉大学计算机工程学院攻读硕士学位。</a:t>
            </a:r>
          </a:p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en-US" altLang="zh-CN" sz="16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2014</a:t>
            </a:r>
            <a:r>
              <a:rPr lang="zh-CN" altLang="en-US" sz="16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年参加全国某某培训，顺利通过</a:t>
            </a:r>
            <a:r>
              <a:rPr lang="en-US" altLang="zh-CN" sz="16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PMP</a:t>
            </a:r>
            <a:r>
              <a:rPr lang="zh-CN" altLang="en-US" sz="16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设计师二级认证。</a:t>
            </a:r>
          </a:p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工作之余努力学习专业知识，渴望能更好得为公司服务，回报公司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805045" y="3975735"/>
            <a:ext cx="7797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华文彩云" panose="02010800040101010101" charset="-122"/>
                <a:ea typeface="华文彩云" panose="02010800040101010101" charset="-122"/>
              </a:rPr>
              <a:t>1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568440" y="3989705"/>
            <a:ext cx="7797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>
                <a:solidFill>
                  <a:schemeClr val="bg1"/>
                </a:solidFill>
                <a:latin typeface="华文彩云" panose="02010800040101010101" charset="-122"/>
                <a:ea typeface="华文彩云" panose="02010800040101010101" charset="-122"/>
              </a:rPr>
              <a:t>2</a:t>
            </a: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9050" y="6502400"/>
            <a:ext cx="962025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9951773" y="6190962"/>
            <a:ext cx="2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  <a:sym typeface="+mn-ea"/>
              </a:rPr>
              <a:t>achievement</a:t>
            </a: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六边形 5"/>
          <p:cNvSpPr/>
          <p:nvPr/>
        </p:nvSpPr>
        <p:spPr>
          <a:xfrm>
            <a:off x="3510280" y="1656715"/>
            <a:ext cx="4991735" cy="4517390"/>
          </a:xfrm>
          <a:prstGeom prst="hexag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未1-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2650" y="1333500"/>
            <a:ext cx="5370830" cy="499427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1862" y="355600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0237" y="509270"/>
            <a:ext cx="15544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有能力</a:t>
            </a:r>
          </a:p>
        </p:txBody>
      </p:sp>
      <p:sp>
        <p:nvSpPr>
          <p:cNvPr id="40" name="Freeform 16"/>
          <p:cNvSpPr>
            <a:spLocks noEditPoints="1"/>
          </p:cNvSpPr>
          <p:nvPr/>
        </p:nvSpPr>
        <p:spPr bwMode="auto">
          <a:xfrm>
            <a:off x="549032" y="570865"/>
            <a:ext cx="439420" cy="454025"/>
          </a:xfrm>
          <a:custGeom>
            <a:avLst/>
            <a:gdLst>
              <a:gd name="T0" fmla="*/ 381 w 598"/>
              <a:gd name="T1" fmla="*/ 84 h 674"/>
              <a:gd name="T2" fmla="*/ 296 w 598"/>
              <a:gd name="T3" fmla="*/ 169 h 674"/>
              <a:gd name="T4" fmla="*/ 212 w 598"/>
              <a:gd name="T5" fmla="*/ 169 h 674"/>
              <a:gd name="T6" fmla="*/ 127 w 598"/>
              <a:gd name="T7" fmla="*/ 84 h 674"/>
              <a:gd name="T8" fmla="*/ 212 w 598"/>
              <a:gd name="T9" fmla="*/ 0 h 674"/>
              <a:gd name="T10" fmla="*/ 296 w 598"/>
              <a:gd name="T11" fmla="*/ 0 h 674"/>
              <a:gd name="T12" fmla="*/ 381 w 598"/>
              <a:gd name="T13" fmla="*/ 84 h 674"/>
              <a:gd name="T14" fmla="*/ 421 w 598"/>
              <a:gd name="T15" fmla="*/ 84 h 674"/>
              <a:gd name="T16" fmla="*/ 423 w 598"/>
              <a:gd name="T17" fmla="*/ 103 h 674"/>
              <a:gd name="T18" fmla="*/ 317 w 598"/>
              <a:gd name="T19" fmla="*/ 209 h 674"/>
              <a:gd name="T20" fmla="*/ 191 w 598"/>
              <a:gd name="T21" fmla="*/ 209 h 674"/>
              <a:gd name="T22" fmla="*/ 85 w 598"/>
              <a:gd name="T23" fmla="*/ 103 h 674"/>
              <a:gd name="T24" fmla="*/ 87 w 598"/>
              <a:gd name="T25" fmla="*/ 84 h 674"/>
              <a:gd name="T26" fmla="*/ 0 w 598"/>
              <a:gd name="T27" fmla="*/ 188 h 674"/>
              <a:gd name="T28" fmla="*/ 0 w 598"/>
              <a:gd name="T29" fmla="*/ 569 h 674"/>
              <a:gd name="T30" fmla="*/ 106 w 598"/>
              <a:gd name="T31" fmla="*/ 674 h 674"/>
              <a:gd name="T32" fmla="*/ 387 w 598"/>
              <a:gd name="T33" fmla="*/ 674 h 674"/>
              <a:gd name="T34" fmla="*/ 272 w 598"/>
              <a:gd name="T35" fmla="*/ 500 h 674"/>
              <a:gd name="T36" fmla="*/ 461 w 598"/>
              <a:gd name="T37" fmla="*/ 311 h 674"/>
              <a:gd name="T38" fmla="*/ 508 w 598"/>
              <a:gd name="T39" fmla="*/ 317 h 674"/>
              <a:gd name="T40" fmla="*/ 508 w 598"/>
              <a:gd name="T41" fmla="*/ 188 h 674"/>
              <a:gd name="T42" fmla="*/ 421 w 598"/>
              <a:gd name="T43" fmla="*/ 84 h 674"/>
              <a:gd name="T44" fmla="*/ 238 w 598"/>
              <a:gd name="T45" fmla="*/ 422 h 674"/>
              <a:gd name="T46" fmla="*/ 238 w 598"/>
              <a:gd name="T47" fmla="*/ 422 h 674"/>
              <a:gd name="T48" fmla="*/ 106 w 598"/>
              <a:gd name="T49" fmla="*/ 422 h 674"/>
              <a:gd name="T50" fmla="*/ 85 w 598"/>
              <a:gd name="T51" fmla="*/ 401 h 674"/>
              <a:gd name="T52" fmla="*/ 106 w 598"/>
              <a:gd name="T53" fmla="*/ 380 h 674"/>
              <a:gd name="T54" fmla="*/ 238 w 598"/>
              <a:gd name="T55" fmla="*/ 380 h 674"/>
              <a:gd name="T56" fmla="*/ 259 w 598"/>
              <a:gd name="T57" fmla="*/ 401 h 674"/>
              <a:gd name="T58" fmla="*/ 238 w 598"/>
              <a:gd name="T59" fmla="*/ 422 h 674"/>
              <a:gd name="T60" fmla="*/ 280 w 598"/>
              <a:gd name="T61" fmla="*/ 338 h 674"/>
              <a:gd name="T62" fmla="*/ 280 w 598"/>
              <a:gd name="T63" fmla="*/ 338 h 674"/>
              <a:gd name="T64" fmla="*/ 106 w 598"/>
              <a:gd name="T65" fmla="*/ 338 h 674"/>
              <a:gd name="T66" fmla="*/ 85 w 598"/>
              <a:gd name="T67" fmla="*/ 317 h 674"/>
              <a:gd name="T68" fmla="*/ 106 w 598"/>
              <a:gd name="T69" fmla="*/ 296 h 674"/>
              <a:gd name="T70" fmla="*/ 280 w 598"/>
              <a:gd name="T71" fmla="*/ 296 h 674"/>
              <a:gd name="T72" fmla="*/ 302 w 598"/>
              <a:gd name="T73" fmla="*/ 317 h 674"/>
              <a:gd name="T74" fmla="*/ 280 w 598"/>
              <a:gd name="T75" fmla="*/ 338 h 674"/>
              <a:gd name="T76" fmla="*/ 496 w 598"/>
              <a:gd name="T77" fmla="*/ 369 h 674"/>
              <a:gd name="T78" fmla="*/ 463 w 598"/>
              <a:gd name="T79" fmla="*/ 365 h 674"/>
              <a:gd name="T80" fmla="*/ 328 w 598"/>
              <a:gd name="T81" fmla="*/ 500 h 674"/>
              <a:gd name="T82" fmla="*/ 434 w 598"/>
              <a:gd name="T83" fmla="*/ 632 h 674"/>
              <a:gd name="T84" fmla="*/ 463 w 598"/>
              <a:gd name="T85" fmla="*/ 635 h 674"/>
              <a:gd name="T86" fmla="*/ 598 w 598"/>
              <a:gd name="T87" fmla="*/ 500 h 674"/>
              <a:gd name="T88" fmla="*/ 496 w 598"/>
              <a:gd name="T89" fmla="*/ 369 h 674"/>
              <a:gd name="T90" fmla="*/ 539 w 598"/>
              <a:gd name="T91" fmla="*/ 481 h 674"/>
              <a:gd name="T92" fmla="*/ 539 w 598"/>
              <a:gd name="T93" fmla="*/ 481 h 674"/>
              <a:gd name="T94" fmla="*/ 496 w 598"/>
              <a:gd name="T95" fmla="*/ 523 h 674"/>
              <a:gd name="T96" fmla="*/ 463 w 598"/>
              <a:gd name="T97" fmla="*/ 557 h 674"/>
              <a:gd name="T98" fmla="*/ 425 w 598"/>
              <a:gd name="T99" fmla="*/ 557 h 674"/>
              <a:gd name="T100" fmla="*/ 386 w 598"/>
              <a:gd name="T101" fmla="*/ 519 h 674"/>
              <a:gd name="T102" fmla="*/ 386 w 598"/>
              <a:gd name="T103" fmla="*/ 481 h 674"/>
              <a:gd name="T104" fmla="*/ 425 w 598"/>
              <a:gd name="T105" fmla="*/ 481 h 674"/>
              <a:gd name="T106" fmla="*/ 444 w 598"/>
              <a:gd name="T107" fmla="*/ 500 h 674"/>
              <a:gd name="T108" fmla="*/ 496 w 598"/>
              <a:gd name="T109" fmla="*/ 447 h 674"/>
              <a:gd name="T110" fmla="*/ 501 w 598"/>
              <a:gd name="T111" fmla="*/ 443 h 674"/>
              <a:gd name="T112" fmla="*/ 539 w 598"/>
              <a:gd name="T113" fmla="*/ 443 h 674"/>
              <a:gd name="T114" fmla="*/ 539 w 598"/>
              <a:gd name="T115" fmla="*/ 481 h 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8" h="674">
                <a:moveTo>
                  <a:pt x="381" y="84"/>
                </a:moveTo>
                <a:cubicBezTo>
                  <a:pt x="381" y="131"/>
                  <a:pt x="343" y="169"/>
                  <a:pt x="296" y="169"/>
                </a:cubicBezTo>
                <a:lnTo>
                  <a:pt x="212" y="169"/>
                </a:lnTo>
                <a:cubicBezTo>
                  <a:pt x="165" y="169"/>
                  <a:pt x="127" y="131"/>
                  <a:pt x="127" y="84"/>
                </a:cubicBezTo>
                <a:cubicBezTo>
                  <a:pt x="127" y="37"/>
                  <a:pt x="165" y="0"/>
                  <a:pt x="212" y="0"/>
                </a:cubicBezTo>
                <a:lnTo>
                  <a:pt x="296" y="0"/>
                </a:lnTo>
                <a:cubicBezTo>
                  <a:pt x="343" y="0"/>
                  <a:pt x="381" y="37"/>
                  <a:pt x="381" y="84"/>
                </a:cubicBezTo>
                <a:close/>
                <a:moveTo>
                  <a:pt x="421" y="84"/>
                </a:moveTo>
                <a:cubicBezTo>
                  <a:pt x="422" y="90"/>
                  <a:pt x="423" y="97"/>
                  <a:pt x="423" y="103"/>
                </a:cubicBezTo>
                <a:cubicBezTo>
                  <a:pt x="423" y="162"/>
                  <a:pt x="376" y="209"/>
                  <a:pt x="317" y="209"/>
                </a:cubicBezTo>
                <a:lnTo>
                  <a:pt x="191" y="209"/>
                </a:lnTo>
                <a:cubicBezTo>
                  <a:pt x="132" y="209"/>
                  <a:pt x="85" y="162"/>
                  <a:pt x="85" y="103"/>
                </a:cubicBezTo>
                <a:cubicBezTo>
                  <a:pt x="85" y="97"/>
                  <a:pt x="85" y="90"/>
                  <a:pt x="87" y="84"/>
                </a:cubicBezTo>
                <a:cubicBezTo>
                  <a:pt x="37" y="93"/>
                  <a:pt x="0" y="136"/>
                  <a:pt x="0" y="188"/>
                </a:cubicBezTo>
                <a:lnTo>
                  <a:pt x="0" y="569"/>
                </a:lnTo>
                <a:cubicBezTo>
                  <a:pt x="0" y="627"/>
                  <a:pt x="47" y="674"/>
                  <a:pt x="106" y="674"/>
                </a:cubicBezTo>
                <a:lnTo>
                  <a:pt x="387" y="674"/>
                </a:lnTo>
                <a:cubicBezTo>
                  <a:pt x="320" y="646"/>
                  <a:pt x="272" y="579"/>
                  <a:pt x="272" y="500"/>
                </a:cubicBezTo>
                <a:cubicBezTo>
                  <a:pt x="272" y="396"/>
                  <a:pt x="357" y="311"/>
                  <a:pt x="461" y="311"/>
                </a:cubicBezTo>
                <a:cubicBezTo>
                  <a:pt x="477" y="311"/>
                  <a:pt x="493" y="313"/>
                  <a:pt x="508" y="317"/>
                </a:cubicBezTo>
                <a:lnTo>
                  <a:pt x="508" y="188"/>
                </a:lnTo>
                <a:cubicBezTo>
                  <a:pt x="508" y="136"/>
                  <a:pt x="470" y="93"/>
                  <a:pt x="421" y="84"/>
                </a:cubicBezTo>
                <a:close/>
                <a:moveTo>
                  <a:pt x="238" y="422"/>
                </a:moveTo>
                <a:lnTo>
                  <a:pt x="238" y="422"/>
                </a:lnTo>
                <a:lnTo>
                  <a:pt x="106" y="422"/>
                </a:lnTo>
                <a:cubicBezTo>
                  <a:pt x="94" y="422"/>
                  <a:pt x="85" y="413"/>
                  <a:pt x="85" y="401"/>
                </a:cubicBezTo>
                <a:cubicBezTo>
                  <a:pt x="85" y="390"/>
                  <a:pt x="94" y="380"/>
                  <a:pt x="106" y="380"/>
                </a:cubicBezTo>
                <a:lnTo>
                  <a:pt x="238" y="380"/>
                </a:lnTo>
                <a:cubicBezTo>
                  <a:pt x="250" y="380"/>
                  <a:pt x="259" y="390"/>
                  <a:pt x="259" y="401"/>
                </a:cubicBezTo>
                <a:cubicBezTo>
                  <a:pt x="259" y="413"/>
                  <a:pt x="250" y="422"/>
                  <a:pt x="238" y="422"/>
                </a:cubicBezTo>
                <a:close/>
                <a:moveTo>
                  <a:pt x="280" y="338"/>
                </a:moveTo>
                <a:lnTo>
                  <a:pt x="280" y="338"/>
                </a:lnTo>
                <a:lnTo>
                  <a:pt x="106" y="338"/>
                </a:lnTo>
                <a:cubicBezTo>
                  <a:pt x="94" y="338"/>
                  <a:pt x="85" y="328"/>
                  <a:pt x="85" y="317"/>
                </a:cubicBezTo>
                <a:cubicBezTo>
                  <a:pt x="85" y="305"/>
                  <a:pt x="94" y="296"/>
                  <a:pt x="106" y="296"/>
                </a:cubicBezTo>
                <a:lnTo>
                  <a:pt x="280" y="296"/>
                </a:lnTo>
                <a:cubicBezTo>
                  <a:pt x="292" y="296"/>
                  <a:pt x="302" y="305"/>
                  <a:pt x="302" y="317"/>
                </a:cubicBezTo>
                <a:cubicBezTo>
                  <a:pt x="302" y="328"/>
                  <a:pt x="292" y="338"/>
                  <a:pt x="280" y="338"/>
                </a:cubicBezTo>
                <a:close/>
                <a:moveTo>
                  <a:pt x="496" y="369"/>
                </a:moveTo>
                <a:cubicBezTo>
                  <a:pt x="486" y="367"/>
                  <a:pt x="474" y="365"/>
                  <a:pt x="463" y="365"/>
                </a:cubicBezTo>
                <a:cubicBezTo>
                  <a:pt x="388" y="365"/>
                  <a:pt x="328" y="425"/>
                  <a:pt x="328" y="500"/>
                </a:cubicBezTo>
                <a:cubicBezTo>
                  <a:pt x="328" y="565"/>
                  <a:pt x="374" y="619"/>
                  <a:pt x="434" y="632"/>
                </a:cubicBezTo>
                <a:cubicBezTo>
                  <a:pt x="443" y="634"/>
                  <a:pt x="453" y="635"/>
                  <a:pt x="463" y="635"/>
                </a:cubicBezTo>
                <a:cubicBezTo>
                  <a:pt x="537" y="635"/>
                  <a:pt x="598" y="574"/>
                  <a:pt x="598" y="500"/>
                </a:cubicBezTo>
                <a:cubicBezTo>
                  <a:pt x="598" y="437"/>
                  <a:pt x="555" y="384"/>
                  <a:pt x="496" y="369"/>
                </a:cubicBezTo>
                <a:close/>
                <a:moveTo>
                  <a:pt x="539" y="481"/>
                </a:moveTo>
                <a:lnTo>
                  <a:pt x="539" y="481"/>
                </a:lnTo>
                <a:lnTo>
                  <a:pt x="496" y="523"/>
                </a:lnTo>
                <a:lnTo>
                  <a:pt x="463" y="557"/>
                </a:lnTo>
                <a:cubicBezTo>
                  <a:pt x="452" y="568"/>
                  <a:pt x="435" y="568"/>
                  <a:pt x="425" y="557"/>
                </a:cubicBezTo>
                <a:lnTo>
                  <a:pt x="386" y="519"/>
                </a:lnTo>
                <a:cubicBezTo>
                  <a:pt x="376" y="508"/>
                  <a:pt x="376" y="491"/>
                  <a:pt x="386" y="481"/>
                </a:cubicBezTo>
                <a:cubicBezTo>
                  <a:pt x="397" y="470"/>
                  <a:pt x="414" y="470"/>
                  <a:pt x="425" y="481"/>
                </a:cubicBezTo>
                <a:lnTo>
                  <a:pt x="444" y="500"/>
                </a:lnTo>
                <a:lnTo>
                  <a:pt x="496" y="447"/>
                </a:lnTo>
                <a:lnTo>
                  <a:pt x="501" y="443"/>
                </a:lnTo>
                <a:cubicBezTo>
                  <a:pt x="511" y="432"/>
                  <a:pt x="528" y="432"/>
                  <a:pt x="539" y="443"/>
                </a:cubicBezTo>
                <a:cubicBezTo>
                  <a:pt x="549" y="453"/>
                  <a:pt x="549" y="470"/>
                  <a:pt x="539" y="48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TextBox 22"/>
          <p:cNvSpPr txBox="1"/>
          <p:nvPr/>
        </p:nvSpPr>
        <p:spPr>
          <a:xfrm>
            <a:off x="4919345" y="3381375"/>
            <a:ext cx="21304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+mn-lt"/>
                <a:ea typeface="+mn-ea"/>
                <a:cs typeface="+mn-ea"/>
              </a:defRPr>
            </a:lvl1pPr>
          </a:lstStyle>
          <a:p>
            <a:pPr latinLnBrk="1"/>
            <a:endParaRPr kumimoji="1" lang="zh-CN" altLang="en-US" b="1">
              <a:solidFill>
                <a:schemeClr val="tx1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  <a:p>
            <a:pPr latinLnBrk="1"/>
            <a:r>
              <a:rPr kumimoji="1" lang="zh-CN" altLang="en-US" b="1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“四个能力”</a:t>
            </a:r>
            <a:endParaRPr kumimoji="1" lang="zh-CN" altLang="en-US" b="1" dirty="0">
              <a:solidFill>
                <a:schemeClr val="tx1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6457315" y="4671060"/>
            <a:ext cx="1863090" cy="349250"/>
          </a:xfrm>
          <a:prstGeom prst="rect">
            <a:avLst/>
          </a:prstGeom>
          <a:noFill/>
          <a:ln w="9525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  <a:cs typeface="+mn-ea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计划管理</a:t>
            </a:r>
          </a:p>
        </p:txBody>
      </p:sp>
      <p:sp>
        <p:nvSpPr>
          <p:cNvPr id="122" name="文本框 121"/>
          <p:cNvSpPr txBox="1"/>
          <p:nvPr/>
        </p:nvSpPr>
        <p:spPr>
          <a:xfrm>
            <a:off x="4250690" y="4699000"/>
            <a:ext cx="1863090" cy="349250"/>
          </a:xfrm>
          <a:prstGeom prst="rect">
            <a:avLst/>
          </a:prstGeom>
          <a:noFill/>
          <a:ln w="9525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  <a:cs typeface="+mn-ea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系统思考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4222750" y="2732405"/>
            <a:ext cx="1863090" cy="349250"/>
          </a:xfrm>
          <a:prstGeom prst="rect">
            <a:avLst/>
          </a:prstGeom>
          <a:noFill/>
          <a:ln w="9525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  <a:cs typeface="+mn-ea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矛盾适应</a:t>
            </a:r>
          </a:p>
        </p:txBody>
      </p:sp>
      <p:sp>
        <p:nvSpPr>
          <p:cNvPr id="132" name="文本框 131"/>
          <p:cNvSpPr txBox="1"/>
          <p:nvPr/>
        </p:nvSpPr>
        <p:spPr>
          <a:xfrm>
            <a:off x="6457315" y="2732405"/>
            <a:ext cx="1863090" cy="349250"/>
          </a:xfrm>
          <a:prstGeom prst="rect">
            <a:avLst/>
          </a:prstGeom>
          <a:noFill/>
          <a:ln w="9525" cap="flat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  <a:cs typeface="+mn-ea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执行到位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7967980" y="5048250"/>
            <a:ext cx="39090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algn="just"/>
            <a:r>
              <a:rPr lang="zh-CN" altLang="en-US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工作效率首先来自于出色的计划管理能力，计划阶段就是成功的真正关键阶段。</a:t>
            </a:r>
            <a:endParaRPr lang="zh-CN" altLang="en-US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185420" y="4897120"/>
            <a:ext cx="39103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algn="just"/>
            <a:r>
              <a:rPr lang="zh-CN" altLang="en-US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面对问题要善于从整体上进行考虑，要有大局观，而不仅仅就事论事。</a:t>
            </a:r>
            <a:endParaRPr lang="zh-CN" altLang="en-US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185420" y="2251710"/>
            <a:ext cx="385381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algn="just"/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善于适应矛盾，避免绝对化地看问题，不固守成功经验，追求解决问题方案的开放性，不钻牛角尖。</a:t>
            </a:r>
          </a:p>
        </p:txBody>
      </p:sp>
      <p:sp>
        <p:nvSpPr>
          <p:cNvPr id="129" name="文本框 128"/>
          <p:cNvSpPr txBox="1"/>
          <p:nvPr/>
        </p:nvSpPr>
        <p:spPr>
          <a:xfrm>
            <a:off x="7966710" y="2251710"/>
            <a:ext cx="39103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algn="just"/>
            <a:r>
              <a:rPr lang="zh-CN" altLang="en-US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如果不能说到做到，做到不能做到位，一切问题仍然会是问题，甚至成为更加严重的问题。</a:t>
            </a:r>
            <a:endParaRPr lang="zh-CN" altLang="en-US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14:prism isContent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19" grpId="0"/>
      <p:bldP spid="124" grpId="0"/>
      <p:bldP spid="1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63515" y="767715"/>
            <a:ext cx="1664970" cy="190373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644390" y="2953385"/>
            <a:ext cx="39300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目标规划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3963035" y="4136390"/>
            <a:ext cx="113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060123" y="4122073"/>
            <a:ext cx="113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59255" y="5249545"/>
            <a:ext cx="523875" cy="523875"/>
          </a:xfrm>
          <a:prstGeom prst="rect">
            <a:avLst/>
          </a:prstGeom>
        </p:spPr>
      </p:pic>
      <p:pic>
        <p:nvPicPr>
          <p:cNvPr id="20" name="图片 19" descr="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08425" y="5249545"/>
            <a:ext cx="523875" cy="523875"/>
          </a:xfrm>
          <a:prstGeom prst="rect">
            <a:avLst/>
          </a:prstGeom>
        </p:spPr>
      </p:pic>
      <p:pic>
        <p:nvPicPr>
          <p:cNvPr id="21" name="图片 20" descr="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9690" y="5205095"/>
            <a:ext cx="523875" cy="523875"/>
          </a:xfrm>
          <a:prstGeom prst="rect">
            <a:avLst/>
          </a:prstGeom>
        </p:spPr>
      </p:pic>
      <p:pic>
        <p:nvPicPr>
          <p:cNvPr id="22" name="图片 21" descr="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8860" y="5205095"/>
            <a:ext cx="523875" cy="523875"/>
          </a:xfrm>
          <a:prstGeom prst="rect">
            <a:avLst/>
          </a:prstGeom>
        </p:spPr>
      </p:pic>
      <p:sp>
        <p:nvSpPr>
          <p:cNvPr id="229" name=" 229"/>
          <p:cNvSpPr/>
          <p:nvPr/>
        </p:nvSpPr>
        <p:spPr>
          <a:xfrm>
            <a:off x="1868805" y="542036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 229"/>
          <p:cNvSpPr/>
          <p:nvPr/>
        </p:nvSpPr>
        <p:spPr>
          <a:xfrm>
            <a:off x="4117975" y="5420995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 229"/>
          <p:cNvSpPr/>
          <p:nvPr/>
        </p:nvSpPr>
        <p:spPr>
          <a:xfrm>
            <a:off x="6619240" y="537591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 229"/>
          <p:cNvSpPr/>
          <p:nvPr/>
        </p:nvSpPr>
        <p:spPr>
          <a:xfrm>
            <a:off x="8868410" y="5375910"/>
            <a:ext cx="104775" cy="181610"/>
          </a:xfrm>
          <a:custGeom>
            <a:avLst/>
            <a:gdLst>
              <a:gd name="connsiteX0" fmla="*/ 1491342 w 1491342"/>
              <a:gd name="connsiteY0" fmla="*/ 0 h 2231572"/>
              <a:gd name="connsiteX1" fmla="*/ 32657 w 1491342"/>
              <a:gd name="connsiteY1" fmla="*/ 1143000 h 2231572"/>
              <a:gd name="connsiteX2" fmla="*/ 685800 w 1491342"/>
              <a:gd name="connsiteY2" fmla="*/ 1284515 h 2231572"/>
              <a:gd name="connsiteX3" fmla="*/ 0 w 1491342"/>
              <a:gd name="connsiteY3" fmla="*/ 2231572 h 2231572"/>
              <a:gd name="connsiteX4" fmla="*/ 1404257 w 1491342"/>
              <a:gd name="connsiteY4" fmla="*/ 1143000 h 2231572"/>
              <a:gd name="connsiteX5" fmla="*/ 794657 w 1491342"/>
              <a:gd name="connsiteY5" fmla="*/ 990600 h 2231572"/>
              <a:gd name="connsiteX6" fmla="*/ 1491342 w 1491342"/>
              <a:gd name="connsiteY6" fmla="*/ 0 h 223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" name="TextBox 65"/>
          <p:cNvSpPr txBox="1"/>
          <p:nvPr/>
        </p:nvSpPr>
        <p:spPr>
          <a:xfrm>
            <a:off x="2286635" y="5357495"/>
            <a:ext cx="15182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工作总基调</a:t>
            </a:r>
          </a:p>
        </p:txBody>
      </p:sp>
      <p:sp>
        <p:nvSpPr>
          <p:cNvPr id="55" name="TextBox 66"/>
          <p:cNvSpPr txBox="1"/>
          <p:nvPr/>
        </p:nvSpPr>
        <p:spPr>
          <a:xfrm>
            <a:off x="4619776" y="5355976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安全管理</a:t>
            </a:r>
          </a:p>
        </p:txBody>
      </p:sp>
      <p:sp>
        <p:nvSpPr>
          <p:cNvPr id="58" name="TextBox 15"/>
          <p:cNvSpPr txBox="1"/>
          <p:nvPr/>
        </p:nvSpPr>
        <p:spPr>
          <a:xfrm>
            <a:off x="7048058" y="5355976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生产管理</a:t>
            </a:r>
          </a:p>
        </p:txBody>
      </p:sp>
      <p:sp>
        <p:nvSpPr>
          <p:cNvPr id="60" name="TextBox 15"/>
          <p:cNvSpPr txBox="1"/>
          <p:nvPr/>
        </p:nvSpPr>
        <p:spPr>
          <a:xfrm>
            <a:off x="9319226" y="5325783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队伍建设</a:t>
            </a:r>
          </a:p>
        </p:txBody>
      </p:sp>
      <p:sp>
        <p:nvSpPr>
          <p:cNvPr id="42" name="Freeform 17"/>
          <p:cNvSpPr>
            <a:spLocks noEditPoints="1"/>
          </p:cNvSpPr>
          <p:nvPr/>
        </p:nvSpPr>
        <p:spPr bwMode="auto">
          <a:xfrm>
            <a:off x="5648754" y="1223897"/>
            <a:ext cx="939604" cy="1007822"/>
          </a:xfrm>
          <a:custGeom>
            <a:avLst/>
            <a:gdLst>
              <a:gd name="T0" fmla="*/ 192 w 639"/>
              <a:gd name="T1" fmla="*/ 105 h 682"/>
              <a:gd name="T2" fmla="*/ 418 w 639"/>
              <a:gd name="T3" fmla="*/ 76 h 682"/>
              <a:gd name="T4" fmla="*/ 337 w 639"/>
              <a:gd name="T5" fmla="*/ 47 h 682"/>
              <a:gd name="T6" fmla="*/ 244 w 639"/>
              <a:gd name="T7" fmla="*/ 47 h 682"/>
              <a:gd name="T8" fmla="*/ 163 w 639"/>
              <a:gd name="T9" fmla="*/ 76 h 682"/>
              <a:gd name="T10" fmla="*/ 526 w 639"/>
              <a:gd name="T11" fmla="*/ 591 h 682"/>
              <a:gd name="T12" fmla="*/ 534 w 639"/>
              <a:gd name="T13" fmla="*/ 570 h 682"/>
              <a:gd name="T14" fmla="*/ 498 w 639"/>
              <a:gd name="T15" fmla="*/ 443 h 682"/>
              <a:gd name="T16" fmla="*/ 474 w 639"/>
              <a:gd name="T17" fmla="*/ 443 h 682"/>
              <a:gd name="T18" fmla="*/ 474 w 639"/>
              <a:gd name="T19" fmla="*/ 541 h 682"/>
              <a:gd name="T20" fmla="*/ 475 w 639"/>
              <a:gd name="T21" fmla="*/ 543 h 682"/>
              <a:gd name="T22" fmla="*/ 476 w 639"/>
              <a:gd name="T23" fmla="*/ 545 h 682"/>
              <a:gd name="T24" fmla="*/ 477 w 639"/>
              <a:gd name="T25" fmla="*/ 547 h 682"/>
              <a:gd name="T26" fmla="*/ 609 w 639"/>
              <a:gd name="T27" fmla="*/ 450 h 682"/>
              <a:gd name="T28" fmla="*/ 486 w 639"/>
              <a:gd name="T29" fmla="*/ 385 h 682"/>
              <a:gd name="T30" fmla="*/ 458 w 639"/>
              <a:gd name="T31" fmla="*/ 679 h 682"/>
              <a:gd name="T32" fmla="*/ 632 w 639"/>
              <a:gd name="T33" fmla="*/ 562 h 682"/>
              <a:gd name="T34" fmla="*/ 609 w 639"/>
              <a:gd name="T35" fmla="*/ 557 h 682"/>
              <a:gd name="T36" fmla="*/ 486 w 639"/>
              <a:gd name="T37" fmla="*/ 659 h 682"/>
              <a:gd name="T38" fmla="*/ 363 w 639"/>
              <a:gd name="T39" fmla="*/ 510 h 682"/>
              <a:gd name="T40" fmla="*/ 509 w 639"/>
              <a:gd name="T41" fmla="*/ 411 h 682"/>
              <a:gd name="T42" fmla="*/ 609 w 639"/>
              <a:gd name="T43" fmla="*/ 557 h 682"/>
              <a:gd name="T44" fmla="*/ 214 w 639"/>
              <a:gd name="T45" fmla="*/ 556 h 682"/>
              <a:gd name="T46" fmla="*/ 365 w 639"/>
              <a:gd name="T47" fmla="*/ 406 h 682"/>
              <a:gd name="T48" fmla="*/ 397 w 639"/>
              <a:gd name="T49" fmla="*/ 382 h 682"/>
              <a:gd name="T50" fmla="*/ 552 w 639"/>
              <a:gd name="T51" fmla="*/ 231 h 682"/>
              <a:gd name="T52" fmla="*/ 558 w 639"/>
              <a:gd name="T53" fmla="*/ 374 h 682"/>
              <a:gd name="T54" fmla="*/ 582 w 639"/>
              <a:gd name="T55" fmla="*/ 382 h 682"/>
              <a:gd name="T56" fmla="*/ 582 w 639"/>
              <a:gd name="T57" fmla="*/ 157 h 682"/>
              <a:gd name="T58" fmla="*/ 30 w 639"/>
              <a:gd name="T59" fmla="*/ 127 h 682"/>
              <a:gd name="T60" fmla="*/ 0 w 639"/>
              <a:gd name="T61" fmla="*/ 238 h 682"/>
              <a:gd name="T62" fmla="*/ 0 w 639"/>
              <a:gd name="T63" fmla="*/ 406 h 682"/>
              <a:gd name="T64" fmla="*/ 0 w 639"/>
              <a:gd name="T65" fmla="*/ 567 h 682"/>
              <a:gd name="T66" fmla="*/ 322 w 639"/>
              <a:gd name="T67" fmla="*/ 598 h 682"/>
              <a:gd name="T68" fmla="*/ 24 w 639"/>
              <a:gd name="T69" fmla="*/ 238 h 682"/>
              <a:gd name="T70" fmla="*/ 30 w 639"/>
              <a:gd name="T71" fmla="*/ 231 h 682"/>
              <a:gd name="T72" fmla="*/ 190 w 639"/>
              <a:gd name="T73" fmla="*/ 382 h 682"/>
              <a:gd name="T74" fmla="*/ 24 w 639"/>
              <a:gd name="T75" fmla="*/ 238 h 682"/>
              <a:gd name="T76" fmla="*/ 190 w 639"/>
              <a:gd name="T77" fmla="*/ 406 h 682"/>
              <a:gd name="T78" fmla="*/ 30 w 639"/>
              <a:gd name="T79" fmla="*/ 556 h 682"/>
              <a:gd name="T80" fmla="*/ 24 w 639"/>
              <a:gd name="T81" fmla="*/ 406 h 682"/>
              <a:gd name="T82" fmla="*/ 214 w 639"/>
              <a:gd name="T83" fmla="*/ 382 h 682"/>
              <a:gd name="T84" fmla="*/ 214 w 639"/>
              <a:gd name="T85" fmla="*/ 231 h 682"/>
              <a:gd name="T86" fmla="*/ 373 w 639"/>
              <a:gd name="T87" fmla="*/ 382 h 682"/>
              <a:gd name="T88" fmla="*/ 385 w 639"/>
              <a:gd name="T89" fmla="*/ 157 h 682"/>
              <a:gd name="T90" fmla="*/ 405 w 639"/>
              <a:gd name="T91" fmla="*/ 178 h 682"/>
              <a:gd name="T92" fmla="*/ 364 w 639"/>
              <a:gd name="T93" fmla="*/ 178 h 682"/>
              <a:gd name="T94" fmla="*/ 202 w 639"/>
              <a:gd name="T95" fmla="*/ 157 h 682"/>
              <a:gd name="T96" fmla="*/ 223 w 639"/>
              <a:gd name="T97" fmla="*/ 178 h 682"/>
              <a:gd name="T98" fmla="*/ 181 w 639"/>
              <a:gd name="T99" fmla="*/ 178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39" h="682">
                <a:moveTo>
                  <a:pt x="163" y="76"/>
                </a:moveTo>
                <a:cubicBezTo>
                  <a:pt x="163" y="92"/>
                  <a:pt x="176" y="105"/>
                  <a:pt x="192" y="105"/>
                </a:cubicBezTo>
                <a:lnTo>
                  <a:pt x="390" y="105"/>
                </a:lnTo>
                <a:cubicBezTo>
                  <a:pt x="405" y="105"/>
                  <a:pt x="418" y="92"/>
                  <a:pt x="418" y="76"/>
                </a:cubicBezTo>
                <a:cubicBezTo>
                  <a:pt x="418" y="60"/>
                  <a:pt x="405" y="47"/>
                  <a:pt x="390" y="47"/>
                </a:cubicBezTo>
                <a:lnTo>
                  <a:pt x="337" y="47"/>
                </a:lnTo>
                <a:cubicBezTo>
                  <a:pt x="337" y="21"/>
                  <a:pt x="317" y="0"/>
                  <a:pt x="291" y="0"/>
                </a:cubicBezTo>
                <a:cubicBezTo>
                  <a:pt x="265" y="0"/>
                  <a:pt x="244" y="21"/>
                  <a:pt x="244" y="47"/>
                </a:cubicBezTo>
                <a:lnTo>
                  <a:pt x="192" y="47"/>
                </a:lnTo>
                <a:cubicBezTo>
                  <a:pt x="176" y="47"/>
                  <a:pt x="163" y="60"/>
                  <a:pt x="163" y="76"/>
                </a:cubicBezTo>
                <a:close/>
                <a:moveTo>
                  <a:pt x="518" y="587"/>
                </a:moveTo>
                <a:cubicBezTo>
                  <a:pt x="520" y="590"/>
                  <a:pt x="523" y="591"/>
                  <a:pt x="526" y="591"/>
                </a:cubicBezTo>
                <a:cubicBezTo>
                  <a:pt x="529" y="591"/>
                  <a:pt x="532" y="590"/>
                  <a:pt x="534" y="587"/>
                </a:cubicBezTo>
                <a:cubicBezTo>
                  <a:pt x="539" y="583"/>
                  <a:pt x="539" y="575"/>
                  <a:pt x="534" y="570"/>
                </a:cubicBezTo>
                <a:lnTo>
                  <a:pt x="498" y="534"/>
                </a:lnTo>
                <a:lnTo>
                  <a:pt x="498" y="443"/>
                </a:lnTo>
                <a:cubicBezTo>
                  <a:pt x="498" y="436"/>
                  <a:pt x="492" y="431"/>
                  <a:pt x="486" y="431"/>
                </a:cubicBezTo>
                <a:cubicBezTo>
                  <a:pt x="479" y="431"/>
                  <a:pt x="474" y="436"/>
                  <a:pt x="474" y="443"/>
                </a:cubicBezTo>
                <a:lnTo>
                  <a:pt x="474" y="539"/>
                </a:lnTo>
                <a:cubicBezTo>
                  <a:pt x="474" y="540"/>
                  <a:pt x="474" y="540"/>
                  <a:pt x="474" y="541"/>
                </a:cubicBezTo>
                <a:cubicBezTo>
                  <a:pt x="474" y="541"/>
                  <a:pt x="474" y="542"/>
                  <a:pt x="475" y="542"/>
                </a:cubicBezTo>
                <a:cubicBezTo>
                  <a:pt x="475" y="543"/>
                  <a:pt x="475" y="543"/>
                  <a:pt x="475" y="543"/>
                </a:cubicBezTo>
                <a:cubicBezTo>
                  <a:pt x="475" y="544"/>
                  <a:pt x="475" y="544"/>
                  <a:pt x="475" y="544"/>
                </a:cubicBezTo>
                <a:cubicBezTo>
                  <a:pt x="476" y="545"/>
                  <a:pt x="476" y="545"/>
                  <a:pt x="476" y="545"/>
                </a:cubicBezTo>
                <a:cubicBezTo>
                  <a:pt x="476" y="546"/>
                  <a:pt x="477" y="547"/>
                  <a:pt x="477" y="547"/>
                </a:cubicBezTo>
                <a:cubicBezTo>
                  <a:pt x="477" y="547"/>
                  <a:pt x="477" y="547"/>
                  <a:pt x="477" y="547"/>
                </a:cubicBezTo>
                <a:lnTo>
                  <a:pt x="518" y="587"/>
                </a:lnTo>
                <a:close/>
                <a:moveTo>
                  <a:pt x="609" y="450"/>
                </a:moveTo>
                <a:cubicBezTo>
                  <a:pt x="586" y="418"/>
                  <a:pt x="553" y="395"/>
                  <a:pt x="514" y="388"/>
                </a:cubicBezTo>
                <a:cubicBezTo>
                  <a:pt x="505" y="386"/>
                  <a:pt x="495" y="385"/>
                  <a:pt x="486" y="385"/>
                </a:cubicBezTo>
                <a:cubicBezTo>
                  <a:pt x="415" y="385"/>
                  <a:pt x="354" y="436"/>
                  <a:pt x="340" y="506"/>
                </a:cubicBezTo>
                <a:cubicBezTo>
                  <a:pt x="325" y="586"/>
                  <a:pt x="378" y="664"/>
                  <a:pt x="458" y="679"/>
                </a:cubicBezTo>
                <a:cubicBezTo>
                  <a:pt x="467" y="681"/>
                  <a:pt x="477" y="682"/>
                  <a:pt x="486" y="682"/>
                </a:cubicBezTo>
                <a:cubicBezTo>
                  <a:pt x="557" y="682"/>
                  <a:pt x="618" y="631"/>
                  <a:pt x="632" y="562"/>
                </a:cubicBezTo>
                <a:cubicBezTo>
                  <a:pt x="639" y="523"/>
                  <a:pt x="631" y="483"/>
                  <a:pt x="609" y="450"/>
                </a:cubicBezTo>
                <a:close/>
                <a:moveTo>
                  <a:pt x="609" y="557"/>
                </a:moveTo>
                <a:lnTo>
                  <a:pt x="609" y="557"/>
                </a:lnTo>
                <a:cubicBezTo>
                  <a:pt x="598" y="616"/>
                  <a:pt x="546" y="659"/>
                  <a:pt x="486" y="659"/>
                </a:cubicBezTo>
                <a:cubicBezTo>
                  <a:pt x="478" y="659"/>
                  <a:pt x="470" y="658"/>
                  <a:pt x="462" y="657"/>
                </a:cubicBezTo>
                <a:cubicBezTo>
                  <a:pt x="394" y="644"/>
                  <a:pt x="350" y="578"/>
                  <a:pt x="363" y="510"/>
                </a:cubicBezTo>
                <a:cubicBezTo>
                  <a:pt x="374" y="451"/>
                  <a:pt x="426" y="408"/>
                  <a:pt x="486" y="408"/>
                </a:cubicBezTo>
                <a:cubicBezTo>
                  <a:pt x="494" y="408"/>
                  <a:pt x="502" y="409"/>
                  <a:pt x="509" y="411"/>
                </a:cubicBezTo>
                <a:cubicBezTo>
                  <a:pt x="542" y="417"/>
                  <a:pt x="571" y="436"/>
                  <a:pt x="590" y="463"/>
                </a:cubicBezTo>
                <a:cubicBezTo>
                  <a:pt x="608" y="491"/>
                  <a:pt x="615" y="524"/>
                  <a:pt x="609" y="557"/>
                </a:cubicBezTo>
                <a:close/>
                <a:moveTo>
                  <a:pt x="311" y="556"/>
                </a:moveTo>
                <a:lnTo>
                  <a:pt x="214" y="556"/>
                </a:lnTo>
                <a:lnTo>
                  <a:pt x="214" y="406"/>
                </a:lnTo>
                <a:lnTo>
                  <a:pt x="365" y="406"/>
                </a:lnTo>
                <a:cubicBezTo>
                  <a:pt x="375" y="396"/>
                  <a:pt x="386" y="389"/>
                  <a:pt x="397" y="382"/>
                </a:cubicBezTo>
                <a:lnTo>
                  <a:pt x="397" y="382"/>
                </a:lnTo>
                <a:lnTo>
                  <a:pt x="397" y="231"/>
                </a:lnTo>
                <a:lnTo>
                  <a:pt x="552" y="231"/>
                </a:lnTo>
                <a:cubicBezTo>
                  <a:pt x="555" y="231"/>
                  <a:pt x="558" y="234"/>
                  <a:pt x="558" y="238"/>
                </a:cubicBezTo>
                <a:lnTo>
                  <a:pt x="558" y="374"/>
                </a:lnTo>
                <a:cubicBezTo>
                  <a:pt x="566" y="377"/>
                  <a:pt x="574" y="382"/>
                  <a:pt x="582" y="387"/>
                </a:cubicBezTo>
                <a:lnTo>
                  <a:pt x="582" y="382"/>
                </a:lnTo>
                <a:lnTo>
                  <a:pt x="582" y="238"/>
                </a:lnTo>
                <a:lnTo>
                  <a:pt x="582" y="157"/>
                </a:lnTo>
                <a:cubicBezTo>
                  <a:pt x="582" y="141"/>
                  <a:pt x="568" y="127"/>
                  <a:pt x="552" y="127"/>
                </a:cubicBezTo>
                <a:lnTo>
                  <a:pt x="30" y="127"/>
                </a:lnTo>
                <a:cubicBezTo>
                  <a:pt x="13" y="127"/>
                  <a:pt x="0" y="141"/>
                  <a:pt x="0" y="157"/>
                </a:cubicBezTo>
                <a:lnTo>
                  <a:pt x="0" y="238"/>
                </a:lnTo>
                <a:lnTo>
                  <a:pt x="0" y="382"/>
                </a:lnTo>
                <a:lnTo>
                  <a:pt x="0" y="406"/>
                </a:lnTo>
                <a:lnTo>
                  <a:pt x="0" y="550"/>
                </a:lnTo>
                <a:lnTo>
                  <a:pt x="0" y="567"/>
                </a:lnTo>
                <a:cubicBezTo>
                  <a:pt x="0" y="584"/>
                  <a:pt x="13" y="598"/>
                  <a:pt x="30" y="598"/>
                </a:cubicBezTo>
                <a:lnTo>
                  <a:pt x="322" y="598"/>
                </a:lnTo>
                <a:cubicBezTo>
                  <a:pt x="317" y="584"/>
                  <a:pt x="313" y="570"/>
                  <a:pt x="311" y="556"/>
                </a:cubicBezTo>
                <a:close/>
                <a:moveTo>
                  <a:pt x="24" y="238"/>
                </a:moveTo>
                <a:lnTo>
                  <a:pt x="24" y="238"/>
                </a:lnTo>
                <a:cubicBezTo>
                  <a:pt x="24" y="234"/>
                  <a:pt x="26" y="231"/>
                  <a:pt x="30" y="231"/>
                </a:cubicBezTo>
                <a:lnTo>
                  <a:pt x="190" y="231"/>
                </a:lnTo>
                <a:lnTo>
                  <a:pt x="190" y="382"/>
                </a:lnTo>
                <a:lnTo>
                  <a:pt x="24" y="382"/>
                </a:lnTo>
                <a:lnTo>
                  <a:pt x="24" y="238"/>
                </a:lnTo>
                <a:close/>
                <a:moveTo>
                  <a:pt x="190" y="406"/>
                </a:moveTo>
                <a:lnTo>
                  <a:pt x="190" y="406"/>
                </a:lnTo>
                <a:lnTo>
                  <a:pt x="190" y="556"/>
                </a:lnTo>
                <a:lnTo>
                  <a:pt x="30" y="556"/>
                </a:lnTo>
                <a:cubicBezTo>
                  <a:pt x="26" y="556"/>
                  <a:pt x="24" y="553"/>
                  <a:pt x="24" y="550"/>
                </a:cubicBezTo>
                <a:lnTo>
                  <a:pt x="24" y="406"/>
                </a:lnTo>
                <a:lnTo>
                  <a:pt x="190" y="406"/>
                </a:lnTo>
                <a:close/>
                <a:moveTo>
                  <a:pt x="214" y="382"/>
                </a:moveTo>
                <a:lnTo>
                  <a:pt x="214" y="382"/>
                </a:lnTo>
                <a:lnTo>
                  <a:pt x="214" y="231"/>
                </a:lnTo>
                <a:lnTo>
                  <a:pt x="373" y="231"/>
                </a:lnTo>
                <a:lnTo>
                  <a:pt x="373" y="382"/>
                </a:lnTo>
                <a:lnTo>
                  <a:pt x="214" y="382"/>
                </a:lnTo>
                <a:close/>
                <a:moveTo>
                  <a:pt x="385" y="157"/>
                </a:moveTo>
                <a:lnTo>
                  <a:pt x="385" y="157"/>
                </a:lnTo>
                <a:cubicBezTo>
                  <a:pt x="396" y="157"/>
                  <a:pt x="405" y="166"/>
                  <a:pt x="405" y="178"/>
                </a:cubicBezTo>
                <a:cubicBezTo>
                  <a:pt x="405" y="189"/>
                  <a:pt x="396" y="198"/>
                  <a:pt x="385" y="198"/>
                </a:cubicBezTo>
                <a:cubicBezTo>
                  <a:pt x="374" y="198"/>
                  <a:pt x="364" y="189"/>
                  <a:pt x="364" y="178"/>
                </a:cubicBezTo>
                <a:cubicBezTo>
                  <a:pt x="364" y="166"/>
                  <a:pt x="374" y="157"/>
                  <a:pt x="385" y="157"/>
                </a:cubicBezTo>
                <a:close/>
                <a:moveTo>
                  <a:pt x="202" y="157"/>
                </a:moveTo>
                <a:lnTo>
                  <a:pt x="202" y="157"/>
                </a:lnTo>
                <a:cubicBezTo>
                  <a:pt x="213" y="157"/>
                  <a:pt x="223" y="166"/>
                  <a:pt x="223" y="178"/>
                </a:cubicBezTo>
                <a:cubicBezTo>
                  <a:pt x="223" y="189"/>
                  <a:pt x="213" y="198"/>
                  <a:pt x="202" y="198"/>
                </a:cubicBezTo>
                <a:cubicBezTo>
                  <a:pt x="191" y="198"/>
                  <a:pt x="181" y="189"/>
                  <a:pt x="181" y="178"/>
                </a:cubicBezTo>
                <a:cubicBezTo>
                  <a:pt x="181" y="166"/>
                  <a:pt x="191" y="157"/>
                  <a:pt x="202" y="15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656455" y="2954655"/>
            <a:ext cx="39300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目标规划</a:t>
            </a:r>
          </a:p>
        </p:txBody>
      </p:sp>
      <p:sp>
        <p:nvSpPr>
          <p:cNvPr id="4" name="TextBox 66"/>
          <p:cNvSpPr txBox="1"/>
          <p:nvPr/>
        </p:nvSpPr>
        <p:spPr>
          <a:xfrm>
            <a:off x="4631841" y="5357246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安全管理</a:t>
            </a:r>
          </a:p>
        </p:txBody>
      </p:sp>
      <p:sp>
        <p:nvSpPr>
          <p:cNvPr id="6" name="TextBox 15"/>
          <p:cNvSpPr txBox="1"/>
          <p:nvPr/>
        </p:nvSpPr>
        <p:spPr>
          <a:xfrm>
            <a:off x="7060123" y="5357246"/>
            <a:ext cx="1495947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生产管理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67749" y="3829686"/>
            <a:ext cx="2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  <a:sym typeface="+mn-ea"/>
              </a:rPr>
              <a:t>programming</a:t>
            </a: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1862" y="364392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0237" y="518062"/>
            <a:ext cx="24688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工作总基调</a:t>
            </a:r>
          </a:p>
        </p:txBody>
      </p:sp>
      <p:sp>
        <p:nvSpPr>
          <p:cNvPr id="42" name="Freeform 17"/>
          <p:cNvSpPr>
            <a:spLocks noEditPoints="1"/>
          </p:cNvSpPr>
          <p:nvPr/>
        </p:nvSpPr>
        <p:spPr bwMode="auto">
          <a:xfrm>
            <a:off x="516647" y="591087"/>
            <a:ext cx="444500" cy="476885"/>
          </a:xfrm>
          <a:custGeom>
            <a:avLst/>
            <a:gdLst>
              <a:gd name="T0" fmla="*/ 192 w 639"/>
              <a:gd name="T1" fmla="*/ 105 h 682"/>
              <a:gd name="T2" fmla="*/ 418 w 639"/>
              <a:gd name="T3" fmla="*/ 76 h 682"/>
              <a:gd name="T4" fmla="*/ 337 w 639"/>
              <a:gd name="T5" fmla="*/ 47 h 682"/>
              <a:gd name="T6" fmla="*/ 244 w 639"/>
              <a:gd name="T7" fmla="*/ 47 h 682"/>
              <a:gd name="T8" fmla="*/ 163 w 639"/>
              <a:gd name="T9" fmla="*/ 76 h 682"/>
              <a:gd name="T10" fmla="*/ 526 w 639"/>
              <a:gd name="T11" fmla="*/ 591 h 682"/>
              <a:gd name="T12" fmla="*/ 534 w 639"/>
              <a:gd name="T13" fmla="*/ 570 h 682"/>
              <a:gd name="T14" fmla="*/ 498 w 639"/>
              <a:gd name="T15" fmla="*/ 443 h 682"/>
              <a:gd name="T16" fmla="*/ 474 w 639"/>
              <a:gd name="T17" fmla="*/ 443 h 682"/>
              <a:gd name="T18" fmla="*/ 474 w 639"/>
              <a:gd name="T19" fmla="*/ 541 h 682"/>
              <a:gd name="T20" fmla="*/ 475 w 639"/>
              <a:gd name="T21" fmla="*/ 543 h 682"/>
              <a:gd name="T22" fmla="*/ 476 w 639"/>
              <a:gd name="T23" fmla="*/ 545 h 682"/>
              <a:gd name="T24" fmla="*/ 477 w 639"/>
              <a:gd name="T25" fmla="*/ 547 h 682"/>
              <a:gd name="T26" fmla="*/ 609 w 639"/>
              <a:gd name="T27" fmla="*/ 450 h 682"/>
              <a:gd name="T28" fmla="*/ 486 w 639"/>
              <a:gd name="T29" fmla="*/ 385 h 682"/>
              <a:gd name="T30" fmla="*/ 458 w 639"/>
              <a:gd name="T31" fmla="*/ 679 h 682"/>
              <a:gd name="T32" fmla="*/ 632 w 639"/>
              <a:gd name="T33" fmla="*/ 562 h 682"/>
              <a:gd name="T34" fmla="*/ 609 w 639"/>
              <a:gd name="T35" fmla="*/ 557 h 682"/>
              <a:gd name="T36" fmla="*/ 486 w 639"/>
              <a:gd name="T37" fmla="*/ 659 h 682"/>
              <a:gd name="T38" fmla="*/ 363 w 639"/>
              <a:gd name="T39" fmla="*/ 510 h 682"/>
              <a:gd name="T40" fmla="*/ 509 w 639"/>
              <a:gd name="T41" fmla="*/ 411 h 682"/>
              <a:gd name="T42" fmla="*/ 609 w 639"/>
              <a:gd name="T43" fmla="*/ 557 h 682"/>
              <a:gd name="T44" fmla="*/ 214 w 639"/>
              <a:gd name="T45" fmla="*/ 556 h 682"/>
              <a:gd name="T46" fmla="*/ 365 w 639"/>
              <a:gd name="T47" fmla="*/ 406 h 682"/>
              <a:gd name="T48" fmla="*/ 397 w 639"/>
              <a:gd name="T49" fmla="*/ 382 h 682"/>
              <a:gd name="T50" fmla="*/ 552 w 639"/>
              <a:gd name="T51" fmla="*/ 231 h 682"/>
              <a:gd name="T52" fmla="*/ 558 w 639"/>
              <a:gd name="T53" fmla="*/ 374 h 682"/>
              <a:gd name="T54" fmla="*/ 582 w 639"/>
              <a:gd name="T55" fmla="*/ 382 h 682"/>
              <a:gd name="T56" fmla="*/ 582 w 639"/>
              <a:gd name="T57" fmla="*/ 157 h 682"/>
              <a:gd name="T58" fmla="*/ 30 w 639"/>
              <a:gd name="T59" fmla="*/ 127 h 682"/>
              <a:gd name="T60" fmla="*/ 0 w 639"/>
              <a:gd name="T61" fmla="*/ 238 h 682"/>
              <a:gd name="T62" fmla="*/ 0 w 639"/>
              <a:gd name="T63" fmla="*/ 406 h 682"/>
              <a:gd name="T64" fmla="*/ 0 w 639"/>
              <a:gd name="T65" fmla="*/ 567 h 682"/>
              <a:gd name="T66" fmla="*/ 322 w 639"/>
              <a:gd name="T67" fmla="*/ 598 h 682"/>
              <a:gd name="T68" fmla="*/ 24 w 639"/>
              <a:gd name="T69" fmla="*/ 238 h 682"/>
              <a:gd name="T70" fmla="*/ 30 w 639"/>
              <a:gd name="T71" fmla="*/ 231 h 682"/>
              <a:gd name="T72" fmla="*/ 190 w 639"/>
              <a:gd name="T73" fmla="*/ 382 h 682"/>
              <a:gd name="T74" fmla="*/ 24 w 639"/>
              <a:gd name="T75" fmla="*/ 238 h 682"/>
              <a:gd name="T76" fmla="*/ 190 w 639"/>
              <a:gd name="T77" fmla="*/ 406 h 682"/>
              <a:gd name="T78" fmla="*/ 30 w 639"/>
              <a:gd name="T79" fmla="*/ 556 h 682"/>
              <a:gd name="T80" fmla="*/ 24 w 639"/>
              <a:gd name="T81" fmla="*/ 406 h 682"/>
              <a:gd name="T82" fmla="*/ 214 w 639"/>
              <a:gd name="T83" fmla="*/ 382 h 682"/>
              <a:gd name="T84" fmla="*/ 214 w 639"/>
              <a:gd name="T85" fmla="*/ 231 h 682"/>
              <a:gd name="T86" fmla="*/ 373 w 639"/>
              <a:gd name="T87" fmla="*/ 382 h 682"/>
              <a:gd name="T88" fmla="*/ 385 w 639"/>
              <a:gd name="T89" fmla="*/ 157 h 682"/>
              <a:gd name="T90" fmla="*/ 405 w 639"/>
              <a:gd name="T91" fmla="*/ 178 h 682"/>
              <a:gd name="T92" fmla="*/ 364 w 639"/>
              <a:gd name="T93" fmla="*/ 178 h 682"/>
              <a:gd name="T94" fmla="*/ 202 w 639"/>
              <a:gd name="T95" fmla="*/ 157 h 682"/>
              <a:gd name="T96" fmla="*/ 223 w 639"/>
              <a:gd name="T97" fmla="*/ 178 h 682"/>
              <a:gd name="T98" fmla="*/ 181 w 639"/>
              <a:gd name="T99" fmla="*/ 178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39" h="682">
                <a:moveTo>
                  <a:pt x="163" y="76"/>
                </a:moveTo>
                <a:cubicBezTo>
                  <a:pt x="163" y="92"/>
                  <a:pt x="176" y="105"/>
                  <a:pt x="192" y="105"/>
                </a:cubicBezTo>
                <a:lnTo>
                  <a:pt x="390" y="105"/>
                </a:lnTo>
                <a:cubicBezTo>
                  <a:pt x="405" y="105"/>
                  <a:pt x="418" y="92"/>
                  <a:pt x="418" y="76"/>
                </a:cubicBezTo>
                <a:cubicBezTo>
                  <a:pt x="418" y="60"/>
                  <a:pt x="405" y="47"/>
                  <a:pt x="390" y="47"/>
                </a:cubicBezTo>
                <a:lnTo>
                  <a:pt x="337" y="47"/>
                </a:lnTo>
                <a:cubicBezTo>
                  <a:pt x="337" y="21"/>
                  <a:pt x="317" y="0"/>
                  <a:pt x="291" y="0"/>
                </a:cubicBezTo>
                <a:cubicBezTo>
                  <a:pt x="265" y="0"/>
                  <a:pt x="244" y="21"/>
                  <a:pt x="244" y="47"/>
                </a:cubicBezTo>
                <a:lnTo>
                  <a:pt x="192" y="47"/>
                </a:lnTo>
                <a:cubicBezTo>
                  <a:pt x="176" y="47"/>
                  <a:pt x="163" y="60"/>
                  <a:pt x="163" y="76"/>
                </a:cubicBezTo>
                <a:close/>
                <a:moveTo>
                  <a:pt x="518" y="587"/>
                </a:moveTo>
                <a:cubicBezTo>
                  <a:pt x="520" y="590"/>
                  <a:pt x="523" y="591"/>
                  <a:pt x="526" y="591"/>
                </a:cubicBezTo>
                <a:cubicBezTo>
                  <a:pt x="529" y="591"/>
                  <a:pt x="532" y="590"/>
                  <a:pt x="534" y="587"/>
                </a:cubicBezTo>
                <a:cubicBezTo>
                  <a:pt x="539" y="583"/>
                  <a:pt x="539" y="575"/>
                  <a:pt x="534" y="570"/>
                </a:cubicBezTo>
                <a:lnTo>
                  <a:pt x="498" y="534"/>
                </a:lnTo>
                <a:lnTo>
                  <a:pt x="498" y="443"/>
                </a:lnTo>
                <a:cubicBezTo>
                  <a:pt x="498" y="436"/>
                  <a:pt x="492" y="431"/>
                  <a:pt x="486" y="431"/>
                </a:cubicBezTo>
                <a:cubicBezTo>
                  <a:pt x="479" y="431"/>
                  <a:pt x="474" y="436"/>
                  <a:pt x="474" y="443"/>
                </a:cubicBezTo>
                <a:lnTo>
                  <a:pt x="474" y="539"/>
                </a:lnTo>
                <a:cubicBezTo>
                  <a:pt x="474" y="540"/>
                  <a:pt x="474" y="540"/>
                  <a:pt x="474" y="541"/>
                </a:cubicBezTo>
                <a:cubicBezTo>
                  <a:pt x="474" y="541"/>
                  <a:pt x="474" y="542"/>
                  <a:pt x="475" y="542"/>
                </a:cubicBezTo>
                <a:cubicBezTo>
                  <a:pt x="475" y="543"/>
                  <a:pt x="475" y="543"/>
                  <a:pt x="475" y="543"/>
                </a:cubicBezTo>
                <a:cubicBezTo>
                  <a:pt x="475" y="544"/>
                  <a:pt x="475" y="544"/>
                  <a:pt x="475" y="544"/>
                </a:cubicBezTo>
                <a:cubicBezTo>
                  <a:pt x="476" y="545"/>
                  <a:pt x="476" y="545"/>
                  <a:pt x="476" y="545"/>
                </a:cubicBezTo>
                <a:cubicBezTo>
                  <a:pt x="476" y="546"/>
                  <a:pt x="477" y="547"/>
                  <a:pt x="477" y="547"/>
                </a:cubicBezTo>
                <a:cubicBezTo>
                  <a:pt x="477" y="547"/>
                  <a:pt x="477" y="547"/>
                  <a:pt x="477" y="547"/>
                </a:cubicBezTo>
                <a:lnTo>
                  <a:pt x="518" y="587"/>
                </a:lnTo>
                <a:close/>
                <a:moveTo>
                  <a:pt x="609" y="450"/>
                </a:moveTo>
                <a:cubicBezTo>
                  <a:pt x="586" y="418"/>
                  <a:pt x="553" y="395"/>
                  <a:pt x="514" y="388"/>
                </a:cubicBezTo>
                <a:cubicBezTo>
                  <a:pt x="505" y="386"/>
                  <a:pt x="495" y="385"/>
                  <a:pt x="486" y="385"/>
                </a:cubicBezTo>
                <a:cubicBezTo>
                  <a:pt x="415" y="385"/>
                  <a:pt x="354" y="436"/>
                  <a:pt x="340" y="506"/>
                </a:cubicBezTo>
                <a:cubicBezTo>
                  <a:pt x="325" y="586"/>
                  <a:pt x="378" y="664"/>
                  <a:pt x="458" y="679"/>
                </a:cubicBezTo>
                <a:cubicBezTo>
                  <a:pt x="467" y="681"/>
                  <a:pt x="477" y="682"/>
                  <a:pt x="486" y="682"/>
                </a:cubicBezTo>
                <a:cubicBezTo>
                  <a:pt x="557" y="682"/>
                  <a:pt x="618" y="631"/>
                  <a:pt x="632" y="562"/>
                </a:cubicBezTo>
                <a:cubicBezTo>
                  <a:pt x="639" y="523"/>
                  <a:pt x="631" y="483"/>
                  <a:pt x="609" y="450"/>
                </a:cubicBezTo>
                <a:close/>
                <a:moveTo>
                  <a:pt x="609" y="557"/>
                </a:moveTo>
                <a:lnTo>
                  <a:pt x="609" y="557"/>
                </a:lnTo>
                <a:cubicBezTo>
                  <a:pt x="598" y="616"/>
                  <a:pt x="546" y="659"/>
                  <a:pt x="486" y="659"/>
                </a:cubicBezTo>
                <a:cubicBezTo>
                  <a:pt x="478" y="659"/>
                  <a:pt x="470" y="658"/>
                  <a:pt x="462" y="657"/>
                </a:cubicBezTo>
                <a:cubicBezTo>
                  <a:pt x="394" y="644"/>
                  <a:pt x="350" y="578"/>
                  <a:pt x="363" y="510"/>
                </a:cubicBezTo>
                <a:cubicBezTo>
                  <a:pt x="374" y="451"/>
                  <a:pt x="426" y="408"/>
                  <a:pt x="486" y="408"/>
                </a:cubicBezTo>
                <a:cubicBezTo>
                  <a:pt x="494" y="408"/>
                  <a:pt x="502" y="409"/>
                  <a:pt x="509" y="411"/>
                </a:cubicBezTo>
                <a:cubicBezTo>
                  <a:pt x="542" y="417"/>
                  <a:pt x="571" y="436"/>
                  <a:pt x="590" y="463"/>
                </a:cubicBezTo>
                <a:cubicBezTo>
                  <a:pt x="608" y="491"/>
                  <a:pt x="615" y="524"/>
                  <a:pt x="609" y="557"/>
                </a:cubicBezTo>
                <a:close/>
                <a:moveTo>
                  <a:pt x="311" y="556"/>
                </a:moveTo>
                <a:lnTo>
                  <a:pt x="214" y="556"/>
                </a:lnTo>
                <a:lnTo>
                  <a:pt x="214" y="406"/>
                </a:lnTo>
                <a:lnTo>
                  <a:pt x="365" y="406"/>
                </a:lnTo>
                <a:cubicBezTo>
                  <a:pt x="375" y="396"/>
                  <a:pt x="386" y="389"/>
                  <a:pt x="397" y="382"/>
                </a:cubicBezTo>
                <a:lnTo>
                  <a:pt x="397" y="382"/>
                </a:lnTo>
                <a:lnTo>
                  <a:pt x="397" y="231"/>
                </a:lnTo>
                <a:lnTo>
                  <a:pt x="552" y="231"/>
                </a:lnTo>
                <a:cubicBezTo>
                  <a:pt x="555" y="231"/>
                  <a:pt x="558" y="234"/>
                  <a:pt x="558" y="238"/>
                </a:cubicBezTo>
                <a:lnTo>
                  <a:pt x="558" y="374"/>
                </a:lnTo>
                <a:cubicBezTo>
                  <a:pt x="566" y="377"/>
                  <a:pt x="574" y="382"/>
                  <a:pt x="582" y="387"/>
                </a:cubicBezTo>
                <a:lnTo>
                  <a:pt x="582" y="382"/>
                </a:lnTo>
                <a:lnTo>
                  <a:pt x="582" y="238"/>
                </a:lnTo>
                <a:lnTo>
                  <a:pt x="582" y="157"/>
                </a:lnTo>
                <a:cubicBezTo>
                  <a:pt x="582" y="141"/>
                  <a:pt x="568" y="127"/>
                  <a:pt x="552" y="127"/>
                </a:cubicBezTo>
                <a:lnTo>
                  <a:pt x="30" y="127"/>
                </a:lnTo>
                <a:cubicBezTo>
                  <a:pt x="13" y="127"/>
                  <a:pt x="0" y="141"/>
                  <a:pt x="0" y="157"/>
                </a:cubicBezTo>
                <a:lnTo>
                  <a:pt x="0" y="238"/>
                </a:lnTo>
                <a:lnTo>
                  <a:pt x="0" y="382"/>
                </a:lnTo>
                <a:lnTo>
                  <a:pt x="0" y="406"/>
                </a:lnTo>
                <a:lnTo>
                  <a:pt x="0" y="550"/>
                </a:lnTo>
                <a:lnTo>
                  <a:pt x="0" y="567"/>
                </a:lnTo>
                <a:cubicBezTo>
                  <a:pt x="0" y="584"/>
                  <a:pt x="13" y="598"/>
                  <a:pt x="30" y="598"/>
                </a:cubicBezTo>
                <a:lnTo>
                  <a:pt x="322" y="598"/>
                </a:lnTo>
                <a:cubicBezTo>
                  <a:pt x="317" y="584"/>
                  <a:pt x="313" y="570"/>
                  <a:pt x="311" y="556"/>
                </a:cubicBezTo>
                <a:close/>
                <a:moveTo>
                  <a:pt x="24" y="238"/>
                </a:moveTo>
                <a:lnTo>
                  <a:pt x="24" y="238"/>
                </a:lnTo>
                <a:cubicBezTo>
                  <a:pt x="24" y="234"/>
                  <a:pt x="26" y="231"/>
                  <a:pt x="30" y="231"/>
                </a:cubicBezTo>
                <a:lnTo>
                  <a:pt x="190" y="231"/>
                </a:lnTo>
                <a:lnTo>
                  <a:pt x="190" y="382"/>
                </a:lnTo>
                <a:lnTo>
                  <a:pt x="24" y="382"/>
                </a:lnTo>
                <a:lnTo>
                  <a:pt x="24" y="238"/>
                </a:lnTo>
                <a:close/>
                <a:moveTo>
                  <a:pt x="190" y="406"/>
                </a:moveTo>
                <a:lnTo>
                  <a:pt x="190" y="406"/>
                </a:lnTo>
                <a:lnTo>
                  <a:pt x="190" y="556"/>
                </a:lnTo>
                <a:lnTo>
                  <a:pt x="30" y="556"/>
                </a:lnTo>
                <a:cubicBezTo>
                  <a:pt x="26" y="556"/>
                  <a:pt x="24" y="553"/>
                  <a:pt x="24" y="550"/>
                </a:cubicBezTo>
                <a:lnTo>
                  <a:pt x="24" y="406"/>
                </a:lnTo>
                <a:lnTo>
                  <a:pt x="190" y="406"/>
                </a:lnTo>
                <a:close/>
                <a:moveTo>
                  <a:pt x="214" y="382"/>
                </a:moveTo>
                <a:lnTo>
                  <a:pt x="214" y="382"/>
                </a:lnTo>
                <a:lnTo>
                  <a:pt x="214" y="231"/>
                </a:lnTo>
                <a:lnTo>
                  <a:pt x="373" y="231"/>
                </a:lnTo>
                <a:lnTo>
                  <a:pt x="373" y="382"/>
                </a:lnTo>
                <a:lnTo>
                  <a:pt x="214" y="382"/>
                </a:lnTo>
                <a:close/>
                <a:moveTo>
                  <a:pt x="385" y="157"/>
                </a:moveTo>
                <a:lnTo>
                  <a:pt x="385" y="157"/>
                </a:lnTo>
                <a:cubicBezTo>
                  <a:pt x="396" y="157"/>
                  <a:pt x="405" y="166"/>
                  <a:pt x="405" y="178"/>
                </a:cubicBezTo>
                <a:cubicBezTo>
                  <a:pt x="405" y="189"/>
                  <a:pt x="396" y="198"/>
                  <a:pt x="385" y="198"/>
                </a:cubicBezTo>
                <a:cubicBezTo>
                  <a:pt x="374" y="198"/>
                  <a:pt x="364" y="189"/>
                  <a:pt x="364" y="178"/>
                </a:cubicBezTo>
                <a:cubicBezTo>
                  <a:pt x="364" y="166"/>
                  <a:pt x="374" y="157"/>
                  <a:pt x="385" y="157"/>
                </a:cubicBezTo>
                <a:close/>
                <a:moveTo>
                  <a:pt x="202" y="157"/>
                </a:moveTo>
                <a:lnTo>
                  <a:pt x="202" y="157"/>
                </a:lnTo>
                <a:cubicBezTo>
                  <a:pt x="213" y="157"/>
                  <a:pt x="223" y="166"/>
                  <a:pt x="223" y="178"/>
                </a:cubicBezTo>
                <a:cubicBezTo>
                  <a:pt x="223" y="189"/>
                  <a:pt x="213" y="198"/>
                  <a:pt x="202" y="198"/>
                </a:cubicBezTo>
                <a:cubicBezTo>
                  <a:pt x="191" y="198"/>
                  <a:pt x="181" y="189"/>
                  <a:pt x="181" y="178"/>
                </a:cubicBezTo>
                <a:cubicBezTo>
                  <a:pt x="181" y="166"/>
                  <a:pt x="191" y="157"/>
                  <a:pt x="202" y="15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" name="图片 3" descr="p题-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32224" y="1163222"/>
            <a:ext cx="6432550" cy="560133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26000" y="4111625"/>
            <a:ext cx="254000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80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做好</a:t>
            </a:r>
            <a:endParaRPr lang="en-US" altLang="zh-CN" sz="2800">
              <a:solidFill>
                <a:schemeClr val="bg2"/>
              </a:solidFill>
              <a:latin typeface="汉仪菱心体简" panose="02010609000101010101" charset="-122"/>
              <a:ea typeface="汉仪菱心体简" panose="02010609000101010101" charset="-122"/>
            </a:endParaRPr>
          </a:p>
          <a:p>
            <a:pPr algn="ctr"/>
            <a:r>
              <a:rPr lang="zh-CN" altLang="en-US" sz="280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“三个稳”</a:t>
            </a:r>
            <a:endParaRPr lang="zh-CN" altLang="en-US" sz="2800">
              <a:latin typeface="汉仪菱心体简" panose="02010609000101010101" charset="-122"/>
              <a:ea typeface="汉仪菱心体简" panose="02010609000101010101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085592" y="5507701"/>
            <a:ext cx="1988506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稳产</a:t>
            </a:r>
            <a:endParaRPr lang="zh-CN" altLang="en-US" sz="2000" b="1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802712" y="2489138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zh-CN" altLang="en-US" sz="2000" b="1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稳量</a:t>
            </a:r>
            <a:endParaRPr lang="zh-CN" altLang="en-US" sz="2000" b="1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530997" y="5506963"/>
            <a:ext cx="15696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稳定</a:t>
            </a:r>
            <a:endParaRPr lang="zh-CN" altLang="en-US" sz="2000" b="1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16280" y="5323205"/>
            <a:ext cx="308737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控制生产压差、实现均衡开采，配合做好增产作业</a:t>
            </a:r>
            <a:endParaRPr lang="zh-CN" altLang="en-US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554085" y="2305685"/>
            <a:ext cx="262382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具备熟练技能，遇到紧急情况不慌不乱，从容应对</a:t>
            </a:r>
          </a:p>
        </p:txBody>
      </p:sp>
      <p:sp>
        <p:nvSpPr>
          <p:cNvPr id="65" name="矩形 64"/>
          <p:cNvSpPr/>
          <p:nvPr/>
        </p:nvSpPr>
        <p:spPr>
          <a:xfrm>
            <a:off x="8554085" y="5323205"/>
            <a:ext cx="342011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发现问题及时处理，不让隐患过夜，保持生产稳定</a:t>
            </a:r>
            <a:endParaRPr lang="zh-CN" altLang="en-US" sz="1600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8223" y="2305685"/>
            <a:ext cx="254000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以稳为核心要义，安全为前提，重点做好生产管理，</a:t>
            </a:r>
          </a:p>
          <a:p>
            <a:r>
              <a:rPr lang="zh-CN" altLang="en-US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打造一支学习型、技术型操作队伍，助力公司提质增效发展。</a:t>
            </a:r>
          </a:p>
          <a:p>
            <a:endParaRPr lang="zh-CN" altLang="en-US" dirty="0">
              <a:solidFill>
                <a:schemeClr val="tx1"/>
              </a:solidFill>
              <a:latin typeface="方正正黑简体" panose="02000000000000000000" charset="-122"/>
              <a:ea typeface="方正正黑简体" panose="020000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4000">
        <p14:prism isInverted="1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63" grpId="0"/>
      <p:bldP spid="6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sp>
        <p:nvSpPr>
          <p:cNvPr id="18" name="竖卷形 17"/>
          <p:cNvSpPr/>
          <p:nvPr/>
        </p:nvSpPr>
        <p:spPr>
          <a:xfrm>
            <a:off x="7969250" y="3329940"/>
            <a:ext cx="3307080" cy="3307080"/>
          </a:xfrm>
          <a:prstGeom prst="verticalScroll">
            <a:avLst/>
          </a:prstGeom>
          <a:solidFill>
            <a:srgbClr val="CC131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竖卷形 15"/>
          <p:cNvSpPr/>
          <p:nvPr/>
        </p:nvSpPr>
        <p:spPr>
          <a:xfrm>
            <a:off x="4526915" y="3329940"/>
            <a:ext cx="3307080" cy="3307080"/>
          </a:xfrm>
          <a:prstGeom prst="verticalScroll">
            <a:avLst/>
          </a:prstGeom>
          <a:solidFill>
            <a:srgbClr val="CC131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竖卷形 11"/>
          <p:cNvSpPr/>
          <p:nvPr/>
        </p:nvSpPr>
        <p:spPr>
          <a:xfrm>
            <a:off x="997585" y="3329940"/>
            <a:ext cx="3307080" cy="3307080"/>
          </a:xfrm>
          <a:prstGeom prst="verticalScroll">
            <a:avLst/>
          </a:prstGeom>
          <a:solidFill>
            <a:srgbClr val="CC131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1862" y="355600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0237" y="50927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安全管理</a:t>
            </a:r>
          </a:p>
        </p:txBody>
      </p:sp>
      <p:sp>
        <p:nvSpPr>
          <p:cNvPr id="42" name="Freeform 17"/>
          <p:cNvSpPr>
            <a:spLocks noEditPoints="1"/>
          </p:cNvSpPr>
          <p:nvPr/>
        </p:nvSpPr>
        <p:spPr bwMode="auto">
          <a:xfrm>
            <a:off x="516647" y="582295"/>
            <a:ext cx="444500" cy="476885"/>
          </a:xfrm>
          <a:custGeom>
            <a:avLst/>
            <a:gdLst>
              <a:gd name="T0" fmla="*/ 192 w 639"/>
              <a:gd name="T1" fmla="*/ 105 h 682"/>
              <a:gd name="T2" fmla="*/ 418 w 639"/>
              <a:gd name="T3" fmla="*/ 76 h 682"/>
              <a:gd name="T4" fmla="*/ 337 w 639"/>
              <a:gd name="T5" fmla="*/ 47 h 682"/>
              <a:gd name="T6" fmla="*/ 244 w 639"/>
              <a:gd name="T7" fmla="*/ 47 h 682"/>
              <a:gd name="T8" fmla="*/ 163 w 639"/>
              <a:gd name="T9" fmla="*/ 76 h 682"/>
              <a:gd name="T10" fmla="*/ 526 w 639"/>
              <a:gd name="T11" fmla="*/ 591 h 682"/>
              <a:gd name="T12" fmla="*/ 534 w 639"/>
              <a:gd name="T13" fmla="*/ 570 h 682"/>
              <a:gd name="T14" fmla="*/ 498 w 639"/>
              <a:gd name="T15" fmla="*/ 443 h 682"/>
              <a:gd name="T16" fmla="*/ 474 w 639"/>
              <a:gd name="T17" fmla="*/ 443 h 682"/>
              <a:gd name="T18" fmla="*/ 474 w 639"/>
              <a:gd name="T19" fmla="*/ 541 h 682"/>
              <a:gd name="T20" fmla="*/ 475 w 639"/>
              <a:gd name="T21" fmla="*/ 543 h 682"/>
              <a:gd name="T22" fmla="*/ 476 w 639"/>
              <a:gd name="T23" fmla="*/ 545 h 682"/>
              <a:gd name="T24" fmla="*/ 477 w 639"/>
              <a:gd name="T25" fmla="*/ 547 h 682"/>
              <a:gd name="T26" fmla="*/ 609 w 639"/>
              <a:gd name="T27" fmla="*/ 450 h 682"/>
              <a:gd name="T28" fmla="*/ 486 w 639"/>
              <a:gd name="T29" fmla="*/ 385 h 682"/>
              <a:gd name="T30" fmla="*/ 458 w 639"/>
              <a:gd name="T31" fmla="*/ 679 h 682"/>
              <a:gd name="T32" fmla="*/ 632 w 639"/>
              <a:gd name="T33" fmla="*/ 562 h 682"/>
              <a:gd name="T34" fmla="*/ 609 w 639"/>
              <a:gd name="T35" fmla="*/ 557 h 682"/>
              <a:gd name="T36" fmla="*/ 486 w 639"/>
              <a:gd name="T37" fmla="*/ 659 h 682"/>
              <a:gd name="T38" fmla="*/ 363 w 639"/>
              <a:gd name="T39" fmla="*/ 510 h 682"/>
              <a:gd name="T40" fmla="*/ 509 w 639"/>
              <a:gd name="T41" fmla="*/ 411 h 682"/>
              <a:gd name="T42" fmla="*/ 609 w 639"/>
              <a:gd name="T43" fmla="*/ 557 h 682"/>
              <a:gd name="T44" fmla="*/ 214 w 639"/>
              <a:gd name="T45" fmla="*/ 556 h 682"/>
              <a:gd name="T46" fmla="*/ 365 w 639"/>
              <a:gd name="T47" fmla="*/ 406 h 682"/>
              <a:gd name="T48" fmla="*/ 397 w 639"/>
              <a:gd name="T49" fmla="*/ 382 h 682"/>
              <a:gd name="T50" fmla="*/ 552 w 639"/>
              <a:gd name="T51" fmla="*/ 231 h 682"/>
              <a:gd name="T52" fmla="*/ 558 w 639"/>
              <a:gd name="T53" fmla="*/ 374 h 682"/>
              <a:gd name="T54" fmla="*/ 582 w 639"/>
              <a:gd name="T55" fmla="*/ 382 h 682"/>
              <a:gd name="T56" fmla="*/ 582 w 639"/>
              <a:gd name="T57" fmla="*/ 157 h 682"/>
              <a:gd name="T58" fmla="*/ 30 w 639"/>
              <a:gd name="T59" fmla="*/ 127 h 682"/>
              <a:gd name="T60" fmla="*/ 0 w 639"/>
              <a:gd name="T61" fmla="*/ 238 h 682"/>
              <a:gd name="T62" fmla="*/ 0 w 639"/>
              <a:gd name="T63" fmla="*/ 406 h 682"/>
              <a:gd name="T64" fmla="*/ 0 w 639"/>
              <a:gd name="T65" fmla="*/ 567 h 682"/>
              <a:gd name="T66" fmla="*/ 322 w 639"/>
              <a:gd name="T67" fmla="*/ 598 h 682"/>
              <a:gd name="T68" fmla="*/ 24 w 639"/>
              <a:gd name="T69" fmla="*/ 238 h 682"/>
              <a:gd name="T70" fmla="*/ 30 w 639"/>
              <a:gd name="T71" fmla="*/ 231 h 682"/>
              <a:gd name="T72" fmla="*/ 190 w 639"/>
              <a:gd name="T73" fmla="*/ 382 h 682"/>
              <a:gd name="T74" fmla="*/ 24 w 639"/>
              <a:gd name="T75" fmla="*/ 238 h 682"/>
              <a:gd name="T76" fmla="*/ 190 w 639"/>
              <a:gd name="T77" fmla="*/ 406 h 682"/>
              <a:gd name="T78" fmla="*/ 30 w 639"/>
              <a:gd name="T79" fmla="*/ 556 h 682"/>
              <a:gd name="T80" fmla="*/ 24 w 639"/>
              <a:gd name="T81" fmla="*/ 406 h 682"/>
              <a:gd name="T82" fmla="*/ 214 w 639"/>
              <a:gd name="T83" fmla="*/ 382 h 682"/>
              <a:gd name="T84" fmla="*/ 214 w 639"/>
              <a:gd name="T85" fmla="*/ 231 h 682"/>
              <a:gd name="T86" fmla="*/ 373 w 639"/>
              <a:gd name="T87" fmla="*/ 382 h 682"/>
              <a:gd name="T88" fmla="*/ 385 w 639"/>
              <a:gd name="T89" fmla="*/ 157 h 682"/>
              <a:gd name="T90" fmla="*/ 405 w 639"/>
              <a:gd name="T91" fmla="*/ 178 h 682"/>
              <a:gd name="T92" fmla="*/ 364 w 639"/>
              <a:gd name="T93" fmla="*/ 178 h 682"/>
              <a:gd name="T94" fmla="*/ 202 w 639"/>
              <a:gd name="T95" fmla="*/ 157 h 682"/>
              <a:gd name="T96" fmla="*/ 223 w 639"/>
              <a:gd name="T97" fmla="*/ 178 h 682"/>
              <a:gd name="T98" fmla="*/ 181 w 639"/>
              <a:gd name="T99" fmla="*/ 178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39" h="682">
                <a:moveTo>
                  <a:pt x="163" y="76"/>
                </a:moveTo>
                <a:cubicBezTo>
                  <a:pt x="163" y="92"/>
                  <a:pt x="176" y="105"/>
                  <a:pt x="192" y="105"/>
                </a:cubicBezTo>
                <a:lnTo>
                  <a:pt x="390" y="105"/>
                </a:lnTo>
                <a:cubicBezTo>
                  <a:pt x="405" y="105"/>
                  <a:pt x="418" y="92"/>
                  <a:pt x="418" y="76"/>
                </a:cubicBezTo>
                <a:cubicBezTo>
                  <a:pt x="418" y="60"/>
                  <a:pt x="405" y="47"/>
                  <a:pt x="390" y="47"/>
                </a:cubicBezTo>
                <a:lnTo>
                  <a:pt x="337" y="47"/>
                </a:lnTo>
                <a:cubicBezTo>
                  <a:pt x="337" y="21"/>
                  <a:pt x="317" y="0"/>
                  <a:pt x="291" y="0"/>
                </a:cubicBezTo>
                <a:cubicBezTo>
                  <a:pt x="265" y="0"/>
                  <a:pt x="244" y="21"/>
                  <a:pt x="244" y="47"/>
                </a:cubicBezTo>
                <a:lnTo>
                  <a:pt x="192" y="47"/>
                </a:lnTo>
                <a:cubicBezTo>
                  <a:pt x="176" y="47"/>
                  <a:pt x="163" y="60"/>
                  <a:pt x="163" y="76"/>
                </a:cubicBezTo>
                <a:close/>
                <a:moveTo>
                  <a:pt x="518" y="587"/>
                </a:moveTo>
                <a:cubicBezTo>
                  <a:pt x="520" y="590"/>
                  <a:pt x="523" y="591"/>
                  <a:pt x="526" y="591"/>
                </a:cubicBezTo>
                <a:cubicBezTo>
                  <a:pt x="529" y="591"/>
                  <a:pt x="532" y="590"/>
                  <a:pt x="534" y="587"/>
                </a:cubicBezTo>
                <a:cubicBezTo>
                  <a:pt x="539" y="583"/>
                  <a:pt x="539" y="575"/>
                  <a:pt x="534" y="570"/>
                </a:cubicBezTo>
                <a:lnTo>
                  <a:pt x="498" y="534"/>
                </a:lnTo>
                <a:lnTo>
                  <a:pt x="498" y="443"/>
                </a:lnTo>
                <a:cubicBezTo>
                  <a:pt x="498" y="436"/>
                  <a:pt x="492" y="431"/>
                  <a:pt x="486" y="431"/>
                </a:cubicBezTo>
                <a:cubicBezTo>
                  <a:pt x="479" y="431"/>
                  <a:pt x="474" y="436"/>
                  <a:pt x="474" y="443"/>
                </a:cubicBezTo>
                <a:lnTo>
                  <a:pt x="474" y="539"/>
                </a:lnTo>
                <a:cubicBezTo>
                  <a:pt x="474" y="540"/>
                  <a:pt x="474" y="540"/>
                  <a:pt x="474" y="541"/>
                </a:cubicBezTo>
                <a:cubicBezTo>
                  <a:pt x="474" y="541"/>
                  <a:pt x="474" y="542"/>
                  <a:pt x="475" y="542"/>
                </a:cubicBezTo>
                <a:cubicBezTo>
                  <a:pt x="475" y="543"/>
                  <a:pt x="475" y="543"/>
                  <a:pt x="475" y="543"/>
                </a:cubicBezTo>
                <a:cubicBezTo>
                  <a:pt x="475" y="544"/>
                  <a:pt x="475" y="544"/>
                  <a:pt x="475" y="544"/>
                </a:cubicBezTo>
                <a:cubicBezTo>
                  <a:pt x="476" y="545"/>
                  <a:pt x="476" y="545"/>
                  <a:pt x="476" y="545"/>
                </a:cubicBezTo>
                <a:cubicBezTo>
                  <a:pt x="476" y="546"/>
                  <a:pt x="477" y="547"/>
                  <a:pt x="477" y="547"/>
                </a:cubicBezTo>
                <a:cubicBezTo>
                  <a:pt x="477" y="547"/>
                  <a:pt x="477" y="547"/>
                  <a:pt x="477" y="547"/>
                </a:cubicBezTo>
                <a:lnTo>
                  <a:pt x="518" y="587"/>
                </a:lnTo>
                <a:close/>
                <a:moveTo>
                  <a:pt x="609" y="450"/>
                </a:moveTo>
                <a:cubicBezTo>
                  <a:pt x="586" y="418"/>
                  <a:pt x="553" y="395"/>
                  <a:pt x="514" y="388"/>
                </a:cubicBezTo>
                <a:cubicBezTo>
                  <a:pt x="505" y="386"/>
                  <a:pt x="495" y="385"/>
                  <a:pt x="486" y="385"/>
                </a:cubicBezTo>
                <a:cubicBezTo>
                  <a:pt x="415" y="385"/>
                  <a:pt x="354" y="436"/>
                  <a:pt x="340" y="506"/>
                </a:cubicBezTo>
                <a:cubicBezTo>
                  <a:pt x="325" y="586"/>
                  <a:pt x="378" y="664"/>
                  <a:pt x="458" y="679"/>
                </a:cubicBezTo>
                <a:cubicBezTo>
                  <a:pt x="467" y="681"/>
                  <a:pt x="477" y="682"/>
                  <a:pt x="486" y="682"/>
                </a:cubicBezTo>
                <a:cubicBezTo>
                  <a:pt x="557" y="682"/>
                  <a:pt x="618" y="631"/>
                  <a:pt x="632" y="562"/>
                </a:cubicBezTo>
                <a:cubicBezTo>
                  <a:pt x="639" y="523"/>
                  <a:pt x="631" y="483"/>
                  <a:pt x="609" y="450"/>
                </a:cubicBezTo>
                <a:close/>
                <a:moveTo>
                  <a:pt x="609" y="557"/>
                </a:moveTo>
                <a:lnTo>
                  <a:pt x="609" y="557"/>
                </a:lnTo>
                <a:cubicBezTo>
                  <a:pt x="598" y="616"/>
                  <a:pt x="546" y="659"/>
                  <a:pt x="486" y="659"/>
                </a:cubicBezTo>
                <a:cubicBezTo>
                  <a:pt x="478" y="659"/>
                  <a:pt x="470" y="658"/>
                  <a:pt x="462" y="657"/>
                </a:cubicBezTo>
                <a:cubicBezTo>
                  <a:pt x="394" y="644"/>
                  <a:pt x="350" y="578"/>
                  <a:pt x="363" y="510"/>
                </a:cubicBezTo>
                <a:cubicBezTo>
                  <a:pt x="374" y="451"/>
                  <a:pt x="426" y="408"/>
                  <a:pt x="486" y="408"/>
                </a:cubicBezTo>
                <a:cubicBezTo>
                  <a:pt x="494" y="408"/>
                  <a:pt x="502" y="409"/>
                  <a:pt x="509" y="411"/>
                </a:cubicBezTo>
                <a:cubicBezTo>
                  <a:pt x="542" y="417"/>
                  <a:pt x="571" y="436"/>
                  <a:pt x="590" y="463"/>
                </a:cubicBezTo>
                <a:cubicBezTo>
                  <a:pt x="608" y="491"/>
                  <a:pt x="615" y="524"/>
                  <a:pt x="609" y="557"/>
                </a:cubicBezTo>
                <a:close/>
                <a:moveTo>
                  <a:pt x="311" y="556"/>
                </a:moveTo>
                <a:lnTo>
                  <a:pt x="214" y="556"/>
                </a:lnTo>
                <a:lnTo>
                  <a:pt x="214" y="406"/>
                </a:lnTo>
                <a:lnTo>
                  <a:pt x="365" y="406"/>
                </a:lnTo>
                <a:cubicBezTo>
                  <a:pt x="375" y="396"/>
                  <a:pt x="386" y="389"/>
                  <a:pt x="397" y="382"/>
                </a:cubicBezTo>
                <a:lnTo>
                  <a:pt x="397" y="382"/>
                </a:lnTo>
                <a:lnTo>
                  <a:pt x="397" y="231"/>
                </a:lnTo>
                <a:lnTo>
                  <a:pt x="552" y="231"/>
                </a:lnTo>
                <a:cubicBezTo>
                  <a:pt x="555" y="231"/>
                  <a:pt x="558" y="234"/>
                  <a:pt x="558" y="238"/>
                </a:cubicBezTo>
                <a:lnTo>
                  <a:pt x="558" y="374"/>
                </a:lnTo>
                <a:cubicBezTo>
                  <a:pt x="566" y="377"/>
                  <a:pt x="574" y="382"/>
                  <a:pt x="582" y="387"/>
                </a:cubicBezTo>
                <a:lnTo>
                  <a:pt x="582" y="382"/>
                </a:lnTo>
                <a:lnTo>
                  <a:pt x="582" y="238"/>
                </a:lnTo>
                <a:lnTo>
                  <a:pt x="582" y="157"/>
                </a:lnTo>
                <a:cubicBezTo>
                  <a:pt x="582" y="141"/>
                  <a:pt x="568" y="127"/>
                  <a:pt x="552" y="127"/>
                </a:cubicBezTo>
                <a:lnTo>
                  <a:pt x="30" y="127"/>
                </a:lnTo>
                <a:cubicBezTo>
                  <a:pt x="13" y="127"/>
                  <a:pt x="0" y="141"/>
                  <a:pt x="0" y="157"/>
                </a:cubicBezTo>
                <a:lnTo>
                  <a:pt x="0" y="238"/>
                </a:lnTo>
                <a:lnTo>
                  <a:pt x="0" y="382"/>
                </a:lnTo>
                <a:lnTo>
                  <a:pt x="0" y="406"/>
                </a:lnTo>
                <a:lnTo>
                  <a:pt x="0" y="550"/>
                </a:lnTo>
                <a:lnTo>
                  <a:pt x="0" y="567"/>
                </a:lnTo>
                <a:cubicBezTo>
                  <a:pt x="0" y="584"/>
                  <a:pt x="13" y="598"/>
                  <a:pt x="30" y="598"/>
                </a:cubicBezTo>
                <a:lnTo>
                  <a:pt x="322" y="598"/>
                </a:lnTo>
                <a:cubicBezTo>
                  <a:pt x="317" y="584"/>
                  <a:pt x="313" y="570"/>
                  <a:pt x="311" y="556"/>
                </a:cubicBezTo>
                <a:close/>
                <a:moveTo>
                  <a:pt x="24" y="238"/>
                </a:moveTo>
                <a:lnTo>
                  <a:pt x="24" y="238"/>
                </a:lnTo>
                <a:cubicBezTo>
                  <a:pt x="24" y="234"/>
                  <a:pt x="26" y="231"/>
                  <a:pt x="30" y="231"/>
                </a:cubicBezTo>
                <a:lnTo>
                  <a:pt x="190" y="231"/>
                </a:lnTo>
                <a:lnTo>
                  <a:pt x="190" y="382"/>
                </a:lnTo>
                <a:lnTo>
                  <a:pt x="24" y="382"/>
                </a:lnTo>
                <a:lnTo>
                  <a:pt x="24" y="238"/>
                </a:lnTo>
                <a:close/>
                <a:moveTo>
                  <a:pt x="190" y="406"/>
                </a:moveTo>
                <a:lnTo>
                  <a:pt x="190" y="406"/>
                </a:lnTo>
                <a:lnTo>
                  <a:pt x="190" y="556"/>
                </a:lnTo>
                <a:lnTo>
                  <a:pt x="30" y="556"/>
                </a:lnTo>
                <a:cubicBezTo>
                  <a:pt x="26" y="556"/>
                  <a:pt x="24" y="553"/>
                  <a:pt x="24" y="550"/>
                </a:cubicBezTo>
                <a:lnTo>
                  <a:pt x="24" y="406"/>
                </a:lnTo>
                <a:lnTo>
                  <a:pt x="190" y="406"/>
                </a:lnTo>
                <a:close/>
                <a:moveTo>
                  <a:pt x="214" y="382"/>
                </a:moveTo>
                <a:lnTo>
                  <a:pt x="214" y="382"/>
                </a:lnTo>
                <a:lnTo>
                  <a:pt x="214" y="231"/>
                </a:lnTo>
                <a:lnTo>
                  <a:pt x="373" y="231"/>
                </a:lnTo>
                <a:lnTo>
                  <a:pt x="373" y="382"/>
                </a:lnTo>
                <a:lnTo>
                  <a:pt x="214" y="382"/>
                </a:lnTo>
                <a:close/>
                <a:moveTo>
                  <a:pt x="385" y="157"/>
                </a:moveTo>
                <a:lnTo>
                  <a:pt x="385" y="157"/>
                </a:lnTo>
                <a:cubicBezTo>
                  <a:pt x="396" y="157"/>
                  <a:pt x="405" y="166"/>
                  <a:pt x="405" y="178"/>
                </a:cubicBezTo>
                <a:cubicBezTo>
                  <a:pt x="405" y="189"/>
                  <a:pt x="396" y="198"/>
                  <a:pt x="385" y="198"/>
                </a:cubicBezTo>
                <a:cubicBezTo>
                  <a:pt x="374" y="198"/>
                  <a:pt x="364" y="189"/>
                  <a:pt x="364" y="178"/>
                </a:cubicBezTo>
                <a:cubicBezTo>
                  <a:pt x="364" y="166"/>
                  <a:pt x="374" y="157"/>
                  <a:pt x="385" y="157"/>
                </a:cubicBezTo>
                <a:close/>
                <a:moveTo>
                  <a:pt x="202" y="157"/>
                </a:moveTo>
                <a:lnTo>
                  <a:pt x="202" y="157"/>
                </a:lnTo>
                <a:cubicBezTo>
                  <a:pt x="213" y="157"/>
                  <a:pt x="223" y="166"/>
                  <a:pt x="223" y="178"/>
                </a:cubicBezTo>
                <a:cubicBezTo>
                  <a:pt x="223" y="189"/>
                  <a:pt x="213" y="198"/>
                  <a:pt x="202" y="198"/>
                </a:cubicBezTo>
                <a:cubicBezTo>
                  <a:pt x="191" y="198"/>
                  <a:pt x="181" y="189"/>
                  <a:pt x="181" y="178"/>
                </a:cubicBezTo>
                <a:cubicBezTo>
                  <a:pt x="181" y="166"/>
                  <a:pt x="191" y="157"/>
                  <a:pt x="202" y="15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" name="图片 3" descr="1bae40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5721350" y="-1662430"/>
            <a:ext cx="1099820" cy="89757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390140" y="1793875"/>
            <a:ext cx="894080" cy="95313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高度</a:t>
            </a:r>
          </a:p>
          <a:p>
            <a:pPr algn="ctr"/>
            <a:r>
              <a:rPr lang="zh-CN" altLang="en-US" sz="28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重视</a:t>
            </a:r>
          </a:p>
        </p:txBody>
      </p:sp>
      <p:sp>
        <p:nvSpPr>
          <p:cNvPr id="7" name="矩形 6"/>
          <p:cNvSpPr/>
          <p:nvPr/>
        </p:nvSpPr>
        <p:spPr>
          <a:xfrm>
            <a:off x="5824855" y="1793875"/>
            <a:ext cx="894080" cy="95313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坚决</a:t>
            </a:r>
          </a:p>
          <a:p>
            <a:pPr algn="ctr"/>
            <a:r>
              <a:rPr lang="zh-CN" altLang="en-US" sz="28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执行</a:t>
            </a:r>
          </a:p>
        </p:txBody>
      </p:sp>
      <p:sp>
        <p:nvSpPr>
          <p:cNvPr id="8" name="矩形 7"/>
          <p:cNvSpPr/>
          <p:nvPr/>
        </p:nvSpPr>
        <p:spPr>
          <a:xfrm>
            <a:off x="9223375" y="1793875"/>
            <a:ext cx="894080" cy="95313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8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协调</a:t>
            </a:r>
          </a:p>
          <a:p>
            <a:pPr algn="ctr"/>
            <a:r>
              <a:rPr lang="zh-CN" altLang="en-US" sz="28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配合</a:t>
            </a:r>
          </a:p>
        </p:txBody>
      </p:sp>
      <p:sp>
        <p:nvSpPr>
          <p:cNvPr id="22" name="矩形 21"/>
          <p:cNvSpPr/>
          <p:nvPr/>
        </p:nvSpPr>
        <p:spPr>
          <a:xfrm>
            <a:off x="1406653" y="4098257"/>
            <a:ext cx="2460188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安全高于一切，安全超越一切</a:t>
            </a:r>
          </a:p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牢记安全工作是基础，安全促进生产</a:t>
            </a:r>
          </a:p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推行班组“安全员”，每天汇报现场隐患</a:t>
            </a:r>
          </a:p>
        </p:txBody>
      </p:sp>
      <p:sp>
        <p:nvSpPr>
          <p:cNvPr id="23" name="矩形 22"/>
          <p:cNvSpPr/>
          <p:nvPr/>
        </p:nvSpPr>
        <p:spPr>
          <a:xfrm>
            <a:off x="4943937" y="4098257"/>
            <a:ext cx="24601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做好信号旁通管理、变更管理、隐患管理等</a:t>
            </a:r>
            <a:r>
              <a:rPr lang="en-US" altLang="zh-CN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HSE</a:t>
            </a:r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体系制度执行</a:t>
            </a:r>
          </a:p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强化特殊作业安全管控，多思考，多沟通，多确认</a:t>
            </a:r>
          </a:p>
        </p:txBody>
      </p:sp>
      <p:sp>
        <p:nvSpPr>
          <p:cNvPr id="24" name="矩形 23"/>
          <p:cNvSpPr/>
          <p:nvPr/>
        </p:nvSpPr>
        <p:spPr>
          <a:xfrm>
            <a:off x="8408230" y="4098257"/>
            <a:ext cx="2460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配合安全、环保设备的升级改造，</a:t>
            </a:r>
            <a:r>
              <a:rPr lang="zh-CN" altLang="en-US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确保排污</a:t>
            </a:r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水合格，合规生产</a:t>
            </a:r>
          </a:p>
        </p:txBody>
      </p:sp>
    </p:spTree>
  </p:cSld>
  <p:clrMapOvr>
    <a:masterClrMapping/>
  </p:clrMapOvr>
  <p:transition spd="slow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28"/>
          <p:cNvCxnSpPr/>
          <p:nvPr/>
        </p:nvCxnSpPr>
        <p:spPr>
          <a:xfrm>
            <a:off x="3960254" y="5193972"/>
            <a:ext cx="5655239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034971" y="3618516"/>
            <a:ext cx="5655239" cy="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1862" y="355600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0237" y="50927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生产管理</a:t>
            </a:r>
          </a:p>
        </p:txBody>
      </p:sp>
      <p:sp>
        <p:nvSpPr>
          <p:cNvPr id="42" name="Freeform 17"/>
          <p:cNvSpPr>
            <a:spLocks noEditPoints="1"/>
          </p:cNvSpPr>
          <p:nvPr/>
        </p:nvSpPr>
        <p:spPr bwMode="auto">
          <a:xfrm>
            <a:off x="516647" y="582295"/>
            <a:ext cx="444500" cy="476885"/>
          </a:xfrm>
          <a:custGeom>
            <a:avLst/>
            <a:gdLst>
              <a:gd name="T0" fmla="*/ 192 w 639"/>
              <a:gd name="T1" fmla="*/ 105 h 682"/>
              <a:gd name="T2" fmla="*/ 418 w 639"/>
              <a:gd name="T3" fmla="*/ 76 h 682"/>
              <a:gd name="T4" fmla="*/ 337 w 639"/>
              <a:gd name="T5" fmla="*/ 47 h 682"/>
              <a:gd name="T6" fmla="*/ 244 w 639"/>
              <a:gd name="T7" fmla="*/ 47 h 682"/>
              <a:gd name="T8" fmla="*/ 163 w 639"/>
              <a:gd name="T9" fmla="*/ 76 h 682"/>
              <a:gd name="T10" fmla="*/ 526 w 639"/>
              <a:gd name="T11" fmla="*/ 591 h 682"/>
              <a:gd name="T12" fmla="*/ 534 w 639"/>
              <a:gd name="T13" fmla="*/ 570 h 682"/>
              <a:gd name="T14" fmla="*/ 498 w 639"/>
              <a:gd name="T15" fmla="*/ 443 h 682"/>
              <a:gd name="T16" fmla="*/ 474 w 639"/>
              <a:gd name="T17" fmla="*/ 443 h 682"/>
              <a:gd name="T18" fmla="*/ 474 w 639"/>
              <a:gd name="T19" fmla="*/ 541 h 682"/>
              <a:gd name="T20" fmla="*/ 475 w 639"/>
              <a:gd name="T21" fmla="*/ 543 h 682"/>
              <a:gd name="T22" fmla="*/ 476 w 639"/>
              <a:gd name="T23" fmla="*/ 545 h 682"/>
              <a:gd name="T24" fmla="*/ 477 w 639"/>
              <a:gd name="T25" fmla="*/ 547 h 682"/>
              <a:gd name="T26" fmla="*/ 609 w 639"/>
              <a:gd name="T27" fmla="*/ 450 h 682"/>
              <a:gd name="T28" fmla="*/ 486 w 639"/>
              <a:gd name="T29" fmla="*/ 385 h 682"/>
              <a:gd name="T30" fmla="*/ 458 w 639"/>
              <a:gd name="T31" fmla="*/ 679 h 682"/>
              <a:gd name="T32" fmla="*/ 632 w 639"/>
              <a:gd name="T33" fmla="*/ 562 h 682"/>
              <a:gd name="T34" fmla="*/ 609 w 639"/>
              <a:gd name="T35" fmla="*/ 557 h 682"/>
              <a:gd name="T36" fmla="*/ 486 w 639"/>
              <a:gd name="T37" fmla="*/ 659 h 682"/>
              <a:gd name="T38" fmla="*/ 363 w 639"/>
              <a:gd name="T39" fmla="*/ 510 h 682"/>
              <a:gd name="T40" fmla="*/ 509 w 639"/>
              <a:gd name="T41" fmla="*/ 411 h 682"/>
              <a:gd name="T42" fmla="*/ 609 w 639"/>
              <a:gd name="T43" fmla="*/ 557 h 682"/>
              <a:gd name="T44" fmla="*/ 214 w 639"/>
              <a:gd name="T45" fmla="*/ 556 h 682"/>
              <a:gd name="T46" fmla="*/ 365 w 639"/>
              <a:gd name="T47" fmla="*/ 406 h 682"/>
              <a:gd name="T48" fmla="*/ 397 w 639"/>
              <a:gd name="T49" fmla="*/ 382 h 682"/>
              <a:gd name="T50" fmla="*/ 552 w 639"/>
              <a:gd name="T51" fmla="*/ 231 h 682"/>
              <a:gd name="T52" fmla="*/ 558 w 639"/>
              <a:gd name="T53" fmla="*/ 374 h 682"/>
              <a:gd name="T54" fmla="*/ 582 w 639"/>
              <a:gd name="T55" fmla="*/ 382 h 682"/>
              <a:gd name="T56" fmla="*/ 582 w 639"/>
              <a:gd name="T57" fmla="*/ 157 h 682"/>
              <a:gd name="T58" fmla="*/ 30 w 639"/>
              <a:gd name="T59" fmla="*/ 127 h 682"/>
              <a:gd name="T60" fmla="*/ 0 w 639"/>
              <a:gd name="T61" fmla="*/ 238 h 682"/>
              <a:gd name="T62" fmla="*/ 0 w 639"/>
              <a:gd name="T63" fmla="*/ 406 h 682"/>
              <a:gd name="T64" fmla="*/ 0 w 639"/>
              <a:gd name="T65" fmla="*/ 567 h 682"/>
              <a:gd name="T66" fmla="*/ 322 w 639"/>
              <a:gd name="T67" fmla="*/ 598 h 682"/>
              <a:gd name="T68" fmla="*/ 24 w 639"/>
              <a:gd name="T69" fmla="*/ 238 h 682"/>
              <a:gd name="T70" fmla="*/ 30 w 639"/>
              <a:gd name="T71" fmla="*/ 231 h 682"/>
              <a:gd name="T72" fmla="*/ 190 w 639"/>
              <a:gd name="T73" fmla="*/ 382 h 682"/>
              <a:gd name="T74" fmla="*/ 24 w 639"/>
              <a:gd name="T75" fmla="*/ 238 h 682"/>
              <a:gd name="T76" fmla="*/ 190 w 639"/>
              <a:gd name="T77" fmla="*/ 406 h 682"/>
              <a:gd name="T78" fmla="*/ 30 w 639"/>
              <a:gd name="T79" fmla="*/ 556 h 682"/>
              <a:gd name="T80" fmla="*/ 24 w 639"/>
              <a:gd name="T81" fmla="*/ 406 h 682"/>
              <a:gd name="T82" fmla="*/ 214 w 639"/>
              <a:gd name="T83" fmla="*/ 382 h 682"/>
              <a:gd name="T84" fmla="*/ 214 w 639"/>
              <a:gd name="T85" fmla="*/ 231 h 682"/>
              <a:gd name="T86" fmla="*/ 373 w 639"/>
              <a:gd name="T87" fmla="*/ 382 h 682"/>
              <a:gd name="T88" fmla="*/ 385 w 639"/>
              <a:gd name="T89" fmla="*/ 157 h 682"/>
              <a:gd name="T90" fmla="*/ 405 w 639"/>
              <a:gd name="T91" fmla="*/ 178 h 682"/>
              <a:gd name="T92" fmla="*/ 364 w 639"/>
              <a:gd name="T93" fmla="*/ 178 h 682"/>
              <a:gd name="T94" fmla="*/ 202 w 639"/>
              <a:gd name="T95" fmla="*/ 157 h 682"/>
              <a:gd name="T96" fmla="*/ 223 w 639"/>
              <a:gd name="T97" fmla="*/ 178 h 682"/>
              <a:gd name="T98" fmla="*/ 181 w 639"/>
              <a:gd name="T99" fmla="*/ 178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39" h="682">
                <a:moveTo>
                  <a:pt x="163" y="76"/>
                </a:moveTo>
                <a:cubicBezTo>
                  <a:pt x="163" y="92"/>
                  <a:pt x="176" y="105"/>
                  <a:pt x="192" y="105"/>
                </a:cubicBezTo>
                <a:lnTo>
                  <a:pt x="390" y="105"/>
                </a:lnTo>
                <a:cubicBezTo>
                  <a:pt x="405" y="105"/>
                  <a:pt x="418" y="92"/>
                  <a:pt x="418" y="76"/>
                </a:cubicBezTo>
                <a:cubicBezTo>
                  <a:pt x="418" y="60"/>
                  <a:pt x="405" y="47"/>
                  <a:pt x="390" y="47"/>
                </a:cubicBezTo>
                <a:lnTo>
                  <a:pt x="337" y="47"/>
                </a:lnTo>
                <a:cubicBezTo>
                  <a:pt x="337" y="21"/>
                  <a:pt x="317" y="0"/>
                  <a:pt x="291" y="0"/>
                </a:cubicBezTo>
                <a:cubicBezTo>
                  <a:pt x="265" y="0"/>
                  <a:pt x="244" y="21"/>
                  <a:pt x="244" y="47"/>
                </a:cubicBezTo>
                <a:lnTo>
                  <a:pt x="192" y="47"/>
                </a:lnTo>
                <a:cubicBezTo>
                  <a:pt x="176" y="47"/>
                  <a:pt x="163" y="60"/>
                  <a:pt x="163" y="76"/>
                </a:cubicBezTo>
                <a:close/>
                <a:moveTo>
                  <a:pt x="518" y="587"/>
                </a:moveTo>
                <a:cubicBezTo>
                  <a:pt x="520" y="590"/>
                  <a:pt x="523" y="591"/>
                  <a:pt x="526" y="591"/>
                </a:cubicBezTo>
                <a:cubicBezTo>
                  <a:pt x="529" y="591"/>
                  <a:pt x="532" y="590"/>
                  <a:pt x="534" y="587"/>
                </a:cubicBezTo>
                <a:cubicBezTo>
                  <a:pt x="539" y="583"/>
                  <a:pt x="539" y="575"/>
                  <a:pt x="534" y="570"/>
                </a:cubicBezTo>
                <a:lnTo>
                  <a:pt x="498" y="534"/>
                </a:lnTo>
                <a:lnTo>
                  <a:pt x="498" y="443"/>
                </a:lnTo>
                <a:cubicBezTo>
                  <a:pt x="498" y="436"/>
                  <a:pt x="492" y="431"/>
                  <a:pt x="486" y="431"/>
                </a:cubicBezTo>
                <a:cubicBezTo>
                  <a:pt x="479" y="431"/>
                  <a:pt x="474" y="436"/>
                  <a:pt x="474" y="443"/>
                </a:cubicBezTo>
                <a:lnTo>
                  <a:pt x="474" y="539"/>
                </a:lnTo>
                <a:cubicBezTo>
                  <a:pt x="474" y="540"/>
                  <a:pt x="474" y="540"/>
                  <a:pt x="474" y="541"/>
                </a:cubicBezTo>
                <a:cubicBezTo>
                  <a:pt x="474" y="541"/>
                  <a:pt x="474" y="542"/>
                  <a:pt x="475" y="542"/>
                </a:cubicBezTo>
                <a:cubicBezTo>
                  <a:pt x="475" y="543"/>
                  <a:pt x="475" y="543"/>
                  <a:pt x="475" y="543"/>
                </a:cubicBezTo>
                <a:cubicBezTo>
                  <a:pt x="475" y="544"/>
                  <a:pt x="475" y="544"/>
                  <a:pt x="475" y="544"/>
                </a:cubicBezTo>
                <a:cubicBezTo>
                  <a:pt x="476" y="545"/>
                  <a:pt x="476" y="545"/>
                  <a:pt x="476" y="545"/>
                </a:cubicBezTo>
                <a:cubicBezTo>
                  <a:pt x="476" y="546"/>
                  <a:pt x="477" y="547"/>
                  <a:pt x="477" y="547"/>
                </a:cubicBezTo>
                <a:cubicBezTo>
                  <a:pt x="477" y="547"/>
                  <a:pt x="477" y="547"/>
                  <a:pt x="477" y="547"/>
                </a:cubicBezTo>
                <a:lnTo>
                  <a:pt x="518" y="587"/>
                </a:lnTo>
                <a:close/>
                <a:moveTo>
                  <a:pt x="609" y="450"/>
                </a:moveTo>
                <a:cubicBezTo>
                  <a:pt x="586" y="418"/>
                  <a:pt x="553" y="395"/>
                  <a:pt x="514" y="388"/>
                </a:cubicBezTo>
                <a:cubicBezTo>
                  <a:pt x="505" y="386"/>
                  <a:pt x="495" y="385"/>
                  <a:pt x="486" y="385"/>
                </a:cubicBezTo>
                <a:cubicBezTo>
                  <a:pt x="415" y="385"/>
                  <a:pt x="354" y="436"/>
                  <a:pt x="340" y="506"/>
                </a:cubicBezTo>
                <a:cubicBezTo>
                  <a:pt x="325" y="586"/>
                  <a:pt x="378" y="664"/>
                  <a:pt x="458" y="679"/>
                </a:cubicBezTo>
                <a:cubicBezTo>
                  <a:pt x="467" y="681"/>
                  <a:pt x="477" y="682"/>
                  <a:pt x="486" y="682"/>
                </a:cubicBezTo>
                <a:cubicBezTo>
                  <a:pt x="557" y="682"/>
                  <a:pt x="618" y="631"/>
                  <a:pt x="632" y="562"/>
                </a:cubicBezTo>
                <a:cubicBezTo>
                  <a:pt x="639" y="523"/>
                  <a:pt x="631" y="483"/>
                  <a:pt x="609" y="450"/>
                </a:cubicBezTo>
                <a:close/>
                <a:moveTo>
                  <a:pt x="609" y="557"/>
                </a:moveTo>
                <a:lnTo>
                  <a:pt x="609" y="557"/>
                </a:lnTo>
                <a:cubicBezTo>
                  <a:pt x="598" y="616"/>
                  <a:pt x="546" y="659"/>
                  <a:pt x="486" y="659"/>
                </a:cubicBezTo>
                <a:cubicBezTo>
                  <a:pt x="478" y="659"/>
                  <a:pt x="470" y="658"/>
                  <a:pt x="462" y="657"/>
                </a:cubicBezTo>
                <a:cubicBezTo>
                  <a:pt x="394" y="644"/>
                  <a:pt x="350" y="578"/>
                  <a:pt x="363" y="510"/>
                </a:cubicBezTo>
                <a:cubicBezTo>
                  <a:pt x="374" y="451"/>
                  <a:pt x="426" y="408"/>
                  <a:pt x="486" y="408"/>
                </a:cubicBezTo>
                <a:cubicBezTo>
                  <a:pt x="494" y="408"/>
                  <a:pt x="502" y="409"/>
                  <a:pt x="509" y="411"/>
                </a:cubicBezTo>
                <a:cubicBezTo>
                  <a:pt x="542" y="417"/>
                  <a:pt x="571" y="436"/>
                  <a:pt x="590" y="463"/>
                </a:cubicBezTo>
                <a:cubicBezTo>
                  <a:pt x="608" y="491"/>
                  <a:pt x="615" y="524"/>
                  <a:pt x="609" y="557"/>
                </a:cubicBezTo>
                <a:close/>
                <a:moveTo>
                  <a:pt x="311" y="556"/>
                </a:moveTo>
                <a:lnTo>
                  <a:pt x="214" y="556"/>
                </a:lnTo>
                <a:lnTo>
                  <a:pt x="214" y="406"/>
                </a:lnTo>
                <a:lnTo>
                  <a:pt x="365" y="406"/>
                </a:lnTo>
                <a:cubicBezTo>
                  <a:pt x="375" y="396"/>
                  <a:pt x="386" y="389"/>
                  <a:pt x="397" y="382"/>
                </a:cubicBezTo>
                <a:lnTo>
                  <a:pt x="397" y="382"/>
                </a:lnTo>
                <a:lnTo>
                  <a:pt x="397" y="231"/>
                </a:lnTo>
                <a:lnTo>
                  <a:pt x="552" y="231"/>
                </a:lnTo>
                <a:cubicBezTo>
                  <a:pt x="555" y="231"/>
                  <a:pt x="558" y="234"/>
                  <a:pt x="558" y="238"/>
                </a:cubicBezTo>
                <a:lnTo>
                  <a:pt x="558" y="374"/>
                </a:lnTo>
                <a:cubicBezTo>
                  <a:pt x="566" y="377"/>
                  <a:pt x="574" y="382"/>
                  <a:pt x="582" y="387"/>
                </a:cubicBezTo>
                <a:lnTo>
                  <a:pt x="582" y="382"/>
                </a:lnTo>
                <a:lnTo>
                  <a:pt x="582" y="238"/>
                </a:lnTo>
                <a:lnTo>
                  <a:pt x="582" y="157"/>
                </a:lnTo>
                <a:cubicBezTo>
                  <a:pt x="582" y="141"/>
                  <a:pt x="568" y="127"/>
                  <a:pt x="552" y="127"/>
                </a:cubicBezTo>
                <a:lnTo>
                  <a:pt x="30" y="127"/>
                </a:lnTo>
                <a:cubicBezTo>
                  <a:pt x="13" y="127"/>
                  <a:pt x="0" y="141"/>
                  <a:pt x="0" y="157"/>
                </a:cubicBezTo>
                <a:lnTo>
                  <a:pt x="0" y="238"/>
                </a:lnTo>
                <a:lnTo>
                  <a:pt x="0" y="382"/>
                </a:lnTo>
                <a:lnTo>
                  <a:pt x="0" y="406"/>
                </a:lnTo>
                <a:lnTo>
                  <a:pt x="0" y="550"/>
                </a:lnTo>
                <a:lnTo>
                  <a:pt x="0" y="567"/>
                </a:lnTo>
                <a:cubicBezTo>
                  <a:pt x="0" y="584"/>
                  <a:pt x="13" y="598"/>
                  <a:pt x="30" y="598"/>
                </a:cubicBezTo>
                <a:lnTo>
                  <a:pt x="322" y="598"/>
                </a:lnTo>
                <a:cubicBezTo>
                  <a:pt x="317" y="584"/>
                  <a:pt x="313" y="570"/>
                  <a:pt x="311" y="556"/>
                </a:cubicBezTo>
                <a:close/>
                <a:moveTo>
                  <a:pt x="24" y="238"/>
                </a:moveTo>
                <a:lnTo>
                  <a:pt x="24" y="238"/>
                </a:lnTo>
                <a:cubicBezTo>
                  <a:pt x="24" y="234"/>
                  <a:pt x="26" y="231"/>
                  <a:pt x="30" y="231"/>
                </a:cubicBezTo>
                <a:lnTo>
                  <a:pt x="190" y="231"/>
                </a:lnTo>
                <a:lnTo>
                  <a:pt x="190" y="382"/>
                </a:lnTo>
                <a:lnTo>
                  <a:pt x="24" y="382"/>
                </a:lnTo>
                <a:lnTo>
                  <a:pt x="24" y="238"/>
                </a:lnTo>
                <a:close/>
                <a:moveTo>
                  <a:pt x="190" y="406"/>
                </a:moveTo>
                <a:lnTo>
                  <a:pt x="190" y="406"/>
                </a:lnTo>
                <a:lnTo>
                  <a:pt x="190" y="556"/>
                </a:lnTo>
                <a:lnTo>
                  <a:pt x="30" y="556"/>
                </a:lnTo>
                <a:cubicBezTo>
                  <a:pt x="26" y="556"/>
                  <a:pt x="24" y="553"/>
                  <a:pt x="24" y="550"/>
                </a:cubicBezTo>
                <a:lnTo>
                  <a:pt x="24" y="406"/>
                </a:lnTo>
                <a:lnTo>
                  <a:pt x="190" y="406"/>
                </a:lnTo>
                <a:close/>
                <a:moveTo>
                  <a:pt x="214" y="382"/>
                </a:moveTo>
                <a:lnTo>
                  <a:pt x="214" y="382"/>
                </a:lnTo>
                <a:lnTo>
                  <a:pt x="214" y="231"/>
                </a:lnTo>
                <a:lnTo>
                  <a:pt x="373" y="231"/>
                </a:lnTo>
                <a:lnTo>
                  <a:pt x="373" y="382"/>
                </a:lnTo>
                <a:lnTo>
                  <a:pt x="214" y="382"/>
                </a:lnTo>
                <a:close/>
                <a:moveTo>
                  <a:pt x="385" y="157"/>
                </a:moveTo>
                <a:lnTo>
                  <a:pt x="385" y="157"/>
                </a:lnTo>
                <a:cubicBezTo>
                  <a:pt x="396" y="157"/>
                  <a:pt x="405" y="166"/>
                  <a:pt x="405" y="178"/>
                </a:cubicBezTo>
                <a:cubicBezTo>
                  <a:pt x="405" y="189"/>
                  <a:pt x="396" y="198"/>
                  <a:pt x="385" y="198"/>
                </a:cubicBezTo>
                <a:cubicBezTo>
                  <a:pt x="374" y="198"/>
                  <a:pt x="364" y="189"/>
                  <a:pt x="364" y="178"/>
                </a:cubicBezTo>
                <a:cubicBezTo>
                  <a:pt x="364" y="166"/>
                  <a:pt x="374" y="157"/>
                  <a:pt x="385" y="157"/>
                </a:cubicBezTo>
                <a:close/>
                <a:moveTo>
                  <a:pt x="202" y="157"/>
                </a:moveTo>
                <a:lnTo>
                  <a:pt x="202" y="157"/>
                </a:lnTo>
                <a:cubicBezTo>
                  <a:pt x="213" y="157"/>
                  <a:pt x="223" y="166"/>
                  <a:pt x="223" y="178"/>
                </a:cubicBezTo>
                <a:cubicBezTo>
                  <a:pt x="223" y="189"/>
                  <a:pt x="213" y="198"/>
                  <a:pt x="202" y="198"/>
                </a:cubicBezTo>
                <a:cubicBezTo>
                  <a:pt x="191" y="198"/>
                  <a:pt x="181" y="189"/>
                  <a:pt x="181" y="178"/>
                </a:cubicBezTo>
                <a:cubicBezTo>
                  <a:pt x="181" y="166"/>
                  <a:pt x="191" y="157"/>
                  <a:pt x="202" y="15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479124" y="3357531"/>
            <a:ext cx="152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管设备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79124" y="4921271"/>
            <a:ext cx="152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</a:rPr>
              <a:t>管事物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3258543" y="3295936"/>
            <a:ext cx="1106533" cy="645160"/>
          </a:xfrm>
          <a:prstGeom prst="rect">
            <a:avLst/>
          </a:prstGeom>
          <a:solidFill>
            <a:srgbClr val="9D2D2D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持续监测现场安全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906958" y="3297130"/>
            <a:ext cx="1339034" cy="646331"/>
          </a:xfrm>
          <a:prstGeom prst="rect">
            <a:avLst/>
          </a:prstGeom>
          <a:solidFill>
            <a:srgbClr val="9D2D2D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建立现场基础数据台账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928278" y="3295936"/>
            <a:ext cx="1405936" cy="646331"/>
          </a:xfrm>
          <a:prstGeom prst="rect">
            <a:avLst/>
          </a:prstGeom>
          <a:solidFill>
            <a:srgbClr val="9D2D2D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保障设备安全稳定运行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87874" y="3295936"/>
            <a:ext cx="1598522" cy="646331"/>
          </a:xfrm>
          <a:prstGeom prst="rect">
            <a:avLst/>
          </a:prstGeom>
          <a:solidFill>
            <a:srgbClr val="9D2D2D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低效设备参数记录准确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258542" y="4885453"/>
            <a:ext cx="1106533" cy="645160"/>
          </a:xfrm>
          <a:prstGeom prst="rect">
            <a:avLst/>
          </a:prstGeom>
          <a:solidFill>
            <a:srgbClr val="9D2D2D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工作历程图指引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369857" y="2018355"/>
            <a:ext cx="7571303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以“管设备”和“管事务”为两个基本点做好生产管理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862057" y="4884282"/>
            <a:ext cx="1339034" cy="646331"/>
          </a:xfrm>
          <a:prstGeom prst="rect">
            <a:avLst/>
          </a:prstGeom>
          <a:solidFill>
            <a:srgbClr val="9D2D2D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抓团队和谐建设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848017" y="4884282"/>
            <a:ext cx="1598522" cy="646331"/>
          </a:xfrm>
          <a:prstGeom prst="rect">
            <a:avLst/>
          </a:prstGeom>
          <a:solidFill>
            <a:srgbClr val="9D2D2D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加强技能培训提升效率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987242" y="4887190"/>
            <a:ext cx="1405936" cy="646331"/>
          </a:xfrm>
          <a:prstGeom prst="rect">
            <a:avLst/>
          </a:prstGeom>
          <a:solidFill>
            <a:srgbClr val="9D2D2D"/>
          </a:solidFill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</a:rPr>
              <a:t>做好安全生产管理工作</a:t>
            </a:r>
          </a:p>
        </p:txBody>
      </p:sp>
    </p:spTree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1" grpId="0" animBg="1"/>
      <p:bldP spid="44" grpId="0" animBg="1"/>
      <p:bldP spid="28" grpId="0" animBg="1"/>
      <p:bldP spid="2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11869" y="-10062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pic>
        <p:nvPicPr>
          <p:cNvPr id="5" name="图片 4" descr="图片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1862" y="355600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0237" y="50927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队伍建设</a:t>
            </a:r>
          </a:p>
        </p:txBody>
      </p:sp>
      <p:sp>
        <p:nvSpPr>
          <p:cNvPr id="42" name="Freeform 17"/>
          <p:cNvSpPr>
            <a:spLocks noEditPoints="1"/>
          </p:cNvSpPr>
          <p:nvPr/>
        </p:nvSpPr>
        <p:spPr bwMode="auto">
          <a:xfrm>
            <a:off x="516647" y="582295"/>
            <a:ext cx="444500" cy="476885"/>
          </a:xfrm>
          <a:custGeom>
            <a:avLst/>
            <a:gdLst>
              <a:gd name="T0" fmla="*/ 192 w 639"/>
              <a:gd name="T1" fmla="*/ 105 h 682"/>
              <a:gd name="T2" fmla="*/ 418 w 639"/>
              <a:gd name="T3" fmla="*/ 76 h 682"/>
              <a:gd name="T4" fmla="*/ 337 w 639"/>
              <a:gd name="T5" fmla="*/ 47 h 682"/>
              <a:gd name="T6" fmla="*/ 244 w 639"/>
              <a:gd name="T7" fmla="*/ 47 h 682"/>
              <a:gd name="T8" fmla="*/ 163 w 639"/>
              <a:gd name="T9" fmla="*/ 76 h 682"/>
              <a:gd name="T10" fmla="*/ 526 w 639"/>
              <a:gd name="T11" fmla="*/ 591 h 682"/>
              <a:gd name="T12" fmla="*/ 534 w 639"/>
              <a:gd name="T13" fmla="*/ 570 h 682"/>
              <a:gd name="T14" fmla="*/ 498 w 639"/>
              <a:gd name="T15" fmla="*/ 443 h 682"/>
              <a:gd name="T16" fmla="*/ 474 w 639"/>
              <a:gd name="T17" fmla="*/ 443 h 682"/>
              <a:gd name="T18" fmla="*/ 474 w 639"/>
              <a:gd name="T19" fmla="*/ 541 h 682"/>
              <a:gd name="T20" fmla="*/ 475 w 639"/>
              <a:gd name="T21" fmla="*/ 543 h 682"/>
              <a:gd name="T22" fmla="*/ 476 w 639"/>
              <a:gd name="T23" fmla="*/ 545 h 682"/>
              <a:gd name="T24" fmla="*/ 477 w 639"/>
              <a:gd name="T25" fmla="*/ 547 h 682"/>
              <a:gd name="T26" fmla="*/ 609 w 639"/>
              <a:gd name="T27" fmla="*/ 450 h 682"/>
              <a:gd name="T28" fmla="*/ 486 w 639"/>
              <a:gd name="T29" fmla="*/ 385 h 682"/>
              <a:gd name="T30" fmla="*/ 458 w 639"/>
              <a:gd name="T31" fmla="*/ 679 h 682"/>
              <a:gd name="T32" fmla="*/ 632 w 639"/>
              <a:gd name="T33" fmla="*/ 562 h 682"/>
              <a:gd name="T34" fmla="*/ 609 w 639"/>
              <a:gd name="T35" fmla="*/ 557 h 682"/>
              <a:gd name="T36" fmla="*/ 486 w 639"/>
              <a:gd name="T37" fmla="*/ 659 h 682"/>
              <a:gd name="T38" fmla="*/ 363 w 639"/>
              <a:gd name="T39" fmla="*/ 510 h 682"/>
              <a:gd name="T40" fmla="*/ 509 w 639"/>
              <a:gd name="T41" fmla="*/ 411 h 682"/>
              <a:gd name="T42" fmla="*/ 609 w 639"/>
              <a:gd name="T43" fmla="*/ 557 h 682"/>
              <a:gd name="T44" fmla="*/ 214 w 639"/>
              <a:gd name="T45" fmla="*/ 556 h 682"/>
              <a:gd name="T46" fmla="*/ 365 w 639"/>
              <a:gd name="T47" fmla="*/ 406 h 682"/>
              <a:gd name="T48" fmla="*/ 397 w 639"/>
              <a:gd name="T49" fmla="*/ 382 h 682"/>
              <a:gd name="T50" fmla="*/ 552 w 639"/>
              <a:gd name="T51" fmla="*/ 231 h 682"/>
              <a:gd name="T52" fmla="*/ 558 w 639"/>
              <a:gd name="T53" fmla="*/ 374 h 682"/>
              <a:gd name="T54" fmla="*/ 582 w 639"/>
              <a:gd name="T55" fmla="*/ 382 h 682"/>
              <a:gd name="T56" fmla="*/ 582 w 639"/>
              <a:gd name="T57" fmla="*/ 157 h 682"/>
              <a:gd name="T58" fmla="*/ 30 w 639"/>
              <a:gd name="T59" fmla="*/ 127 h 682"/>
              <a:gd name="T60" fmla="*/ 0 w 639"/>
              <a:gd name="T61" fmla="*/ 238 h 682"/>
              <a:gd name="T62" fmla="*/ 0 w 639"/>
              <a:gd name="T63" fmla="*/ 406 h 682"/>
              <a:gd name="T64" fmla="*/ 0 w 639"/>
              <a:gd name="T65" fmla="*/ 567 h 682"/>
              <a:gd name="T66" fmla="*/ 322 w 639"/>
              <a:gd name="T67" fmla="*/ 598 h 682"/>
              <a:gd name="T68" fmla="*/ 24 w 639"/>
              <a:gd name="T69" fmla="*/ 238 h 682"/>
              <a:gd name="T70" fmla="*/ 30 w 639"/>
              <a:gd name="T71" fmla="*/ 231 h 682"/>
              <a:gd name="T72" fmla="*/ 190 w 639"/>
              <a:gd name="T73" fmla="*/ 382 h 682"/>
              <a:gd name="T74" fmla="*/ 24 w 639"/>
              <a:gd name="T75" fmla="*/ 238 h 682"/>
              <a:gd name="T76" fmla="*/ 190 w 639"/>
              <a:gd name="T77" fmla="*/ 406 h 682"/>
              <a:gd name="T78" fmla="*/ 30 w 639"/>
              <a:gd name="T79" fmla="*/ 556 h 682"/>
              <a:gd name="T80" fmla="*/ 24 w 639"/>
              <a:gd name="T81" fmla="*/ 406 h 682"/>
              <a:gd name="T82" fmla="*/ 214 w 639"/>
              <a:gd name="T83" fmla="*/ 382 h 682"/>
              <a:gd name="T84" fmla="*/ 214 w 639"/>
              <a:gd name="T85" fmla="*/ 231 h 682"/>
              <a:gd name="T86" fmla="*/ 373 w 639"/>
              <a:gd name="T87" fmla="*/ 382 h 682"/>
              <a:gd name="T88" fmla="*/ 385 w 639"/>
              <a:gd name="T89" fmla="*/ 157 h 682"/>
              <a:gd name="T90" fmla="*/ 405 w 639"/>
              <a:gd name="T91" fmla="*/ 178 h 682"/>
              <a:gd name="T92" fmla="*/ 364 w 639"/>
              <a:gd name="T93" fmla="*/ 178 h 682"/>
              <a:gd name="T94" fmla="*/ 202 w 639"/>
              <a:gd name="T95" fmla="*/ 157 h 682"/>
              <a:gd name="T96" fmla="*/ 223 w 639"/>
              <a:gd name="T97" fmla="*/ 178 h 682"/>
              <a:gd name="T98" fmla="*/ 181 w 639"/>
              <a:gd name="T99" fmla="*/ 178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39" h="682">
                <a:moveTo>
                  <a:pt x="163" y="76"/>
                </a:moveTo>
                <a:cubicBezTo>
                  <a:pt x="163" y="92"/>
                  <a:pt x="176" y="105"/>
                  <a:pt x="192" y="105"/>
                </a:cubicBezTo>
                <a:lnTo>
                  <a:pt x="390" y="105"/>
                </a:lnTo>
                <a:cubicBezTo>
                  <a:pt x="405" y="105"/>
                  <a:pt x="418" y="92"/>
                  <a:pt x="418" y="76"/>
                </a:cubicBezTo>
                <a:cubicBezTo>
                  <a:pt x="418" y="60"/>
                  <a:pt x="405" y="47"/>
                  <a:pt x="390" y="47"/>
                </a:cubicBezTo>
                <a:lnTo>
                  <a:pt x="337" y="47"/>
                </a:lnTo>
                <a:cubicBezTo>
                  <a:pt x="337" y="21"/>
                  <a:pt x="317" y="0"/>
                  <a:pt x="291" y="0"/>
                </a:cubicBezTo>
                <a:cubicBezTo>
                  <a:pt x="265" y="0"/>
                  <a:pt x="244" y="21"/>
                  <a:pt x="244" y="47"/>
                </a:cubicBezTo>
                <a:lnTo>
                  <a:pt x="192" y="47"/>
                </a:lnTo>
                <a:cubicBezTo>
                  <a:pt x="176" y="47"/>
                  <a:pt x="163" y="60"/>
                  <a:pt x="163" y="76"/>
                </a:cubicBezTo>
                <a:close/>
                <a:moveTo>
                  <a:pt x="518" y="587"/>
                </a:moveTo>
                <a:cubicBezTo>
                  <a:pt x="520" y="590"/>
                  <a:pt x="523" y="591"/>
                  <a:pt x="526" y="591"/>
                </a:cubicBezTo>
                <a:cubicBezTo>
                  <a:pt x="529" y="591"/>
                  <a:pt x="532" y="590"/>
                  <a:pt x="534" y="587"/>
                </a:cubicBezTo>
                <a:cubicBezTo>
                  <a:pt x="539" y="583"/>
                  <a:pt x="539" y="575"/>
                  <a:pt x="534" y="570"/>
                </a:cubicBezTo>
                <a:lnTo>
                  <a:pt x="498" y="534"/>
                </a:lnTo>
                <a:lnTo>
                  <a:pt x="498" y="443"/>
                </a:lnTo>
                <a:cubicBezTo>
                  <a:pt x="498" y="436"/>
                  <a:pt x="492" y="431"/>
                  <a:pt x="486" y="431"/>
                </a:cubicBezTo>
                <a:cubicBezTo>
                  <a:pt x="479" y="431"/>
                  <a:pt x="474" y="436"/>
                  <a:pt x="474" y="443"/>
                </a:cubicBezTo>
                <a:lnTo>
                  <a:pt x="474" y="539"/>
                </a:lnTo>
                <a:cubicBezTo>
                  <a:pt x="474" y="540"/>
                  <a:pt x="474" y="540"/>
                  <a:pt x="474" y="541"/>
                </a:cubicBezTo>
                <a:cubicBezTo>
                  <a:pt x="474" y="541"/>
                  <a:pt x="474" y="542"/>
                  <a:pt x="475" y="542"/>
                </a:cubicBezTo>
                <a:cubicBezTo>
                  <a:pt x="475" y="543"/>
                  <a:pt x="475" y="543"/>
                  <a:pt x="475" y="543"/>
                </a:cubicBezTo>
                <a:cubicBezTo>
                  <a:pt x="475" y="544"/>
                  <a:pt x="475" y="544"/>
                  <a:pt x="475" y="544"/>
                </a:cubicBezTo>
                <a:cubicBezTo>
                  <a:pt x="476" y="545"/>
                  <a:pt x="476" y="545"/>
                  <a:pt x="476" y="545"/>
                </a:cubicBezTo>
                <a:cubicBezTo>
                  <a:pt x="476" y="546"/>
                  <a:pt x="477" y="547"/>
                  <a:pt x="477" y="547"/>
                </a:cubicBezTo>
                <a:cubicBezTo>
                  <a:pt x="477" y="547"/>
                  <a:pt x="477" y="547"/>
                  <a:pt x="477" y="547"/>
                </a:cubicBezTo>
                <a:lnTo>
                  <a:pt x="518" y="587"/>
                </a:lnTo>
                <a:close/>
                <a:moveTo>
                  <a:pt x="609" y="450"/>
                </a:moveTo>
                <a:cubicBezTo>
                  <a:pt x="586" y="418"/>
                  <a:pt x="553" y="395"/>
                  <a:pt x="514" y="388"/>
                </a:cubicBezTo>
                <a:cubicBezTo>
                  <a:pt x="505" y="386"/>
                  <a:pt x="495" y="385"/>
                  <a:pt x="486" y="385"/>
                </a:cubicBezTo>
                <a:cubicBezTo>
                  <a:pt x="415" y="385"/>
                  <a:pt x="354" y="436"/>
                  <a:pt x="340" y="506"/>
                </a:cubicBezTo>
                <a:cubicBezTo>
                  <a:pt x="325" y="586"/>
                  <a:pt x="378" y="664"/>
                  <a:pt x="458" y="679"/>
                </a:cubicBezTo>
                <a:cubicBezTo>
                  <a:pt x="467" y="681"/>
                  <a:pt x="477" y="682"/>
                  <a:pt x="486" y="682"/>
                </a:cubicBezTo>
                <a:cubicBezTo>
                  <a:pt x="557" y="682"/>
                  <a:pt x="618" y="631"/>
                  <a:pt x="632" y="562"/>
                </a:cubicBezTo>
                <a:cubicBezTo>
                  <a:pt x="639" y="523"/>
                  <a:pt x="631" y="483"/>
                  <a:pt x="609" y="450"/>
                </a:cubicBezTo>
                <a:close/>
                <a:moveTo>
                  <a:pt x="609" y="557"/>
                </a:moveTo>
                <a:lnTo>
                  <a:pt x="609" y="557"/>
                </a:lnTo>
                <a:cubicBezTo>
                  <a:pt x="598" y="616"/>
                  <a:pt x="546" y="659"/>
                  <a:pt x="486" y="659"/>
                </a:cubicBezTo>
                <a:cubicBezTo>
                  <a:pt x="478" y="659"/>
                  <a:pt x="470" y="658"/>
                  <a:pt x="462" y="657"/>
                </a:cubicBezTo>
                <a:cubicBezTo>
                  <a:pt x="394" y="644"/>
                  <a:pt x="350" y="578"/>
                  <a:pt x="363" y="510"/>
                </a:cubicBezTo>
                <a:cubicBezTo>
                  <a:pt x="374" y="451"/>
                  <a:pt x="426" y="408"/>
                  <a:pt x="486" y="408"/>
                </a:cubicBezTo>
                <a:cubicBezTo>
                  <a:pt x="494" y="408"/>
                  <a:pt x="502" y="409"/>
                  <a:pt x="509" y="411"/>
                </a:cubicBezTo>
                <a:cubicBezTo>
                  <a:pt x="542" y="417"/>
                  <a:pt x="571" y="436"/>
                  <a:pt x="590" y="463"/>
                </a:cubicBezTo>
                <a:cubicBezTo>
                  <a:pt x="608" y="491"/>
                  <a:pt x="615" y="524"/>
                  <a:pt x="609" y="557"/>
                </a:cubicBezTo>
                <a:close/>
                <a:moveTo>
                  <a:pt x="311" y="556"/>
                </a:moveTo>
                <a:lnTo>
                  <a:pt x="214" y="556"/>
                </a:lnTo>
                <a:lnTo>
                  <a:pt x="214" y="406"/>
                </a:lnTo>
                <a:lnTo>
                  <a:pt x="365" y="406"/>
                </a:lnTo>
                <a:cubicBezTo>
                  <a:pt x="375" y="396"/>
                  <a:pt x="386" y="389"/>
                  <a:pt x="397" y="382"/>
                </a:cubicBezTo>
                <a:lnTo>
                  <a:pt x="397" y="382"/>
                </a:lnTo>
                <a:lnTo>
                  <a:pt x="397" y="231"/>
                </a:lnTo>
                <a:lnTo>
                  <a:pt x="552" y="231"/>
                </a:lnTo>
                <a:cubicBezTo>
                  <a:pt x="555" y="231"/>
                  <a:pt x="558" y="234"/>
                  <a:pt x="558" y="238"/>
                </a:cubicBezTo>
                <a:lnTo>
                  <a:pt x="558" y="374"/>
                </a:lnTo>
                <a:cubicBezTo>
                  <a:pt x="566" y="377"/>
                  <a:pt x="574" y="382"/>
                  <a:pt x="582" y="387"/>
                </a:cubicBezTo>
                <a:lnTo>
                  <a:pt x="582" y="382"/>
                </a:lnTo>
                <a:lnTo>
                  <a:pt x="582" y="238"/>
                </a:lnTo>
                <a:lnTo>
                  <a:pt x="582" y="157"/>
                </a:lnTo>
                <a:cubicBezTo>
                  <a:pt x="582" y="141"/>
                  <a:pt x="568" y="127"/>
                  <a:pt x="552" y="127"/>
                </a:cubicBezTo>
                <a:lnTo>
                  <a:pt x="30" y="127"/>
                </a:lnTo>
                <a:cubicBezTo>
                  <a:pt x="13" y="127"/>
                  <a:pt x="0" y="141"/>
                  <a:pt x="0" y="157"/>
                </a:cubicBezTo>
                <a:lnTo>
                  <a:pt x="0" y="238"/>
                </a:lnTo>
                <a:lnTo>
                  <a:pt x="0" y="382"/>
                </a:lnTo>
                <a:lnTo>
                  <a:pt x="0" y="406"/>
                </a:lnTo>
                <a:lnTo>
                  <a:pt x="0" y="550"/>
                </a:lnTo>
                <a:lnTo>
                  <a:pt x="0" y="567"/>
                </a:lnTo>
                <a:cubicBezTo>
                  <a:pt x="0" y="584"/>
                  <a:pt x="13" y="598"/>
                  <a:pt x="30" y="598"/>
                </a:cubicBezTo>
                <a:lnTo>
                  <a:pt x="322" y="598"/>
                </a:lnTo>
                <a:cubicBezTo>
                  <a:pt x="317" y="584"/>
                  <a:pt x="313" y="570"/>
                  <a:pt x="311" y="556"/>
                </a:cubicBezTo>
                <a:close/>
                <a:moveTo>
                  <a:pt x="24" y="238"/>
                </a:moveTo>
                <a:lnTo>
                  <a:pt x="24" y="238"/>
                </a:lnTo>
                <a:cubicBezTo>
                  <a:pt x="24" y="234"/>
                  <a:pt x="26" y="231"/>
                  <a:pt x="30" y="231"/>
                </a:cubicBezTo>
                <a:lnTo>
                  <a:pt x="190" y="231"/>
                </a:lnTo>
                <a:lnTo>
                  <a:pt x="190" y="382"/>
                </a:lnTo>
                <a:lnTo>
                  <a:pt x="24" y="382"/>
                </a:lnTo>
                <a:lnTo>
                  <a:pt x="24" y="238"/>
                </a:lnTo>
                <a:close/>
                <a:moveTo>
                  <a:pt x="190" y="406"/>
                </a:moveTo>
                <a:lnTo>
                  <a:pt x="190" y="406"/>
                </a:lnTo>
                <a:lnTo>
                  <a:pt x="190" y="556"/>
                </a:lnTo>
                <a:lnTo>
                  <a:pt x="30" y="556"/>
                </a:lnTo>
                <a:cubicBezTo>
                  <a:pt x="26" y="556"/>
                  <a:pt x="24" y="553"/>
                  <a:pt x="24" y="550"/>
                </a:cubicBezTo>
                <a:lnTo>
                  <a:pt x="24" y="406"/>
                </a:lnTo>
                <a:lnTo>
                  <a:pt x="190" y="406"/>
                </a:lnTo>
                <a:close/>
                <a:moveTo>
                  <a:pt x="214" y="382"/>
                </a:moveTo>
                <a:lnTo>
                  <a:pt x="214" y="382"/>
                </a:lnTo>
                <a:lnTo>
                  <a:pt x="214" y="231"/>
                </a:lnTo>
                <a:lnTo>
                  <a:pt x="373" y="231"/>
                </a:lnTo>
                <a:lnTo>
                  <a:pt x="373" y="382"/>
                </a:lnTo>
                <a:lnTo>
                  <a:pt x="214" y="382"/>
                </a:lnTo>
                <a:close/>
                <a:moveTo>
                  <a:pt x="385" y="157"/>
                </a:moveTo>
                <a:lnTo>
                  <a:pt x="385" y="157"/>
                </a:lnTo>
                <a:cubicBezTo>
                  <a:pt x="396" y="157"/>
                  <a:pt x="405" y="166"/>
                  <a:pt x="405" y="178"/>
                </a:cubicBezTo>
                <a:cubicBezTo>
                  <a:pt x="405" y="189"/>
                  <a:pt x="396" y="198"/>
                  <a:pt x="385" y="198"/>
                </a:cubicBezTo>
                <a:cubicBezTo>
                  <a:pt x="374" y="198"/>
                  <a:pt x="364" y="189"/>
                  <a:pt x="364" y="178"/>
                </a:cubicBezTo>
                <a:cubicBezTo>
                  <a:pt x="364" y="166"/>
                  <a:pt x="374" y="157"/>
                  <a:pt x="385" y="157"/>
                </a:cubicBezTo>
                <a:close/>
                <a:moveTo>
                  <a:pt x="202" y="157"/>
                </a:moveTo>
                <a:lnTo>
                  <a:pt x="202" y="157"/>
                </a:lnTo>
                <a:cubicBezTo>
                  <a:pt x="213" y="157"/>
                  <a:pt x="223" y="166"/>
                  <a:pt x="223" y="178"/>
                </a:cubicBezTo>
                <a:cubicBezTo>
                  <a:pt x="223" y="189"/>
                  <a:pt x="213" y="198"/>
                  <a:pt x="202" y="198"/>
                </a:cubicBezTo>
                <a:cubicBezTo>
                  <a:pt x="191" y="198"/>
                  <a:pt x="181" y="189"/>
                  <a:pt x="181" y="178"/>
                </a:cubicBezTo>
                <a:cubicBezTo>
                  <a:pt x="181" y="166"/>
                  <a:pt x="191" y="157"/>
                  <a:pt x="202" y="15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前凸带形 5"/>
          <p:cNvSpPr/>
          <p:nvPr/>
        </p:nvSpPr>
        <p:spPr>
          <a:xfrm>
            <a:off x="4450080" y="3154680"/>
            <a:ext cx="3291840" cy="1158240"/>
          </a:xfrm>
          <a:prstGeom prst="ribbon">
            <a:avLst/>
          </a:prstGeom>
          <a:solidFill>
            <a:srgbClr val="C5211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前凸带形 6"/>
          <p:cNvSpPr/>
          <p:nvPr/>
        </p:nvSpPr>
        <p:spPr>
          <a:xfrm>
            <a:off x="8107680" y="2098675"/>
            <a:ext cx="3291840" cy="1158240"/>
          </a:xfrm>
          <a:prstGeom prst="ribbon">
            <a:avLst/>
          </a:prstGeom>
          <a:solidFill>
            <a:srgbClr val="C5211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前凸带形 7"/>
          <p:cNvSpPr/>
          <p:nvPr/>
        </p:nvSpPr>
        <p:spPr>
          <a:xfrm>
            <a:off x="868680" y="2098675"/>
            <a:ext cx="3291840" cy="1158240"/>
          </a:xfrm>
          <a:prstGeom prst="ribbon">
            <a:avLst/>
          </a:prstGeom>
          <a:solidFill>
            <a:srgbClr val="C5211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813876" y="2492719"/>
            <a:ext cx="1402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b="0" dirty="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</a:rPr>
              <a:t>打基础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395181" y="3550774"/>
            <a:ext cx="1402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b="0" dirty="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</a:rPr>
              <a:t>抓培训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052383" y="2493183"/>
            <a:ext cx="1402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b="0" dirty="0">
                <a:solidFill>
                  <a:schemeClr val="bg2"/>
                </a:solidFill>
                <a:latin typeface="汉仪菱心体简" panose="02010609000101010101" charset="-122"/>
                <a:ea typeface="汉仪菱心体简" panose="02010609000101010101" charset="-122"/>
              </a:rPr>
              <a:t>勤思考</a:t>
            </a:r>
          </a:p>
        </p:txBody>
      </p:sp>
      <p:sp>
        <p:nvSpPr>
          <p:cNvPr id="16" name="矩形 15"/>
          <p:cNvSpPr/>
          <p:nvPr/>
        </p:nvSpPr>
        <p:spPr>
          <a:xfrm>
            <a:off x="1119505" y="3661410"/>
            <a:ext cx="279781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SETP体系为依托，严抓知识点考核</a:t>
            </a: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四懂三会为导向，促进操作技能提高</a:t>
            </a:r>
          </a:p>
        </p:txBody>
      </p:sp>
      <p:sp>
        <p:nvSpPr>
          <p:cNvPr id="9" name="矩形 8"/>
          <p:cNvSpPr/>
          <p:nvPr/>
        </p:nvSpPr>
        <p:spPr>
          <a:xfrm>
            <a:off x="4450080" y="4737735"/>
            <a:ext cx="315595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创新培训方式，建立操作规程微视频数据库，实现可移动式学习</a:t>
            </a: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丰富培训载体，制定关键设备操作指导书，减少人为操作失误</a:t>
            </a:r>
          </a:p>
        </p:txBody>
      </p:sp>
      <p:sp>
        <p:nvSpPr>
          <p:cNvPr id="18" name="矩形 17"/>
          <p:cNvSpPr/>
          <p:nvPr/>
        </p:nvSpPr>
        <p:spPr>
          <a:xfrm>
            <a:off x="8395970" y="3550920"/>
            <a:ext cx="271526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整理维修工艺</a:t>
            </a:r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改造，形成班组内良好作业实践</a:t>
            </a:r>
          </a:p>
          <a:p>
            <a:pPr marL="285750" indent="-285750" algn="just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/>
                </a:solidFill>
                <a:latin typeface="方正正黑简体" panose="02000000000000000000" charset="-122"/>
                <a:ea typeface="方正正黑简体" panose="02000000000000000000" charset="-122"/>
              </a:rPr>
              <a:t>避台、关停总结汇编成册，班组内定期学习提高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143760" y="1498600"/>
            <a:ext cx="8056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以打基础 抓技能 勤思考为主线  打造一支学习型高技能水平人才队伍</a:t>
            </a:r>
          </a:p>
        </p:txBody>
      </p: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381a8c56f934f1b165633fdb2959ec7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E1D1D">
                  <a:alpha val="15686"/>
                </a:srgbClr>
              </a:clrFrom>
              <a:clrTo>
                <a:srgbClr val="1E1D1D">
                  <a:alpha val="15686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39010" y="-2240915"/>
            <a:ext cx="13739495" cy="1373949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-12215" y="-10235"/>
            <a:ext cx="12224385" cy="2059305"/>
            <a:chOff x="9" y="-2"/>
            <a:chExt cx="19251" cy="3243"/>
          </a:xfrm>
        </p:grpSpPr>
        <p:pic>
          <p:nvPicPr>
            <p:cNvPr id="2" name="图片 1" descr="1a91ba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" y="-2"/>
              <a:ext cx="19251" cy="2090"/>
            </a:xfrm>
            <a:prstGeom prst="rect">
              <a:avLst/>
            </a:prstGeom>
          </p:spPr>
        </p:pic>
        <p:pic>
          <p:nvPicPr>
            <p:cNvPr id="3" name="图片 2" descr="1111111111a91ba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3" y="1636"/>
              <a:ext cx="2103" cy="1605"/>
            </a:xfrm>
            <a:prstGeom prst="rect">
              <a:avLst/>
            </a:prstGeom>
          </p:spPr>
        </p:pic>
      </p:grpSp>
      <p:pic>
        <p:nvPicPr>
          <p:cNvPr id="7" name="图片 6" descr="图片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0135" y="355600"/>
            <a:ext cx="813435" cy="930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308510" y="509270"/>
            <a:ext cx="10972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  <a:sym typeface="+mn-ea"/>
              </a:rPr>
              <a:t>总结</a:t>
            </a:r>
          </a:p>
        </p:txBody>
      </p:sp>
      <p:sp>
        <p:nvSpPr>
          <p:cNvPr id="76" name="Freeform 40"/>
          <p:cNvSpPr/>
          <p:nvPr/>
        </p:nvSpPr>
        <p:spPr bwMode="auto">
          <a:xfrm>
            <a:off x="528730" y="586740"/>
            <a:ext cx="421005" cy="433705"/>
          </a:xfrm>
          <a:custGeom>
            <a:avLst/>
            <a:gdLst>
              <a:gd name="T0" fmla="*/ 646 w 646"/>
              <a:gd name="T1" fmla="*/ 149 h 595"/>
              <a:gd name="T2" fmla="*/ 601 w 646"/>
              <a:gd name="T3" fmla="*/ 98 h 595"/>
              <a:gd name="T4" fmla="*/ 282 w 646"/>
              <a:gd name="T5" fmla="*/ 54 h 595"/>
              <a:gd name="T6" fmla="*/ 282 w 646"/>
              <a:gd name="T7" fmla="*/ 42 h 595"/>
              <a:gd name="T8" fmla="*/ 259 w 646"/>
              <a:gd name="T9" fmla="*/ 11 h 595"/>
              <a:gd name="T10" fmla="*/ 173 w 646"/>
              <a:gd name="T11" fmla="*/ 0 h 595"/>
              <a:gd name="T12" fmla="*/ 150 w 646"/>
              <a:gd name="T13" fmla="*/ 12 h 595"/>
              <a:gd name="T14" fmla="*/ 204 w 646"/>
              <a:gd name="T15" fmla="*/ 18 h 595"/>
              <a:gd name="T16" fmla="*/ 240 w 646"/>
              <a:gd name="T17" fmla="*/ 47 h 595"/>
              <a:gd name="T18" fmla="*/ 248 w 646"/>
              <a:gd name="T19" fmla="*/ 74 h 595"/>
              <a:gd name="T20" fmla="*/ 569 w 646"/>
              <a:gd name="T21" fmla="*/ 115 h 595"/>
              <a:gd name="T22" fmla="*/ 617 w 646"/>
              <a:gd name="T23" fmla="*/ 164 h 595"/>
              <a:gd name="T24" fmla="*/ 609 w 646"/>
              <a:gd name="T25" fmla="*/ 530 h 595"/>
              <a:gd name="T26" fmla="*/ 575 w 646"/>
              <a:gd name="T27" fmla="*/ 206 h 595"/>
              <a:gd name="T28" fmla="*/ 534 w 646"/>
              <a:gd name="T29" fmla="*/ 159 h 595"/>
              <a:gd name="T30" fmla="*/ 226 w 646"/>
              <a:gd name="T31" fmla="*/ 118 h 595"/>
              <a:gd name="T32" fmla="*/ 184 w 646"/>
              <a:gd name="T33" fmla="*/ 59 h 595"/>
              <a:gd name="T34" fmla="*/ 76 w 646"/>
              <a:gd name="T35" fmla="*/ 45 h 595"/>
              <a:gd name="T36" fmla="*/ 68 w 646"/>
              <a:gd name="T37" fmla="*/ 105 h 595"/>
              <a:gd name="T38" fmla="*/ 0 w 646"/>
              <a:gd name="T39" fmla="*/ 99 h 595"/>
              <a:gd name="T40" fmla="*/ 60 w 646"/>
              <a:gd name="T41" fmla="*/ 508 h 595"/>
              <a:gd name="T42" fmla="*/ 622 w 646"/>
              <a:gd name="T43" fmla="*/ 595 h 595"/>
              <a:gd name="T44" fmla="*/ 646 w 646"/>
              <a:gd name="T45" fmla="*/ 149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46" h="595">
                <a:moveTo>
                  <a:pt x="646" y="149"/>
                </a:moveTo>
                <a:cubicBezTo>
                  <a:pt x="646" y="149"/>
                  <a:pt x="643" y="106"/>
                  <a:pt x="601" y="98"/>
                </a:cubicBezTo>
                <a:cubicBezTo>
                  <a:pt x="571" y="92"/>
                  <a:pt x="282" y="54"/>
                  <a:pt x="282" y="54"/>
                </a:cubicBezTo>
                <a:lnTo>
                  <a:pt x="282" y="42"/>
                </a:lnTo>
                <a:cubicBezTo>
                  <a:pt x="282" y="42"/>
                  <a:pt x="283" y="17"/>
                  <a:pt x="259" y="11"/>
                </a:cubicBezTo>
                <a:cubicBezTo>
                  <a:pt x="234" y="6"/>
                  <a:pt x="173" y="0"/>
                  <a:pt x="173" y="0"/>
                </a:cubicBezTo>
                <a:lnTo>
                  <a:pt x="150" y="12"/>
                </a:lnTo>
                <a:lnTo>
                  <a:pt x="204" y="18"/>
                </a:lnTo>
                <a:cubicBezTo>
                  <a:pt x="204" y="18"/>
                  <a:pt x="232" y="20"/>
                  <a:pt x="240" y="47"/>
                </a:cubicBezTo>
                <a:cubicBezTo>
                  <a:pt x="248" y="74"/>
                  <a:pt x="248" y="74"/>
                  <a:pt x="248" y="74"/>
                </a:cubicBezTo>
                <a:lnTo>
                  <a:pt x="569" y="115"/>
                </a:lnTo>
                <a:cubicBezTo>
                  <a:pt x="569" y="115"/>
                  <a:pt x="608" y="115"/>
                  <a:pt x="617" y="164"/>
                </a:cubicBezTo>
                <a:cubicBezTo>
                  <a:pt x="621" y="189"/>
                  <a:pt x="605" y="432"/>
                  <a:pt x="609" y="530"/>
                </a:cubicBezTo>
                <a:lnTo>
                  <a:pt x="575" y="206"/>
                </a:lnTo>
                <a:cubicBezTo>
                  <a:pt x="575" y="206"/>
                  <a:pt x="574" y="164"/>
                  <a:pt x="534" y="159"/>
                </a:cubicBezTo>
                <a:cubicBezTo>
                  <a:pt x="493" y="154"/>
                  <a:pt x="226" y="118"/>
                  <a:pt x="226" y="118"/>
                </a:cubicBezTo>
                <a:cubicBezTo>
                  <a:pt x="226" y="118"/>
                  <a:pt x="217" y="62"/>
                  <a:pt x="184" y="59"/>
                </a:cubicBezTo>
                <a:cubicBezTo>
                  <a:pt x="151" y="56"/>
                  <a:pt x="76" y="45"/>
                  <a:pt x="76" y="45"/>
                </a:cubicBezTo>
                <a:cubicBezTo>
                  <a:pt x="76" y="45"/>
                  <a:pt x="49" y="42"/>
                  <a:pt x="68" y="105"/>
                </a:cubicBezTo>
                <a:lnTo>
                  <a:pt x="0" y="99"/>
                </a:lnTo>
                <a:lnTo>
                  <a:pt x="60" y="508"/>
                </a:lnTo>
                <a:lnTo>
                  <a:pt x="622" y="595"/>
                </a:lnTo>
                <a:lnTo>
                  <a:pt x="646" y="14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8120" y="2910205"/>
            <a:ext cx="7734300" cy="2522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07365">
              <a:lnSpc>
                <a:spcPts val="2800"/>
              </a:lnSpc>
            </a:pPr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我热爱公司，认同企业文化，希望借本次竞岗的机会，让自己得到进一步成长，能承担更多的责任，为企业的发展尽自己的力量。</a:t>
            </a:r>
            <a:endParaRPr lang="zh-CN" altLang="en-US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  <a:p>
            <a:pPr indent="507365">
              <a:lnSpc>
                <a:spcPts val="2800"/>
              </a:lnSpc>
            </a:pPr>
            <a:r>
              <a:rPr lang="zh-CN" altLang="en-US" dirty="0">
                <a:solidFill>
                  <a:schemeClr val="bg2"/>
                </a:solidFill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参加本次竞聘活动本身就是一次自我反思和提升，无论结果如何，我将我将更进一步加强学习和锻炼，埋头苦干，积极迎接工作中的各种挑战，提高应对复杂问题的能力，更加严格要求自己，为实现公司“建一流行业企业”战略做出自己的贡献。</a:t>
            </a:r>
            <a:endParaRPr lang="en-US" altLang="zh-CN" dirty="0">
              <a:solidFill>
                <a:schemeClr val="bg2"/>
              </a:solidFill>
              <a:latin typeface="方正正黑简体" panose="02000000000000000000" charset="-122"/>
              <a:ea typeface="方正正黑简体" panose="02000000000000000000" charset="-122"/>
            </a:endParaRPr>
          </a:p>
          <a:p>
            <a:endParaRPr lang="zh-CN" altLang="en-US" dirty="0">
              <a:latin typeface="方正正黑简体" panose="02000000000000000000" charset="-122"/>
              <a:ea typeface="方正正黑简体" panose="02000000000000000000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19050" y="6502400"/>
            <a:ext cx="962025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9639300" y="3910965"/>
            <a:ext cx="27241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汉仪菱心体简" panose="02010609000101010101" charset="-122"/>
                <a:ea typeface="汉仪菱心体简" panose="02010609000101010101" charset="-122"/>
              </a:rPr>
              <a:t>自我评价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951773" y="6190962"/>
            <a:ext cx="2413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Birch Std" panose="03060502040705060204" charset="0"/>
                <a:sym typeface="+mn-ea"/>
              </a:rPr>
              <a:t>summary</a:t>
            </a:r>
          </a:p>
        </p:txBody>
      </p:sp>
    </p:spTree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背景素材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1" y="428"/>
            <a:ext cx="12190477" cy="68571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335172" y="2569363"/>
            <a:ext cx="4451713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汉仪菱心体简" panose="02010609000101010101" charset="-122"/>
                <a:ea typeface="汉仪菱心体简" panose="02010609000101010101" charset="-122"/>
              </a:rPr>
              <a:t>谢谢观看</a:t>
            </a:r>
          </a:p>
        </p:txBody>
      </p:sp>
      <p:grpSp>
        <p:nvGrpSpPr>
          <p:cNvPr id="2" name="组合 9"/>
          <p:cNvGrpSpPr/>
          <p:nvPr/>
        </p:nvGrpSpPr>
        <p:grpSpPr>
          <a:xfrm>
            <a:off x="0" y="5015265"/>
            <a:ext cx="12192000" cy="1830670"/>
            <a:chOff x="0" y="5027330"/>
            <a:chExt cx="12192000" cy="1830670"/>
          </a:xfrm>
          <a:blipFill>
            <a:blip r:embed="rId4"/>
            <a:stretch>
              <a:fillRect/>
            </a:stretch>
          </a:blipFill>
        </p:grpSpPr>
        <p:sp>
          <p:nvSpPr>
            <p:cNvPr id="8" name="矩形 7"/>
            <p:cNvSpPr/>
            <p:nvPr/>
          </p:nvSpPr>
          <p:spPr>
            <a:xfrm>
              <a:off x="0" y="5554133"/>
              <a:ext cx="12192000" cy="130386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5620080" y="5027330"/>
              <a:ext cx="906485" cy="65879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31"/>
          <p:cNvGrpSpPr/>
          <p:nvPr/>
        </p:nvGrpSpPr>
        <p:grpSpPr>
          <a:xfrm>
            <a:off x="5531467" y="995909"/>
            <a:ext cx="1084983" cy="1242037"/>
            <a:chOff x="5497301" y="359613"/>
            <a:chExt cx="1316038" cy="1506538"/>
          </a:xfrm>
        </p:grpSpPr>
        <p:grpSp>
          <p:nvGrpSpPr>
            <p:cNvPr id="4" name="组合 27"/>
            <p:cNvGrpSpPr/>
            <p:nvPr/>
          </p:nvGrpSpPr>
          <p:grpSpPr>
            <a:xfrm>
              <a:off x="5497301" y="359613"/>
              <a:ext cx="1316038" cy="1506538"/>
              <a:chOff x="5376862" y="179492"/>
              <a:chExt cx="1316038" cy="1506538"/>
            </a:xfrm>
          </p:grpSpPr>
          <p:sp>
            <p:nvSpPr>
              <p:cNvPr id="30" name="Freeform 11"/>
              <p:cNvSpPr/>
              <p:nvPr/>
            </p:nvSpPr>
            <p:spPr bwMode="auto">
              <a:xfrm>
                <a:off x="5376862" y="179492"/>
                <a:ext cx="1316038" cy="1506538"/>
              </a:xfrm>
              <a:custGeom>
                <a:avLst/>
                <a:gdLst>
                  <a:gd name="T0" fmla="*/ 860 w 1620"/>
                  <a:gd name="T1" fmla="*/ 21 h 1851"/>
                  <a:gd name="T2" fmla="*/ 1214 w 1620"/>
                  <a:gd name="T3" fmla="*/ 225 h 1851"/>
                  <a:gd name="T4" fmla="*/ 1572 w 1620"/>
                  <a:gd name="T5" fmla="*/ 432 h 1851"/>
                  <a:gd name="T6" fmla="*/ 1618 w 1620"/>
                  <a:gd name="T7" fmla="*/ 516 h 1851"/>
                  <a:gd name="T8" fmla="*/ 1618 w 1620"/>
                  <a:gd name="T9" fmla="*/ 925 h 1851"/>
                  <a:gd name="T10" fmla="*/ 1618 w 1620"/>
                  <a:gd name="T11" fmla="*/ 1338 h 1851"/>
                  <a:gd name="T12" fmla="*/ 1569 w 1620"/>
                  <a:gd name="T13" fmla="*/ 1421 h 1851"/>
                  <a:gd name="T14" fmla="*/ 1214 w 1620"/>
                  <a:gd name="T15" fmla="*/ 1626 h 1851"/>
                  <a:gd name="T16" fmla="*/ 857 w 1620"/>
                  <a:gd name="T17" fmla="*/ 1832 h 1851"/>
                  <a:gd name="T18" fmla="*/ 760 w 1620"/>
                  <a:gd name="T19" fmla="*/ 1830 h 1851"/>
                  <a:gd name="T20" fmla="*/ 406 w 1620"/>
                  <a:gd name="T21" fmla="*/ 1626 h 1851"/>
                  <a:gd name="T22" fmla="*/ 48 w 1620"/>
                  <a:gd name="T23" fmla="*/ 1419 h 1851"/>
                  <a:gd name="T24" fmla="*/ 2 w 1620"/>
                  <a:gd name="T25" fmla="*/ 1335 h 1851"/>
                  <a:gd name="T26" fmla="*/ 2 w 1620"/>
                  <a:gd name="T27" fmla="*/ 925 h 1851"/>
                  <a:gd name="T28" fmla="*/ 2 w 1620"/>
                  <a:gd name="T29" fmla="*/ 513 h 1851"/>
                  <a:gd name="T30" fmla="*/ 51 w 1620"/>
                  <a:gd name="T31" fmla="*/ 430 h 1851"/>
                  <a:gd name="T32" fmla="*/ 406 w 1620"/>
                  <a:gd name="T33" fmla="*/ 225 h 1851"/>
                  <a:gd name="T34" fmla="*/ 763 w 1620"/>
                  <a:gd name="T35" fmla="*/ 19 h 1851"/>
                  <a:gd name="T36" fmla="*/ 860 w 1620"/>
                  <a:gd name="T37" fmla="*/ 21 h 1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20" h="1851">
                    <a:moveTo>
                      <a:pt x="860" y="21"/>
                    </a:moveTo>
                    <a:lnTo>
                      <a:pt x="1214" y="225"/>
                    </a:lnTo>
                    <a:cubicBezTo>
                      <a:pt x="1333" y="294"/>
                      <a:pt x="1452" y="363"/>
                      <a:pt x="1572" y="432"/>
                    </a:cubicBezTo>
                    <a:cubicBezTo>
                      <a:pt x="1603" y="448"/>
                      <a:pt x="1617" y="478"/>
                      <a:pt x="1618" y="516"/>
                    </a:cubicBezTo>
                    <a:lnTo>
                      <a:pt x="1618" y="925"/>
                    </a:lnTo>
                    <a:cubicBezTo>
                      <a:pt x="1618" y="1063"/>
                      <a:pt x="1618" y="1201"/>
                      <a:pt x="1618" y="1338"/>
                    </a:cubicBezTo>
                    <a:cubicBezTo>
                      <a:pt x="1620" y="1374"/>
                      <a:pt x="1601" y="1400"/>
                      <a:pt x="1569" y="1421"/>
                    </a:cubicBezTo>
                    <a:lnTo>
                      <a:pt x="1214" y="1626"/>
                    </a:lnTo>
                    <a:cubicBezTo>
                      <a:pt x="1095" y="1694"/>
                      <a:pt x="976" y="1763"/>
                      <a:pt x="857" y="1832"/>
                    </a:cubicBezTo>
                    <a:cubicBezTo>
                      <a:pt x="827" y="1851"/>
                      <a:pt x="794" y="1848"/>
                      <a:pt x="760" y="1830"/>
                    </a:cubicBezTo>
                    <a:lnTo>
                      <a:pt x="406" y="1626"/>
                    </a:lnTo>
                    <a:cubicBezTo>
                      <a:pt x="287" y="1557"/>
                      <a:pt x="168" y="1488"/>
                      <a:pt x="48" y="1419"/>
                    </a:cubicBezTo>
                    <a:cubicBezTo>
                      <a:pt x="17" y="1402"/>
                      <a:pt x="3" y="1373"/>
                      <a:pt x="2" y="1335"/>
                    </a:cubicBezTo>
                    <a:lnTo>
                      <a:pt x="2" y="925"/>
                    </a:lnTo>
                    <a:cubicBezTo>
                      <a:pt x="2" y="788"/>
                      <a:pt x="2" y="650"/>
                      <a:pt x="2" y="513"/>
                    </a:cubicBezTo>
                    <a:cubicBezTo>
                      <a:pt x="0" y="477"/>
                      <a:pt x="19" y="451"/>
                      <a:pt x="51" y="430"/>
                    </a:cubicBezTo>
                    <a:lnTo>
                      <a:pt x="406" y="225"/>
                    </a:lnTo>
                    <a:cubicBezTo>
                      <a:pt x="525" y="157"/>
                      <a:pt x="644" y="88"/>
                      <a:pt x="763" y="19"/>
                    </a:cubicBezTo>
                    <a:cubicBezTo>
                      <a:pt x="793" y="0"/>
                      <a:pt x="826" y="3"/>
                      <a:pt x="860" y="21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0000"/>
                  </a:gs>
                  <a:gs pos="0">
                    <a:schemeClr val="bg1"/>
                  </a:gs>
                  <a:gs pos="4000">
                    <a:srgbClr val="B32223"/>
                  </a:gs>
                </a:gsLst>
                <a:lin ang="16200000" scaled="1"/>
              </a:gradFill>
              <a:ln w="9525">
                <a:noFill/>
                <a:round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>
                  <a:latin typeface="+mn-lt"/>
                  <a:ea typeface="+mn-ea"/>
                  <a:cs typeface="+mn-ea"/>
                </a:endParaRPr>
              </a:p>
            </p:txBody>
          </p:sp>
          <p:sp>
            <p:nvSpPr>
              <p:cNvPr id="31" name="Freeform 12"/>
              <p:cNvSpPr/>
              <p:nvPr/>
            </p:nvSpPr>
            <p:spPr bwMode="auto">
              <a:xfrm>
                <a:off x="5441156" y="248549"/>
                <a:ext cx="1187450" cy="1368425"/>
              </a:xfrm>
              <a:custGeom>
                <a:avLst/>
                <a:gdLst>
                  <a:gd name="T0" fmla="*/ 755 w 1460"/>
                  <a:gd name="T1" fmla="*/ 12 h 1681"/>
                  <a:gd name="T2" fmla="*/ 710 w 1460"/>
                  <a:gd name="T3" fmla="*/ 9 h 1681"/>
                  <a:gd name="T4" fmla="*/ 709 w 1460"/>
                  <a:gd name="T5" fmla="*/ 10 h 1681"/>
                  <a:gd name="T6" fmla="*/ 365 w 1460"/>
                  <a:gd name="T7" fmla="*/ 208 h 1681"/>
                  <a:gd name="T8" fmla="*/ 25 w 1460"/>
                  <a:gd name="T9" fmla="*/ 405 h 1681"/>
                  <a:gd name="T10" fmla="*/ 0 w 1460"/>
                  <a:gd name="T11" fmla="*/ 442 h 1681"/>
                  <a:gd name="T12" fmla="*/ 0 w 1460"/>
                  <a:gd name="T13" fmla="*/ 444 h 1681"/>
                  <a:gd name="T14" fmla="*/ 0 w 1460"/>
                  <a:gd name="T15" fmla="*/ 840 h 1681"/>
                  <a:gd name="T16" fmla="*/ 0 w 1460"/>
                  <a:gd name="T17" fmla="*/ 1233 h 1681"/>
                  <a:gd name="T18" fmla="*/ 20 w 1460"/>
                  <a:gd name="T19" fmla="*/ 1273 h 1681"/>
                  <a:gd name="T20" fmla="*/ 21 w 1460"/>
                  <a:gd name="T21" fmla="*/ 1274 h 1681"/>
                  <a:gd name="T22" fmla="*/ 365 w 1460"/>
                  <a:gd name="T23" fmla="*/ 1472 h 1681"/>
                  <a:gd name="T24" fmla="*/ 705 w 1460"/>
                  <a:gd name="T25" fmla="*/ 1669 h 1681"/>
                  <a:gd name="T26" fmla="*/ 750 w 1460"/>
                  <a:gd name="T27" fmla="*/ 1672 h 1681"/>
                  <a:gd name="T28" fmla="*/ 751 w 1460"/>
                  <a:gd name="T29" fmla="*/ 1671 h 1681"/>
                  <a:gd name="T30" fmla="*/ 1095 w 1460"/>
                  <a:gd name="T31" fmla="*/ 1472 h 1681"/>
                  <a:gd name="T32" fmla="*/ 1435 w 1460"/>
                  <a:gd name="T33" fmla="*/ 1276 h 1681"/>
                  <a:gd name="T34" fmla="*/ 1460 w 1460"/>
                  <a:gd name="T35" fmla="*/ 1239 h 1681"/>
                  <a:gd name="T36" fmla="*/ 1460 w 1460"/>
                  <a:gd name="T37" fmla="*/ 1237 h 1681"/>
                  <a:gd name="T38" fmla="*/ 1460 w 1460"/>
                  <a:gd name="T39" fmla="*/ 840 h 1681"/>
                  <a:gd name="T40" fmla="*/ 1460 w 1460"/>
                  <a:gd name="T41" fmla="*/ 448 h 1681"/>
                  <a:gd name="T42" fmla="*/ 1440 w 1460"/>
                  <a:gd name="T43" fmla="*/ 408 h 1681"/>
                  <a:gd name="T44" fmla="*/ 1439 w 1460"/>
                  <a:gd name="T45" fmla="*/ 407 h 1681"/>
                  <a:gd name="T46" fmla="*/ 1095 w 1460"/>
                  <a:gd name="T47" fmla="*/ 208 h 1681"/>
                  <a:gd name="T48" fmla="*/ 755 w 1460"/>
                  <a:gd name="T49" fmla="*/ 12 h 1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60" h="1681">
                    <a:moveTo>
                      <a:pt x="755" y="12"/>
                    </a:moveTo>
                    <a:cubicBezTo>
                      <a:pt x="740" y="4"/>
                      <a:pt x="725" y="0"/>
                      <a:pt x="710" y="9"/>
                    </a:cubicBezTo>
                    <a:lnTo>
                      <a:pt x="709" y="10"/>
                    </a:lnTo>
                    <a:cubicBezTo>
                      <a:pt x="594" y="76"/>
                      <a:pt x="480" y="142"/>
                      <a:pt x="365" y="208"/>
                    </a:cubicBezTo>
                    <a:lnTo>
                      <a:pt x="25" y="405"/>
                    </a:lnTo>
                    <a:cubicBezTo>
                      <a:pt x="11" y="414"/>
                      <a:pt x="0" y="424"/>
                      <a:pt x="0" y="442"/>
                    </a:cubicBezTo>
                    <a:lnTo>
                      <a:pt x="0" y="444"/>
                    </a:lnTo>
                    <a:cubicBezTo>
                      <a:pt x="0" y="576"/>
                      <a:pt x="0" y="708"/>
                      <a:pt x="0" y="840"/>
                    </a:cubicBezTo>
                    <a:lnTo>
                      <a:pt x="0" y="1233"/>
                    </a:lnTo>
                    <a:cubicBezTo>
                      <a:pt x="1" y="1250"/>
                      <a:pt x="4" y="1265"/>
                      <a:pt x="20" y="1273"/>
                    </a:cubicBezTo>
                    <a:lnTo>
                      <a:pt x="21" y="1274"/>
                    </a:lnTo>
                    <a:cubicBezTo>
                      <a:pt x="136" y="1340"/>
                      <a:pt x="251" y="1406"/>
                      <a:pt x="365" y="1472"/>
                    </a:cubicBezTo>
                    <a:lnTo>
                      <a:pt x="705" y="1669"/>
                    </a:lnTo>
                    <a:cubicBezTo>
                      <a:pt x="720" y="1677"/>
                      <a:pt x="735" y="1681"/>
                      <a:pt x="750" y="1672"/>
                    </a:cubicBezTo>
                    <a:lnTo>
                      <a:pt x="751" y="1671"/>
                    </a:lnTo>
                    <a:cubicBezTo>
                      <a:pt x="866" y="1605"/>
                      <a:pt x="980" y="1539"/>
                      <a:pt x="1095" y="1472"/>
                    </a:cubicBezTo>
                    <a:lnTo>
                      <a:pt x="1435" y="1276"/>
                    </a:lnTo>
                    <a:cubicBezTo>
                      <a:pt x="1449" y="1267"/>
                      <a:pt x="1460" y="1257"/>
                      <a:pt x="1460" y="1239"/>
                    </a:cubicBezTo>
                    <a:lnTo>
                      <a:pt x="1460" y="1237"/>
                    </a:lnTo>
                    <a:cubicBezTo>
                      <a:pt x="1460" y="1105"/>
                      <a:pt x="1460" y="973"/>
                      <a:pt x="1460" y="840"/>
                    </a:cubicBezTo>
                    <a:lnTo>
                      <a:pt x="1460" y="448"/>
                    </a:lnTo>
                    <a:cubicBezTo>
                      <a:pt x="1459" y="431"/>
                      <a:pt x="1456" y="416"/>
                      <a:pt x="1440" y="408"/>
                    </a:cubicBezTo>
                    <a:lnTo>
                      <a:pt x="1439" y="407"/>
                    </a:lnTo>
                    <a:cubicBezTo>
                      <a:pt x="1324" y="341"/>
                      <a:pt x="1210" y="275"/>
                      <a:pt x="1095" y="208"/>
                    </a:cubicBezTo>
                    <a:lnTo>
                      <a:pt x="755" y="12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tx1"/>
                </a:solidFill>
                <a:prstDash val="solid"/>
                <a:miter lim="800000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lt"/>
                  <a:ea typeface="+mn-ea"/>
                  <a:cs typeface="+mn-ea"/>
                </a:endParaRPr>
              </a:p>
            </p:txBody>
          </p:sp>
        </p:grpSp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5701229" y="770596"/>
              <a:ext cx="814388" cy="639763"/>
            </a:xfrm>
            <a:custGeom>
              <a:avLst/>
              <a:gdLst>
                <a:gd name="T0" fmla="*/ 369 w 1002"/>
                <a:gd name="T1" fmla="*/ 398 h 785"/>
                <a:gd name="T2" fmla="*/ 512 w 1002"/>
                <a:gd name="T3" fmla="*/ 324 h 785"/>
                <a:gd name="T4" fmla="*/ 780 w 1002"/>
                <a:gd name="T5" fmla="*/ 279 h 785"/>
                <a:gd name="T6" fmla="*/ 854 w 1002"/>
                <a:gd name="T7" fmla="*/ 169 h 785"/>
                <a:gd name="T8" fmla="*/ 745 w 1002"/>
                <a:gd name="T9" fmla="*/ 244 h 785"/>
                <a:gd name="T10" fmla="*/ 511 w 1002"/>
                <a:gd name="T11" fmla="*/ 255 h 785"/>
                <a:gd name="T12" fmla="*/ 1002 w 1002"/>
                <a:gd name="T13" fmla="*/ 105 h 785"/>
                <a:gd name="T14" fmla="*/ 609 w 1002"/>
                <a:gd name="T15" fmla="*/ 42 h 785"/>
                <a:gd name="T16" fmla="*/ 571 w 1002"/>
                <a:gd name="T17" fmla="*/ 0 h 785"/>
                <a:gd name="T18" fmla="*/ 201 w 1002"/>
                <a:gd name="T19" fmla="*/ 42 h 785"/>
                <a:gd name="T20" fmla="*/ 229 w 1002"/>
                <a:gd name="T21" fmla="*/ 105 h 785"/>
                <a:gd name="T22" fmla="*/ 283 w 1002"/>
                <a:gd name="T23" fmla="*/ 178 h 785"/>
                <a:gd name="T24" fmla="*/ 923 w 1002"/>
                <a:gd name="T25" fmla="*/ 105 h 785"/>
                <a:gd name="T26" fmla="*/ 464 w 1002"/>
                <a:gd name="T27" fmla="*/ 516 h 785"/>
                <a:gd name="T28" fmla="*/ 923 w 1002"/>
                <a:gd name="T29" fmla="*/ 537 h 785"/>
                <a:gd name="T30" fmla="*/ 472 w 1002"/>
                <a:gd name="T31" fmla="*/ 559 h 785"/>
                <a:gd name="T32" fmla="*/ 473 w 1002"/>
                <a:gd name="T33" fmla="*/ 625 h 785"/>
                <a:gd name="T34" fmla="*/ 571 w 1002"/>
                <a:gd name="T35" fmla="*/ 779 h 785"/>
                <a:gd name="T36" fmla="*/ 609 w 1002"/>
                <a:gd name="T37" fmla="*/ 625 h 785"/>
                <a:gd name="T38" fmla="*/ 789 w 1002"/>
                <a:gd name="T39" fmla="*/ 775 h 785"/>
                <a:gd name="T40" fmla="*/ 773 w 1002"/>
                <a:gd name="T41" fmla="*/ 625 h 785"/>
                <a:gd name="T42" fmla="*/ 1002 w 1002"/>
                <a:gd name="T43" fmla="*/ 559 h 785"/>
                <a:gd name="T44" fmla="*/ 977 w 1002"/>
                <a:gd name="T45" fmla="*/ 105 h 785"/>
                <a:gd name="T46" fmla="*/ 210 w 1002"/>
                <a:gd name="T47" fmla="*/ 406 h 785"/>
                <a:gd name="T48" fmla="*/ 308 w 1002"/>
                <a:gd name="T49" fmla="*/ 309 h 785"/>
                <a:gd name="T50" fmla="*/ 113 w 1002"/>
                <a:gd name="T51" fmla="*/ 309 h 785"/>
                <a:gd name="T52" fmla="*/ 273 w 1002"/>
                <a:gd name="T53" fmla="*/ 426 h 785"/>
                <a:gd name="T54" fmla="*/ 237 w 1002"/>
                <a:gd name="T55" fmla="*/ 426 h 785"/>
                <a:gd name="T56" fmla="*/ 247 w 1002"/>
                <a:gd name="T57" fmla="*/ 445 h 785"/>
                <a:gd name="T58" fmla="*/ 257 w 1002"/>
                <a:gd name="T59" fmla="*/ 668 h 785"/>
                <a:gd name="T60" fmla="*/ 170 w 1002"/>
                <a:gd name="T61" fmla="*/ 668 h 785"/>
                <a:gd name="T62" fmla="*/ 180 w 1002"/>
                <a:gd name="T63" fmla="*/ 445 h 785"/>
                <a:gd name="T64" fmla="*/ 190 w 1002"/>
                <a:gd name="T65" fmla="*/ 426 h 785"/>
                <a:gd name="T66" fmla="*/ 0 w 1002"/>
                <a:gd name="T67" fmla="*/ 573 h 785"/>
                <a:gd name="T68" fmla="*/ 87 w 1002"/>
                <a:gd name="T69" fmla="*/ 785 h 785"/>
                <a:gd name="T70" fmla="*/ 117 w 1002"/>
                <a:gd name="T71" fmla="*/ 566 h 785"/>
                <a:gd name="T72" fmla="*/ 301 w 1002"/>
                <a:gd name="T73" fmla="*/ 785 h 785"/>
                <a:gd name="T74" fmla="*/ 331 w 1002"/>
                <a:gd name="T75" fmla="*/ 566 h 785"/>
                <a:gd name="T76" fmla="*/ 420 w 1002"/>
                <a:gd name="T77" fmla="*/ 785 h 785"/>
                <a:gd name="T78" fmla="*/ 273 w 1002"/>
                <a:gd name="T79" fmla="*/ 426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02" h="785">
                  <a:moveTo>
                    <a:pt x="511" y="255"/>
                  </a:moveTo>
                  <a:lnTo>
                    <a:pt x="369" y="398"/>
                  </a:lnTo>
                  <a:cubicBezTo>
                    <a:pt x="384" y="406"/>
                    <a:pt x="397" y="416"/>
                    <a:pt x="409" y="427"/>
                  </a:cubicBezTo>
                  <a:lnTo>
                    <a:pt x="512" y="324"/>
                  </a:lnTo>
                  <a:lnTo>
                    <a:pt x="623" y="436"/>
                  </a:lnTo>
                  <a:lnTo>
                    <a:pt x="780" y="279"/>
                  </a:lnTo>
                  <a:lnTo>
                    <a:pt x="804" y="340"/>
                  </a:lnTo>
                  <a:lnTo>
                    <a:pt x="854" y="169"/>
                  </a:lnTo>
                  <a:lnTo>
                    <a:pt x="683" y="219"/>
                  </a:lnTo>
                  <a:lnTo>
                    <a:pt x="745" y="244"/>
                  </a:lnTo>
                  <a:lnTo>
                    <a:pt x="623" y="366"/>
                  </a:lnTo>
                  <a:lnTo>
                    <a:pt x="511" y="255"/>
                  </a:lnTo>
                  <a:close/>
                  <a:moveTo>
                    <a:pt x="1002" y="105"/>
                  </a:moveTo>
                  <a:lnTo>
                    <a:pt x="1002" y="105"/>
                  </a:lnTo>
                  <a:lnTo>
                    <a:pt x="1002" y="42"/>
                  </a:lnTo>
                  <a:lnTo>
                    <a:pt x="609" y="42"/>
                  </a:lnTo>
                  <a:lnTo>
                    <a:pt x="609" y="0"/>
                  </a:lnTo>
                  <a:lnTo>
                    <a:pt x="571" y="0"/>
                  </a:lnTo>
                  <a:lnTo>
                    <a:pt x="571" y="42"/>
                  </a:lnTo>
                  <a:lnTo>
                    <a:pt x="201" y="42"/>
                  </a:lnTo>
                  <a:lnTo>
                    <a:pt x="201" y="105"/>
                  </a:lnTo>
                  <a:lnTo>
                    <a:pt x="229" y="105"/>
                  </a:lnTo>
                  <a:lnTo>
                    <a:pt x="229" y="160"/>
                  </a:lnTo>
                  <a:cubicBezTo>
                    <a:pt x="248" y="163"/>
                    <a:pt x="266" y="169"/>
                    <a:pt x="283" y="178"/>
                  </a:cubicBezTo>
                  <a:lnTo>
                    <a:pt x="283" y="105"/>
                  </a:lnTo>
                  <a:lnTo>
                    <a:pt x="923" y="105"/>
                  </a:lnTo>
                  <a:lnTo>
                    <a:pt x="923" y="516"/>
                  </a:lnTo>
                  <a:lnTo>
                    <a:pt x="464" y="516"/>
                  </a:lnTo>
                  <a:cubicBezTo>
                    <a:pt x="466" y="522"/>
                    <a:pt x="468" y="529"/>
                    <a:pt x="469" y="537"/>
                  </a:cubicBezTo>
                  <a:lnTo>
                    <a:pt x="923" y="537"/>
                  </a:lnTo>
                  <a:lnTo>
                    <a:pt x="923" y="559"/>
                  </a:lnTo>
                  <a:lnTo>
                    <a:pt x="472" y="559"/>
                  </a:lnTo>
                  <a:cubicBezTo>
                    <a:pt x="472" y="563"/>
                    <a:pt x="473" y="568"/>
                    <a:pt x="473" y="573"/>
                  </a:cubicBezTo>
                  <a:lnTo>
                    <a:pt x="473" y="625"/>
                  </a:lnTo>
                  <a:lnTo>
                    <a:pt x="571" y="625"/>
                  </a:lnTo>
                  <a:lnTo>
                    <a:pt x="571" y="779"/>
                  </a:lnTo>
                  <a:lnTo>
                    <a:pt x="609" y="779"/>
                  </a:lnTo>
                  <a:lnTo>
                    <a:pt x="609" y="625"/>
                  </a:lnTo>
                  <a:lnTo>
                    <a:pt x="733" y="625"/>
                  </a:lnTo>
                  <a:lnTo>
                    <a:pt x="789" y="775"/>
                  </a:lnTo>
                  <a:lnTo>
                    <a:pt x="826" y="765"/>
                  </a:lnTo>
                  <a:lnTo>
                    <a:pt x="773" y="625"/>
                  </a:lnTo>
                  <a:lnTo>
                    <a:pt x="1002" y="625"/>
                  </a:lnTo>
                  <a:lnTo>
                    <a:pt x="1002" y="559"/>
                  </a:lnTo>
                  <a:lnTo>
                    <a:pt x="977" y="559"/>
                  </a:lnTo>
                  <a:lnTo>
                    <a:pt x="977" y="105"/>
                  </a:lnTo>
                  <a:lnTo>
                    <a:pt x="1002" y="105"/>
                  </a:lnTo>
                  <a:close/>
                  <a:moveTo>
                    <a:pt x="210" y="406"/>
                  </a:moveTo>
                  <a:lnTo>
                    <a:pt x="210" y="406"/>
                  </a:lnTo>
                  <a:cubicBezTo>
                    <a:pt x="264" y="406"/>
                    <a:pt x="308" y="363"/>
                    <a:pt x="308" y="309"/>
                  </a:cubicBezTo>
                  <a:cubicBezTo>
                    <a:pt x="308" y="255"/>
                    <a:pt x="264" y="211"/>
                    <a:pt x="210" y="211"/>
                  </a:cubicBezTo>
                  <a:cubicBezTo>
                    <a:pt x="156" y="211"/>
                    <a:pt x="113" y="255"/>
                    <a:pt x="113" y="309"/>
                  </a:cubicBezTo>
                  <a:cubicBezTo>
                    <a:pt x="113" y="363"/>
                    <a:pt x="156" y="406"/>
                    <a:pt x="210" y="406"/>
                  </a:cubicBezTo>
                  <a:close/>
                  <a:moveTo>
                    <a:pt x="273" y="426"/>
                  </a:moveTo>
                  <a:lnTo>
                    <a:pt x="273" y="426"/>
                  </a:lnTo>
                  <a:lnTo>
                    <a:pt x="237" y="426"/>
                  </a:lnTo>
                  <a:lnTo>
                    <a:pt x="242" y="430"/>
                  </a:lnTo>
                  <a:cubicBezTo>
                    <a:pt x="247" y="433"/>
                    <a:pt x="249" y="439"/>
                    <a:pt x="247" y="445"/>
                  </a:cubicBezTo>
                  <a:lnTo>
                    <a:pt x="234" y="477"/>
                  </a:lnTo>
                  <a:lnTo>
                    <a:pt x="257" y="668"/>
                  </a:lnTo>
                  <a:lnTo>
                    <a:pt x="213" y="707"/>
                  </a:lnTo>
                  <a:lnTo>
                    <a:pt x="170" y="668"/>
                  </a:lnTo>
                  <a:lnTo>
                    <a:pt x="193" y="477"/>
                  </a:lnTo>
                  <a:lnTo>
                    <a:pt x="180" y="445"/>
                  </a:lnTo>
                  <a:cubicBezTo>
                    <a:pt x="178" y="439"/>
                    <a:pt x="180" y="433"/>
                    <a:pt x="184" y="430"/>
                  </a:cubicBezTo>
                  <a:lnTo>
                    <a:pt x="190" y="426"/>
                  </a:lnTo>
                  <a:lnTo>
                    <a:pt x="147" y="426"/>
                  </a:lnTo>
                  <a:cubicBezTo>
                    <a:pt x="66" y="426"/>
                    <a:pt x="0" y="492"/>
                    <a:pt x="0" y="573"/>
                  </a:cubicBezTo>
                  <a:lnTo>
                    <a:pt x="0" y="785"/>
                  </a:lnTo>
                  <a:lnTo>
                    <a:pt x="87" y="785"/>
                  </a:lnTo>
                  <a:lnTo>
                    <a:pt x="87" y="566"/>
                  </a:lnTo>
                  <a:lnTo>
                    <a:pt x="117" y="566"/>
                  </a:lnTo>
                  <a:lnTo>
                    <a:pt x="117" y="785"/>
                  </a:lnTo>
                  <a:lnTo>
                    <a:pt x="301" y="785"/>
                  </a:lnTo>
                  <a:lnTo>
                    <a:pt x="301" y="566"/>
                  </a:lnTo>
                  <a:lnTo>
                    <a:pt x="331" y="566"/>
                  </a:lnTo>
                  <a:lnTo>
                    <a:pt x="331" y="785"/>
                  </a:lnTo>
                  <a:lnTo>
                    <a:pt x="420" y="785"/>
                  </a:lnTo>
                  <a:lnTo>
                    <a:pt x="420" y="573"/>
                  </a:lnTo>
                  <a:cubicBezTo>
                    <a:pt x="420" y="492"/>
                    <a:pt x="354" y="426"/>
                    <a:pt x="273" y="426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</a:endParaRPr>
            </a:p>
          </p:txBody>
        </p:sp>
      </p:grpSp>
      <p:sp>
        <p:nvSpPr>
          <p:cNvPr id="11" name="菱形 10"/>
          <p:cNvSpPr/>
          <p:nvPr/>
        </p:nvSpPr>
        <p:spPr>
          <a:xfrm>
            <a:off x="5817547" y="5275310"/>
            <a:ext cx="493965" cy="557646"/>
          </a:xfrm>
          <a:prstGeom prst="diamond">
            <a:avLst/>
          </a:prstGeom>
          <a:solidFill>
            <a:srgbClr val="B32223"/>
          </a:solidFill>
          <a:ln>
            <a:solidFill>
              <a:srgbClr val="B42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4000">
        <p15:prstTrans prst="curtains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1384</Words>
  <Application>Microsoft Office PowerPoint</Application>
  <PresentationFormat>宽屏</PresentationFormat>
  <Paragraphs>238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Birch Std</vt:lpstr>
      <vt:lpstr>Clear Sans</vt:lpstr>
      <vt:lpstr>Clear Sans Light</vt:lpstr>
      <vt:lpstr>Coolvetica Rg</vt:lpstr>
      <vt:lpstr>Fira Sans SemiBold Italic</vt:lpstr>
      <vt:lpstr>HelveticaNeueLT Std Lt Cn</vt:lpstr>
      <vt:lpstr>Lato</vt:lpstr>
      <vt:lpstr>Sakkal Majalla</vt:lpstr>
      <vt:lpstr>方正正黑简体</vt:lpstr>
      <vt:lpstr>汉仪菱心体简</vt:lpstr>
      <vt:lpstr>华文彩云</vt:lpstr>
      <vt:lpstr>宋体</vt:lpstr>
      <vt:lpstr>微软雅黑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Think</dc:creator>
  <cp:lastModifiedBy>faith123</cp:lastModifiedBy>
  <cp:revision>34</cp:revision>
  <dcterms:created xsi:type="dcterms:W3CDTF">2018-02-24T07:22:00Z</dcterms:created>
  <dcterms:modified xsi:type="dcterms:W3CDTF">2019-02-20T05:39:40Z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