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02" r:id="rId2"/>
    <p:sldId id="258" r:id="rId3"/>
    <p:sldId id="259" r:id="rId4"/>
    <p:sldId id="260" r:id="rId5"/>
    <p:sldId id="261" r:id="rId6"/>
    <p:sldId id="262" r:id="rId7"/>
    <p:sldId id="263" r:id="rId8"/>
    <p:sldId id="264" r:id="rId9"/>
    <p:sldId id="265" r:id="rId10"/>
    <p:sldId id="266" r:id="rId11"/>
    <p:sldId id="297" r:id="rId12"/>
    <p:sldId id="267" r:id="rId13"/>
    <p:sldId id="300" r:id="rId14"/>
    <p:sldId id="268" r:id="rId15"/>
    <p:sldId id="270" r:id="rId16"/>
    <p:sldId id="298" r:id="rId17"/>
    <p:sldId id="271" r:id="rId18"/>
    <p:sldId id="272" r:id="rId19"/>
    <p:sldId id="273" r:id="rId20"/>
    <p:sldId id="274" r:id="rId21"/>
    <p:sldId id="275" r:id="rId22"/>
    <p:sldId id="276" r:id="rId23"/>
    <p:sldId id="277" r:id="rId24"/>
    <p:sldId id="278" r:id="rId25"/>
    <p:sldId id="299" r:id="rId26"/>
    <p:sldId id="279" r:id="rId27"/>
    <p:sldId id="280" r:id="rId28"/>
    <p:sldId id="281" r:id="rId29"/>
    <p:sldId id="282" r:id="rId30"/>
    <p:sldId id="283" r:id="rId31"/>
    <p:sldId id="301" r:id="rId32"/>
    <p:sldId id="295"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p15:clr>
            <a:srgbClr val="A4A3A4"/>
          </p15:clr>
        </p15:guide>
        <p15:guide id="2" pos="257">
          <p15:clr>
            <a:srgbClr val="A4A3A4"/>
          </p15:clr>
        </p15:guide>
        <p15:guide id="3" orient="horz" pos="2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DE5"/>
    <a:srgbClr val="50C1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1" autoAdjust="0"/>
    <p:restoredTop sz="90653" autoAdjust="0"/>
  </p:normalViewPr>
  <p:slideViewPr>
    <p:cSldViewPr snapToGrid="0" showGuides="1">
      <p:cViewPr varScale="1">
        <p:scale>
          <a:sx n="83" d="100"/>
          <a:sy n="83" d="100"/>
        </p:scale>
        <p:origin x="720" y="72"/>
      </p:cViewPr>
      <p:guideLst>
        <p:guide orient="horz" pos="482"/>
        <p:guide pos="257"/>
        <p:guide orient="horz" pos="2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45A824-6E42-47ED-9A63-0CD2B61A416B}"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A7EF54-96D5-41DD-BD4A-DAFB665CD01C}" type="slidenum">
              <a:rPr lang="zh-CN" altLang="en-US" smtClean="0"/>
              <a:t>‹#›</a:t>
            </a:fld>
            <a:endParaRPr lang="zh-CN" altLang="en-US"/>
          </a:p>
        </p:txBody>
      </p:sp>
    </p:spTree>
    <p:extLst>
      <p:ext uri="{BB962C8B-B14F-4D97-AF65-F5344CB8AC3E}">
        <p14:creationId xmlns:p14="http://schemas.microsoft.com/office/powerpoint/2010/main" val="239959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3A7EF54-96D5-41DD-BD4A-DAFB665CD01C}" type="slidenum">
              <a:rPr lang="zh-CN" altLang="en-US" smtClean="0"/>
              <a:t>1</a:t>
            </a:fld>
            <a:endParaRPr lang="zh-CN" altLang="en-US"/>
          </a:p>
        </p:txBody>
      </p:sp>
    </p:spTree>
    <p:extLst>
      <p:ext uri="{BB962C8B-B14F-4D97-AF65-F5344CB8AC3E}">
        <p14:creationId xmlns:p14="http://schemas.microsoft.com/office/powerpoint/2010/main" val="557808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a:t>
            </a:fld>
            <a:endParaRPr lang="zh-CN" altLang="en-US"/>
          </a:p>
        </p:txBody>
      </p:sp>
    </p:spTree>
    <p:extLst>
      <p:ext uri="{BB962C8B-B14F-4D97-AF65-F5344CB8AC3E}">
        <p14:creationId xmlns:p14="http://schemas.microsoft.com/office/powerpoint/2010/main" val="1251625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3</a:t>
            </a:fld>
            <a:endParaRPr lang="zh-CN" altLang="en-US"/>
          </a:p>
        </p:txBody>
      </p:sp>
    </p:spTree>
    <p:extLst>
      <p:ext uri="{BB962C8B-B14F-4D97-AF65-F5344CB8AC3E}">
        <p14:creationId xmlns:p14="http://schemas.microsoft.com/office/powerpoint/2010/main" val="2911117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4</a:t>
            </a:fld>
            <a:endParaRPr lang="zh-CN" altLang="en-US"/>
          </a:p>
        </p:txBody>
      </p:sp>
    </p:spTree>
    <p:extLst>
      <p:ext uri="{BB962C8B-B14F-4D97-AF65-F5344CB8AC3E}">
        <p14:creationId xmlns:p14="http://schemas.microsoft.com/office/powerpoint/2010/main" val="424585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5</a:t>
            </a:fld>
            <a:endParaRPr lang="zh-CN" altLang="en-US"/>
          </a:p>
        </p:txBody>
      </p:sp>
    </p:spTree>
    <p:extLst>
      <p:ext uri="{BB962C8B-B14F-4D97-AF65-F5344CB8AC3E}">
        <p14:creationId xmlns:p14="http://schemas.microsoft.com/office/powerpoint/2010/main" val="363043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6</a:t>
            </a:fld>
            <a:endParaRPr lang="zh-CN" altLang="en-US"/>
          </a:p>
        </p:txBody>
      </p:sp>
    </p:spTree>
    <p:extLst>
      <p:ext uri="{BB962C8B-B14F-4D97-AF65-F5344CB8AC3E}">
        <p14:creationId xmlns:p14="http://schemas.microsoft.com/office/powerpoint/2010/main" val="1105076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7</a:t>
            </a:fld>
            <a:endParaRPr lang="zh-CN" altLang="en-US"/>
          </a:p>
        </p:txBody>
      </p:sp>
    </p:spTree>
    <p:extLst>
      <p:ext uri="{BB962C8B-B14F-4D97-AF65-F5344CB8AC3E}">
        <p14:creationId xmlns:p14="http://schemas.microsoft.com/office/powerpoint/2010/main" val="410167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8</a:t>
            </a:fld>
            <a:endParaRPr lang="zh-CN" altLang="en-US"/>
          </a:p>
        </p:txBody>
      </p:sp>
    </p:spTree>
    <p:extLst>
      <p:ext uri="{BB962C8B-B14F-4D97-AF65-F5344CB8AC3E}">
        <p14:creationId xmlns:p14="http://schemas.microsoft.com/office/powerpoint/2010/main" val="693394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9</a:t>
            </a:fld>
            <a:endParaRPr lang="zh-CN" altLang="en-US"/>
          </a:p>
        </p:txBody>
      </p:sp>
    </p:spTree>
    <p:extLst>
      <p:ext uri="{BB962C8B-B14F-4D97-AF65-F5344CB8AC3E}">
        <p14:creationId xmlns:p14="http://schemas.microsoft.com/office/powerpoint/2010/main" val="624130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10</a:t>
            </a:fld>
            <a:endParaRPr lang="zh-CN" altLang="en-US"/>
          </a:p>
        </p:txBody>
      </p:sp>
    </p:spTree>
    <p:extLst>
      <p:ext uri="{BB962C8B-B14F-4D97-AF65-F5344CB8AC3E}">
        <p14:creationId xmlns:p14="http://schemas.microsoft.com/office/powerpoint/2010/main" val="2612006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11</a:t>
            </a:fld>
            <a:endParaRPr lang="zh-CN" altLang="en-US"/>
          </a:p>
        </p:txBody>
      </p:sp>
    </p:spTree>
    <p:extLst>
      <p:ext uri="{BB962C8B-B14F-4D97-AF65-F5344CB8AC3E}">
        <p14:creationId xmlns:p14="http://schemas.microsoft.com/office/powerpoint/2010/main" val="2592359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12</a:t>
            </a:fld>
            <a:endParaRPr lang="zh-CN" altLang="en-US"/>
          </a:p>
        </p:txBody>
      </p:sp>
    </p:spTree>
    <p:extLst>
      <p:ext uri="{BB962C8B-B14F-4D97-AF65-F5344CB8AC3E}">
        <p14:creationId xmlns:p14="http://schemas.microsoft.com/office/powerpoint/2010/main" val="1302593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13</a:t>
            </a:fld>
            <a:endParaRPr lang="zh-CN" altLang="en-US"/>
          </a:p>
        </p:txBody>
      </p:sp>
    </p:spTree>
    <p:extLst>
      <p:ext uri="{BB962C8B-B14F-4D97-AF65-F5344CB8AC3E}">
        <p14:creationId xmlns:p14="http://schemas.microsoft.com/office/powerpoint/2010/main" val="1664178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14</a:t>
            </a:fld>
            <a:endParaRPr lang="zh-CN" altLang="en-US"/>
          </a:p>
        </p:txBody>
      </p:sp>
    </p:spTree>
    <p:extLst>
      <p:ext uri="{BB962C8B-B14F-4D97-AF65-F5344CB8AC3E}">
        <p14:creationId xmlns:p14="http://schemas.microsoft.com/office/powerpoint/2010/main" val="1503416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15</a:t>
            </a:fld>
            <a:endParaRPr lang="zh-CN" altLang="en-US"/>
          </a:p>
        </p:txBody>
      </p:sp>
    </p:spTree>
    <p:extLst>
      <p:ext uri="{BB962C8B-B14F-4D97-AF65-F5344CB8AC3E}">
        <p14:creationId xmlns:p14="http://schemas.microsoft.com/office/powerpoint/2010/main" val="1581131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16</a:t>
            </a:fld>
            <a:endParaRPr lang="zh-CN" altLang="en-US"/>
          </a:p>
        </p:txBody>
      </p:sp>
    </p:spTree>
    <p:extLst>
      <p:ext uri="{BB962C8B-B14F-4D97-AF65-F5344CB8AC3E}">
        <p14:creationId xmlns:p14="http://schemas.microsoft.com/office/powerpoint/2010/main" val="591332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17</a:t>
            </a:fld>
            <a:endParaRPr lang="zh-CN" altLang="en-US"/>
          </a:p>
        </p:txBody>
      </p:sp>
    </p:spTree>
    <p:extLst>
      <p:ext uri="{BB962C8B-B14F-4D97-AF65-F5344CB8AC3E}">
        <p14:creationId xmlns:p14="http://schemas.microsoft.com/office/powerpoint/2010/main" val="39958411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18</a:t>
            </a:fld>
            <a:endParaRPr lang="zh-CN" altLang="en-US"/>
          </a:p>
        </p:txBody>
      </p:sp>
    </p:spTree>
    <p:extLst>
      <p:ext uri="{BB962C8B-B14F-4D97-AF65-F5344CB8AC3E}">
        <p14:creationId xmlns:p14="http://schemas.microsoft.com/office/powerpoint/2010/main" val="2245031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19</a:t>
            </a:fld>
            <a:endParaRPr lang="zh-CN" altLang="en-US"/>
          </a:p>
        </p:txBody>
      </p:sp>
    </p:spTree>
    <p:extLst>
      <p:ext uri="{BB962C8B-B14F-4D97-AF65-F5344CB8AC3E}">
        <p14:creationId xmlns:p14="http://schemas.microsoft.com/office/powerpoint/2010/main" val="1886644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20</a:t>
            </a:fld>
            <a:endParaRPr lang="zh-CN" altLang="en-US"/>
          </a:p>
        </p:txBody>
      </p:sp>
    </p:spTree>
    <p:extLst>
      <p:ext uri="{BB962C8B-B14F-4D97-AF65-F5344CB8AC3E}">
        <p14:creationId xmlns:p14="http://schemas.microsoft.com/office/powerpoint/2010/main" val="2871886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21</a:t>
            </a:fld>
            <a:endParaRPr lang="zh-CN" altLang="en-US"/>
          </a:p>
        </p:txBody>
      </p:sp>
    </p:spTree>
    <p:extLst>
      <p:ext uri="{BB962C8B-B14F-4D97-AF65-F5344CB8AC3E}">
        <p14:creationId xmlns:p14="http://schemas.microsoft.com/office/powerpoint/2010/main" val="156446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22</a:t>
            </a:fld>
            <a:endParaRPr lang="zh-CN" altLang="en-US"/>
          </a:p>
        </p:txBody>
      </p:sp>
    </p:spTree>
    <p:extLst>
      <p:ext uri="{BB962C8B-B14F-4D97-AF65-F5344CB8AC3E}">
        <p14:creationId xmlns:p14="http://schemas.microsoft.com/office/powerpoint/2010/main" val="26397130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23</a:t>
            </a:fld>
            <a:endParaRPr lang="zh-CN" altLang="en-US"/>
          </a:p>
        </p:txBody>
      </p:sp>
    </p:spTree>
    <p:extLst>
      <p:ext uri="{BB962C8B-B14F-4D97-AF65-F5344CB8AC3E}">
        <p14:creationId xmlns:p14="http://schemas.microsoft.com/office/powerpoint/2010/main" val="379520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24</a:t>
            </a:fld>
            <a:endParaRPr lang="zh-CN" altLang="en-US"/>
          </a:p>
        </p:txBody>
      </p:sp>
    </p:spTree>
    <p:extLst>
      <p:ext uri="{BB962C8B-B14F-4D97-AF65-F5344CB8AC3E}">
        <p14:creationId xmlns:p14="http://schemas.microsoft.com/office/powerpoint/2010/main" val="9656712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25</a:t>
            </a:fld>
            <a:endParaRPr lang="zh-CN" altLang="en-US"/>
          </a:p>
        </p:txBody>
      </p:sp>
    </p:spTree>
    <p:extLst>
      <p:ext uri="{BB962C8B-B14F-4D97-AF65-F5344CB8AC3E}">
        <p14:creationId xmlns:p14="http://schemas.microsoft.com/office/powerpoint/2010/main" val="380747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26</a:t>
            </a:fld>
            <a:endParaRPr lang="zh-CN" altLang="en-US"/>
          </a:p>
        </p:txBody>
      </p:sp>
    </p:spTree>
    <p:extLst>
      <p:ext uri="{BB962C8B-B14F-4D97-AF65-F5344CB8AC3E}">
        <p14:creationId xmlns:p14="http://schemas.microsoft.com/office/powerpoint/2010/main" val="338302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27</a:t>
            </a:fld>
            <a:endParaRPr lang="zh-CN" altLang="en-US"/>
          </a:p>
        </p:txBody>
      </p:sp>
    </p:spTree>
    <p:extLst>
      <p:ext uri="{BB962C8B-B14F-4D97-AF65-F5344CB8AC3E}">
        <p14:creationId xmlns:p14="http://schemas.microsoft.com/office/powerpoint/2010/main" val="2366946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28</a:t>
            </a:fld>
            <a:endParaRPr lang="zh-CN" altLang="en-US"/>
          </a:p>
        </p:txBody>
      </p:sp>
    </p:spTree>
    <p:extLst>
      <p:ext uri="{BB962C8B-B14F-4D97-AF65-F5344CB8AC3E}">
        <p14:creationId xmlns:p14="http://schemas.microsoft.com/office/powerpoint/2010/main" val="29279316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29</a:t>
            </a:fld>
            <a:endParaRPr lang="zh-CN" altLang="en-US"/>
          </a:p>
        </p:txBody>
      </p:sp>
    </p:spTree>
    <p:extLst>
      <p:ext uri="{BB962C8B-B14F-4D97-AF65-F5344CB8AC3E}">
        <p14:creationId xmlns:p14="http://schemas.microsoft.com/office/powerpoint/2010/main" val="16704731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A7EF54-96D5-41DD-BD4A-DAFB665CD01C}" type="slidenum">
              <a:rPr lang="zh-CN" altLang="en-US" smtClean="0"/>
              <a:t>30</a:t>
            </a:fld>
            <a:endParaRPr lang="zh-CN" altLang="en-US"/>
          </a:p>
        </p:txBody>
      </p:sp>
    </p:spTree>
    <p:extLst>
      <p:ext uri="{BB962C8B-B14F-4D97-AF65-F5344CB8AC3E}">
        <p14:creationId xmlns:p14="http://schemas.microsoft.com/office/powerpoint/2010/main" val="2412290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lide Image Placeholder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05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zh-CN" smtClean="0"/>
          </a:p>
        </p:txBody>
      </p:sp>
      <p:sp>
        <p:nvSpPr>
          <p:cNvPr id="1105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fld id="{56EA3D9C-3625-4241-BBD6-DEEC76EA5F89}" type="slidenum">
              <a:rPr lang="en-US" altLang="zh-CN" sz="1200"/>
              <a:t>31</a:t>
            </a:fld>
            <a:endParaRPr lang="en-US" altLang="zh-CN" sz="1200"/>
          </a:p>
        </p:txBody>
      </p:sp>
    </p:spTree>
    <p:extLst>
      <p:ext uri="{BB962C8B-B14F-4D97-AF65-F5344CB8AC3E}">
        <p14:creationId xmlns:p14="http://schemas.microsoft.com/office/powerpoint/2010/main" val="60800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32</a:t>
            </a:fld>
            <a:endParaRPr lang="zh-CN" altLang="en-US"/>
          </a:p>
        </p:txBody>
      </p:sp>
    </p:spTree>
    <p:extLst>
      <p:ext uri="{BB962C8B-B14F-4D97-AF65-F5344CB8AC3E}">
        <p14:creationId xmlns:p14="http://schemas.microsoft.com/office/powerpoint/2010/main" val="1731422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635AA4-8A18-47C1-8D72-C0B0C4298EF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8_Image Layouts">
    <p:spTree>
      <p:nvGrpSpPr>
        <p:cNvPr id="1" name=""/>
        <p:cNvGrpSpPr/>
        <p:nvPr/>
      </p:nvGrpSpPr>
      <p:grpSpPr>
        <a:xfrm>
          <a:off x="0" y="0"/>
          <a:ext cx="0" cy="0"/>
          <a:chOff x="0" y="0"/>
          <a:chExt cx="0" cy="0"/>
        </a:xfrm>
      </p:grpSpPr>
      <p:sp>
        <p:nvSpPr>
          <p:cNvPr id="17" name="Picture Placeholder 8"/>
          <p:cNvSpPr>
            <a:spLocks noGrp="1"/>
          </p:cNvSpPr>
          <p:nvPr>
            <p:ph type="pic" sz="quarter" idx="16" hasCustomPrompt="1"/>
          </p:nvPr>
        </p:nvSpPr>
        <p:spPr>
          <a:xfrm>
            <a:off x="-434205" y="1368079"/>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1" name="Picture Placeholder 8"/>
          <p:cNvSpPr>
            <a:spLocks noGrp="1"/>
          </p:cNvSpPr>
          <p:nvPr>
            <p:ph type="pic" sz="quarter" idx="17" hasCustomPrompt="1"/>
          </p:nvPr>
        </p:nvSpPr>
        <p:spPr>
          <a:xfrm>
            <a:off x="1786021" y="-793376"/>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2" name="Picture Placeholder 8"/>
          <p:cNvSpPr>
            <a:spLocks noGrp="1"/>
          </p:cNvSpPr>
          <p:nvPr>
            <p:ph type="pic" sz="quarter" idx="18" hasCustomPrompt="1"/>
          </p:nvPr>
        </p:nvSpPr>
        <p:spPr>
          <a:xfrm>
            <a:off x="1786021" y="3555600"/>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3" name="Picture Placeholder 8"/>
          <p:cNvSpPr>
            <a:spLocks noGrp="1"/>
          </p:cNvSpPr>
          <p:nvPr>
            <p:ph type="pic" sz="quarter" idx="19" hasCustomPrompt="1"/>
          </p:nvPr>
        </p:nvSpPr>
        <p:spPr>
          <a:xfrm>
            <a:off x="6241448" y="-793376"/>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4" name="Picture Placeholder 8"/>
          <p:cNvSpPr>
            <a:spLocks noGrp="1"/>
          </p:cNvSpPr>
          <p:nvPr>
            <p:ph type="pic" sz="quarter" idx="20" hasCustomPrompt="1"/>
          </p:nvPr>
        </p:nvSpPr>
        <p:spPr>
          <a:xfrm>
            <a:off x="8481995" y="1393746"/>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5" name="Picture Placeholder 8"/>
          <p:cNvSpPr>
            <a:spLocks noGrp="1"/>
          </p:cNvSpPr>
          <p:nvPr>
            <p:ph type="pic" sz="quarter" idx="21" hasCustomPrompt="1"/>
          </p:nvPr>
        </p:nvSpPr>
        <p:spPr>
          <a:xfrm>
            <a:off x="6241448" y="3568034"/>
            <a:ext cx="4209448" cy="4070509"/>
          </a:xfrm>
          <a:prstGeom prst="diamond">
            <a:avLst/>
          </a:pr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Image Holder</a:t>
            </a:r>
            <a:endParaRPr lang="en-US" dirty="0"/>
          </a:p>
        </p:txBody>
      </p:sp>
      <p:sp>
        <p:nvSpPr>
          <p:cNvPr id="28" name="Picture Placeholder 27"/>
          <p:cNvSpPr>
            <a:spLocks noGrp="1"/>
          </p:cNvSpPr>
          <p:nvPr>
            <p:ph type="pic" sz="quarter" idx="22" hasCustomPrompt="1"/>
          </p:nvPr>
        </p:nvSpPr>
        <p:spPr>
          <a:xfrm>
            <a:off x="0" y="-247333"/>
            <a:ext cx="1540043" cy="2978424"/>
          </a:xfrm>
          <a:custGeom>
            <a:avLst/>
            <a:gdLst>
              <a:gd name="connsiteX0" fmla="*/ 0 w 1155032"/>
              <a:gd name="connsiteY0" fmla="*/ 0 h 2233818"/>
              <a:gd name="connsiteX1" fmla="*/ 1155032 w 1155032"/>
              <a:gd name="connsiteY1" fmla="*/ 1116909 h 2233818"/>
              <a:gd name="connsiteX2" fmla="*/ 0 w 1155032"/>
              <a:gd name="connsiteY2" fmla="*/ 2233818 h 2233818"/>
            </a:gdLst>
            <a:ahLst/>
            <a:cxnLst>
              <a:cxn ang="0">
                <a:pos x="connsiteX0" y="connsiteY0"/>
              </a:cxn>
              <a:cxn ang="0">
                <a:pos x="connsiteX1" y="connsiteY1"/>
              </a:cxn>
              <a:cxn ang="0">
                <a:pos x="connsiteX2" y="connsiteY2"/>
              </a:cxn>
            </a:cxnLst>
            <a:rect l="l" t="t" r="r" b="b"/>
            <a:pathLst>
              <a:path w="1155032" h="2233818">
                <a:moveTo>
                  <a:pt x="0" y="0"/>
                </a:moveTo>
                <a:lnTo>
                  <a:pt x="1155032" y="1116909"/>
                </a:lnTo>
                <a:lnTo>
                  <a:pt x="0" y="2233818"/>
                </a:lnTo>
                <a:close/>
              </a:path>
            </a:pathLst>
          </a:cu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a:t>
            </a:r>
            <a:endParaRPr lang="en-US" dirty="0"/>
          </a:p>
        </p:txBody>
      </p:sp>
      <p:sp>
        <p:nvSpPr>
          <p:cNvPr id="29" name="Picture Placeholder 28"/>
          <p:cNvSpPr>
            <a:spLocks noGrp="1"/>
          </p:cNvSpPr>
          <p:nvPr>
            <p:ph type="pic" sz="quarter" idx="23" hasCustomPrompt="1"/>
          </p:nvPr>
        </p:nvSpPr>
        <p:spPr>
          <a:xfrm>
            <a:off x="10732169" y="-169771"/>
            <a:ext cx="1459833" cy="2823299"/>
          </a:xfrm>
          <a:custGeom>
            <a:avLst/>
            <a:gdLst>
              <a:gd name="connsiteX0" fmla="*/ 1094875 w 1094875"/>
              <a:gd name="connsiteY0" fmla="*/ 0 h 2117474"/>
              <a:gd name="connsiteX1" fmla="*/ 1094875 w 1094875"/>
              <a:gd name="connsiteY1" fmla="*/ 2117474 h 2117474"/>
              <a:gd name="connsiteX2" fmla="*/ 0 w 1094875"/>
              <a:gd name="connsiteY2" fmla="*/ 1058737 h 2117474"/>
            </a:gdLst>
            <a:ahLst/>
            <a:cxnLst>
              <a:cxn ang="0">
                <a:pos x="connsiteX0" y="connsiteY0"/>
              </a:cxn>
              <a:cxn ang="0">
                <a:pos x="connsiteX1" y="connsiteY1"/>
              </a:cxn>
              <a:cxn ang="0">
                <a:pos x="connsiteX2" y="connsiteY2"/>
              </a:cxn>
            </a:cxnLst>
            <a:rect l="l" t="t" r="r" b="b"/>
            <a:pathLst>
              <a:path w="1094875" h="2117474">
                <a:moveTo>
                  <a:pt x="1094875" y="0"/>
                </a:moveTo>
                <a:lnTo>
                  <a:pt x="1094875" y="2117474"/>
                </a:lnTo>
                <a:lnTo>
                  <a:pt x="0" y="1058737"/>
                </a:lnTo>
                <a:close/>
              </a:path>
            </a:pathLst>
          </a:cu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a:t>
            </a:r>
            <a:endParaRPr lang="en-US" dirty="0"/>
          </a:p>
        </p:txBody>
      </p:sp>
      <p:sp>
        <p:nvSpPr>
          <p:cNvPr id="30" name="Picture Placeholder 29"/>
          <p:cNvSpPr>
            <a:spLocks noGrp="1"/>
          </p:cNvSpPr>
          <p:nvPr>
            <p:ph type="pic" sz="quarter" idx="24" hasCustomPrompt="1"/>
          </p:nvPr>
        </p:nvSpPr>
        <p:spPr>
          <a:xfrm>
            <a:off x="0" y="4123912"/>
            <a:ext cx="1540043" cy="2978424"/>
          </a:xfrm>
          <a:custGeom>
            <a:avLst/>
            <a:gdLst>
              <a:gd name="connsiteX0" fmla="*/ 0 w 1155032"/>
              <a:gd name="connsiteY0" fmla="*/ 0 h 2233818"/>
              <a:gd name="connsiteX1" fmla="*/ 1155032 w 1155032"/>
              <a:gd name="connsiteY1" fmla="*/ 1116909 h 2233818"/>
              <a:gd name="connsiteX2" fmla="*/ 0 w 1155032"/>
              <a:gd name="connsiteY2" fmla="*/ 2233818 h 2233818"/>
            </a:gdLst>
            <a:ahLst/>
            <a:cxnLst>
              <a:cxn ang="0">
                <a:pos x="connsiteX0" y="connsiteY0"/>
              </a:cxn>
              <a:cxn ang="0">
                <a:pos x="connsiteX1" y="connsiteY1"/>
              </a:cxn>
              <a:cxn ang="0">
                <a:pos x="connsiteX2" y="connsiteY2"/>
              </a:cxn>
            </a:cxnLst>
            <a:rect l="l" t="t" r="r" b="b"/>
            <a:pathLst>
              <a:path w="1155032" h="2233818">
                <a:moveTo>
                  <a:pt x="0" y="0"/>
                </a:moveTo>
                <a:lnTo>
                  <a:pt x="1155032" y="1116909"/>
                </a:lnTo>
                <a:lnTo>
                  <a:pt x="0" y="2233818"/>
                </a:lnTo>
                <a:close/>
              </a:path>
            </a:pathLst>
          </a:cu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a:t>
            </a:r>
            <a:endParaRPr lang="en-US" dirty="0"/>
          </a:p>
        </p:txBody>
      </p:sp>
      <p:sp>
        <p:nvSpPr>
          <p:cNvPr id="31" name="Picture Placeholder 30"/>
          <p:cNvSpPr>
            <a:spLocks noGrp="1"/>
          </p:cNvSpPr>
          <p:nvPr>
            <p:ph type="pic" sz="quarter" idx="25" hasCustomPrompt="1"/>
          </p:nvPr>
        </p:nvSpPr>
        <p:spPr>
          <a:xfrm>
            <a:off x="10732169" y="4201475"/>
            <a:ext cx="1459833" cy="2823299"/>
          </a:xfrm>
          <a:custGeom>
            <a:avLst/>
            <a:gdLst>
              <a:gd name="connsiteX0" fmla="*/ 1094875 w 1094875"/>
              <a:gd name="connsiteY0" fmla="*/ 0 h 2117474"/>
              <a:gd name="connsiteX1" fmla="*/ 1094875 w 1094875"/>
              <a:gd name="connsiteY1" fmla="*/ 2117474 h 2117474"/>
              <a:gd name="connsiteX2" fmla="*/ 0 w 1094875"/>
              <a:gd name="connsiteY2" fmla="*/ 1058737 h 2117474"/>
            </a:gdLst>
            <a:ahLst/>
            <a:cxnLst>
              <a:cxn ang="0">
                <a:pos x="connsiteX0" y="connsiteY0"/>
              </a:cxn>
              <a:cxn ang="0">
                <a:pos x="connsiteX1" y="connsiteY1"/>
              </a:cxn>
              <a:cxn ang="0">
                <a:pos x="connsiteX2" y="connsiteY2"/>
              </a:cxn>
            </a:cxnLst>
            <a:rect l="l" t="t" r="r" b="b"/>
            <a:pathLst>
              <a:path w="1094875" h="2117474">
                <a:moveTo>
                  <a:pt x="1094875" y="0"/>
                </a:moveTo>
                <a:lnTo>
                  <a:pt x="1094875" y="2117474"/>
                </a:lnTo>
                <a:lnTo>
                  <a:pt x="0" y="1058737"/>
                </a:lnTo>
                <a:close/>
              </a:path>
            </a:pathLst>
          </a:custGeom>
          <a:solidFill>
            <a:schemeClr val="tx2">
              <a:lumMod val="10000"/>
              <a:lumOff val="90000"/>
            </a:schemeClr>
          </a:solidFill>
          <a:ln w="28575">
            <a:noFill/>
          </a:ln>
        </p:spPr>
        <p:txBody>
          <a:bodyPr wrap="square" lIns="0" tIns="91440" rIns="0" bIns="0" anchor="b">
            <a:noAutofit/>
          </a:bodyPr>
          <a:lstStyle>
            <a:lvl1pPr algn="ctr" rtl="0">
              <a:buNone/>
              <a:defRPr sz="1600">
                <a:solidFill>
                  <a:schemeClr val="tx1">
                    <a:lumMod val="75000"/>
                    <a:lumOff val="25000"/>
                  </a:schemeClr>
                </a:solidFill>
              </a:defRPr>
            </a:lvl1pPr>
          </a:lstStyle>
          <a:p>
            <a:r>
              <a:rPr lang="en-US" dirty="0" smtClean="0"/>
              <a:t>.</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
        <p:nvSpPr>
          <p:cNvPr id="9" name="Picture Placeholder 2"/>
          <p:cNvSpPr>
            <a:spLocks noGrp="1" noChangeAspect="1"/>
          </p:cNvSpPr>
          <p:nvPr>
            <p:ph type="pic" sz="quarter" idx="25"/>
          </p:nvPr>
        </p:nvSpPr>
        <p:spPr>
          <a:xfrm>
            <a:off x="4218185" y="1814403"/>
            <a:ext cx="3340603" cy="1892739"/>
          </a:xfrm>
        </p:spPr>
        <p:txBody>
          <a:bodyPr rtlCol="0">
            <a:normAutofit/>
          </a:bodyPr>
          <a:lstStyle>
            <a:lvl1pPr marL="0" indent="0" algn="ctr">
              <a:buNone/>
              <a:defRPr sz="1100">
                <a:latin typeface="Roboto Light"/>
                <a:cs typeface="Roboto Light"/>
              </a:defRPr>
            </a:lvl1pPr>
          </a:lstStyle>
          <a:p>
            <a:pPr lvl="0"/>
            <a:endParaRPr lang="id-ID" noProof="0" dirty="0"/>
          </a:p>
        </p:txBody>
      </p:sp>
      <p:sp>
        <p:nvSpPr>
          <p:cNvPr id="17" name="Picture Placeholder 2"/>
          <p:cNvSpPr>
            <a:spLocks noGrp="1" noChangeAspect="1"/>
          </p:cNvSpPr>
          <p:nvPr>
            <p:ph type="pic" sz="quarter" idx="22"/>
          </p:nvPr>
        </p:nvSpPr>
        <p:spPr>
          <a:xfrm>
            <a:off x="2684333" y="3690302"/>
            <a:ext cx="458889" cy="818462"/>
          </a:xfrm>
        </p:spPr>
        <p:txBody>
          <a:bodyPr rtlCol="0">
            <a:normAutofit/>
          </a:bodyPr>
          <a:lstStyle>
            <a:lvl1pPr marL="0" indent="0" algn="ctr">
              <a:lnSpc>
                <a:spcPct val="50000"/>
              </a:lnSpc>
              <a:buNone/>
              <a:defRPr sz="525">
                <a:latin typeface="Roboto Light"/>
                <a:cs typeface="Roboto Light"/>
              </a:defRPr>
            </a:lvl1pPr>
          </a:lstStyle>
          <a:p>
            <a:pPr lvl="0"/>
            <a:endParaRPr lang="id-ID" noProof="0" dirty="0" smtClean="0"/>
          </a:p>
        </p:txBody>
      </p:sp>
      <p:sp>
        <p:nvSpPr>
          <p:cNvPr id="10" name="Picture Placeholder 2"/>
          <p:cNvSpPr>
            <a:spLocks noGrp="1" noChangeAspect="1"/>
          </p:cNvSpPr>
          <p:nvPr>
            <p:ph type="pic" sz="quarter" idx="26"/>
          </p:nvPr>
        </p:nvSpPr>
        <p:spPr>
          <a:xfrm>
            <a:off x="7080920" y="3116204"/>
            <a:ext cx="2127997" cy="1356225"/>
          </a:xfrm>
        </p:spPr>
        <p:txBody>
          <a:bodyPr rtlCol="0">
            <a:normAutofit/>
          </a:bodyPr>
          <a:lstStyle>
            <a:lvl1pPr marL="0" indent="0" algn="ctr">
              <a:buNone/>
              <a:defRPr sz="1000">
                <a:latin typeface="Roboto Light"/>
                <a:cs typeface="Roboto Light"/>
              </a:defRPr>
            </a:lvl1pPr>
          </a:lstStyle>
          <a:p>
            <a:pPr lvl="0"/>
            <a:endParaRPr lang="id-ID" noProof="0" dirty="0"/>
          </a:p>
        </p:txBody>
      </p:sp>
      <p:sp>
        <p:nvSpPr>
          <p:cNvPr id="8" name="Picture Placeholder 2"/>
          <p:cNvSpPr>
            <a:spLocks noGrp="1" noChangeAspect="1"/>
          </p:cNvSpPr>
          <p:nvPr>
            <p:ph type="pic" sz="quarter" idx="24"/>
          </p:nvPr>
        </p:nvSpPr>
        <p:spPr>
          <a:xfrm>
            <a:off x="3321915" y="3039201"/>
            <a:ext cx="1127325" cy="1451271"/>
          </a:xfrm>
        </p:spPr>
        <p:txBody>
          <a:bodyPr rtlCol="0">
            <a:normAutofit/>
          </a:bodyPr>
          <a:lstStyle>
            <a:lvl1pPr marL="0" indent="0" algn="ctr">
              <a:buNone/>
              <a:defRPr sz="1000">
                <a:latin typeface="Roboto Light"/>
                <a:cs typeface="Roboto Light"/>
              </a:defRPr>
            </a:lvl1pPr>
          </a:lstStyle>
          <a:p>
            <a:pPr lvl="0"/>
            <a:endParaRPr lang="id-ID" noProof="0" dirty="0"/>
          </a:p>
        </p:txBody>
      </p:sp>
      <p:sp>
        <p:nvSpPr>
          <p:cNvPr id="6" name="Slide Number Placeholder 5"/>
          <p:cNvSpPr>
            <a:spLocks noGrp="1"/>
          </p:cNvSpPr>
          <p:nvPr>
            <p:ph type="sldNum" sz="quarter" idx="27"/>
          </p:nvPr>
        </p:nvSpPr>
        <p:spPr/>
        <p:txBody>
          <a:bodyPr/>
          <a:lstStyle>
            <a:lvl1pPr>
              <a:defRPr/>
            </a:lvl1pPr>
          </a:lstStyle>
          <a:p>
            <a:fld id="{48B464CF-001F-466B-A52D-F54579DFA221}" type="slidenum">
              <a:rPr lang="en-US" altLang="zh-CN"/>
              <a:t>‹#›</a:t>
            </a:fld>
            <a:endParaRPr lang="en-US" altLang="zh-CN"/>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BE3F08-DE44-4D1E-AE27-47BB0D7208FB}" type="datetimeFigureOut">
              <a:rPr lang="zh-CN" altLang="en-US" smtClean="0"/>
              <a:t>2018/3/30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35AA4-8A18-47C1-8D72-C0B0C4298EF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2.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1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4.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33.jpe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14.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39.jpeg"/><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458795" y="2"/>
            <a:ext cx="11318383" cy="1178169"/>
            <a:chOff x="344096" y="1"/>
            <a:chExt cx="8488787" cy="883627"/>
          </a:xfrm>
        </p:grpSpPr>
        <p:sp>
          <p:nvSpPr>
            <p:cNvPr id="20" name="Freeform 19"/>
            <p:cNvSpPr/>
            <p:nvPr userDrawn="1"/>
          </p:nvSpPr>
          <p:spPr>
            <a:xfrm rot="5400000">
              <a:off x="4139277"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1" name="Freeform 20"/>
            <p:cNvSpPr/>
            <p:nvPr userDrawn="1"/>
          </p:nvSpPr>
          <p:spPr>
            <a:xfrm rot="5400000">
              <a:off x="801244"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sp>
          <p:nvSpPr>
            <p:cNvPr id="22" name="Freeform 21"/>
            <p:cNvSpPr/>
            <p:nvPr userDrawn="1"/>
          </p:nvSpPr>
          <p:spPr>
            <a:xfrm rot="5400000">
              <a:off x="7492108"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p>
          </p:txBody>
        </p:sp>
      </p:grpSp>
      <p:grpSp>
        <p:nvGrpSpPr>
          <p:cNvPr id="23" name="Group 22"/>
          <p:cNvGrpSpPr/>
          <p:nvPr/>
        </p:nvGrpSpPr>
        <p:grpSpPr>
          <a:xfrm flipV="1">
            <a:off x="471766" y="5679832"/>
            <a:ext cx="11305412" cy="1178169"/>
            <a:chOff x="353824" y="1"/>
            <a:chExt cx="8479059" cy="883627"/>
          </a:xfrm>
        </p:grpSpPr>
        <p:sp>
          <p:nvSpPr>
            <p:cNvPr id="24" name="Freeform 23"/>
            <p:cNvSpPr/>
            <p:nvPr userDrawn="1"/>
          </p:nvSpPr>
          <p:spPr>
            <a:xfrm rot="5400000">
              <a:off x="4139277"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sz="2400" dirty="0"/>
            </a:p>
          </p:txBody>
        </p:sp>
        <p:sp>
          <p:nvSpPr>
            <p:cNvPr id="28" name="Freeform 27"/>
            <p:cNvSpPr/>
            <p:nvPr userDrawn="1"/>
          </p:nvSpPr>
          <p:spPr>
            <a:xfrm rot="5400000">
              <a:off x="810972"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sz="2400" dirty="0"/>
            </a:p>
          </p:txBody>
        </p:sp>
        <p:sp>
          <p:nvSpPr>
            <p:cNvPr id="29" name="Freeform 28"/>
            <p:cNvSpPr/>
            <p:nvPr userDrawn="1"/>
          </p:nvSpPr>
          <p:spPr>
            <a:xfrm rot="5400000">
              <a:off x="7492108" y="-457147"/>
              <a:ext cx="883627" cy="1797923"/>
            </a:xfrm>
            <a:custGeom>
              <a:avLst/>
              <a:gdLst>
                <a:gd name="connsiteX0" fmla="*/ 0 w 1088176"/>
                <a:gd name="connsiteY0" fmla="*/ 2174949 h 2174949"/>
                <a:gd name="connsiteX1" fmla="*/ 0 w 1088176"/>
                <a:gd name="connsiteY1" fmla="*/ 0 h 2174949"/>
                <a:gd name="connsiteX2" fmla="*/ 1088176 w 1088176"/>
                <a:gd name="connsiteY2" fmla="*/ 1087474 h 2174949"/>
              </a:gdLst>
              <a:ahLst/>
              <a:cxnLst>
                <a:cxn ang="0">
                  <a:pos x="connsiteX0" y="connsiteY0"/>
                </a:cxn>
                <a:cxn ang="0">
                  <a:pos x="connsiteX1" y="connsiteY1"/>
                </a:cxn>
                <a:cxn ang="0">
                  <a:pos x="connsiteX2" y="connsiteY2"/>
                </a:cxn>
              </a:cxnLst>
              <a:rect l="l" t="t" r="r" b="b"/>
              <a:pathLst>
                <a:path w="1088176" h="2174949">
                  <a:moveTo>
                    <a:pt x="0" y="2174949"/>
                  </a:moveTo>
                  <a:lnTo>
                    <a:pt x="0" y="0"/>
                  </a:lnTo>
                  <a:lnTo>
                    <a:pt x="1088176" y="1087474"/>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sz="2400" dirty="0"/>
            </a:p>
          </p:txBody>
        </p:sp>
      </p:grpSp>
      <p:sp>
        <p:nvSpPr>
          <p:cNvPr id="45" name="Diamond 44"/>
          <p:cNvSpPr/>
          <p:nvPr/>
        </p:nvSpPr>
        <p:spPr>
          <a:xfrm rot="5400000">
            <a:off x="4015903" y="1350244"/>
            <a:ext cx="4160195" cy="4157512"/>
          </a:xfrm>
          <a:prstGeom prst="diamond">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图片占位符 4"/>
          <p:cNvPicPr>
            <a:picLocks noGrp="1" noChangeAspect="1"/>
          </p:cNvPicPr>
          <p:nvPr>
            <p:ph type="pic" sz="quarter" idx="17"/>
          </p:nvPr>
        </p:nvPicPr>
        <p:blipFill>
          <a:blip r:embed="rId5">
            <a:extLst>
              <a:ext uri="{28A0092B-C50C-407E-A947-70E740481C1C}">
                <a14:useLocalDpi xmlns:a14="http://schemas.microsoft.com/office/drawing/2010/main" val="0"/>
              </a:ext>
            </a:extLst>
          </a:blip>
          <a:srcRect l="15483" r="15483"/>
          <a:stretch>
            <a:fillRect/>
          </a:stretch>
        </p:blipFill>
        <p:spPr/>
      </p:pic>
      <p:pic>
        <p:nvPicPr>
          <p:cNvPr id="36" name="图片占位符 35"/>
          <p:cNvPicPr>
            <a:picLocks noGrp="1" noChangeAspect="1"/>
          </p:cNvPicPr>
          <p:nvPr>
            <p:ph type="pic" sz="quarter" idx="22"/>
          </p:nvPr>
        </p:nvPicPr>
        <p:blipFill>
          <a:blip r:embed="rId6">
            <a:extLst>
              <a:ext uri="{28A0092B-C50C-407E-A947-70E740481C1C}">
                <a14:useLocalDpi xmlns:a14="http://schemas.microsoft.com/office/drawing/2010/main" val="0"/>
              </a:ext>
            </a:extLst>
          </a:blip>
          <a:srcRect l="29450" r="29450"/>
          <a:stretch>
            <a:fillRect/>
          </a:stretch>
        </p:blipFill>
        <p:spPr/>
      </p:pic>
      <p:pic>
        <p:nvPicPr>
          <p:cNvPr id="14" name="图片占位符 13"/>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l="15543" r="15543"/>
          <a:stretch>
            <a:fillRect/>
          </a:stretch>
        </p:blipFill>
        <p:spPr/>
      </p:pic>
      <p:pic>
        <p:nvPicPr>
          <p:cNvPr id="25" name="图片占位符 24"/>
          <p:cNvPicPr>
            <a:picLocks noGrp="1" noChangeAspect="1"/>
          </p:cNvPicPr>
          <p:nvPr>
            <p:ph type="pic" sz="quarter" idx="24"/>
          </p:nvPr>
        </p:nvPicPr>
        <p:blipFill>
          <a:blip r:embed="rId8">
            <a:extLst>
              <a:ext uri="{28A0092B-C50C-407E-A947-70E740481C1C}">
                <a14:useLocalDpi xmlns:a14="http://schemas.microsoft.com/office/drawing/2010/main" val="0"/>
              </a:ext>
            </a:extLst>
          </a:blip>
          <a:srcRect l="37013" r="37013"/>
          <a:stretch>
            <a:fillRect/>
          </a:stretch>
        </p:blipFill>
        <p:spPr/>
      </p:pic>
      <p:pic>
        <p:nvPicPr>
          <p:cNvPr id="13" name="图片占位符 12"/>
          <p:cNvPicPr>
            <a:picLocks noGrp="1" noChangeAspect="1"/>
          </p:cNvPicPr>
          <p:nvPr>
            <p:ph type="pic" sz="quarter" idx="18"/>
          </p:nvPr>
        </p:nvPicPr>
        <p:blipFill>
          <a:blip r:embed="rId9">
            <a:extLst>
              <a:ext uri="{28A0092B-C50C-407E-A947-70E740481C1C}">
                <a14:useLocalDpi xmlns:a14="http://schemas.microsoft.com/office/drawing/2010/main" val="0"/>
              </a:ext>
            </a:extLst>
          </a:blip>
          <a:srcRect l="15483" r="15483"/>
          <a:stretch>
            <a:fillRect/>
          </a:stretch>
        </p:blipFill>
        <p:spPr/>
      </p:pic>
      <p:pic>
        <p:nvPicPr>
          <p:cNvPr id="18" name="图片占位符 17"/>
          <p:cNvPicPr>
            <a:picLocks noGrp="1" noChangeAspect="1"/>
          </p:cNvPicPr>
          <p:nvPr>
            <p:ph type="pic" sz="quarter" idx="19"/>
          </p:nvPr>
        </p:nvPicPr>
        <p:blipFill>
          <a:blip r:embed="rId10">
            <a:extLst>
              <a:ext uri="{28A0092B-C50C-407E-A947-70E740481C1C}">
                <a14:useLocalDpi xmlns:a14="http://schemas.microsoft.com/office/drawing/2010/main" val="0"/>
              </a:ext>
            </a:extLst>
          </a:blip>
          <a:srcRect l="15556" r="15556"/>
          <a:stretch>
            <a:fillRect/>
          </a:stretch>
        </p:blipFill>
        <p:spPr/>
      </p:pic>
      <p:pic>
        <p:nvPicPr>
          <p:cNvPr id="37" name="图片占位符 36"/>
          <p:cNvPicPr>
            <a:picLocks noGrp="1" noChangeAspect="1"/>
          </p:cNvPicPr>
          <p:nvPr>
            <p:ph type="pic" sz="quarter" idx="23"/>
          </p:nvPr>
        </p:nvPicPr>
        <p:blipFill>
          <a:blip r:embed="rId11">
            <a:extLst>
              <a:ext uri="{28A0092B-C50C-407E-A947-70E740481C1C}">
                <a14:useLocalDpi xmlns:a14="http://schemas.microsoft.com/office/drawing/2010/main" val="0"/>
              </a:ext>
            </a:extLst>
          </a:blip>
          <a:srcRect l="32772" r="32772"/>
          <a:stretch>
            <a:fillRect/>
          </a:stretch>
        </p:blipFill>
        <p:spPr/>
      </p:pic>
      <p:pic>
        <p:nvPicPr>
          <p:cNvPr id="9" name="图片占位符 8"/>
          <p:cNvPicPr>
            <a:picLocks noGrp="1" noChangeAspect="1"/>
          </p:cNvPicPr>
          <p:nvPr>
            <p:ph type="pic" sz="quarter" idx="20"/>
          </p:nvPr>
        </p:nvPicPr>
        <p:blipFill>
          <a:blip r:embed="rId12">
            <a:extLst>
              <a:ext uri="{28A0092B-C50C-407E-A947-70E740481C1C}">
                <a14:useLocalDpi xmlns:a14="http://schemas.microsoft.com/office/drawing/2010/main" val="0"/>
              </a:ext>
            </a:extLst>
          </a:blip>
          <a:srcRect l="15483" r="15483"/>
          <a:stretch>
            <a:fillRect/>
          </a:stretch>
        </p:blipFill>
        <p:spPr/>
      </p:pic>
      <p:pic>
        <p:nvPicPr>
          <p:cNvPr id="38" name="图片占位符 37"/>
          <p:cNvPicPr>
            <a:picLocks noGrp="1" noChangeAspect="1"/>
          </p:cNvPicPr>
          <p:nvPr>
            <p:ph type="pic" sz="quarter" idx="25"/>
          </p:nvPr>
        </p:nvPicPr>
        <p:blipFill>
          <a:blip r:embed="rId13">
            <a:extLst>
              <a:ext uri="{28A0092B-C50C-407E-A947-70E740481C1C}">
                <a14:useLocalDpi xmlns:a14="http://schemas.microsoft.com/office/drawing/2010/main" val="0"/>
              </a:ext>
            </a:extLst>
          </a:blip>
          <a:srcRect l="32762" r="32762"/>
          <a:stretch>
            <a:fillRect/>
          </a:stretch>
        </p:blipFill>
        <p:spPr/>
      </p:pic>
      <p:sp>
        <p:nvSpPr>
          <p:cNvPr id="31" name="文本框 30"/>
          <p:cNvSpPr txBox="1"/>
          <p:nvPr/>
        </p:nvSpPr>
        <p:spPr>
          <a:xfrm>
            <a:off x="4837111" y="2043176"/>
            <a:ext cx="2246128" cy="2554545"/>
          </a:xfrm>
          <a:prstGeom prst="rect">
            <a:avLst/>
          </a:prstGeom>
          <a:noFill/>
        </p:spPr>
        <p:txBody>
          <a:bodyPr wrap="none" rtlCol="0">
            <a:spAutoFit/>
          </a:bodyPr>
          <a:lstStyle/>
          <a:p>
            <a:r>
              <a:rPr lang="zh-CN" altLang="en-US" sz="8000" b="1" dirty="0" smtClean="0">
                <a:solidFill>
                  <a:schemeClr val="bg1"/>
                </a:solidFill>
                <a:latin typeface="陈继世-硬笔行书" panose="02010609030101010101" pitchFamily="49" charset="-122"/>
                <a:ea typeface="陈继世-硬笔行书" panose="02010609030101010101" pitchFamily="49" charset="-122"/>
              </a:rPr>
              <a:t>入职</a:t>
            </a:r>
            <a:endParaRPr lang="en-US" altLang="zh-CN" sz="8000" b="1" dirty="0" smtClean="0">
              <a:solidFill>
                <a:schemeClr val="bg1"/>
              </a:solidFill>
              <a:latin typeface="陈继世-硬笔行书" panose="02010609030101010101" pitchFamily="49" charset="-122"/>
              <a:ea typeface="陈继世-硬笔行书" panose="02010609030101010101" pitchFamily="49" charset="-122"/>
            </a:endParaRPr>
          </a:p>
          <a:p>
            <a:r>
              <a:rPr lang="zh-CN" altLang="en-US" sz="8000" b="1" dirty="0" smtClean="0">
                <a:solidFill>
                  <a:schemeClr val="bg1"/>
                </a:solidFill>
                <a:latin typeface="陈继世-硬笔行书" panose="02010609030101010101" pitchFamily="49" charset="-122"/>
                <a:ea typeface="陈继世-硬笔行书" panose="02010609030101010101" pitchFamily="49" charset="-122"/>
              </a:rPr>
              <a:t>培训</a:t>
            </a:r>
            <a:endParaRPr lang="zh-CN" altLang="en-US" sz="8000" b="1" dirty="0">
              <a:solidFill>
                <a:schemeClr val="bg1"/>
              </a:solidFill>
              <a:latin typeface="陈继世-硬笔行书" panose="02010609030101010101" pitchFamily="49" charset="-122"/>
              <a:ea typeface="陈继世-硬笔行书" panose="02010609030101010101" pitchFamily="49" charset="-122"/>
            </a:endParaRPr>
          </a:p>
        </p:txBody>
      </p:sp>
      <p:sp>
        <p:nvSpPr>
          <p:cNvPr id="30" name="矩形 29"/>
          <p:cNvSpPr/>
          <p:nvPr/>
        </p:nvSpPr>
        <p:spPr>
          <a:xfrm>
            <a:off x="6598265" y="5673404"/>
            <a:ext cx="3676006" cy="430887"/>
          </a:xfrm>
          <a:prstGeom prst="rect">
            <a:avLst/>
          </a:prstGeom>
        </p:spPr>
        <p:txBody>
          <a:bodyPr wrap="none">
            <a:spAutoFit/>
          </a:bodyPr>
          <a:lstStyle/>
          <a:p>
            <a:r>
              <a:rPr lang="zh-CN" altLang="en-US" sz="1500" spc="300" dirty="0" smtClean="0">
                <a:latin typeface="微软雅黑" panose="020B0503020204020204" pitchFamily="34" charset="-122"/>
                <a:ea typeface="微软雅黑" panose="020B0503020204020204" pitchFamily="34" charset="-122"/>
              </a:rPr>
              <a:t>公司篇</a:t>
            </a:r>
            <a:r>
              <a:rPr lang="en-US" altLang="zh-CN" sz="1500" spc="300" dirty="0" smtClean="0">
                <a:latin typeface="微软雅黑" panose="020B0503020204020204" pitchFamily="34" charset="-122"/>
                <a:ea typeface="微软雅黑" panose="020B0503020204020204" pitchFamily="34" charset="-122"/>
              </a:rPr>
              <a:t>/</a:t>
            </a:r>
            <a:r>
              <a:rPr lang="zh-CN" altLang="en-US" sz="1500" spc="300" dirty="0" smtClean="0">
                <a:latin typeface="微软雅黑" panose="020B0503020204020204" pitchFamily="34" charset="-122"/>
                <a:ea typeface="微软雅黑" panose="020B0503020204020204" pitchFamily="34" charset="-122"/>
              </a:rPr>
              <a:t> 人员篇</a:t>
            </a:r>
            <a:r>
              <a:rPr lang="en-US" altLang="zh-CN" sz="1500" spc="300" dirty="0" smtClean="0">
                <a:latin typeface="微软雅黑" panose="020B0503020204020204" pitchFamily="34" charset="-122"/>
                <a:ea typeface="微软雅黑" panose="020B0503020204020204" pitchFamily="34" charset="-122"/>
              </a:rPr>
              <a:t>/</a:t>
            </a:r>
            <a:r>
              <a:rPr lang="zh-CN" altLang="en-US" sz="1500" spc="300" dirty="0" smtClean="0">
                <a:latin typeface="微软雅黑" panose="020B0503020204020204" pitchFamily="34" charset="-122"/>
                <a:ea typeface="微软雅黑" panose="020B0503020204020204" pitchFamily="34" charset="-122"/>
              </a:rPr>
              <a:t> 制度篇</a:t>
            </a:r>
            <a:r>
              <a:rPr lang="en-US" altLang="zh-CN" sz="1500" spc="300" dirty="0" smtClean="0">
                <a:latin typeface="微软雅黑" panose="020B0503020204020204" pitchFamily="34" charset="-122"/>
                <a:ea typeface="微软雅黑" panose="020B0503020204020204" pitchFamily="34" charset="-122"/>
              </a:rPr>
              <a:t>/</a:t>
            </a:r>
            <a:r>
              <a:rPr lang="zh-CN" altLang="en-US" sz="1500" spc="300" dirty="0" smtClean="0">
                <a:latin typeface="微软雅黑" panose="020B0503020204020204" pitchFamily="34" charset="-122"/>
                <a:ea typeface="微软雅黑" panose="020B0503020204020204" pitchFamily="34" charset="-122"/>
              </a:rPr>
              <a:t> 规划篇</a:t>
            </a:r>
            <a:endParaRPr lang="en-US" altLang="zh-CN" sz="1500" spc="300" dirty="0" smtClean="0">
              <a:latin typeface="微软雅黑" panose="020B0503020204020204" pitchFamily="34" charset="-122"/>
              <a:ea typeface="微软雅黑" panose="020B0503020204020204" pitchFamily="34" charset="-122"/>
            </a:endParaRPr>
          </a:p>
          <a:p>
            <a:r>
              <a:rPr lang="en-US" altLang="zh-CN" sz="680" spc="300" dirty="0" smtClean="0">
                <a:latin typeface="微软雅黑" panose="020B0503020204020204" pitchFamily="34" charset="-122"/>
                <a:ea typeface="微软雅黑" panose="020B0503020204020204" pitchFamily="34" charset="-122"/>
              </a:rPr>
              <a:t>COMPANY/PAPER/ARTICLE/PLANNING SYSTEM</a:t>
            </a:r>
            <a:endParaRPr lang="zh-CN" altLang="en-US" sz="680" spc="300" dirty="0">
              <a:latin typeface="微软雅黑" panose="020B0503020204020204" pitchFamily="34" charset="-122"/>
              <a:ea typeface="微软雅黑" panose="020B0503020204020204" pitchFamily="34" charset="-122"/>
            </a:endParaRPr>
          </a:p>
        </p:txBody>
      </p:sp>
      <p:sp>
        <p:nvSpPr>
          <p:cNvPr id="39" name="矩形 38"/>
          <p:cNvSpPr/>
          <p:nvPr/>
        </p:nvSpPr>
        <p:spPr>
          <a:xfrm>
            <a:off x="6623686" y="4950826"/>
            <a:ext cx="3525324" cy="830997"/>
          </a:xfrm>
          <a:prstGeom prst="rect">
            <a:avLst/>
          </a:prstGeom>
        </p:spPr>
        <p:txBody>
          <a:bodyPr wrap="none">
            <a:spAutoFit/>
          </a:bodyPr>
          <a:lstStyle/>
          <a:p>
            <a:r>
              <a:rPr lang="en-US" altLang="zh-CN" sz="2400" i="0" spc="300" dirty="0" smtClean="0">
                <a:solidFill>
                  <a:schemeClr val="bg1">
                    <a:lumMod val="65000"/>
                  </a:schemeClr>
                </a:solidFill>
                <a:effectLst/>
                <a:latin typeface="方正中等线_GBK" panose="03000509000000000000" pitchFamily="65" charset="-122"/>
                <a:ea typeface="方正中等线_GBK" panose="03000509000000000000" pitchFamily="65" charset="-122"/>
              </a:rPr>
              <a:t>TEAM BUILDING</a:t>
            </a:r>
          </a:p>
          <a:p>
            <a:r>
              <a:rPr lang="en-US" altLang="zh-CN" sz="2400" i="0" spc="300" dirty="0" smtClean="0">
                <a:solidFill>
                  <a:schemeClr val="bg1">
                    <a:lumMod val="65000"/>
                  </a:schemeClr>
                </a:solidFill>
                <a:effectLst/>
                <a:latin typeface="方正中等线_GBK" panose="03000509000000000000" pitchFamily="65" charset="-122"/>
                <a:ea typeface="方正中等线_GBK" panose="03000509000000000000" pitchFamily="65" charset="-122"/>
              </a:rPr>
              <a:t>AND ORIENTATION</a:t>
            </a:r>
            <a:endParaRPr lang="zh-CN" altLang="en-US" sz="2400" spc="300" dirty="0">
              <a:solidFill>
                <a:schemeClr val="bg1">
                  <a:lumMod val="65000"/>
                </a:schemeClr>
              </a:solidFill>
              <a:latin typeface="方正中等线_GBK" panose="03000509000000000000" pitchFamily="65" charset="-122"/>
              <a:ea typeface="方正中等线_GBK" panose="03000509000000000000" pitchFamily="65" charset="-122"/>
            </a:endParaRPr>
          </a:p>
        </p:txBody>
      </p:sp>
      <p:pic>
        <p:nvPicPr>
          <p:cNvPr id="6" name="Ryan Farish - Firefli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450896" y="8682566"/>
            <a:ext cx="609600" cy="609600"/>
          </a:xfrm>
          <a:prstGeom prst="rect">
            <a:avLst/>
          </a:prstGeom>
        </p:spPr>
      </p:pic>
      <p:sp>
        <p:nvSpPr>
          <p:cNvPr id="26" name="TextBox 65"/>
          <p:cNvSpPr txBox="1"/>
          <p:nvPr/>
        </p:nvSpPr>
        <p:spPr>
          <a:xfrm>
            <a:off x="9659770" y="8709250"/>
            <a:ext cx="857927" cy="362087"/>
          </a:xfrm>
          <a:prstGeom prst="rect">
            <a:avLst/>
          </a:prstGeom>
          <a:noFill/>
        </p:spPr>
        <p:txBody>
          <a:bodyPr wrap="none" rtlCol="0">
            <a:spAutoFit/>
          </a:bodyPr>
          <a:lstStyle/>
          <a:p>
            <a:r>
              <a:rPr lang="zh-CN" altLang="en-US" sz="1755" dirty="0"/>
              <a:t>延时符</a:t>
            </a:r>
          </a:p>
        </p:txBody>
      </p:sp>
    </p:spTree>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par>
                                    <p:cTn id="15" presetID="2" presetClass="entr" presetSubtype="8" fill="hold" nodeType="withEffect" p14:presetBounceEnd="60000">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14:bounceEnd="60000">
                                          <p:cBhvr additive="base">
                                            <p:cTn id="17" dur="1000" fill="hold"/>
                                            <p:tgtEl>
                                              <p:spTgt spid="18"/>
                                            </p:tgtEl>
                                            <p:attrNameLst>
                                              <p:attrName>ppt_x</p:attrName>
                                            </p:attrNameLst>
                                          </p:cBhvr>
                                          <p:tavLst>
                                            <p:tav tm="0">
                                              <p:val>
                                                <p:strVal val="0-#ppt_w/2"/>
                                              </p:val>
                                            </p:tav>
                                            <p:tav tm="100000">
                                              <p:val>
                                                <p:strVal val="#ppt_x"/>
                                              </p:val>
                                            </p:tav>
                                          </p:tavLst>
                                        </p:anim>
                                        <p:anim calcmode="lin" valueType="num" p14:bounceEnd="60000">
                                          <p:cBhvr additive="base">
                                            <p:cTn id="18" dur="10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14:presetBounceEnd="60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60000">
                                          <p:cBhvr additive="base">
                                            <p:cTn id="21"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22" dur="10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14:presetBounceEnd="60000">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14:bounceEnd="60000">
                                          <p:cBhvr additive="base">
                                            <p:cTn id="25" dur="1000" fill="hold"/>
                                            <p:tgtEl>
                                              <p:spTgt spid="37"/>
                                            </p:tgtEl>
                                            <p:attrNameLst>
                                              <p:attrName>ppt_x</p:attrName>
                                            </p:attrNameLst>
                                          </p:cBhvr>
                                          <p:tavLst>
                                            <p:tav tm="0">
                                              <p:val>
                                                <p:strVal val="0-#ppt_w/2"/>
                                              </p:val>
                                            </p:tav>
                                            <p:tav tm="100000">
                                              <p:val>
                                                <p:strVal val="#ppt_x"/>
                                              </p:val>
                                            </p:tav>
                                          </p:tavLst>
                                        </p:anim>
                                        <p:anim calcmode="lin" valueType="num" p14:bounceEnd="60000">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14:presetBounceEnd="60000">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14:bounceEnd="60000">
                                          <p:cBhvr additive="base">
                                            <p:cTn id="29" dur="1000" fill="hold"/>
                                            <p:tgtEl>
                                              <p:spTgt spid="38"/>
                                            </p:tgtEl>
                                            <p:attrNameLst>
                                              <p:attrName>ppt_x</p:attrName>
                                            </p:attrNameLst>
                                          </p:cBhvr>
                                          <p:tavLst>
                                            <p:tav tm="0">
                                              <p:val>
                                                <p:strVal val="0-#ppt_w/2"/>
                                              </p:val>
                                            </p:tav>
                                            <p:tav tm="100000">
                                              <p:val>
                                                <p:strVal val="#ppt_x"/>
                                              </p:val>
                                            </p:tav>
                                          </p:tavLst>
                                        </p:anim>
                                        <p:anim calcmode="lin" valueType="num" p14:bounceEnd="60000">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14:presetBounceEnd="60000">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14:bounceEnd="60000">
                                          <p:cBhvr additive="base">
                                            <p:cTn id="33" dur="1000" fill="hold"/>
                                            <p:tgtEl>
                                              <p:spTgt spid="13"/>
                                            </p:tgtEl>
                                            <p:attrNameLst>
                                              <p:attrName>ppt_x</p:attrName>
                                            </p:attrNameLst>
                                          </p:cBhvr>
                                          <p:tavLst>
                                            <p:tav tm="0">
                                              <p:val>
                                                <p:strVal val="0-#ppt_w/2"/>
                                              </p:val>
                                            </p:tav>
                                            <p:tav tm="100000">
                                              <p:val>
                                                <p:strVal val="#ppt_x"/>
                                              </p:val>
                                            </p:tav>
                                          </p:tavLst>
                                        </p:anim>
                                        <p:anim calcmode="lin" valueType="num" p14:bounceEnd="60000">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14:presetBounceEnd="60000">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14:bounceEnd="60000">
                                          <p:cBhvr additive="base">
                                            <p:cTn id="37" dur="1000" fill="hold"/>
                                            <p:tgtEl>
                                              <p:spTgt spid="14"/>
                                            </p:tgtEl>
                                            <p:attrNameLst>
                                              <p:attrName>ppt_x</p:attrName>
                                            </p:attrNameLst>
                                          </p:cBhvr>
                                          <p:tavLst>
                                            <p:tav tm="0">
                                              <p:val>
                                                <p:strVal val="0-#ppt_w/2"/>
                                              </p:val>
                                            </p:tav>
                                            <p:tav tm="100000">
                                              <p:val>
                                                <p:strVal val="#ppt_x"/>
                                              </p:val>
                                            </p:tav>
                                          </p:tavLst>
                                        </p:anim>
                                        <p:anim calcmode="lin" valueType="num" p14:bounceEnd="60000">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14:presetBounceEnd="60000">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14:bounceEnd="60000">
                                          <p:cBhvr additive="base">
                                            <p:cTn id="41" dur="10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42" dur="10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14:presetBounceEnd="60000">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14:bounceEnd="60000">
                                          <p:cBhvr additive="base">
                                            <p:cTn id="45" dur="1000" fill="hold"/>
                                            <p:tgtEl>
                                              <p:spTgt spid="36"/>
                                            </p:tgtEl>
                                            <p:attrNameLst>
                                              <p:attrName>ppt_x</p:attrName>
                                            </p:attrNameLst>
                                          </p:cBhvr>
                                          <p:tavLst>
                                            <p:tav tm="0">
                                              <p:val>
                                                <p:strVal val="0-#ppt_w/2"/>
                                              </p:val>
                                            </p:tav>
                                            <p:tav tm="100000">
                                              <p:val>
                                                <p:strVal val="#ppt_x"/>
                                              </p:val>
                                            </p:tav>
                                          </p:tavLst>
                                        </p:anim>
                                        <p:anim calcmode="lin" valueType="num" p14:bounceEnd="60000">
                                          <p:cBhvr additive="base">
                                            <p:cTn id="46" dur="1000" fill="hold"/>
                                            <p:tgtEl>
                                              <p:spTgt spid="36"/>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14:presetBounceEnd="60000">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14:bounceEnd="60000">
                                          <p:cBhvr additive="base">
                                            <p:cTn id="49" dur="10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50" dur="10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childTnLst>
                              </p:cTn>
                            </p:par>
                            <p:par>
                              <p:cTn id="55" fill="hold">
                                <p:stCondLst>
                                  <p:cond delay="1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2000"/>
                                </p:stCondLst>
                                <p:childTnLst>
                                  <p:par>
                                    <p:cTn id="62" presetID="10"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childTnLst>
                              </p:cTn>
                            </p:par>
                            <p:par>
                              <p:cTn id="69" fill="hold">
                                <p:stCondLst>
                                  <p:cond delay="30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1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3" repeatCount="indefinite" fill="remove" display="0">
                      <p:stCondLst>
                        <p:cond delay="indefinite"/>
                      </p:stCondLst>
                      <p:endCondLst>
                        <p:cond evt="onStopAudio" delay="0">
                          <p:tgtEl>
                            <p:sldTgt/>
                          </p:tgtEl>
                        </p:cond>
                      </p:endCondLst>
                    </p:cTn>
                    <p:tgtEl>
                      <p:spTgt spid="6"/>
                    </p:tgtEl>
                  </p:cMediaNode>
                </p:audio>
              </p:childTnLst>
            </p:cTn>
          </p:par>
        </p:tnLst>
        <p:bldLst>
          <p:bldP spid="45" grpId="0" animBg="1"/>
          <p:bldP spid="31" grpId="0"/>
          <p:bldP spid="30" grpId="0"/>
          <p:bldP spid="39"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par>
                                    <p:cTn id="15" presetID="2" presetClass="entr" presetSubtype="8"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1000" fill="hold"/>
                                            <p:tgtEl>
                                              <p:spTgt spid="18"/>
                                            </p:tgtEl>
                                            <p:attrNameLst>
                                              <p:attrName>ppt_x</p:attrName>
                                            </p:attrNameLst>
                                          </p:cBhvr>
                                          <p:tavLst>
                                            <p:tav tm="0">
                                              <p:val>
                                                <p:strVal val="0-#ppt_w/2"/>
                                              </p:val>
                                            </p:tav>
                                            <p:tav tm="100000">
                                              <p:val>
                                                <p:strVal val="#ppt_x"/>
                                              </p:val>
                                            </p:tav>
                                          </p:tavLst>
                                        </p:anim>
                                        <p:anim calcmode="lin" valueType="num">
                                          <p:cBhvr additive="base">
                                            <p:cTn id="18" dur="10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0-#ppt_w/2"/>
                                              </p:val>
                                            </p:tav>
                                            <p:tav tm="100000">
                                              <p:val>
                                                <p:strVal val="#ppt_x"/>
                                              </p:val>
                                            </p:tav>
                                          </p:tavLst>
                                        </p:anim>
                                        <p:anim calcmode="lin" valueType="num">
                                          <p:cBhvr additive="base">
                                            <p:cTn id="22" dur="10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1000" fill="hold"/>
                                            <p:tgtEl>
                                              <p:spTgt spid="37"/>
                                            </p:tgtEl>
                                            <p:attrNameLst>
                                              <p:attrName>ppt_x</p:attrName>
                                            </p:attrNameLst>
                                          </p:cBhvr>
                                          <p:tavLst>
                                            <p:tav tm="0">
                                              <p:val>
                                                <p:strVal val="0-#ppt_w/2"/>
                                              </p:val>
                                            </p:tav>
                                            <p:tav tm="100000">
                                              <p:val>
                                                <p:strVal val="#ppt_x"/>
                                              </p:val>
                                            </p:tav>
                                          </p:tavLst>
                                        </p:anim>
                                        <p:anim calcmode="lin" valueType="num">
                                          <p:cBhvr additive="base">
                                            <p:cTn id="26" dur="10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1000" fill="hold"/>
                                            <p:tgtEl>
                                              <p:spTgt spid="38"/>
                                            </p:tgtEl>
                                            <p:attrNameLst>
                                              <p:attrName>ppt_x</p:attrName>
                                            </p:attrNameLst>
                                          </p:cBhvr>
                                          <p:tavLst>
                                            <p:tav tm="0">
                                              <p:val>
                                                <p:strVal val="0-#ppt_w/2"/>
                                              </p:val>
                                            </p:tav>
                                            <p:tav tm="100000">
                                              <p:val>
                                                <p:strVal val="#ppt_x"/>
                                              </p:val>
                                            </p:tav>
                                          </p:tavLst>
                                        </p:anim>
                                        <p:anim calcmode="lin" valueType="num">
                                          <p:cBhvr additive="base">
                                            <p:cTn id="30" dur="10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000" fill="hold"/>
                                            <p:tgtEl>
                                              <p:spTgt spid="13"/>
                                            </p:tgtEl>
                                            <p:attrNameLst>
                                              <p:attrName>ppt_x</p:attrName>
                                            </p:attrNameLst>
                                          </p:cBhvr>
                                          <p:tavLst>
                                            <p:tav tm="0">
                                              <p:val>
                                                <p:strVal val="0-#ppt_w/2"/>
                                              </p:val>
                                            </p:tav>
                                            <p:tav tm="100000">
                                              <p:val>
                                                <p:strVal val="#ppt_x"/>
                                              </p:val>
                                            </p:tav>
                                          </p:tavLst>
                                        </p:anim>
                                        <p:anim calcmode="lin" valueType="num">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1000" fill="hold"/>
                                            <p:tgtEl>
                                              <p:spTgt spid="14"/>
                                            </p:tgtEl>
                                            <p:attrNameLst>
                                              <p:attrName>ppt_x</p:attrName>
                                            </p:attrNameLst>
                                          </p:cBhvr>
                                          <p:tavLst>
                                            <p:tav tm="0">
                                              <p:val>
                                                <p:strVal val="0-#ppt_w/2"/>
                                              </p:val>
                                            </p:tav>
                                            <p:tav tm="100000">
                                              <p:val>
                                                <p:strVal val="#ppt_x"/>
                                              </p:val>
                                            </p:tav>
                                          </p:tavLst>
                                        </p:anim>
                                        <p:anim calcmode="lin" valueType="num">
                                          <p:cBhvr additive="base">
                                            <p:cTn id="38" dur="1000" fill="hold"/>
                                            <p:tgtEl>
                                              <p:spTgt spid="14"/>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1000" fill="hold"/>
                                            <p:tgtEl>
                                              <p:spTgt spid="25"/>
                                            </p:tgtEl>
                                            <p:attrNameLst>
                                              <p:attrName>ppt_x</p:attrName>
                                            </p:attrNameLst>
                                          </p:cBhvr>
                                          <p:tavLst>
                                            <p:tav tm="0">
                                              <p:val>
                                                <p:strVal val="0-#ppt_w/2"/>
                                              </p:val>
                                            </p:tav>
                                            <p:tav tm="100000">
                                              <p:val>
                                                <p:strVal val="#ppt_x"/>
                                              </p:val>
                                            </p:tav>
                                          </p:tavLst>
                                        </p:anim>
                                        <p:anim calcmode="lin" valueType="num">
                                          <p:cBhvr additive="base">
                                            <p:cTn id="42" dur="10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1000" fill="hold"/>
                                            <p:tgtEl>
                                              <p:spTgt spid="36"/>
                                            </p:tgtEl>
                                            <p:attrNameLst>
                                              <p:attrName>ppt_x</p:attrName>
                                            </p:attrNameLst>
                                          </p:cBhvr>
                                          <p:tavLst>
                                            <p:tav tm="0">
                                              <p:val>
                                                <p:strVal val="0-#ppt_w/2"/>
                                              </p:val>
                                            </p:tav>
                                            <p:tav tm="100000">
                                              <p:val>
                                                <p:strVal val="#ppt_x"/>
                                              </p:val>
                                            </p:tav>
                                          </p:tavLst>
                                        </p:anim>
                                        <p:anim calcmode="lin" valueType="num">
                                          <p:cBhvr additive="base">
                                            <p:cTn id="46" dur="1000" fill="hold"/>
                                            <p:tgtEl>
                                              <p:spTgt spid="36"/>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1000" fill="hold"/>
                                            <p:tgtEl>
                                              <p:spTgt spid="5"/>
                                            </p:tgtEl>
                                            <p:attrNameLst>
                                              <p:attrName>ppt_x</p:attrName>
                                            </p:attrNameLst>
                                          </p:cBhvr>
                                          <p:tavLst>
                                            <p:tav tm="0">
                                              <p:val>
                                                <p:strVal val="0-#ppt_w/2"/>
                                              </p:val>
                                            </p:tav>
                                            <p:tav tm="100000">
                                              <p:val>
                                                <p:strVal val="#ppt_x"/>
                                              </p:val>
                                            </p:tav>
                                          </p:tavLst>
                                        </p:anim>
                                        <p:anim calcmode="lin" valueType="num">
                                          <p:cBhvr additive="base">
                                            <p:cTn id="50" dur="10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childTnLst>
                              </p:cTn>
                            </p:par>
                            <p:par>
                              <p:cTn id="55" fill="hold">
                                <p:stCondLst>
                                  <p:cond delay="1500"/>
                                </p:stCondLst>
                                <p:childTnLst>
                                  <p:par>
                                    <p:cTn id="56" presetID="53" presetClass="entr" presetSubtype="16"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2000"/>
                                </p:stCondLst>
                                <p:childTnLst>
                                  <p:par>
                                    <p:cTn id="62" presetID="10"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par>
                              <p:cTn id="65" fill="hold">
                                <p:stCondLst>
                                  <p:cond delay="2500"/>
                                </p:stCondLst>
                                <p:childTnLst>
                                  <p:par>
                                    <p:cTn id="66" presetID="10"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childTnLst>
                              </p:cTn>
                            </p:par>
                            <p:par>
                              <p:cTn id="69" fill="hold">
                                <p:stCondLst>
                                  <p:cond delay="30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1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3" repeatCount="indefinite" fill="remove" display="0">
                      <p:stCondLst>
                        <p:cond delay="indefinite"/>
                      </p:stCondLst>
                      <p:endCondLst>
                        <p:cond evt="onStopAudio" delay="0">
                          <p:tgtEl>
                            <p:sldTgt/>
                          </p:tgtEl>
                        </p:cond>
                      </p:endCondLst>
                    </p:cTn>
                    <p:tgtEl>
                      <p:spTgt spid="6"/>
                    </p:tgtEl>
                  </p:cMediaNode>
                </p:audio>
              </p:childTnLst>
            </p:cTn>
          </p:par>
        </p:tnLst>
        <p:bldLst>
          <p:bldP spid="45" grpId="0" animBg="1"/>
          <p:bldP spid="31" grpId="0"/>
          <p:bldP spid="30" grpId="0"/>
          <p:bldP spid="39" grpId="0"/>
          <p:bldP spid="2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t="5322" b="11006"/>
          <a:stretch>
            <a:fillRect/>
          </a:stretch>
        </p:blipFill>
        <p:spPr>
          <a:xfrm>
            <a:off x="-84221" y="0"/>
            <a:ext cx="12281867" cy="6858000"/>
          </a:xfrm>
          <a:prstGeom prst="rect">
            <a:avLst/>
          </a:prstGeom>
        </p:spPr>
      </p:pic>
      <p:sp>
        <p:nvSpPr>
          <p:cNvPr id="24" name="矩形 23"/>
          <p:cNvSpPr/>
          <p:nvPr/>
        </p:nvSpPr>
        <p:spPr>
          <a:xfrm>
            <a:off x="291588" y="1292942"/>
            <a:ext cx="11608824" cy="4970206"/>
          </a:xfrm>
          <a:prstGeom prst="rect">
            <a:avLst/>
          </a:prstGeom>
          <a:solidFill>
            <a:srgbClr val="00BDE5">
              <a:alpha val="69000"/>
            </a:srgbClr>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12" name="Content Placeholder 2"/>
          <p:cNvSpPr txBox="1"/>
          <p:nvPr/>
        </p:nvSpPr>
        <p:spPr>
          <a:xfrm>
            <a:off x="4179143" y="4336977"/>
            <a:ext cx="1675557" cy="401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spc="300" smtClean="0">
                <a:solidFill>
                  <a:schemeClr val="bg1"/>
                </a:solidFill>
                <a:latin typeface="微软雅黑" panose="020B0503020204020204" pitchFamily="34" charset="-122"/>
                <a:ea typeface="微软雅黑" panose="020B0503020204020204" pitchFamily="34" charset="-122"/>
                <a:cs typeface="PT Sans" pitchFamily="34" charset="0"/>
              </a:rPr>
              <a:t>人员篇</a:t>
            </a:r>
            <a:endParaRPr lang="en-US" altLang="zh-CN" sz="2000" b="1" spc="300" dirty="0" smtClean="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3" name="Content Placeholder 3"/>
          <p:cNvSpPr txBox="1"/>
          <p:nvPr/>
        </p:nvSpPr>
        <p:spPr>
          <a:xfrm>
            <a:off x="6096000" y="4336977"/>
            <a:ext cx="1919722" cy="401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spc="300" smtClean="0">
                <a:solidFill>
                  <a:schemeClr val="bg1"/>
                </a:solidFill>
                <a:latin typeface="微软雅黑" panose="020B0503020204020204" pitchFamily="34" charset="-122"/>
                <a:ea typeface="微软雅黑" panose="020B0503020204020204" pitchFamily="34" charset="-122"/>
                <a:cs typeface="PT Sans" pitchFamily="34" charset="0"/>
              </a:rPr>
              <a:t>制度篇</a:t>
            </a:r>
            <a:endParaRPr lang="en-US" altLang="zh-CN" sz="2000" b="1" spc="300" dirty="0" smtClean="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4" name="Content Placeholder 4"/>
          <p:cNvSpPr txBox="1"/>
          <p:nvPr/>
        </p:nvSpPr>
        <p:spPr>
          <a:xfrm>
            <a:off x="2047378" y="4336977"/>
            <a:ext cx="1926537" cy="401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spc="300" smtClean="0">
                <a:solidFill>
                  <a:schemeClr val="bg1"/>
                </a:solidFill>
                <a:latin typeface="微软雅黑" panose="020B0503020204020204" pitchFamily="34" charset="-122"/>
                <a:ea typeface="微软雅黑" panose="020B0503020204020204" pitchFamily="34" charset="-122"/>
                <a:cs typeface="PT Sans" pitchFamily="34" charset="0"/>
              </a:rPr>
              <a:t>公司篇</a:t>
            </a:r>
            <a:endParaRPr lang="en-US" altLang="zh-CN" sz="2000" b="1" spc="300" dirty="0" smtClean="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5" name="Content Placeholder 14"/>
          <p:cNvSpPr txBox="1"/>
          <p:nvPr/>
        </p:nvSpPr>
        <p:spPr>
          <a:xfrm>
            <a:off x="8014137" y="4336978"/>
            <a:ext cx="1917700" cy="4016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spc="300" smtClean="0">
                <a:solidFill>
                  <a:schemeClr val="bg1"/>
                </a:solidFill>
                <a:latin typeface="微软雅黑" panose="020B0503020204020204" pitchFamily="34" charset="-122"/>
                <a:ea typeface="微软雅黑" panose="020B0503020204020204" pitchFamily="34" charset="-122"/>
                <a:cs typeface="PT Sans" pitchFamily="34" charset="0"/>
              </a:rPr>
              <a:t>规划篇</a:t>
            </a:r>
            <a:endParaRPr lang="en-US" altLang="zh-CN" sz="2000" b="1" spc="300" dirty="0" smtClean="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6" name="矩形 15"/>
          <p:cNvSpPr/>
          <p:nvPr/>
        </p:nvSpPr>
        <p:spPr>
          <a:xfrm>
            <a:off x="2472288" y="4738613"/>
            <a:ext cx="1269836" cy="646331"/>
          </a:xfrm>
          <a:prstGeom prst="rect">
            <a:avLst/>
          </a:prstGeom>
        </p:spPr>
        <p:txBody>
          <a:bodyPr wrap="none">
            <a:spAutoFit/>
          </a:bodyPr>
          <a:lstStyle/>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company </a:t>
            </a:r>
          </a:p>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articles</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416205" y="4738615"/>
            <a:ext cx="1439753" cy="646331"/>
          </a:xfrm>
          <a:prstGeom prst="rect">
            <a:avLst/>
          </a:prstGeom>
        </p:spPr>
        <p:txBody>
          <a:bodyPr wrap="none">
            <a:spAutoFit/>
          </a:bodyPr>
          <a:lstStyle/>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researchers</a:t>
            </a:r>
          </a:p>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 report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686297" y="4738614"/>
            <a:ext cx="1042593" cy="646331"/>
          </a:xfrm>
          <a:prstGeom prst="rect">
            <a:avLst/>
          </a:prstGeom>
        </p:spPr>
        <p:txBody>
          <a:bodyPr wrap="none">
            <a:spAutoFit/>
          </a:bodyPr>
          <a:lstStyle/>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system </a:t>
            </a:r>
          </a:p>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of post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8503021" y="4738613"/>
            <a:ext cx="1220206" cy="646331"/>
          </a:xfrm>
          <a:prstGeom prst="rect">
            <a:avLst/>
          </a:prstGeom>
        </p:spPr>
        <p:txBody>
          <a:bodyPr wrap="none">
            <a:spAutoFit/>
          </a:bodyPr>
          <a:lstStyle/>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planning </a:t>
            </a:r>
          </a:p>
          <a:p>
            <a:pPr algn="ctr"/>
            <a:r>
              <a:rPr lang="en-US" altLang="zh-CN" i="0" dirty="0" smtClean="0">
                <a:solidFill>
                  <a:schemeClr val="bg1"/>
                </a:solidFill>
                <a:effectLst/>
                <a:latin typeface="微软雅黑" panose="020B0503020204020204" pitchFamily="34" charset="-122"/>
                <a:ea typeface="微软雅黑" panose="020B0503020204020204" pitchFamily="34" charset="-122"/>
              </a:rPr>
              <a:t>report</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556743" y="464227"/>
            <a:ext cx="3188040" cy="635239"/>
            <a:chOff x="-3965474" y="185507"/>
            <a:chExt cx="3163258" cy="630301"/>
          </a:xfrm>
        </p:grpSpPr>
        <p:sp>
          <p:nvSpPr>
            <p:cNvPr id="21" name="Text Box 7"/>
            <p:cNvSpPr txBox="1">
              <a:spLocks noChangeArrowheads="1"/>
            </p:cNvSpPr>
            <p:nvPr/>
          </p:nvSpPr>
          <p:spPr bwMode="auto">
            <a:xfrm>
              <a:off x="-2483311" y="504691"/>
              <a:ext cx="1681095" cy="259938"/>
            </a:xfrm>
            <a:prstGeom prst="rect">
              <a:avLst/>
            </a:prstGeom>
            <a:noFill/>
            <a:ln w="9525">
              <a:noFill/>
              <a:miter lim="800000"/>
            </a:ln>
          </p:spPr>
          <p:txBody>
            <a:bodyPr wrap="none" lIns="46078" tIns="23040" rIns="46078" bIns="23040">
              <a:spAutoFit/>
            </a:bodyPr>
            <a:lstStyle/>
            <a:p>
              <a:pPr algn="ctr" defTabSz="1096645"/>
              <a:r>
                <a:rPr lang="en-CA" sz="1400" b="1" spc="604" dirty="0" smtClean="0">
                  <a:solidFill>
                    <a:srgbClr val="00BDE5"/>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400" b="1" spc="604" dirty="0">
                <a:solidFill>
                  <a:srgbClr val="00BDE5"/>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22" name="矩形 21"/>
            <p:cNvSpPr/>
            <p:nvPr/>
          </p:nvSpPr>
          <p:spPr>
            <a:xfrm>
              <a:off x="-3965474" y="185507"/>
              <a:ext cx="1363414" cy="630301"/>
            </a:xfrm>
            <a:prstGeom prst="rect">
              <a:avLst/>
            </a:prstGeom>
          </p:spPr>
          <p:txBody>
            <a:bodyPr wrap="none">
              <a:spAutoFit/>
            </a:bodyPr>
            <a:lstStyle/>
            <a:p>
              <a:pPr algn="ctr" defTabSz="1096645"/>
              <a:r>
                <a:rPr lang="zh-CN" altLang="en-US" sz="3530" b="1" dirty="0">
                  <a:solidFill>
                    <a:srgbClr val="00BDE5"/>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3530" b="1" dirty="0">
                <a:solidFill>
                  <a:srgbClr val="00BDE5"/>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l="5330" t="23450" r="5174" b="47497"/>
          <a:stretch>
            <a:fillRect/>
          </a:stretch>
        </p:blipFill>
        <p:spPr>
          <a:xfrm>
            <a:off x="609601" y="1485900"/>
            <a:ext cx="10991850" cy="23812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14:presetBounceEnd="60000">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14:bounceEnd="60000">
                                          <p:cBhvr additive="base">
                                            <p:cTn id="17" dur="5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25"/>
                                            </p:tgtEl>
                                            <p:attrNameLst>
                                              <p:attrName>ppt_y</p:attrName>
                                            </p:attrNameLst>
                                          </p:cBhvr>
                                          <p:tavLst>
                                            <p:tav tm="0">
                                              <p:val>
                                                <p:strVal val="#ppt_y"/>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fade">
                                          <p:cBhvr>
                                            <p:cTn id="21" dur="1000"/>
                                            <p:tgtEl>
                                              <p:spTgt spid="14">
                                                <p:txEl>
                                                  <p:pRg st="0" end="0"/>
                                                </p:txEl>
                                              </p:spTgt>
                                            </p:tgtEl>
                                          </p:cBhvr>
                                        </p:animEffect>
                                        <p:anim calcmode="lin" valueType="num">
                                          <p:cBhvr>
                                            <p:cTn id="2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1000"/>
                                            <p:tgtEl>
                                              <p:spTgt spid="12">
                                                <p:txEl>
                                                  <p:pRg st="0" end="0"/>
                                                </p:txEl>
                                              </p:spTgt>
                                            </p:tgtEl>
                                          </p:cBhvr>
                                        </p:animEffect>
                                        <p:anim calcmode="lin" valueType="num">
                                          <p:cBhvr>
                                            <p:cTn id="3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Effect transition="in" filter="fade">
                                          <p:cBhvr>
                                            <p:cTn id="41" dur="1000"/>
                                            <p:tgtEl>
                                              <p:spTgt spid="13">
                                                <p:txEl>
                                                  <p:pRg st="0" end="0"/>
                                                </p:txEl>
                                              </p:spTgt>
                                            </p:tgtEl>
                                          </p:cBhvr>
                                        </p:animEffect>
                                        <p:anim calcmode="lin" valueType="num">
                                          <p:cBhvr>
                                            <p:cTn id="4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1000"/>
                                            <p:tgtEl>
                                              <p:spTgt spid="15">
                                                <p:txEl>
                                                  <p:pRg st="0" end="0"/>
                                                </p:txEl>
                                              </p:spTgt>
                                            </p:tgtEl>
                                          </p:cBhvr>
                                        </p:animEffect>
                                        <p:anim calcmode="lin" valueType="num">
                                          <p:cBhvr>
                                            <p:cTn id="52"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build="p"/>
          <p:bldP spid="13" grpId="0" build="p"/>
          <p:bldP spid="14" grpId="0" build="p"/>
          <p:bldP spid="15" grpId="0" build="p"/>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xEl>
                                                  <p:pRg st="0" end="0"/>
                                                </p:txEl>
                                              </p:spTgt>
                                            </p:tgtEl>
                                            <p:attrNameLst>
                                              <p:attrName>style.visibility</p:attrName>
                                            </p:attrNameLst>
                                          </p:cBhvr>
                                          <p:to>
                                            <p:strVal val="visible"/>
                                          </p:to>
                                        </p:set>
                                        <p:animEffect transition="in" filter="fade">
                                          <p:cBhvr>
                                            <p:cTn id="21" dur="1000"/>
                                            <p:tgtEl>
                                              <p:spTgt spid="14">
                                                <p:txEl>
                                                  <p:pRg st="0" end="0"/>
                                                </p:txEl>
                                              </p:spTgt>
                                            </p:tgtEl>
                                          </p:cBhvr>
                                        </p:animEffect>
                                        <p:anim calcmode="lin" valueType="num">
                                          <p:cBhvr>
                                            <p:cTn id="2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2">
                                                <p:txEl>
                                                  <p:pRg st="0" end="0"/>
                                                </p:txEl>
                                              </p:spTgt>
                                            </p:tgtEl>
                                            <p:attrNameLst>
                                              <p:attrName>style.visibility</p:attrName>
                                            </p:attrNameLst>
                                          </p:cBhvr>
                                          <p:to>
                                            <p:strVal val="visible"/>
                                          </p:to>
                                        </p:set>
                                        <p:animEffect transition="in" filter="fade">
                                          <p:cBhvr>
                                            <p:cTn id="31" dur="1000"/>
                                            <p:tgtEl>
                                              <p:spTgt spid="12">
                                                <p:txEl>
                                                  <p:pRg st="0" end="0"/>
                                                </p:txEl>
                                              </p:spTgt>
                                            </p:tgtEl>
                                          </p:cBhvr>
                                        </p:animEffect>
                                        <p:anim calcmode="lin" valueType="num">
                                          <p:cBhvr>
                                            <p:cTn id="32"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3">
                                                <p:txEl>
                                                  <p:pRg st="0" end="0"/>
                                                </p:txEl>
                                              </p:spTgt>
                                            </p:tgtEl>
                                            <p:attrNameLst>
                                              <p:attrName>style.visibility</p:attrName>
                                            </p:attrNameLst>
                                          </p:cBhvr>
                                          <p:to>
                                            <p:strVal val="visible"/>
                                          </p:to>
                                        </p:set>
                                        <p:animEffect transition="in" filter="fade">
                                          <p:cBhvr>
                                            <p:cTn id="41" dur="1000"/>
                                            <p:tgtEl>
                                              <p:spTgt spid="13">
                                                <p:txEl>
                                                  <p:pRg st="0" end="0"/>
                                                </p:txEl>
                                              </p:spTgt>
                                            </p:tgtEl>
                                          </p:cBhvr>
                                        </p:animEffect>
                                        <p:anim calcmode="lin" valueType="num">
                                          <p:cBhvr>
                                            <p:cTn id="4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43"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fade">
                                          <p:cBhvr>
                                            <p:cTn id="51" dur="1000"/>
                                            <p:tgtEl>
                                              <p:spTgt spid="15">
                                                <p:txEl>
                                                  <p:pRg st="0" end="0"/>
                                                </p:txEl>
                                              </p:spTgt>
                                            </p:tgtEl>
                                          </p:cBhvr>
                                        </p:animEffect>
                                        <p:anim calcmode="lin" valueType="num">
                                          <p:cBhvr>
                                            <p:cTn id="52"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3"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build="p"/>
          <p:bldP spid="13" grpId="0" build="p"/>
          <p:bldP spid="14" grpId="0" build="p"/>
          <p:bldP spid="15" grpId="0" build="p"/>
          <p:bldP spid="16" grpId="0"/>
          <p:bldP spid="17" grpId="0"/>
          <p:bldP spid="18" grpId="0"/>
          <p:bldP spid="1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b="16146"/>
          <a:stretch>
            <a:fillRect/>
          </a:stretch>
        </p:blipFill>
        <p:spPr>
          <a:xfrm>
            <a:off x="-19050" y="5051"/>
            <a:ext cx="12258675" cy="6852949"/>
          </a:xfrm>
          <a:prstGeom prst="rect">
            <a:avLst/>
          </a:prstGeom>
        </p:spPr>
      </p:pic>
      <p:grpSp>
        <p:nvGrpSpPr>
          <p:cNvPr id="13" name="组合 12"/>
          <p:cNvGrpSpPr/>
          <p:nvPr/>
        </p:nvGrpSpPr>
        <p:grpSpPr>
          <a:xfrm>
            <a:off x="5223630" y="2516615"/>
            <a:ext cx="6024273" cy="1185684"/>
            <a:chOff x="4728330" y="3082301"/>
            <a:chExt cx="6024273" cy="1185684"/>
          </a:xfrm>
        </p:grpSpPr>
        <p:sp>
          <p:nvSpPr>
            <p:cNvPr id="15" name="矩形 14"/>
            <p:cNvSpPr/>
            <p:nvPr/>
          </p:nvSpPr>
          <p:spPr>
            <a:xfrm>
              <a:off x="4728330" y="3867875"/>
              <a:ext cx="6024273" cy="400110"/>
            </a:xfrm>
            <a:prstGeom prst="rect">
              <a:avLst/>
            </a:prstGeom>
          </p:spPr>
          <p:txBody>
            <a:bodyPr wrap="square">
              <a:spAutoFit/>
            </a:bodyPr>
            <a:lstStyle/>
            <a:p>
              <a:r>
                <a:rPr lang="en-US" altLang="zh-CN" sz="2000" i="0" spc="300" dirty="0" smtClean="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2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728330" y="3082301"/>
              <a:ext cx="2339102" cy="861774"/>
            </a:xfrm>
            <a:prstGeom prst="rect">
              <a:avLst/>
            </a:prstGeom>
          </p:spPr>
          <p:txBody>
            <a:bodyPr wrap="none">
              <a:spAutoFit/>
            </a:bodyPr>
            <a:lstStyle/>
            <a:p>
              <a:pPr algn="ctr"/>
              <a:r>
                <a:rPr lang="zh-CN" altLang="en-US" sz="5000" b="1" spc="600" dirty="0" smtClean="0">
                  <a:solidFill>
                    <a:srgbClr val="00BDE5"/>
                  </a:solidFill>
                  <a:latin typeface="微软雅黑" panose="020B0503020204020204" pitchFamily="34" charset="-122"/>
                  <a:ea typeface="微软雅黑" panose="020B0503020204020204" pitchFamily="34" charset="-122"/>
                  <a:cs typeface="PT Sans" pitchFamily="34" charset="0"/>
                </a:rPr>
                <a:t>公司篇</a:t>
              </a:r>
              <a:endParaRPr lang="en-US" altLang="zh-CN" sz="5000" b="1" spc="600" dirty="0" smtClean="0">
                <a:solidFill>
                  <a:srgbClr val="00BDE5"/>
                </a:solidFill>
                <a:latin typeface="微软雅黑" panose="020B0503020204020204" pitchFamily="34" charset="-122"/>
                <a:ea typeface="微软雅黑" panose="020B0503020204020204" pitchFamily="34" charset="-122"/>
                <a:cs typeface="PT Sans" pitchFamily="34" charset="0"/>
              </a:endParaRPr>
            </a:p>
          </p:txBody>
        </p:sp>
      </p:grpSp>
      <p:pic>
        <p:nvPicPr>
          <p:cNvPr id="21" name="图片 20"/>
          <p:cNvPicPr>
            <a:picLocks noChangeAspect="1"/>
          </p:cNvPicPr>
          <p:nvPr/>
        </p:nvPicPr>
        <p:blipFill rotWithShape="1">
          <a:blip r:embed="rId5">
            <a:extLst>
              <a:ext uri="{BEBA8EAE-BF5A-486C-A8C5-ECC9F3942E4B}">
                <a14:imgProps xmlns:a14="http://schemas.microsoft.com/office/drawing/2010/main">
                  <a14:imgLayer r:embed="rId6">
                    <a14:imgEffect>
                      <a14:backgroundRemoval t="4878" b="72358" l="13333" r="95439"/>
                    </a14:imgEffect>
                  </a14:imgLayer>
                </a14:imgProps>
              </a:ext>
            </a:extLst>
          </a:blip>
          <a:srcRect l="13714" t="4795" r="4271" b="27471"/>
          <a:stretch>
            <a:fillRect/>
          </a:stretch>
        </p:blipFill>
        <p:spPr>
          <a:xfrm>
            <a:off x="2622324" y="1556895"/>
            <a:ext cx="2216376" cy="3159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318381" cy="553998"/>
            <a:chOff x="2210788" y="540832"/>
            <a:chExt cx="1131838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公</a:t>
              </a:r>
              <a:r>
                <a:rPr lang="zh-CN" altLang="en-US" sz="3000" b="1" spc="300" dirty="0" smtClean="0">
                  <a:solidFill>
                    <a:srgbClr val="00BDE5"/>
                  </a:solidFill>
                  <a:latin typeface="微软雅黑" panose="020B0503020204020204" pitchFamily="34" charset="-122"/>
                  <a:ea typeface="微软雅黑" panose="020B0503020204020204" pitchFamily="34" charset="-122"/>
                </a:rPr>
                <a:t>司介绍</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128173" y="798781"/>
              <a:ext cx="3400996" cy="276999"/>
            </a:xfrm>
            <a:prstGeom prst="rect">
              <a:avLst/>
            </a:prstGeom>
            <a:noFill/>
            <a:ln w="9525">
              <a:noFill/>
              <a:miter lim="800000"/>
            </a:ln>
          </p:spPr>
          <p:txBody>
            <a:bodyPr wrap="none" lIns="45720" tIns="22860" rIns="45720" bIns="22860">
              <a:spAutoFit/>
            </a:bodyPr>
            <a:lstStyle/>
            <a:p>
              <a:pPr algn="ctr" defTabSz="1087755"/>
              <a:r>
                <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COMPANY INTRODUCTION</a:t>
              </a:r>
              <a:endPar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7" name="组合 26"/>
          <p:cNvGrpSpPr/>
          <p:nvPr/>
        </p:nvGrpSpPr>
        <p:grpSpPr>
          <a:xfrm>
            <a:off x="677863" y="2145333"/>
            <a:ext cx="5830604" cy="3532620"/>
            <a:chOff x="5755161" y="2006901"/>
            <a:chExt cx="5830604" cy="3532620"/>
          </a:xfrm>
          <a:effectLst>
            <a:outerShdw blurRad="50800" dist="38100" dir="2700000" algn="tl" rotWithShape="0">
              <a:prstClr val="black">
                <a:alpha val="40000"/>
              </a:prstClr>
            </a:outerShdw>
          </a:effectLst>
        </p:grpSpPr>
        <p:pic>
          <p:nvPicPr>
            <p:cNvPr id="28" name="图片 27"/>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a:fillRect/>
            </a:stretch>
          </p:blipFill>
          <p:spPr>
            <a:xfrm>
              <a:off x="5755161" y="2006901"/>
              <a:ext cx="2876491" cy="1738746"/>
            </a:xfrm>
            <a:prstGeom prst="rect">
              <a:avLst/>
            </a:prstGeom>
          </p:spPr>
        </p:pic>
        <p:pic>
          <p:nvPicPr>
            <p:cNvPr id="29" name="图片 28"/>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a:fillRect/>
            </a:stretch>
          </p:blipFill>
          <p:spPr>
            <a:xfrm>
              <a:off x="8709273" y="2006902"/>
              <a:ext cx="2876492" cy="1738745"/>
            </a:xfrm>
            <a:prstGeom prst="rect">
              <a:avLst/>
            </a:prstGeom>
          </p:spPr>
        </p:pic>
        <p:pic>
          <p:nvPicPr>
            <p:cNvPr id="30" name="图片 29"/>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a:fillRect/>
            </a:stretch>
          </p:blipFill>
          <p:spPr>
            <a:xfrm>
              <a:off x="8699749" y="3815950"/>
              <a:ext cx="2854142" cy="1723571"/>
            </a:xfrm>
            <a:prstGeom prst="rect">
              <a:avLst/>
            </a:prstGeom>
          </p:spPr>
        </p:pic>
        <p:pic>
          <p:nvPicPr>
            <p:cNvPr id="31" name="图片 30"/>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a:fillRect/>
            </a:stretch>
          </p:blipFill>
          <p:spPr>
            <a:xfrm>
              <a:off x="5774211" y="3815157"/>
              <a:ext cx="2847793" cy="1715293"/>
            </a:xfrm>
            <a:prstGeom prst="rect">
              <a:avLst/>
            </a:prstGeom>
          </p:spPr>
        </p:pic>
      </p:grpSp>
      <p:grpSp>
        <p:nvGrpSpPr>
          <p:cNvPr id="32" name="组合 31"/>
          <p:cNvGrpSpPr/>
          <p:nvPr/>
        </p:nvGrpSpPr>
        <p:grpSpPr>
          <a:xfrm>
            <a:off x="7250766" y="2143212"/>
            <a:ext cx="4038600" cy="1715290"/>
            <a:chOff x="1047751" y="3562350"/>
            <a:chExt cx="4038600" cy="1715290"/>
          </a:xfrm>
        </p:grpSpPr>
        <p:sp>
          <p:nvSpPr>
            <p:cNvPr id="33" name="矩形 32"/>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35" name="文本框 34"/>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3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37" name="组合 36"/>
          <p:cNvGrpSpPr/>
          <p:nvPr/>
        </p:nvGrpSpPr>
        <p:grpSpPr>
          <a:xfrm>
            <a:off x="7250766" y="4102116"/>
            <a:ext cx="4038600" cy="1715290"/>
            <a:chOff x="1047751" y="3562350"/>
            <a:chExt cx="4038600" cy="1715290"/>
          </a:xfrm>
        </p:grpSpPr>
        <p:sp>
          <p:nvSpPr>
            <p:cNvPr id="38" name="矩形 37"/>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40" name="文本框 39"/>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41"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pic>
        <p:nvPicPr>
          <p:cNvPr id="44" name="图片 43"/>
          <p:cNvPicPr>
            <a:picLocks noChangeAspect="1"/>
          </p:cNvPicPr>
          <p:nvPr/>
        </p:nvPicPr>
        <p:blipFill rotWithShape="1">
          <a:blip r:embed="rId7"/>
          <a:srcRect l="13714" t="4795" r="4271" b="27471"/>
          <a:stretch>
            <a:fillRect/>
          </a:stretch>
        </p:blipFill>
        <p:spPr>
          <a:xfrm>
            <a:off x="393474" y="261495"/>
            <a:ext cx="406401" cy="5794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up)">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283629" cy="553998"/>
            <a:chOff x="2210788" y="540832"/>
            <a:chExt cx="10283629"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企业理念</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4944" y="788786"/>
              <a:ext cx="2289473"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ENTERPRISE IDEA</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grpSp>
        <p:nvGrpSpPr>
          <p:cNvPr id="2" name="组合 1"/>
          <p:cNvGrpSpPr/>
          <p:nvPr/>
        </p:nvGrpSpPr>
        <p:grpSpPr>
          <a:xfrm>
            <a:off x="3777759" y="1726776"/>
            <a:ext cx="4477754" cy="5166492"/>
            <a:chOff x="3777759" y="1726776"/>
            <a:chExt cx="4477754" cy="5166492"/>
          </a:xfrm>
        </p:grpSpPr>
        <p:sp>
          <p:nvSpPr>
            <p:cNvPr id="24" name="Freeform 6"/>
            <p:cNvSpPr/>
            <p:nvPr/>
          </p:nvSpPr>
          <p:spPr bwMode="auto">
            <a:xfrm>
              <a:off x="7161868" y="3182176"/>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25" name="Freeform 20"/>
            <p:cNvSpPr/>
            <p:nvPr/>
          </p:nvSpPr>
          <p:spPr bwMode="auto">
            <a:xfrm>
              <a:off x="3777759" y="3652809"/>
              <a:ext cx="710314" cy="579362"/>
            </a:xfrm>
            <a:custGeom>
              <a:avLst/>
              <a:gdLst>
                <a:gd name="T0" fmla="*/ 1421663 w 280"/>
                <a:gd name="T1" fmla="*/ 137144 h 228"/>
                <a:gd name="T2" fmla="*/ 1254110 w 280"/>
                <a:gd name="T3" fmla="*/ 182859 h 228"/>
                <a:gd name="T4" fmla="*/ 1381044 w 280"/>
                <a:gd name="T5" fmla="*/ 25397 h 228"/>
                <a:gd name="T6" fmla="*/ 1198259 w 280"/>
                <a:gd name="T7" fmla="*/ 96509 h 228"/>
                <a:gd name="T8" fmla="*/ 985009 w 280"/>
                <a:gd name="T9" fmla="*/ 0 h 228"/>
                <a:gd name="T10" fmla="*/ 690522 w 280"/>
                <a:gd name="T11" fmla="*/ 294606 h 228"/>
                <a:gd name="T12" fmla="*/ 700677 w 280"/>
                <a:gd name="T13" fmla="*/ 360639 h 228"/>
                <a:gd name="T14" fmla="*/ 96470 w 280"/>
                <a:gd name="T15" fmla="*/ 55874 h 228"/>
                <a:gd name="T16" fmla="*/ 60928 w 280"/>
                <a:gd name="T17" fmla="*/ 203177 h 228"/>
                <a:gd name="T18" fmla="*/ 187863 w 280"/>
                <a:gd name="T19" fmla="*/ 446989 h 228"/>
                <a:gd name="T20" fmla="*/ 55851 w 280"/>
                <a:gd name="T21" fmla="*/ 406353 h 228"/>
                <a:gd name="T22" fmla="*/ 55851 w 280"/>
                <a:gd name="T23" fmla="*/ 411433 h 228"/>
                <a:gd name="T24" fmla="*/ 289410 w 280"/>
                <a:gd name="T25" fmla="*/ 700960 h 228"/>
                <a:gd name="T26" fmla="*/ 213249 w 280"/>
                <a:gd name="T27" fmla="*/ 711118 h 228"/>
                <a:gd name="T28" fmla="*/ 157398 w 280"/>
                <a:gd name="T29" fmla="*/ 706039 h 228"/>
                <a:gd name="T30" fmla="*/ 431576 w 280"/>
                <a:gd name="T31" fmla="*/ 904136 h 228"/>
                <a:gd name="T32" fmla="*/ 71083 w 280"/>
                <a:gd name="T33" fmla="*/ 1031122 h 228"/>
                <a:gd name="T34" fmla="*/ 0 w 280"/>
                <a:gd name="T35" fmla="*/ 1026042 h 228"/>
                <a:gd name="T36" fmla="*/ 446808 w 280"/>
                <a:gd name="T37" fmla="*/ 1158107 h 228"/>
                <a:gd name="T38" fmla="*/ 1274419 w 280"/>
                <a:gd name="T39" fmla="*/ 330162 h 228"/>
                <a:gd name="T40" fmla="*/ 1274419 w 280"/>
                <a:gd name="T41" fmla="*/ 289527 h 228"/>
                <a:gd name="T42" fmla="*/ 1421663 w 280"/>
                <a:gd name="T43" fmla="*/ 137144 h 2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rgbClr val="00BDE5"/>
            </a:solidFill>
            <a:ln>
              <a:noFill/>
            </a:ln>
          </p:spPr>
          <p:txBody>
            <a:bodyPr/>
            <a:lstStyle/>
            <a:p>
              <a:endParaRPr lang="zh-CN" altLang="en-US" sz="1075"/>
            </a:p>
          </p:txBody>
        </p:sp>
        <p:sp>
          <p:nvSpPr>
            <p:cNvPr id="26" name="Freeform 37"/>
            <p:cNvSpPr/>
            <p:nvPr/>
          </p:nvSpPr>
          <p:spPr bwMode="auto">
            <a:xfrm>
              <a:off x="4919816" y="3503603"/>
              <a:ext cx="1973006" cy="3389665"/>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chemeClr val="bg1">
                <a:lumMod val="50000"/>
              </a:schemeClr>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42" name="Freeform 7"/>
            <p:cNvSpPr>
              <a:spLocks noEditPoints="1"/>
            </p:cNvSpPr>
            <p:nvPr/>
          </p:nvSpPr>
          <p:spPr bwMode="auto">
            <a:xfrm>
              <a:off x="6956314" y="3010749"/>
              <a:ext cx="383331" cy="382538"/>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43" name="Group 38"/>
            <p:cNvGrpSpPr/>
            <p:nvPr/>
          </p:nvGrpSpPr>
          <p:grpSpPr>
            <a:xfrm>
              <a:off x="6880073" y="4652297"/>
              <a:ext cx="727887" cy="727886"/>
              <a:chOff x="4127501" y="4194175"/>
              <a:chExt cx="909638" cy="909637"/>
            </a:xfrm>
            <a:solidFill>
              <a:schemeClr val="accent4"/>
            </a:solidFill>
          </p:grpSpPr>
          <p:sp>
            <p:nvSpPr>
              <p:cNvPr id="45" name="Freeform 11"/>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6" name="Freeform 12"/>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7"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8" name="Freeform 14"/>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49"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50"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51" name="Freeform 32"/>
            <p:cNvSpPr>
              <a:spLocks noEditPoints="1"/>
            </p:cNvSpPr>
            <p:nvPr/>
          </p:nvSpPr>
          <p:spPr bwMode="auto">
            <a:xfrm>
              <a:off x="4999975" y="3503603"/>
              <a:ext cx="799202" cy="400792"/>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52" name="Freeform 39"/>
            <p:cNvSpPr/>
            <p:nvPr/>
          </p:nvSpPr>
          <p:spPr bwMode="auto">
            <a:xfrm>
              <a:off x="6107905" y="3213128"/>
              <a:ext cx="698409" cy="67301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accent4"/>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53" name="Freeform 5"/>
            <p:cNvSpPr>
              <a:spLocks noEditPoints="1"/>
            </p:cNvSpPr>
            <p:nvPr/>
          </p:nvSpPr>
          <p:spPr bwMode="auto">
            <a:xfrm>
              <a:off x="7795198" y="2582973"/>
              <a:ext cx="390474" cy="388093"/>
            </a:xfrm>
            <a:custGeom>
              <a:avLst/>
              <a:gdLst>
                <a:gd name="T0" fmla="*/ 749375 w 175"/>
                <a:gd name="T1" fmla="*/ 236739 h 174"/>
                <a:gd name="T2" fmla="*/ 664624 w 175"/>
                <a:gd name="T3" fmla="*/ 111669 h 174"/>
                <a:gd name="T4" fmla="*/ 539728 w 175"/>
                <a:gd name="T5" fmla="*/ 26801 h 174"/>
                <a:gd name="T6" fmla="*/ 388069 w 175"/>
                <a:gd name="T7" fmla="*/ 0 h 174"/>
                <a:gd name="T8" fmla="*/ 236410 w 175"/>
                <a:gd name="T9" fmla="*/ 26801 h 174"/>
                <a:gd name="T10" fmla="*/ 115975 w 175"/>
                <a:gd name="T11" fmla="*/ 111669 h 174"/>
                <a:gd name="T12" fmla="*/ 31224 w 175"/>
                <a:gd name="T13" fmla="*/ 236739 h 174"/>
                <a:gd name="T14" fmla="*/ 0 w 175"/>
                <a:gd name="T15" fmla="*/ 388609 h 174"/>
                <a:gd name="T16" fmla="*/ 31224 w 175"/>
                <a:gd name="T17" fmla="*/ 540479 h 174"/>
                <a:gd name="T18" fmla="*/ 115975 w 175"/>
                <a:gd name="T19" fmla="*/ 665549 h 174"/>
                <a:gd name="T20" fmla="*/ 236410 w 175"/>
                <a:gd name="T21" fmla="*/ 745951 h 174"/>
                <a:gd name="T22" fmla="*/ 388069 w 175"/>
                <a:gd name="T23" fmla="*/ 777218 h 174"/>
                <a:gd name="T24" fmla="*/ 539728 w 175"/>
                <a:gd name="T25" fmla="*/ 745951 h 174"/>
                <a:gd name="T26" fmla="*/ 664624 w 175"/>
                <a:gd name="T27" fmla="*/ 665549 h 174"/>
                <a:gd name="T28" fmla="*/ 749375 w 175"/>
                <a:gd name="T29" fmla="*/ 540479 h 174"/>
                <a:gd name="T30" fmla="*/ 780599 w 175"/>
                <a:gd name="T31" fmla="*/ 388609 h 174"/>
                <a:gd name="T32" fmla="*/ 722612 w 175"/>
                <a:gd name="T33" fmla="*/ 384142 h 174"/>
                <a:gd name="T34" fmla="*/ 481741 w 175"/>
                <a:gd name="T35" fmla="*/ 357342 h 174"/>
                <a:gd name="T36" fmla="*/ 646782 w 175"/>
                <a:gd name="T37" fmla="*/ 178671 h 174"/>
                <a:gd name="T38" fmla="*/ 611098 w 175"/>
                <a:gd name="T39" fmla="*/ 138470 h 174"/>
                <a:gd name="T40" fmla="*/ 312240 w 175"/>
                <a:gd name="T41" fmla="*/ 62535 h 174"/>
                <a:gd name="T42" fmla="*/ 611098 w 175"/>
                <a:gd name="T43" fmla="*/ 138470 h 174"/>
                <a:gd name="T44" fmla="*/ 312240 w 175"/>
                <a:gd name="T45" fmla="*/ 62535 h 174"/>
                <a:gd name="T46" fmla="*/ 312240 w 175"/>
                <a:gd name="T47" fmla="*/ 62535 h 174"/>
                <a:gd name="T48" fmla="*/ 370227 w 175"/>
                <a:gd name="T49" fmla="*/ 276940 h 174"/>
                <a:gd name="T50" fmla="*/ 249792 w 175"/>
                <a:gd name="T51" fmla="*/ 84869 h 174"/>
                <a:gd name="T52" fmla="*/ 57987 w 175"/>
                <a:gd name="T53" fmla="*/ 379675 h 174"/>
                <a:gd name="T54" fmla="*/ 428214 w 175"/>
                <a:gd name="T55" fmla="*/ 388609 h 174"/>
                <a:gd name="T56" fmla="*/ 142738 w 175"/>
                <a:gd name="T57" fmla="*/ 611948 h 174"/>
                <a:gd name="T58" fmla="*/ 57987 w 175"/>
                <a:gd name="T59" fmla="*/ 388609 h 174"/>
                <a:gd name="T60" fmla="*/ 178423 w 175"/>
                <a:gd name="T61" fmla="*/ 643215 h 174"/>
                <a:gd name="T62" fmla="*/ 446057 w 175"/>
                <a:gd name="T63" fmla="*/ 442210 h 174"/>
                <a:gd name="T64" fmla="*/ 521886 w 175"/>
                <a:gd name="T65" fmla="*/ 696816 h 174"/>
                <a:gd name="T66" fmla="*/ 575413 w 175"/>
                <a:gd name="T67" fmla="*/ 665549 h 174"/>
                <a:gd name="T68" fmla="*/ 718151 w 175"/>
                <a:gd name="T69" fmla="*/ 442210 h 1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54" name="Freeform 21"/>
            <p:cNvSpPr/>
            <p:nvPr/>
          </p:nvSpPr>
          <p:spPr bwMode="auto">
            <a:xfrm>
              <a:off x="5247592" y="4998040"/>
              <a:ext cx="765869" cy="761901"/>
            </a:xfrm>
            <a:custGeom>
              <a:avLst/>
              <a:gdLst>
                <a:gd name="T0" fmla="*/ 766097 w 228"/>
                <a:gd name="T1" fmla="*/ 0 h 227"/>
                <a:gd name="T2" fmla="*/ 0 w 228"/>
                <a:gd name="T3" fmla="*/ 765642 h 227"/>
                <a:gd name="T4" fmla="*/ 456970 w 228"/>
                <a:gd name="T5" fmla="*/ 1464122 h 227"/>
                <a:gd name="T6" fmla="*/ 470410 w 228"/>
                <a:gd name="T7" fmla="*/ 1289502 h 227"/>
                <a:gd name="T8" fmla="*/ 571212 w 228"/>
                <a:gd name="T9" fmla="*/ 873100 h 227"/>
                <a:gd name="T10" fmla="*/ 544332 w 228"/>
                <a:gd name="T11" fmla="*/ 752209 h 227"/>
                <a:gd name="T12" fmla="*/ 692175 w 228"/>
                <a:gd name="T13" fmla="*/ 550725 h 227"/>
                <a:gd name="T14" fmla="*/ 799697 w 228"/>
                <a:gd name="T15" fmla="*/ 664899 h 227"/>
                <a:gd name="T16" fmla="*/ 732496 w 228"/>
                <a:gd name="T17" fmla="*/ 940262 h 227"/>
                <a:gd name="T18" fmla="*/ 853458 w 228"/>
                <a:gd name="T19" fmla="*/ 1088017 h 227"/>
                <a:gd name="T20" fmla="*/ 1095384 w 228"/>
                <a:gd name="T21" fmla="*/ 678332 h 227"/>
                <a:gd name="T22" fmla="*/ 772817 w 228"/>
                <a:gd name="T23" fmla="*/ 382821 h 227"/>
                <a:gd name="T24" fmla="*/ 396489 w 228"/>
                <a:gd name="T25" fmla="*/ 752209 h 227"/>
                <a:gd name="T26" fmla="*/ 450250 w 228"/>
                <a:gd name="T27" fmla="*/ 899965 h 227"/>
                <a:gd name="T28" fmla="*/ 456970 w 228"/>
                <a:gd name="T29" fmla="*/ 946978 h 227"/>
                <a:gd name="T30" fmla="*/ 443530 w 228"/>
                <a:gd name="T31" fmla="*/ 1007423 h 227"/>
                <a:gd name="T32" fmla="*/ 403209 w 228"/>
                <a:gd name="T33" fmla="*/ 1027572 h 227"/>
                <a:gd name="T34" fmla="*/ 248645 w 228"/>
                <a:gd name="T35" fmla="*/ 732061 h 227"/>
                <a:gd name="T36" fmla="*/ 792977 w 228"/>
                <a:gd name="T37" fmla="*/ 255214 h 227"/>
                <a:gd name="T38" fmla="*/ 1283548 w 228"/>
                <a:gd name="T39" fmla="*/ 691764 h 227"/>
                <a:gd name="T40" fmla="*/ 866899 w 228"/>
                <a:gd name="T41" fmla="*/ 1215624 h 227"/>
                <a:gd name="T42" fmla="*/ 678735 w 228"/>
                <a:gd name="T43" fmla="*/ 1121598 h 227"/>
                <a:gd name="T44" fmla="*/ 624973 w 228"/>
                <a:gd name="T45" fmla="*/ 1329799 h 227"/>
                <a:gd name="T46" fmla="*/ 551052 w 228"/>
                <a:gd name="T47" fmla="*/ 1497702 h 227"/>
                <a:gd name="T48" fmla="*/ 766097 w 228"/>
                <a:gd name="T49" fmla="*/ 1524567 h 227"/>
                <a:gd name="T50" fmla="*/ 1532193 w 228"/>
                <a:gd name="T51" fmla="*/ 765642 h 227"/>
                <a:gd name="T52" fmla="*/ 766097 w 228"/>
                <a:gd name="T53" fmla="*/ 0 h 2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55" name="Freeform 22"/>
            <p:cNvSpPr>
              <a:spLocks noEditPoints="1"/>
            </p:cNvSpPr>
            <p:nvPr/>
          </p:nvSpPr>
          <p:spPr bwMode="auto">
            <a:xfrm>
              <a:off x="7570596" y="3121065"/>
              <a:ext cx="684917" cy="683330"/>
            </a:xfrm>
            <a:custGeom>
              <a:avLst/>
              <a:gdLst>
                <a:gd name="T0" fmla="*/ 1101028 w 204"/>
                <a:gd name="T1" fmla="*/ 0 h 204"/>
                <a:gd name="T2" fmla="*/ 261830 w 204"/>
                <a:gd name="T3" fmla="*/ 0 h 204"/>
                <a:gd name="T4" fmla="*/ 0 w 204"/>
                <a:gd name="T5" fmla="*/ 261344 h 204"/>
                <a:gd name="T6" fmla="*/ 0 w 204"/>
                <a:gd name="T7" fmla="*/ 542791 h 204"/>
                <a:gd name="T8" fmla="*/ 0 w 204"/>
                <a:gd name="T9" fmla="*/ 1098985 h 204"/>
                <a:gd name="T10" fmla="*/ 261830 w 204"/>
                <a:gd name="T11" fmla="*/ 1367030 h 204"/>
                <a:gd name="T12" fmla="*/ 1101028 w 204"/>
                <a:gd name="T13" fmla="*/ 1367030 h 204"/>
                <a:gd name="T14" fmla="*/ 1369571 w 204"/>
                <a:gd name="T15" fmla="*/ 1098985 h 204"/>
                <a:gd name="T16" fmla="*/ 1369571 w 204"/>
                <a:gd name="T17" fmla="*/ 542791 h 204"/>
                <a:gd name="T18" fmla="*/ 1369571 w 204"/>
                <a:gd name="T19" fmla="*/ 261344 h 204"/>
                <a:gd name="T20" fmla="*/ 1101028 w 204"/>
                <a:gd name="T21" fmla="*/ 0 h 204"/>
                <a:gd name="T22" fmla="*/ 1181591 w 204"/>
                <a:gd name="T23" fmla="*/ 154126 h 204"/>
                <a:gd name="T24" fmla="*/ 1208445 w 204"/>
                <a:gd name="T25" fmla="*/ 154126 h 204"/>
                <a:gd name="T26" fmla="*/ 1208445 w 204"/>
                <a:gd name="T27" fmla="*/ 187632 h 204"/>
                <a:gd name="T28" fmla="*/ 1208445 w 204"/>
                <a:gd name="T29" fmla="*/ 388665 h 204"/>
                <a:gd name="T30" fmla="*/ 980183 w 204"/>
                <a:gd name="T31" fmla="*/ 388665 h 204"/>
                <a:gd name="T32" fmla="*/ 980183 w 204"/>
                <a:gd name="T33" fmla="*/ 160827 h 204"/>
                <a:gd name="T34" fmla="*/ 1181591 w 204"/>
                <a:gd name="T35" fmla="*/ 154126 h 204"/>
                <a:gd name="T36" fmla="*/ 490092 w 204"/>
                <a:gd name="T37" fmla="*/ 542791 h 204"/>
                <a:gd name="T38" fmla="*/ 684786 w 204"/>
                <a:gd name="T39" fmla="*/ 442274 h 204"/>
                <a:gd name="T40" fmla="*/ 879479 w 204"/>
                <a:gd name="T41" fmla="*/ 542791 h 204"/>
                <a:gd name="T42" fmla="*/ 926475 w 204"/>
                <a:gd name="T43" fmla="*/ 683515 h 204"/>
                <a:gd name="T44" fmla="*/ 684786 w 204"/>
                <a:gd name="T45" fmla="*/ 924756 h 204"/>
                <a:gd name="T46" fmla="*/ 443097 w 204"/>
                <a:gd name="T47" fmla="*/ 683515 h 204"/>
                <a:gd name="T48" fmla="*/ 490092 w 204"/>
                <a:gd name="T49" fmla="*/ 542791 h 204"/>
                <a:gd name="T50" fmla="*/ 1235299 w 204"/>
                <a:gd name="T51" fmla="*/ 1098985 h 204"/>
                <a:gd name="T52" fmla="*/ 1101028 w 204"/>
                <a:gd name="T53" fmla="*/ 1233007 h 204"/>
                <a:gd name="T54" fmla="*/ 261830 w 204"/>
                <a:gd name="T55" fmla="*/ 1233007 h 204"/>
                <a:gd name="T56" fmla="*/ 134272 w 204"/>
                <a:gd name="T57" fmla="*/ 1098985 h 204"/>
                <a:gd name="T58" fmla="*/ 134272 w 204"/>
                <a:gd name="T59" fmla="*/ 542791 h 204"/>
                <a:gd name="T60" fmla="*/ 335679 w 204"/>
                <a:gd name="T61" fmla="*/ 542791 h 204"/>
                <a:gd name="T62" fmla="*/ 308825 w 204"/>
                <a:gd name="T63" fmla="*/ 683515 h 204"/>
                <a:gd name="T64" fmla="*/ 684786 w 204"/>
                <a:gd name="T65" fmla="*/ 1058778 h 204"/>
                <a:gd name="T66" fmla="*/ 1054033 w 204"/>
                <a:gd name="T67" fmla="*/ 683515 h 204"/>
                <a:gd name="T68" fmla="*/ 1027178 w 204"/>
                <a:gd name="T69" fmla="*/ 542791 h 204"/>
                <a:gd name="T70" fmla="*/ 1235299 w 204"/>
                <a:gd name="T71" fmla="*/ 542791 h 204"/>
                <a:gd name="T72" fmla="*/ 1235299 w 204"/>
                <a:gd name="T73" fmla="*/ 1098985 h 20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grpSp>
          <p:nvGrpSpPr>
            <p:cNvPr id="56" name="Group 50"/>
            <p:cNvGrpSpPr/>
            <p:nvPr/>
          </p:nvGrpSpPr>
          <p:grpSpPr>
            <a:xfrm>
              <a:off x="6248729" y="1853807"/>
              <a:ext cx="617370" cy="574179"/>
              <a:chOff x="3338513" y="696913"/>
              <a:chExt cx="771525" cy="717550"/>
            </a:xfrm>
            <a:solidFill>
              <a:schemeClr val="accent2"/>
            </a:solidFill>
          </p:grpSpPr>
          <p:sp>
            <p:nvSpPr>
              <p:cNvPr id="57" name="Freeform 23"/>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58" name="Rectangle 24"/>
              <p:cNvSpPr>
                <a:spLocks noChangeArrowheads="1"/>
              </p:cNvSpPr>
              <p:nvPr/>
            </p:nvSpPr>
            <p:spPr bwMode="auto">
              <a:xfrm>
                <a:off x="3338513" y="960438"/>
                <a:ext cx="163513" cy="390525"/>
              </a:xfrm>
              <a:prstGeom prst="rect">
                <a:avLst/>
              </a:prstGeom>
              <a:grpFill/>
              <a:ln>
                <a:noFill/>
              </a:ln>
            </p:spPr>
            <p:txBody>
              <a:bodyPr/>
              <a:lstStyle/>
              <a:p>
                <a:pPr defTabSz="543560" fontAlgn="auto">
                  <a:spcBef>
                    <a:spcPts val="0"/>
                  </a:spcBef>
                  <a:spcAft>
                    <a:spcPts val="0"/>
                  </a:spcAft>
                  <a:defRPr/>
                </a:pPr>
                <a:endParaRPr lang="id-ID" sz="1075">
                  <a:latin typeface="+mn-lt"/>
                  <a:ea typeface="+mn-ea"/>
                </a:endParaRPr>
              </a:p>
            </p:txBody>
          </p:sp>
        </p:grpSp>
        <p:grpSp>
          <p:nvGrpSpPr>
            <p:cNvPr id="59" name="Group 53"/>
            <p:cNvGrpSpPr/>
            <p:nvPr/>
          </p:nvGrpSpPr>
          <p:grpSpPr>
            <a:xfrm>
              <a:off x="5256514" y="2584182"/>
              <a:ext cx="822158" cy="769972"/>
              <a:chOff x="544513" y="3295650"/>
              <a:chExt cx="1325563" cy="1241425"/>
            </a:xfrm>
            <a:solidFill>
              <a:schemeClr val="accent2"/>
            </a:solidFill>
          </p:grpSpPr>
          <p:sp>
            <p:nvSpPr>
              <p:cNvPr id="60" name="Freeform 26"/>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61" name="Freeform 27"/>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62" name="Freeform 28"/>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63" name="Freeform 52"/>
            <p:cNvSpPr/>
            <p:nvPr/>
          </p:nvSpPr>
          <p:spPr bwMode="auto">
            <a:xfrm>
              <a:off x="3919028" y="2796464"/>
              <a:ext cx="490474" cy="590473"/>
            </a:xfrm>
            <a:custGeom>
              <a:avLst/>
              <a:gdLst>
                <a:gd name="T0" fmla="*/ 403071 w 146"/>
                <a:gd name="T1" fmla="*/ 1161399 h 176"/>
                <a:gd name="T2" fmla="*/ 268714 w 146"/>
                <a:gd name="T3" fmla="*/ 1161399 h 176"/>
                <a:gd name="T4" fmla="*/ 255278 w 146"/>
                <a:gd name="T5" fmla="*/ 1154686 h 176"/>
                <a:gd name="T6" fmla="*/ 114203 w 146"/>
                <a:gd name="T7" fmla="*/ 819021 h 176"/>
                <a:gd name="T8" fmla="*/ 268714 w 146"/>
                <a:gd name="T9" fmla="*/ 416224 h 176"/>
                <a:gd name="T10" fmla="*/ 369482 w 146"/>
                <a:gd name="T11" fmla="*/ 161119 h 176"/>
                <a:gd name="T12" fmla="*/ 691938 w 146"/>
                <a:gd name="T13" fmla="*/ 60420 h 176"/>
                <a:gd name="T14" fmla="*/ 947217 w 146"/>
                <a:gd name="T15" fmla="*/ 355804 h 176"/>
                <a:gd name="T16" fmla="*/ 725528 w 146"/>
                <a:gd name="T17" fmla="*/ 953287 h 176"/>
                <a:gd name="T18" fmla="*/ 658349 w 146"/>
                <a:gd name="T19" fmla="*/ 980140 h 176"/>
                <a:gd name="T20" fmla="*/ 631478 w 146"/>
                <a:gd name="T21" fmla="*/ 919721 h 176"/>
                <a:gd name="T22" fmla="*/ 853167 w 146"/>
                <a:gd name="T23" fmla="*/ 328951 h 176"/>
                <a:gd name="T24" fmla="*/ 658349 w 146"/>
                <a:gd name="T25" fmla="*/ 154406 h 176"/>
                <a:gd name="T26" fmla="*/ 463532 w 146"/>
                <a:gd name="T27" fmla="*/ 201399 h 176"/>
                <a:gd name="T28" fmla="*/ 362764 w 146"/>
                <a:gd name="T29" fmla="*/ 449790 h 176"/>
                <a:gd name="T30" fmla="*/ 201535 w 146"/>
                <a:gd name="T31" fmla="*/ 852588 h 176"/>
                <a:gd name="T32" fmla="*/ 295585 w 146"/>
                <a:gd name="T33" fmla="*/ 1067413 h 176"/>
                <a:gd name="T34" fmla="*/ 302303 w 146"/>
                <a:gd name="T35" fmla="*/ 1067413 h 176"/>
                <a:gd name="T36" fmla="*/ 409789 w 146"/>
                <a:gd name="T37" fmla="*/ 1013707 h 176"/>
                <a:gd name="T38" fmla="*/ 450096 w 146"/>
                <a:gd name="T39" fmla="*/ 906294 h 176"/>
                <a:gd name="T40" fmla="*/ 624760 w 146"/>
                <a:gd name="T41" fmla="*/ 456504 h 176"/>
                <a:gd name="T42" fmla="*/ 611324 w 146"/>
                <a:gd name="T43" fmla="*/ 389371 h 176"/>
                <a:gd name="T44" fmla="*/ 550864 w 146"/>
                <a:gd name="T45" fmla="*/ 449790 h 176"/>
                <a:gd name="T46" fmla="*/ 382917 w 146"/>
                <a:gd name="T47" fmla="*/ 872728 h 176"/>
                <a:gd name="T48" fmla="*/ 322457 w 146"/>
                <a:gd name="T49" fmla="*/ 899581 h 176"/>
                <a:gd name="T50" fmla="*/ 295585 w 146"/>
                <a:gd name="T51" fmla="*/ 832448 h 176"/>
                <a:gd name="T52" fmla="*/ 456814 w 146"/>
                <a:gd name="T53" fmla="*/ 416224 h 176"/>
                <a:gd name="T54" fmla="*/ 644914 w 146"/>
                <a:gd name="T55" fmla="*/ 295385 h 176"/>
                <a:gd name="T56" fmla="*/ 718810 w 146"/>
                <a:gd name="T57" fmla="*/ 483357 h 176"/>
                <a:gd name="T58" fmla="*/ 537428 w 146"/>
                <a:gd name="T59" fmla="*/ 946574 h 176"/>
                <a:gd name="T60" fmla="*/ 497121 w 146"/>
                <a:gd name="T61" fmla="*/ 1047273 h 176"/>
                <a:gd name="T62" fmla="*/ 403071 w 146"/>
                <a:gd name="T63" fmla="*/ 116139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64" name="Freeform 52"/>
            <p:cNvSpPr/>
            <p:nvPr/>
          </p:nvSpPr>
          <p:spPr bwMode="auto">
            <a:xfrm>
              <a:off x="7258693" y="2224245"/>
              <a:ext cx="436506" cy="525394"/>
            </a:xfrm>
            <a:custGeom>
              <a:avLst/>
              <a:gdLst>
                <a:gd name="T0" fmla="*/ 358624 w 146"/>
                <a:gd name="T1" fmla="*/ 1033329 h 176"/>
                <a:gd name="T2" fmla="*/ 239082 w 146"/>
                <a:gd name="T3" fmla="*/ 1033329 h 176"/>
                <a:gd name="T4" fmla="*/ 227128 w 146"/>
                <a:gd name="T5" fmla="*/ 1027356 h 176"/>
                <a:gd name="T6" fmla="*/ 101610 w 146"/>
                <a:gd name="T7" fmla="*/ 728706 h 176"/>
                <a:gd name="T8" fmla="*/ 239082 w 146"/>
                <a:gd name="T9" fmla="*/ 370326 h 176"/>
                <a:gd name="T10" fmla="*/ 328738 w 146"/>
                <a:gd name="T11" fmla="*/ 143352 h 176"/>
                <a:gd name="T12" fmla="*/ 615637 w 146"/>
                <a:gd name="T13" fmla="*/ 53757 h 176"/>
                <a:gd name="T14" fmla="*/ 842766 w 146"/>
                <a:gd name="T15" fmla="*/ 316569 h 176"/>
                <a:gd name="T16" fmla="*/ 645523 w 146"/>
                <a:gd name="T17" fmla="*/ 848166 h 176"/>
                <a:gd name="T18" fmla="*/ 585752 w 146"/>
                <a:gd name="T19" fmla="*/ 872058 h 176"/>
                <a:gd name="T20" fmla="*/ 561844 w 146"/>
                <a:gd name="T21" fmla="*/ 818301 h 176"/>
                <a:gd name="T22" fmla="*/ 759087 w 146"/>
                <a:gd name="T23" fmla="*/ 292677 h 176"/>
                <a:gd name="T24" fmla="*/ 585752 w 146"/>
                <a:gd name="T25" fmla="*/ 137379 h 176"/>
                <a:gd name="T26" fmla="*/ 412417 w 146"/>
                <a:gd name="T27" fmla="*/ 179190 h 176"/>
                <a:gd name="T28" fmla="*/ 322761 w 146"/>
                <a:gd name="T29" fmla="*/ 400191 h 176"/>
                <a:gd name="T30" fmla="*/ 179312 w 146"/>
                <a:gd name="T31" fmla="*/ 758571 h 176"/>
                <a:gd name="T32" fmla="*/ 262991 w 146"/>
                <a:gd name="T33" fmla="*/ 949707 h 176"/>
                <a:gd name="T34" fmla="*/ 268968 w 146"/>
                <a:gd name="T35" fmla="*/ 949707 h 176"/>
                <a:gd name="T36" fmla="*/ 364601 w 146"/>
                <a:gd name="T37" fmla="*/ 901923 h 176"/>
                <a:gd name="T38" fmla="*/ 400463 w 146"/>
                <a:gd name="T39" fmla="*/ 806355 h 176"/>
                <a:gd name="T40" fmla="*/ 555867 w 146"/>
                <a:gd name="T41" fmla="*/ 406164 h 176"/>
                <a:gd name="T42" fmla="*/ 543913 w 146"/>
                <a:gd name="T43" fmla="*/ 346434 h 176"/>
                <a:gd name="T44" fmla="*/ 490119 w 146"/>
                <a:gd name="T45" fmla="*/ 400191 h 176"/>
                <a:gd name="T46" fmla="*/ 340693 w 146"/>
                <a:gd name="T47" fmla="*/ 776490 h 176"/>
                <a:gd name="T48" fmla="*/ 286899 w 146"/>
                <a:gd name="T49" fmla="*/ 800382 h 176"/>
                <a:gd name="T50" fmla="*/ 262991 w 146"/>
                <a:gd name="T51" fmla="*/ 740652 h 176"/>
                <a:gd name="T52" fmla="*/ 406440 w 146"/>
                <a:gd name="T53" fmla="*/ 370326 h 176"/>
                <a:gd name="T54" fmla="*/ 573798 w 146"/>
                <a:gd name="T55" fmla="*/ 262812 h 176"/>
                <a:gd name="T56" fmla="*/ 639546 w 146"/>
                <a:gd name="T57" fmla="*/ 430056 h 176"/>
                <a:gd name="T58" fmla="*/ 478165 w 146"/>
                <a:gd name="T59" fmla="*/ 842193 h 176"/>
                <a:gd name="T60" fmla="*/ 442303 w 146"/>
                <a:gd name="T61" fmla="*/ 931788 h 176"/>
                <a:gd name="T62" fmla="*/ 358624 w 146"/>
                <a:gd name="T63" fmla="*/ 1033329 h 1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75"/>
            </a:p>
          </p:txBody>
        </p:sp>
        <p:sp>
          <p:nvSpPr>
            <p:cNvPr id="65" name="Freeform 9"/>
            <p:cNvSpPr>
              <a:spLocks noEditPoints="1"/>
            </p:cNvSpPr>
            <p:nvPr/>
          </p:nvSpPr>
          <p:spPr bwMode="auto">
            <a:xfrm>
              <a:off x="4225376" y="4060743"/>
              <a:ext cx="815075" cy="815869"/>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rgbClr val="00BDE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66" name="Freeform 36"/>
            <p:cNvSpPr/>
            <p:nvPr/>
          </p:nvSpPr>
          <p:spPr bwMode="auto">
            <a:xfrm>
              <a:off x="6849965" y="3501222"/>
              <a:ext cx="472220" cy="627774"/>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solidFill>
              <a:srgbClr val="00BDE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67" name="Freeform 38"/>
            <p:cNvSpPr>
              <a:spLocks noEditPoints="1"/>
            </p:cNvSpPr>
            <p:nvPr/>
          </p:nvSpPr>
          <p:spPr bwMode="auto">
            <a:xfrm>
              <a:off x="5396005" y="3936934"/>
              <a:ext cx="654758" cy="664283"/>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3"/>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68" name="Freeform 44"/>
            <p:cNvSpPr>
              <a:spLocks noEditPoints="1"/>
            </p:cNvSpPr>
            <p:nvPr/>
          </p:nvSpPr>
          <p:spPr bwMode="auto">
            <a:xfrm>
              <a:off x="4409501" y="3014717"/>
              <a:ext cx="647616" cy="650790"/>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rgbClr val="00BDE5"/>
            </a:solidFill>
            <a:ln>
              <a:noFill/>
            </a:ln>
          </p:spPr>
          <p:txBody>
            <a:bodyPr/>
            <a:lstStyle/>
            <a:p>
              <a:pPr defTabSz="543560" fontAlgn="auto">
                <a:spcBef>
                  <a:spcPts val="0"/>
                </a:spcBef>
                <a:spcAft>
                  <a:spcPts val="0"/>
                </a:spcAft>
                <a:defRPr/>
              </a:pPr>
              <a:endParaRPr lang="id-ID" sz="1075">
                <a:latin typeface="+mn-lt"/>
                <a:ea typeface="+mn-ea"/>
              </a:endParaRPr>
            </a:p>
          </p:txBody>
        </p:sp>
        <p:grpSp>
          <p:nvGrpSpPr>
            <p:cNvPr id="69" name="Group 90"/>
            <p:cNvGrpSpPr/>
            <p:nvPr/>
          </p:nvGrpSpPr>
          <p:grpSpPr>
            <a:xfrm>
              <a:off x="5329026" y="1726776"/>
              <a:ext cx="782510" cy="777428"/>
              <a:chOff x="2189163" y="538163"/>
              <a:chExt cx="977900" cy="971549"/>
            </a:xfrm>
            <a:solidFill>
              <a:srgbClr val="00BDE5"/>
            </a:solidFill>
          </p:grpSpPr>
          <p:sp>
            <p:nvSpPr>
              <p:cNvPr id="70" name="Freeform 50"/>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sp>
            <p:nvSpPr>
              <p:cNvPr id="71" name="Freeform 51"/>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p:spPr>
            <p:txBody>
              <a:bodyPr/>
              <a:lstStyle/>
              <a:p>
                <a:pPr defTabSz="543560" fontAlgn="auto">
                  <a:spcBef>
                    <a:spcPts val="0"/>
                  </a:spcBef>
                  <a:spcAft>
                    <a:spcPts val="0"/>
                  </a:spcAft>
                  <a:defRPr/>
                </a:pPr>
                <a:endParaRPr lang="id-ID" sz="1075">
                  <a:latin typeface="+mn-lt"/>
                  <a:ea typeface="+mn-ea"/>
                </a:endParaRPr>
              </a:p>
            </p:txBody>
          </p:sp>
        </p:grpSp>
        <p:sp>
          <p:nvSpPr>
            <p:cNvPr id="72" name="Freeform 36"/>
            <p:cNvSpPr/>
            <p:nvPr/>
          </p:nvSpPr>
          <p:spPr bwMode="auto">
            <a:xfrm>
              <a:off x="6157905" y="2681385"/>
              <a:ext cx="615870" cy="561108"/>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rgbClr val="00BDE5"/>
            </a:solidFill>
            <a:ln>
              <a:noFill/>
            </a:ln>
          </p:spPr>
          <p:txBody>
            <a:bodyPr/>
            <a:lstStyle/>
            <a:p>
              <a:pPr defTabSz="543560" fontAlgn="auto">
                <a:spcBef>
                  <a:spcPts val="0"/>
                </a:spcBef>
                <a:spcAft>
                  <a:spcPts val="0"/>
                </a:spcAft>
                <a:defRPr/>
              </a:pPr>
              <a:endParaRPr lang="id-ID" sz="1075">
                <a:latin typeface="+mn-lt"/>
                <a:ea typeface="+mn-ea"/>
              </a:endParaRPr>
            </a:p>
          </p:txBody>
        </p:sp>
        <p:sp>
          <p:nvSpPr>
            <p:cNvPr id="73" name="Freeform 326"/>
            <p:cNvSpPr>
              <a:spLocks noChangeArrowheads="1"/>
            </p:cNvSpPr>
            <p:nvPr/>
          </p:nvSpPr>
          <p:spPr bwMode="auto">
            <a:xfrm>
              <a:off x="7429327" y="3932966"/>
              <a:ext cx="561108" cy="535711"/>
            </a:xfrm>
            <a:custGeom>
              <a:avLst/>
              <a:gdLst>
                <a:gd name="T0" fmla="*/ 1121873 w 1348"/>
                <a:gd name="T1" fmla="*/ 653276 h 1289"/>
                <a:gd name="T2" fmla="*/ 1121873 w 1348"/>
                <a:gd name="T3" fmla="*/ 1070509 h 1289"/>
                <a:gd name="T4" fmla="*/ 877843 w 1348"/>
                <a:gd name="T5" fmla="*/ 1070509 h 1289"/>
                <a:gd name="T6" fmla="*/ 877843 w 1348"/>
                <a:gd name="T7" fmla="*/ 680704 h 1289"/>
                <a:gd name="T8" fmla="*/ 759576 w 1348"/>
                <a:gd name="T9" fmla="*/ 521125 h 1289"/>
                <a:gd name="T10" fmla="*/ 633813 w 1348"/>
                <a:gd name="T11" fmla="*/ 611719 h 1289"/>
                <a:gd name="T12" fmla="*/ 627150 w 1348"/>
                <a:gd name="T13" fmla="*/ 667406 h 1289"/>
                <a:gd name="T14" fmla="*/ 627150 w 1348"/>
                <a:gd name="T15" fmla="*/ 1070509 h 1289"/>
                <a:gd name="T16" fmla="*/ 389782 w 1348"/>
                <a:gd name="T17" fmla="*/ 1070509 h 1289"/>
                <a:gd name="T18" fmla="*/ 389782 w 1348"/>
                <a:gd name="T19" fmla="*/ 347417 h 1289"/>
                <a:gd name="T20" fmla="*/ 627150 w 1348"/>
                <a:gd name="T21" fmla="*/ 347417 h 1289"/>
                <a:gd name="T22" fmla="*/ 627150 w 1348"/>
                <a:gd name="T23" fmla="*/ 451309 h 1289"/>
                <a:gd name="T24" fmla="*/ 842862 w 1348"/>
                <a:gd name="T25" fmla="*/ 333287 h 1289"/>
                <a:gd name="T26" fmla="*/ 1121873 w 1348"/>
                <a:gd name="T27" fmla="*/ 653276 h 1289"/>
                <a:gd name="T28" fmla="*/ 139089 w 1348"/>
                <a:gd name="T29" fmla="*/ 0 h 1289"/>
                <a:gd name="T30" fmla="*/ 0 w 1348"/>
                <a:gd name="T31" fmla="*/ 125502 h 1289"/>
                <a:gd name="T32" fmla="*/ 132426 w 1348"/>
                <a:gd name="T33" fmla="*/ 250173 h 1289"/>
                <a:gd name="T34" fmla="*/ 139089 w 1348"/>
                <a:gd name="T35" fmla="*/ 250173 h 1289"/>
                <a:gd name="T36" fmla="*/ 271515 w 1348"/>
                <a:gd name="T37" fmla="*/ 125502 h 1289"/>
                <a:gd name="T38" fmla="*/ 139089 w 1348"/>
                <a:gd name="T39" fmla="*/ 0 h 1289"/>
                <a:gd name="T40" fmla="*/ 14159 w 1348"/>
                <a:gd name="T41" fmla="*/ 1070509 h 1289"/>
                <a:gd name="T42" fmla="*/ 258189 w 1348"/>
                <a:gd name="T43" fmla="*/ 1070509 h 1289"/>
                <a:gd name="T44" fmla="*/ 258189 w 1348"/>
                <a:gd name="T45" fmla="*/ 347417 h 1289"/>
                <a:gd name="T46" fmla="*/ 14159 w 1348"/>
                <a:gd name="T47" fmla="*/ 347417 h 1289"/>
                <a:gd name="T48" fmla="*/ 14159 w 1348"/>
                <a:gd name="T49" fmla="*/ 1070509 h 1289"/>
                <a:gd name="T50" fmla="*/ 14159 w 1348"/>
                <a:gd name="T51" fmla="*/ 1070509 h 1289"/>
                <a:gd name="T52" fmla="*/ 14159 w 1348"/>
                <a:gd name="T53" fmla="*/ 1070509 h 128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rgbClr val="00BDE5"/>
            </a:solidFill>
            <a:ln>
              <a:noFill/>
            </a:ln>
          </p:spPr>
          <p:txBody>
            <a:bodyPr wrap="none" lIns="60951" tIns="30475" rIns="60951" bIns="30475" anchor="ctr"/>
            <a:lstStyle/>
            <a:p>
              <a:endParaRPr lang="zh-CN" altLang="en-US" sz="1075"/>
            </a:p>
          </p:txBody>
        </p:sp>
        <p:sp>
          <p:nvSpPr>
            <p:cNvPr id="74" name="AutoShape 64"/>
            <p:cNvSpPr/>
            <p:nvPr/>
          </p:nvSpPr>
          <p:spPr bwMode="auto">
            <a:xfrm>
              <a:off x="6806314" y="4235345"/>
              <a:ext cx="392061" cy="3904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3"/>
            </a:solidFill>
            <a:ln>
              <a:noFill/>
            </a:ln>
            <a:effectLst/>
          </p:spPr>
          <p:txBody>
            <a:bodyPr lIns="25396" tIns="25396" rIns="25396" bIns="25396" anchor="ctr"/>
            <a:lstStyle/>
            <a:p>
              <a:pPr defTabSz="227965" fontAlgn="auto">
                <a:spcBef>
                  <a:spcPts val="0"/>
                </a:spcBef>
                <a:spcAft>
                  <a:spcPts val="0"/>
                </a:spcAft>
                <a:defRPr/>
              </a:pPr>
              <a:endParaRPr lang="es-ES" sz="14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5" name="Freeform 234"/>
            <p:cNvSpPr>
              <a:spLocks noChangeArrowheads="1"/>
            </p:cNvSpPr>
            <p:nvPr/>
          </p:nvSpPr>
          <p:spPr bwMode="auto">
            <a:xfrm>
              <a:off x="6958694" y="2251229"/>
              <a:ext cx="283332" cy="407934"/>
            </a:xfrm>
            <a:custGeom>
              <a:avLst/>
              <a:gdLst>
                <a:gd name="T0" fmla="*/ 424457 w 667"/>
                <a:gd name="T1" fmla="*/ 44211 h 959"/>
                <a:gd name="T2" fmla="*/ 468689 w 667"/>
                <a:gd name="T3" fmla="*/ 88421 h 959"/>
                <a:gd name="T4" fmla="*/ 504415 w 667"/>
                <a:gd name="T5" fmla="*/ 186195 h 959"/>
                <a:gd name="T6" fmla="*/ 478045 w 667"/>
                <a:gd name="T7" fmla="*/ 274616 h 959"/>
                <a:gd name="T8" fmla="*/ 406594 w 667"/>
                <a:gd name="T9" fmla="*/ 336681 h 959"/>
                <a:gd name="T10" fmla="*/ 371719 w 667"/>
                <a:gd name="T11" fmla="*/ 390243 h 959"/>
                <a:gd name="T12" fmla="*/ 406594 w 667"/>
                <a:gd name="T13" fmla="*/ 434454 h 959"/>
                <a:gd name="T14" fmla="*/ 486552 w 667"/>
                <a:gd name="T15" fmla="*/ 495669 h 959"/>
                <a:gd name="T16" fmla="*/ 530784 w 667"/>
                <a:gd name="T17" fmla="*/ 567086 h 959"/>
                <a:gd name="T18" fmla="*/ 522277 w 667"/>
                <a:gd name="T19" fmla="*/ 690365 h 959"/>
                <a:gd name="T20" fmla="*/ 371719 w 667"/>
                <a:gd name="T21" fmla="*/ 796641 h 959"/>
                <a:gd name="T22" fmla="*/ 141202 w 667"/>
                <a:gd name="T23" fmla="*/ 805993 h 959"/>
                <a:gd name="T24" fmla="*/ 17012 w 667"/>
                <a:gd name="T25" fmla="*/ 717572 h 959"/>
                <a:gd name="T26" fmla="*/ 17012 w 667"/>
                <a:gd name="T27" fmla="*/ 593442 h 959"/>
                <a:gd name="T28" fmla="*/ 141202 w 667"/>
                <a:gd name="T29" fmla="*/ 505021 h 959"/>
                <a:gd name="T30" fmla="*/ 256035 w 667"/>
                <a:gd name="T31" fmla="*/ 487167 h 959"/>
                <a:gd name="T32" fmla="*/ 283255 w 667"/>
                <a:gd name="T33" fmla="*/ 451458 h 959"/>
                <a:gd name="T34" fmla="*/ 273898 w 667"/>
                <a:gd name="T35" fmla="*/ 390243 h 959"/>
                <a:gd name="T36" fmla="*/ 265392 w 667"/>
                <a:gd name="T37" fmla="*/ 372389 h 959"/>
                <a:gd name="T38" fmla="*/ 167571 w 667"/>
                <a:gd name="T39" fmla="*/ 354535 h 959"/>
                <a:gd name="T40" fmla="*/ 70601 w 667"/>
                <a:gd name="T41" fmla="*/ 266114 h 959"/>
                <a:gd name="T42" fmla="*/ 79107 w 667"/>
                <a:gd name="T43" fmla="*/ 132632 h 959"/>
                <a:gd name="T44" fmla="*/ 229666 w 667"/>
                <a:gd name="T45" fmla="*/ 17854 h 959"/>
                <a:gd name="T46" fmla="*/ 566509 w 667"/>
                <a:gd name="T47" fmla="*/ 0 h 959"/>
                <a:gd name="T48" fmla="*/ 468689 w 667"/>
                <a:gd name="T49" fmla="*/ 655507 h 959"/>
                <a:gd name="T50" fmla="*/ 442320 w 667"/>
                <a:gd name="T51" fmla="*/ 584090 h 959"/>
                <a:gd name="T52" fmla="*/ 345350 w 667"/>
                <a:gd name="T53" fmla="*/ 513523 h 959"/>
                <a:gd name="T54" fmla="*/ 318130 w 667"/>
                <a:gd name="T55" fmla="*/ 513523 h 959"/>
                <a:gd name="T56" fmla="*/ 273898 w 667"/>
                <a:gd name="T57" fmla="*/ 513523 h 959"/>
                <a:gd name="T58" fmla="*/ 203297 w 667"/>
                <a:gd name="T59" fmla="*/ 531377 h 959"/>
                <a:gd name="T60" fmla="*/ 141202 w 667"/>
                <a:gd name="T61" fmla="*/ 557733 h 959"/>
                <a:gd name="T62" fmla="*/ 105476 w 667"/>
                <a:gd name="T63" fmla="*/ 637653 h 959"/>
                <a:gd name="T64" fmla="*/ 159065 w 667"/>
                <a:gd name="T65" fmla="*/ 726074 h 959"/>
                <a:gd name="T66" fmla="*/ 300267 w 667"/>
                <a:gd name="T67" fmla="*/ 770284 h 959"/>
                <a:gd name="T68" fmla="*/ 468689 w 667"/>
                <a:gd name="T69" fmla="*/ 655507 h 959"/>
                <a:gd name="T70" fmla="*/ 398088 w 667"/>
                <a:gd name="T71" fmla="*/ 274616 h 959"/>
                <a:gd name="T72" fmla="*/ 398088 w 667"/>
                <a:gd name="T73" fmla="*/ 168340 h 959"/>
                <a:gd name="T74" fmla="*/ 327487 w 667"/>
                <a:gd name="T75" fmla="*/ 62065 h 959"/>
                <a:gd name="T76" fmla="*/ 221160 w 667"/>
                <a:gd name="T77" fmla="*/ 53563 h 959"/>
                <a:gd name="T78" fmla="*/ 167571 w 667"/>
                <a:gd name="T79" fmla="*/ 115628 h 959"/>
                <a:gd name="T80" fmla="*/ 167571 w 667"/>
                <a:gd name="T81" fmla="*/ 212551 h 959"/>
                <a:gd name="T82" fmla="*/ 239023 w 667"/>
                <a:gd name="T83" fmla="*/ 318826 h 959"/>
                <a:gd name="T84" fmla="*/ 345350 w 667"/>
                <a:gd name="T85" fmla="*/ 336681 h 959"/>
                <a:gd name="T86" fmla="*/ 371719 w 667"/>
                <a:gd name="T87" fmla="*/ 310324 h 95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67" h="959">
                  <a:moveTo>
                    <a:pt x="583" y="52"/>
                  </a:moveTo>
                  <a:cubicBezTo>
                    <a:pt x="499" y="52"/>
                    <a:pt x="499" y="52"/>
                    <a:pt x="499" y="52"/>
                  </a:cubicBezTo>
                  <a:cubicBezTo>
                    <a:pt x="520" y="73"/>
                    <a:pt x="520" y="73"/>
                    <a:pt x="520" y="73"/>
                  </a:cubicBezTo>
                  <a:cubicBezTo>
                    <a:pt x="531" y="84"/>
                    <a:pt x="541" y="94"/>
                    <a:pt x="551" y="104"/>
                  </a:cubicBezTo>
                  <a:cubicBezTo>
                    <a:pt x="562" y="125"/>
                    <a:pt x="572" y="136"/>
                    <a:pt x="583" y="156"/>
                  </a:cubicBezTo>
                  <a:cubicBezTo>
                    <a:pt x="593" y="177"/>
                    <a:pt x="593" y="198"/>
                    <a:pt x="593" y="219"/>
                  </a:cubicBezTo>
                  <a:cubicBezTo>
                    <a:pt x="593" y="240"/>
                    <a:pt x="593" y="261"/>
                    <a:pt x="583" y="281"/>
                  </a:cubicBezTo>
                  <a:cubicBezTo>
                    <a:pt x="572" y="292"/>
                    <a:pt x="572" y="313"/>
                    <a:pt x="562" y="323"/>
                  </a:cubicBezTo>
                  <a:cubicBezTo>
                    <a:pt x="551" y="344"/>
                    <a:pt x="531" y="354"/>
                    <a:pt x="520" y="365"/>
                  </a:cubicBezTo>
                  <a:cubicBezTo>
                    <a:pt x="478" y="396"/>
                    <a:pt x="478" y="396"/>
                    <a:pt x="478" y="396"/>
                  </a:cubicBezTo>
                  <a:cubicBezTo>
                    <a:pt x="468" y="406"/>
                    <a:pt x="458" y="417"/>
                    <a:pt x="458" y="417"/>
                  </a:cubicBezTo>
                  <a:cubicBezTo>
                    <a:pt x="447" y="427"/>
                    <a:pt x="437" y="438"/>
                    <a:pt x="437" y="459"/>
                  </a:cubicBezTo>
                  <a:cubicBezTo>
                    <a:pt x="437" y="469"/>
                    <a:pt x="447" y="479"/>
                    <a:pt x="458" y="490"/>
                  </a:cubicBezTo>
                  <a:cubicBezTo>
                    <a:pt x="468" y="500"/>
                    <a:pt x="478" y="511"/>
                    <a:pt x="478" y="511"/>
                  </a:cubicBezTo>
                  <a:cubicBezTo>
                    <a:pt x="531" y="542"/>
                    <a:pt x="531" y="542"/>
                    <a:pt x="531" y="542"/>
                  </a:cubicBezTo>
                  <a:cubicBezTo>
                    <a:pt x="541" y="552"/>
                    <a:pt x="562" y="573"/>
                    <a:pt x="572" y="583"/>
                  </a:cubicBezTo>
                  <a:cubicBezTo>
                    <a:pt x="583" y="594"/>
                    <a:pt x="593" y="604"/>
                    <a:pt x="603" y="614"/>
                  </a:cubicBezTo>
                  <a:cubicBezTo>
                    <a:pt x="614" y="635"/>
                    <a:pt x="614" y="646"/>
                    <a:pt x="624" y="667"/>
                  </a:cubicBezTo>
                  <a:cubicBezTo>
                    <a:pt x="624" y="677"/>
                    <a:pt x="635" y="698"/>
                    <a:pt x="635" y="719"/>
                  </a:cubicBezTo>
                  <a:cubicBezTo>
                    <a:pt x="635" y="750"/>
                    <a:pt x="624" y="781"/>
                    <a:pt x="614" y="812"/>
                  </a:cubicBezTo>
                  <a:cubicBezTo>
                    <a:pt x="593" y="833"/>
                    <a:pt x="572" y="864"/>
                    <a:pt x="541" y="885"/>
                  </a:cubicBezTo>
                  <a:cubicBezTo>
                    <a:pt x="520" y="906"/>
                    <a:pt x="478" y="927"/>
                    <a:pt x="437" y="937"/>
                  </a:cubicBezTo>
                  <a:cubicBezTo>
                    <a:pt x="395" y="948"/>
                    <a:pt x="343" y="958"/>
                    <a:pt x="291" y="958"/>
                  </a:cubicBezTo>
                  <a:cubicBezTo>
                    <a:pt x="239" y="958"/>
                    <a:pt x="197" y="958"/>
                    <a:pt x="166" y="948"/>
                  </a:cubicBezTo>
                  <a:cubicBezTo>
                    <a:pt x="124" y="937"/>
                    <a:pt x="93" y="917"/>
                    <a:pt x="72" y="906"/>
                  </a:cubicBezTo>
                  <a:cubicBezTo>
                    <a:pt x="51" y="885"/>
                    <a:pt x="31" y="864"/>
                    <a:pt x="20" y="844"/>
                  </a:cubicBezTo>
                  <a:cubicBezTo>
                    <a:pt x="10" y="823"/>
                    <a:pt x="0" y="802"/>
                    <a:pt x="0" y="781"/>
                  </a:cubicBezTo>
                  <a:cubicBezTo>
                    <a:pt x="0" y="760"/>
                    <a:pt x="10" y="729"/>
                    <a:pt x="20" y="698"/>
                  </a:cubicBezTo>
                  <a:cubicBezTo>
                    <a:pt x="41" y="677"/>
                    <a:pt x="62" y="646"/>
                    <a:pt x="103" y="625"/>
                  </a:cubicBezTo>
                  <a:cubicBezTo>
                    <a:pt x="124" y="614"/>
                    <a:pt x="145" y="604"/>
                    <a:pt x="166" y="594"/>
                  </a:cubicBezTo>
                  <a:cubicBezTo>
                    <a:pt x="197" y="594"/>
                    <a:pt x="218" y="583"/>
                    <a:pt x="239" y="583"/>
                  </a:cubicBezTo>
                  <a:cubicBezTo>
                    <a:pt x="260" y="573"/>
                    <a:pt x="281" y="573"/>
                    <a:pt x="301" y="573"/>
                  </a:cubicBezTo>
                  <a:cubicBezTo>
                    <a:pt x="322" y="573"/>
                    <a:pt x="343" y="573"/>
                    <a:pt x="353" y="573"/>
                  </a:cubicBezTo>
                  <a:cubicBezTo>
                    <a:pt x="353" y="552"/>
                    <a:pt x="343" y="542"/>
                    <a:pt x="333" y="531"/>
                  </a:cubicBezTo>
                  <a:cubicBezTo>
                    <a:pt x="322" y="521"/>
                    <a:pt x="322" y="500"/>
                    <a:pt x="322" y="479"/>
                  </a:cubicBezTo>
                  <a:cubicBezTo>
                    <a:pt x="322" y="469"/>
                    <a:pt x="322" y="459"/>
                    <a:pt x="322" y="459"/>
                  </a:cubicBezTo>
                  <a:cubicBezTo>
                    <a:pt x="322" y="448"/>
                    <a:pt x="333" y="438"/>
                    <a:pt x="333" y="438"/>
                  </a:cubicBezTo>
                  <a:cubicBezTo>
                    <a:pt x="322" y="438"/>
                    <a:pt x="322" y="438"/>
                    <a:pt x="312" y="438"/>
                  </a:cubicBezTo>
                  <a:cubicBezTo>
                    <a:pt x="301" y="438"/>
                    <a:pt x="301" y="438"/>
                    <a:pt x="291" y="438"/>
                  </a:cubicBezTo>
                  <a:cubicBezTo>
                    <a:pt x="260" y="438"/>
                    <a:pt x="218" y="427"/>
                    <a:pt x="197" y="417"/>
                  </a:cubicBezTo>
                  <a:cubicBezTo>
                    <a:pt x="166" y="406"/>
                    <a:pt x="145" y="396"/>
                    <a:pt x="124" y="375"/>
                  </a:cubicBezTo>
                  <a:cubicBezTo>
                    <a:pt x="103" y="354"/>
                    <a:pt x="93" y="334"/>
                    <a:pt x="83" y="313"/>
                  </a:cubicBezTo>
                  <a:cubicBezTo>
                    <a:pt x="72" y="292"/>
                    <a:pt x="62" y="261"/>
                    <a:pt x="62" y="240"/>
                  </a:cubicBezTo>
                  <a:cubicBezTo>
                    <a:pt x="62" y="209"/>
                    <a:pt x="72" y="177"/>
                    <a:pt x="93" y="156"/>
                  </a:cubicBezTo>
                  <a:cubicBezTo>
                    <a:pt x="103" y="125"/>
                    <a:pt x="124" y="94"/>
                    <a:pt x="156" y="73"/>
                  </a:cubicBezTo>
                  <a:cubicBezTo>
                    <a:pt x="187" y="42"/>
                    <a:pt x="228" y="21"/>
                    <a:pt x="270" y="21"/>
                  </a:cubicBezTo>
                  <a:cubicBezTo>
                    <a:pt x="312" y="11"/>
                    <a:pt x="353" y="0"/>
                    <a:pt x="395" y="0"/>
                  </a:cubicBezTo>
                  <a:cubicBezTo>
                    <a:pt x="666" y="0"/>
                    <a:pt x="666" y="0"/>
                    <a:pt x="666" y="0"/>
                  </a:cubicBezTo>
                  <a:lnTo>
                    <a:pt x="583" y="52"/>
                  </a:lnTo>
                  <a:close/>
                  <a:moveTo>
                    <a:pt x="551" y="771"/>
                  </a:moveTo>
                  <a:cubicBezTo>
                    <a:pt x="551" y="750"/>
                    <a:pt x="541" y="739"/>
                    <a:pt x="541" y="729"/>
                  </a:cubicBezTo>
                  <a:cubicBezTo>
                    <a:pt x="531" y="708"/>
                    <a:pt x="531" y="698"/>
                    <a:pt x="520" y="687"/>
                  </a:cubicBezTo>
                  <a:cubicBezTo>
                    <a:pt x="510" y="677"/>
                    <a:pt x="489" y="667"/>
                    <a:pt x="468" y="646"/>
                  </a:cubicBezTo>
                  <a:cubicBezTo>
                    <a:pt x="458" y="635"/>
                    <a:pt x="426" y="625"/>
                    <a:pt x="406" y="604"/>
                  </a:cubicBezTo>
                  <a:lnTo>
                    <a:pt x="395" y="604"/>
                  </a:lnTo>
                  <a:cubicBezTo>
                    <a:pt x="374" y="604"/>
                    <a:pt x="374" y="604"/>
                    <a:pt x="374" y="604"/>
                  </a:cubicBezTo>
                  <a:cubicBezTo>
                    <a:pt x="374" y="604"/>
                    <a:pt x="364" y="604"/>
                    <a:pt x="353" y="604"/>
                  </a:cubicBezTo>
                  <a:cubicBezTo>
                    <a:pt x="343" y="604"/>
                    <a:pt x="333" y="604"/>
                    <a:pt x="322" y="604"/>
                  </a:cubicBezTo>
                  <a:cubicBezTo>
                    <a:pt x="312" y="604"/>
                    <a:pt x="291" y="604"/>
                    <a:pt x="281" y="614"/>
                  </a:cubicBezTo>
                  <a:cubicBezTo>
                    <a:pt x="260" y="614"/>
                    <a:pt x="249" y="614"/>
                    <a:pt x="239" y="625"/>
                  </a:cubicBezTo>
                  <a:cubicBezTo>
                    <a:pt x="228" y="625"/>
                    <a:pt x="218" y="625"/>
                    <a:pt x="208" y="635"/>
                  </a:cubicBezTo>
                  <a:cubicBezTo>
                    <a:pt x="187" y="635"/>
                    <a:pt x="176" y="646"/>
                    <a:pt x="166" y="656"/>
                  </a:cubicBezTo>
                  <a:cubicBezTo>
                    <a:pt x="156" y="667"/>
                    <a:pt x="145" y="677"/>
                    <a:pt x="135" y="698"/>
                  </a:cubicBezTo>
                  <a:cubicBezTo>
                    <a:pt x="124" y="708"/>
                    <a:pt x="124" y="729"/>
                    <a:pt x="124" y="750"/>
                  </a:cubicBezTo>
                  <a:cubicBezTo>
                    <a:pt x="124" y="771"/>
                    <a:pt x="124" y="792"/>
                    <a:pt x="135" y="812"/>
                  </a:cubicBezTo>
                  <a:cubicBezTo>
                    <a:pt x="145" y="833"/>
                    <a:pt x="166" y="844"/>
                    <a:pt x="187" y="854"/>
                  </a:cubicBezTo>
                  <a:cubicBezTo>
                    <a:pt x="208" y="875"/>
                    <a:pt x="228" y="885"/>
                    <a:pt x="260" y="896"/>
                  </a:cubicBezTo>
                  <a:cubicBezTo>
                    <a:pt x="281" y="896"/>
                    <a:pt x="322" y="906"/>
                    <a:pt x="353" y="906"/>
                  </a:cubicBezTo>
                  <a:cubicBezTo>
                    <a:pt x="416" y="906"/>
                    <a:pt x="468" y="885"/>
                    <a:pt x="499" y="864"/>
                  </a:cubicBezTo>
                  <a:cubicBezTo>
                    <a:pt x="531" y="844"/>
                    <a:pt x="551" y="802"/>
                    <a:pt x="551" y="771"/>
                  </a:cubicBezTo>
                  <a:close/>
                  <a:moveTo>
                    <a:pt x="437" y="365"/>
                  </a:moveTo>
                  <a:cubicBezTo>
                    <a:pt x="458" y="354"/>
                    <a:pt x="468" y="334"/>
                    <a:pt x="468" y="323"/>
                  </a:cubicBezTo>
                  <a:cubicBezTo>
                    <a:pt x="468" y="302"/>
                    <a:pt x="478" y="292"/>
                    <a:pt x="478" y="271"/>
                  </a:cubicBezTo>
                  <a:cubicBezTo>
                    <a:pt x="478" y="250"/>
                    <a:pt x="468" y="229"/>
                    <a:pt x="468" y="198"/>
                  </a:cubicBezTo>
                  <a:cubicBezTo>
                    <a:pt x="458" y="177"/>
                    <a:pt x="447" y="146"/>
                    <a:pt x="437" y="125"/>
                  </a:cubicBezTo>
                  <a:cubicBezTo>
                    <a:pt x="416" y="104"/>
                    <a:pt x="406" y="84"/>
                    <a:pt x="385" y="73"/>
                  </a:cubicBezTo>
                  <a:cubicBezTo>
                    <a:pt x="364" y="52"/>
                    <a:pt x="333" y="42"/>
                    <a:pt x="312" y="42"/>
                  </a:cubicBezTo>
                  <a:cubicBezTo>
                    <a:pt x="291" y="42"/>
                    <a:pt x="270" y="52"/>
                    <a:pt x="260" y="63"/>
                  </a:cubicBezTo>
                  <a:cubicBezTo>
                    <a:pt x="239" y="63"/>
                    <a:pt x="228" y="73"/>
                    <a:pt x="218" y="84"/>
                  </a:cubicBezTo>
                  <a:cubicBezTo>
                    <a:pt x="208" y="104"/>
                    <a:pt x="197" y="115"/>
                    <a:pt x="197" y="136"/>
                  </a:cubicBezTo>
                  <a:cubicBezTo>
                    <a:pt x="187" y="146"/>
                    <a:pt x="187" y="167"/>
                    <a:pt x="187" y="177"/>
                  </a:cubicBezTo>
                  <a:cubicBezTo>
                    <a:pt x="187" y="198"/>
                    <a:pt x="187" y="219"/>
                    <a:pt x="197" y="250"/>
                  </a:cubicBezTo>
                  <a:cubicBezTo>
                    <a:pt x="208" y="271"/>
                    <a:pt x="208" y="302"/>
                    <a:pt x="228" y="323"/>
                  </a:cubicBezTo>
                  <a:cubicBezTo>
                    <a:pt x="239" y="344"/>
                    <a:pt x="260" y="365"/>
                    <a:pt x="281" y="375"/>
                  </a:cubicBezTo>
                  <a:cubicBezTo>
                    <a:pt x="301" y="396"/>
                    <a:pt x="322" y="396"/>
                    <a:pt x="353" y="396"/>
                  </a:cubicBezTo>
                  <a:cubicBezTo>
                    <a:pt x="364" y="396"/>
                    <a:pt x="385" y="396"/>
                    <a:pt x="406" y="396"/>
                  </a:cubicBezTo>
                  <a:cubicBezTo>
                    <a:pt x="416" y="386"/>
                    <a:pt x="426" y="375"/>
                    <a:pt x="437" y="365"/>
                  </a:cubicBezTo>
                  <a:close/>
                  <a:moveTo>
                    <a:pt x="437" y="365"/>
                  </a:moveTo>
                  <a:lnTo>
                    <a:pt x="437" y="365"/>
                  </a:lnTo>
                  <a:close/>
                </a:path>
              </a:pathLst>
            </a:custGeom>
            <a:solidFill>
              <a:srgbClr val="00BDE5"/>
            </a:solidFill>
            <a:ln>
              <a:noFill/>
            </a:ln>
          </p:spPr>
          <p:txBody>
            <a:bodyPr wrap="none" lIns="60951" tIns="30475" rIns="60951" bIns="30475" anchor="ctr"/>
            <a:lstStyle/>
            <a:p>
              <a:endParaRPr lang="zh-CN" altLang="en-US" sz="1075"/>
            </a:p>
          </p:txBody>
        </p:sp>
        <p:sp>
          <p:nvSpPr>
            <p:cNvPr id="76" name="Freeform 238"/>
            <p:cNvSpPr>
              <a:spLocks noChangeArrowheads="1"/>
            </p:cNvSpPr>
            <p:nvPr/>
          </p:nvSpPr>
          <p:spPr bwMode="auto">
            <a:xfrm>
              <a:off x="4868229" y="2298847"/>
              <a:ext cx="353173" cy="687298"/>
            </a:xfrm>
            <a:custGeom>
              <a:avLst/>
              <a:gdLst>
                <a:gd name="T0" fmla="*/ 502 w 503"/>
                <a:gd name="T1" fmla="*/ 351 h 980"/>
                <a:gd name="T2" fmla="*/ 318 w 503"/>
                <a:gd name="T3" fmla="*/ 351 h 980"/>
                <a:gd name="T4" fmla="*/ 318 w 503"/>
                <a:gd name="T5" fmla="*/ 260 h 980"/>
                <a:gd name="T6" fmla="*/ 368 w 503"/>
                <a:gd name="T7" fmla="*/ 176 h 980"/>
                <a:gd name="T8" fmla="*/ 485 w 503"/>
                <a:gd name="T9" fmla="*/ 176 h 980"/>
                <a:gd name="T10" fmla="*/ 485 w 503"/>
                <a:gd name="T11" fmla="*/ 0 h 980"/>
                <a:gd name="T12" fmla="*/ 284 w 503"/>
                <a:gd name="T13" fmla="*/ 0 h 980"/>
                <a:gd name="T14" fmla="*/ 117 w 503"/>
                <a:gd name="T15" fmla="*/ 168 h 980"/>
                <a:gd name="T16" fmla="*/ 117 w 503"/>
                <a:gd name="T17" fmla="*/ 351 h 980"/>
                <a:gd name="T18" fmla="*/ 0 w 503"/>
                <a:gd name="T19" fmla="*/ 351 h 980"/>
                <a:gd name="T20" fmla="*/ 0 w 503"/>
                <a:gd name="T21" fmla="*/ 494 h 980"/>
                <a:gd name="T22" fmla="*/ 117 w 503"/>
                <a:gd name="T23" fmla="*/ 494 h 980"/>
                <a:gd name="T24" fmla="*/ 117 w 503"/>
                <a:gd name="T25" fmla="*/ 979 h 980"/>
                <a:gd name="T26" fmla="*/ 318 w 503"/>
                <a:gd name="T27" fmla="*/ 979 h 980"/>
                <a:gd name="T28" fmla="*/ 318 w 503"/>
                <a:gd name="T29" fmla="*/ 494 h 980"/>
                <a:gd name="T30" fmla="*/ 451 w 503"/>
                <a:gd name="T31" fmla="*/ 494 h 980"/>
                <a:gd name="T32" fmla="*/ 502 w 503"/>
                <a:gd name="T33" fmla="*/ 351 h 980"/>
                <a:gd name="T34" fmla="*/ 502 w 503"/>
                <a:gd name="T35" fmla="*/ 351 h 980"/>
                <a:gd name="T36" fmla="*/ 502 w 503"/>
                <a:gd name="T37" fmla="*/ 351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3" h="980">
                  <a:moveTo>
                    <a:pt x="502" y="351"/>
                  </a:moveTo>
                  <a:cubicBezTo>
                    <a:pt x="318" y="351"/>
                    <a:pt x="318" y="351"/>
                    <a:pt x="318" y="351"/>
                  </a:cubicBezTo>
                  <a:cubicBezTo>
                    <a:pt x="318" y="260"/>
                    <a:pt x="318" y="260"/>
                    <a:pt x="318" y="260"/>
                  </a:cubicBezTo>
                  <a:cubicBezTo>
                    <a:pt x="318" y="260"/>
                    <a:pt x="309" y="176"/>
                    <a:pt x="368" y="176"/>
                  </a:cubicBezTo>
                  <a:cubicBezTo>
                    <a:pt x="485" y="176"/>
                    <a:pt x="485" y="176"/>
                    <a:pt x="485" y="176"/>
                  </a:cubicBezTo>
                  <a:cubicBezTo>
                    <a:pt x="485" y="0"/>
                    <a:pt x="485" y="0"/>
                    <a:pt x="485" y="0"/>
                  </a:cubicBezTo>
                  <a:cubicBezTo>
                    <a:pt x="284" y="0"/>
                    <a:pt x="284" y="0"/>
                    <a:pt x="284" y="0"/>
                  </a:cubicBezTo>
                  <a:cubicBezTo>
                    <a:pt x="284" y="0"/>
                    <a:pt x="117" y="0"/>
                    <a:pt x="117" y="168"/>
                  </a:cubicBezTo>
                  <a:cubicBezTo>
                    <a:pt x="117" y="209"/>
                    <a:pt x="117" y="268"/>
                    <a:pt x="117" y="351"/>
                  </a:cubicBezTo>
                  <a:cubicBezTo>
                    <a:pt x="0" y="351"/>
                    <a:pt x="0" y="351"/>
                    <a:pt x="0" y="351"/>
                  </a:cubicBezTo>
                  <a:cubicBezTo>
                    <a:pt x="0" y="494"/>
                    <a:pt x="0" y="494"/>
                    <a:pt x="0" y="494"/>
                  </a:cubicBezTo>
                  <a:cubicBezTo>
                    <a:pt x="117" y="494"/>
                    <a:pt x="117" y="494"/>
                    <a:pt x="117" y="494"/>
                  </a:cubicBezTo>
                  <a:cubicBezTo>
                    <a:pt x="117" y="719"/>
                    <a:pt x="117" y="979"/>
                    <a:pt x="117" y="979"/>
                  </a:cubicBezTo>
                  <a:cubicBezTo>
                    <a:pt x="318" y="979"/>
                    <a:pt x="318" y="979"/>
                    <a:pt x="318" y="979"/>
                  </a:cubicBezTo>
                  <a:cubicBezTo>
                    <a:pt x="318" y="494"/>
                    <a:pt x="318" y="494"/>
                    <a:pt x="318" y="494"/>
                  </a:cubicBezTo>
                  <a:cubicBezTo>
                    <a:pt x="451" y="494"/>
                    <a:pt x="451" y="494"/>
                    <a:pt x="451" y="494"/>
                  </a:cubicBezTo>
                  <a:lnTo>
                    <a:pt x="502" y="351"/>
                  </a:lnTo>
                  <a:close/>
                  <a:moveTo>
                    <a:pt x="502" y="351"/>
                  </a:moveTo>
                  <a:lnTo>
                    <a:pt x="502" y="351"/>
                  </a:lnTo>
                  <a:close/>
                </a:path>
              </a:pathLst>
            </a:custGeom>
            <a:solidFill>
              <a:schemeClr val="accent3"/>
            </a:solidFill>
            <a:ln>
              <a:noFill/>
            </a:ln>
            <a:effectLst/>
          </p:spPr>
          <p:txBody>
            <a:bodyPr wrap="none" lIns="60951" tIns="30475" rIns="60951" bIns="30475"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nvGrpSpPr>
            <p:cNvPr id="77" name="Group 26"/>
            <p:cNvGrpSpPr/>
            <p:nvPr/>
          </p:nvGrpSpPr>
          <p:grpSpPr bwMode="auto">
            <a:xfrm>
              <a:off x="4805993" y="4875552"/>
              <a:ext cx="338117" cy="492149"/>
              <a:chOff x="4294188" y="1712913"/>
              <a:chExt cx="285750" cy="415925"/>
            </a:xfrm>
            <a:solidFill>
              <a:schemeClr val="accent3"/>
            </a:solidFill>
          </p:grpSpPr>
          <p:sp>
            <p:nvSpPr>
              <p:cNvPr id="78" name="Freeform 166"/>
              <p:cNvSpPr>
                <a:spLocks noChangeArrowheads="1"/>
              </p:cNvSpPr>
              <p:nvPr/>
            </p:nvSpPr>
            <p:spPr bwMode="auto">
              <a:xfrm>
                <a:off x="4294188" y="1712913"/>
                <a:ext cx="285750" cy="415925"/>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sp>
            <p:nvSpPr>
              <p:cNvPr id="79" name="Freeform 167"/>
              <p:cNvSpPr>
                <a:spLocks noChangeArrowheads="1"/>
              </p:cNvSpPr>
              <p:nvPr/>
            </p:nvSpPr>
            <p:spPr bwMode="auto">
              <a:xfrm>
                <a:off x="4410075" y="1817688"/>
                <a:ext cx="52388" cy="52387"/>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grpFill/>
              <a:ln>
                <a:noFill/>
              </a:ln>
              <a:effectLst/>
            </p:spPr>
            <p:txBody>
              <a:bodyPr wrap="none" anchor="ctr"/>
              <a:lstStyle/>
              <a:p>
                <a:pPr defTabSz="543560" fontAlgn="auto">
                  <a:spcBef>
                    <a:spcPts val="0"/>
                  </a:spcBef>
                  <a:spcAft>
                    <a:spcPts val="0"/>
                  </a:spcAft>
                  <a:defRPr/>
                </a:pPr>
                <a:endParaRPr lang="en-US" sz="1075" dirty="0">
                  <a:latin typeface="+mn-lt"/>
                  <a:ea typeface="宋体" panose="02010600030101010101" pitchFamily="2" charset="-122"/>
                </a:endParaRPr>
              </a:p>
            </p:txBody>
          </p:sp>
        </p:grpSp>
      </p:grpSp>
      <p:grpSp>
        <p:nvGrpSpPr>
          <p:cNvPr id="80" name="Group 101"/>
          <p:cNvGrpSpPr/>
          <p:nvPr/>
        </p:nvGrpSpPr>
        <p:grpSpPr bwMode="auto">
          <a:xfrm>
            <a:off x="1119836" y="3012413"/>
            <a:ext cx="2134116" cy="1007137"/>
            <a:chOff x="838200" y="2992185"/>
            <a:chExt cx="1600200" cy="755461"/>
          </a:xfrm>
        </p:grpSpPr>
        <p:sp>
          <p:nvSpPr>
            <p:cNvPr id="81" name="TextBox 102"/>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82" name="TextBox 103"/>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65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83" name="Group 104"/>
          <p:cNvGrpSpPr/>
          <p:nvPr/>
        </p:nvGrpSpPr>
        <p:grpSpPr bwMode="auto">
          <a:xfrm>
            <a:off x="1119836" y="4119549"/>
            <a:ext cx="2134116" cy="1007138"/>
            <a:chOff x="838200" y="2992185"/>
            <a:chExt cx="1600200" cy="755461"/>
          </a:xfrm>
        </p:grpSpPr>
        <p:sp>
          <p:nvSpPr>
            <p:cNvPr id="84" name="TextBox 105"/>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85" name="TextBox 106"/>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050" spc="300" dirty="0">
                  <a:solidFill>
                    <a:schemeClr val="bg1">
                      <a:lumMod val="65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
        <p:nvSpPr>
          <p:cNvPr id="86" name="TextBox 6"/>
          <p:cNvSpPr txBox="1">
            <a:spLocks noChangeArrowheads="1"/>
          </p:cNvSpPr>
          <p:nvPr/>
        </p:nvSpPr>
        <p:spPr bwMode="auto">
          <a:xfrm>
            <a:off x="1096027" y="2143369"/>
            <a:ext cx="1601579" cy="70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4000" dirty="0">
                <a:solidFill>
                  <a:srgbClr val="00BDE5"/>
                </a:solidFill>
                <a:latin typeface="Impact" panose="020B0806030902050204" pitchFamily="34" charset="0"/>
                <a:cs typeface="Open Sans" panose="020B0606030504020204" pitchFamily="34" charset="0"/>
              </a:rPr>
              <a:t>79%</a:t>
            </a:r>
          </a:p>
        </p:txBody>
      </p:sp>
      <p:cxnSp>
        <p:nvCxnSpPr>
          <p:cNvPr id="87" name="Straight Connector 113"/>
          <p:cNvCxnSpPr>
            <a:cxnSpLocks noChangeShapeType="1"/>
          </p:cNvCxnSpPr>
          <p:nvPr/>
        </p:nvCxnSpPr>
        <p:spPr bwMode="auto">
          <a:xfrm>
            <a:off x="1146820" y="287431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8" name="Straight Connector 114"/>
          <p:cNvCxnSpPr>
            <a:cxnSpLocks noChangeShapeType="1"/>
          </p:cNvCxnSpPr>
          <p:nvPr/>
        </p:nvCxnSpPr>
        <p:spPr bwMode="auto">
          <a:xfrm>
            <a:off x="9255508" y="4673438"/>
            <a:ext cx="1757134" cy="0"/>
          </a:xfrm>
          <a:prstGeom prst="line">
            <a:avLst/>
          </a:prstGeom>
          <a:noFill/>
          <a:ln w="25400">
            <a:solidFill>
              <a:srgbClr val="D9D9D9"/>
            </a:solidFill>
            <a:prstDash val="dash"/>
            <a:rou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89" name="TextBox 115"/>
          <p:cNvSpPr txBox="1"/>
          <p:nvPr/>
        </p:nvSpPr>
        <p:spPr>
          <a:xfrm>
            <a:off x="9468999" y="4752009"/>
            <a:ext cx="1601579" cy="707758"/>
          </a:xfrm>
          <a:prstGeom prst="rect">
            <a:avLst/>
          </a:prstGeom>
          <a:noFill/>
        </p:spPr>
        <p:txBody>
          <a:bodyPr>
            <a:spAutoFit/>
          </a:bodyPr>
          <a:lstStyle/>
          <a:p>
            <a:pPr algn="r" defTabSz="543560" fontAlgn="auto">
              <a:spcBef>
                <a:spcPts val="0"/>
              </a:spcBef>
              <a:spcAft>
                <a:spcPts val="0"/>
              </a:spcAft>
              <a:defRPr/>
            </a:pPr>
            <a:r>
              <a:rPr lang="en-US" sz="4000" dirty="0">
                <a:solidFill>
                  <a:srgbClr val="00BDE5"/>
                </a:solidFill>
                <a:latin typeface="Impact" panose="020B0806030902050204" pitchFamily="34" charset="0"/>
                <a:cs typeface="Open Sans" panose="020B0606030504020204"/>
              </a:rPr>
              <a:t>99%</a:t>
            </a:r>
          </a:p>
        </p:txBody>
      </p:sp>
      <p:grpSp>
        <p:nvGrpSpPr>
          <p:cNvPr id="90" name="Group 116"/>
          <p:cNvGrpSpPr/>
          <p:nvPr/>
        </p:nvGrpSpPr>
        <p:grpSpPr bwMode="auto">
          <a:xfrm>
            <a:off x="8926145" y="2421863"/>
            <a:ext cx="2133322" cy="1007137"/>
            <a:chOff x="838200" y="2992185"/>
            <a:chExt cx="1600200" cy="755461"/>
          </a:xfrm>
        </p:grpSpPr>
        <p:sp>
          <p:nvSpPr>
            <p:cNvPr id="91" name="TextBox 117"/>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92" name="TextBox 118"/>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65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grpSp>
        <p:nvGrpSpPr>
          <p:cNvPr id="93" name="Group 119"/>
          <p:cNvGrpSpPr/>
          <p:nvPr/>
        </p:nvGrpSpPr>
        <p:grpSpPr bwMode="auto">
          <a:xfrm>
            <a:off x="8926145" y="3528999"/>
            <a:ext cx="2133322" cy="1007138"/>
            <a:chOff x="838200" y="2992185"/>
            <a:chExt cx="1600200" cy="755461"/>
          </a:xfrm>
        </p:grpSpPr>
        <p:sp>
          <p:nvSpPr>
            <p:cNvPr id="94" name="TextBox 120"/>
            <p:cNvSpPr txBox="1">
              <a:spLocks noChangeArrowheads="1"/>
            </p:cNvSpPr>
            <p:nvPr/>
          </p:nvSpPr>
          <p:spPr bwMode="auto">
            <a:xfrm>
              <a:off x="838200" y="2992185"/>
              <a:ext cx="1600200" cy="25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b="1"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95" name="TextBox 121"/>
            <p:cNvSpPr txBox="1">
              <a:spLocks noChangeArrowheads="1"/>
            </p:cNvSpPr>
            <p:nvPr/>
          </p:nvSpPr>
          <p:spPr bwMode="auto">
            <a:xfrm>
              <a:off x="838200" y="3228853"/>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050" spc="300" dirty="0">
                  <a:solidFill>
                    <a:schemeClr val="bg1">
                      <a:lumMod val="65000"/>
                    </a:schemeClr>
                  </a:solidFill>
                  <a:latin typeface="微软雅黑 Light" panose="020B0502040204020203" pitchFamily="34" charset="-122"/>
                  <a:ea typeface="微软雅黑 Light" panose="020B0502040204020203" pitchFamily="34" charset="-122"/>
                  <a:cs typeface="微软雅黑 Light"/>
                </a:rPr>
                <a:t>文字内容需概括精炼，不用多余的文字修饰，言简意赅的说明分项内容。</a:t>
              </a:r>
              <a:endParaRPr lang="en-US" altLang="zh-CN" sz="1050" dirty="0">
                <a:solidFill>
                  <a:schemeClr val="bg1">
                    <a:lumMod val="65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500"/>
                                        <p:tgtEl>
                                          <p:spTgt spid="83"/>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fade">
                                      <p:cBhvr>
                                        <p:cTn id="37" dur="500"/>
                                        <p:tgtEl>
                                          <p:spTgt spid="90"/>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Effect transition="in" filter="fade">
                                      <p:cBhvr>
                                        <p:cTn id="45" dur="500"/>
                                        <p:tgtEl>
                                          <p:spTgt spid="88"/>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623863" cy="553998"/>
            <a:chOff x="2210788" y="540832"/>
            <a:chExt cx="10623863"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员工特质</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822690" y="798781"/>
              <a:ext cx="2011961"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STAFF QUALITY</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grpSp>
        <p:nvGrpSpPr>
          <p:cNvPr id="69" name="Group 3"/>
          <p:cNvGrpSpPr/>
          <p:nvPr/>
        </p:nvGrpSpPr>
        <p:grpSpPr bwMode="auto">
          <a:xfrm>
            <a:off x="5194300" y="4872945"/>
            <a:ext cx="830263" cy="831850"/>
            <a:chOff x="5193547" y="4408417"/>
            <a:chExt cx="831273" cy="831273"/>
          </a:xfrm>
        </p:grpSpPr>
        <p:sp>
          <p:nvSpPr>
            <p:cNvPr id="70" name="Oval 4"/>
            <p:cNvSpPr/>
            <p:nvPr/>
          </p:nvSpPr>
          <p:spPr>
            <a:xfrm>
              <a:off x="5193547" y="4408417"/>
              <a:ext cx="831273" cy="831273"/>
            </a:xfrm>
            <a:prstGeom prst="ellipse">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71" name="Group 5"/>
            <p:cNvGrpSpPr/>
            <p:nvPr/>
          </p:nvGrpSpPr>
          <p:grpSpPr>
            <a:xfrm>
              <a:off x="5389057" y="4600732"/>
              <a:ext cx="464344" cy="465138"/>
              <a:chOff x="9145588" y="4435475"/>
              <a:chExt cx="464344" cy="465138"/>
            </a:xfrm>
            <a:solidFill>
              <a:schemeClr val="bg1"/>
            </a:solidFill>
          </p:grpSpPr>
          <p:sp>
            <p:nvSpPr>
              <p:cNvPr id="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1" name="Group 15"/>
          <p:cNvGrpSpPr/>
          <p:nvPr/>
        </p:nvGrpSpPr>
        <p:grpSpPr bwMode="auto">
          <a:xfrm>
            <a:off x="6253163" y="2980645"/>
            <a:ext cx="831850" cy="831850"/>
            <a:chOff x="6253939" y="2516220"/>
            <a:chExt cx="831273" cy="831273"/>
          </a:xfrm>
        </p:grpSpPr>
        <p:sp>
          <p:nvSpPr>
            <p:cNvPr id="82" name="Oval 16"/>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83" name="AutoShape 117"/>
            <p:cNvSpPr/>
            <p:nvPr/>
          </p:nvSpPr>
          <p:spPr bwMode="auto">
            <a:xfrm>
              <a:off x="6437961" y="2771630"/>
              <a:ext cx="463228" cy="34900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84" name="Group 18"/>
          <p:cNvGrpSpPr/>
          <p:nvPr/>
        </p:nvGrpSpPr>
        <p:grpSpPr bwMode="auto">
          <a:xfrm>
            <a:off x="5716588" y="3928382"/>
            <a:ext cx="831850" cy="831850"/>
            <a:chOff x="5716910" y="3464598"/>
            <a:chExt cx="831273" cy="831273"/>
          </a:xfrm>
        </p:grpSpPr>
        <p:sp>
          <p:nvSpPr>
            <p:cNvPr id="85" name="Oval 19"/>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86" name="Group 20"/>
            <p:cNvGrpSpPr/>
            <p:nvPr/>
          </p:nvGrpSpPr>
          <p:grpSpPr>
            <a:xfrm>
              <a:off x="5900374" y="3655628"/>
              <a:ext cx="464344" cy="464344"/>
              <a:chOff x="4439444" y="2582069"/>
              <a:chExt cx="464344" cy="464344"/>
            </a:xfrm>
            <a:solidFill>
              <a:schemeClr val="bg1"/>
            </a:solidFill>
          </p:grpSpPr>
          <p:sp>
            <p:nvSpPr>
              <p:cNvPr id="87"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8"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9"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0" name="Group 24"/>
          <p:cNvGrpSpPr/>
          <p:nvPr/>
        </p:nvGrpSpPr>
        <p:grpSpPr bwMode="auto">
          <a:xfrm>
            <a:off x="6678613" y="2042432"/>
            <a:ext cx="831850" cy="831850"/>
            <a:chOff x="6678551" y="1578185"/>
            <a:chExt cx="831273" cy="831273"/>
          </a:xfrm>
        </p:grpSpPr>
        <p:sp>
          <p:nvSpPr>
            <p:cNvPr id="91" name="Oval 25"/>
            <p:cNvSpPr/>
            <p:nvPr/>
          </p:nvSpPr>
          <p:spPr>
            <a:xfrm>
              <a:off x="6678551" y="1578185"/>
              <a:ext cx="831273" cy="831273"/>
            </a:xfrm>
            <a:prstGeom prst="ellipse">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92" name="AutoShape 139"/>
            <p:cNvSpPr/>
            <p:nvPr/>
          </p:nvSpPr>
          <p:spPr bwMode="auto">
            <a:xfrm>
              <a:off x="6862573" y="1768553"/>
              <a:ext cx="463228" cy="45053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93" name="Group 27"/>
          <p:cNvGrpSpPr/>
          <p:nvPr/>
        </p:nvGrpSpPr>
        <p:grpSpPr bwMode="auto">
          <a:xfrm>
            <a:off x="7510463" y="2056720"/>
            <a:ext cx="3875087" cy="812800"/>
            <a:chOff x="7693287" y="1521219"/>
            <a:chExt cx="3875315" cy="811590"/>
          </a:xfrm>
        </p:grpSpPr>
        <p:sp>
          <p:nvSpPr>
            <p:cNvPr id="94" name="TextBox 28"/>
            <p:cNvSpPr txBox="1">
              <a:spLocks noChangeArrowheads="1"/>
            </p:cNvSpPr>
            <p:nvPr/>
          </p:nvSpPr>
          <p:spPr bwMode="auto">
            <a:xfrm>
              <a:off x="7693288" y="1521219"/>
              <a:ext cx="13856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ea typeface="宋体" panose="02010600030101010101" pitchFamily="2" charset="-122"/>
                </a:rPr>
                <a:t>Infographic</a:t>
              </a:r>
              <a:endParaRPr lang="en-GB" altLang="zh-CN" sz="2000" b="1"/>
            </a:p>
          </p:txBody>
        </p:sp>
        <p:sp>
          <p:nvSpPr>
            <p:cNvPr id="95" name="Rectangle 29"/>
            <p:cNvSpPr>
              <a:spLocks noChangeArrowheads="1"/>
            </p:cNvSpPr>
            <p:nvPr/>
          </p:nvSpPr>
          <p:spPr bwMode="auto">
            <a:xfrm>
              <a:off x="7693287" y="1809589"/>
              <a:ext cx="3875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consectetur adipiscing, sed do</a:t>
              </a:r>
            </a:p>
          </p:txBody>
        </p:sp>
      </p:grpSp>
      <p:grpSp>
        <p:nvGrpSpPr>
          <p:cNvPr id="96" name="Group 30"/>
          <p:cNvGrpSpPr/>
          <p:nvPr/>
        </p:nvGrpSpPr>
        <p:grpSpPr bwMode="auto">
          <a:xfrm>
            <a:off x="7085013" y="3004457"/>
            <a:ext cx="3875087" cy="812800"/>
            <a:chOff x="7693287" y="1521219"/>
            <a:chExt cx="3875315" cy="811590"/>
          </a:xfrm>
        </p:grpSpPr>
        <p:sp>
          <p:nvSpPr>
            <p:cNvPr id="97" name="TextBox 31"/>
            <p:cNvSpPr txBox="1">
              <a:spLocks noChangeArrowheads="1"/>
            </p:cNvSpPr>
            <p:nvPr/>
          </p:nvSpPr>
          <p:spPr bwMode="auto">
            <a:xfrm>
              <a:off x="7693288" y="1521219"/>
              <a:ext cx="178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ea typeface="宋体" panose="02010600030101010101" pitchFamily="2" charset="-122"/>
                </a:rPr>
                <a:t>Graphic Design</a:t>
              </a:r>
              <a:endParaRPr lang="en-GB" altLang="zh-CN" sz="2000" b="1"/>
            </a:p>
          </p:txBody>
        </p:sp>
        <p:sp>
          <p:nvSpPr>
            <p:cNvPr id="98" name="Rectangle 32"/>
            <p:cNvSpPr>
              <a:spLocks noChangeArrowheads="1"/>
            </p:cNvSpPr>
            <p:nvPr/>
          </p:nvSpPr>
          <p:spPr bwMode="auto">
            <a:xfrm>
              <a:off x="7693287" y="1809589"/>
              <a:ext cx="3875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consectetur adipiscing, sed do</a:t>
              </a:r>
            </a:p>
          </p:txBody>
        </p:sp>
      </p:grpSp>
      <p:grpSp>
        <p:nvGrpSpPr>
          <p:cNvPr id="99" name="Group 33"/>
          <p:cNvGrpSpPr/>
          <p:nvPr/>
        </p:nvGrpSpPr>
        <p:grpSpPr bwMode="auto">
          <a:xfrm>
            <a:off x="6548438" y="3999820"/>
            <a:ext cx="3875087" cy="811212"/>
            <a:chOff x="7693287" y="1521219"/>
            <a:chExt cx="3875315" cy="811590"/>
          </a:xfrm>
        </p:grpSpPr>
        <p:sp>
          <p:nvSpPr>
            <p:cNvPr id="100" name="TextBox 34"/>
            <p:cNvSpPr txBox="1">
              <a:spLocks noChangeArrowheads="1"/>
            </p:cNvSpPr>
            <p:nvPr/>
          </p:nvSpPr>
          <p:spPr bwMode="auto">
            <a:xfrm>
              <a:off x="7693288" y="1521219"/>
              <a:ext cx="16245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ea typeface="宋体" panose="02010600030101010101" pitchFamily="2" charset="-122"/>
                </a:rPr>
                <a:t>Development</a:t>
              </a:r>
              <a:endParaRPr lang="en-GB" altLang="zh-CN" sz="2000" b="1"/>
            </a:p>
          </p:txBody>
        </p:sp>
        <p:sp>
          <p:nvSpPr>
            <p:cNvPr id="101" name="Rectangle 35"/>
            <p:cNvSpPr>
              <a:spLocks noChangeArrowheads="1"/>
            </p:cNvSpPr>
            <p:nvPr/>
          </p:nvSpPr>
          <p:spPr bwMode="auto">
            <a:xfrm>
              <a:off x="7693287" y="1809589"/>
              <a:ext cx="3875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consectetur adipiscing, sed do</a:t>
              </a:r>
            </a:p>
          </p:txBody>
        </p:sp>
      </p:grpSp>
      <p:grpSp>
        <p:nvGrpSpPr>
          <p:cNvPr id="102" name="Group 36"/>
          <p:cNvGrpSpPr/>
          <p:nvPr/>
        </p:nvGrpSpPr>
        <p:grpSpPr bwMode="auto">
          <a:xfrm>
            <a:off x="6024563" y="4891995"/>
            <a:ext cx="3875087" cy="812800"/>
            <a:chOff x="7693287" y="1521219"/>
            <a:chExt cx="3875315" cy="811590"/>
          </a:xfrm>
        </p:grpSpPr>
        <p:sp>
          <p:nvSpPr>
            <p:cNvPr id="103" name="TextBox 37"/>
            <p:cNvSpPr txBox="1">
              <a:spLocks noChangeArrowheads="1"/>
            </p:cNvSpPr>
            <p:nvPr/>
          </p:nvSpPr>
          <p:spPr bwMode="auto">
            <a:xfrm>
              <a:off x="7693288" y="1521219"/>
              <a:ext cx="16037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ea typeface="宋体" panose="02010600030101010101" pitchFamily="2" charset="-122"/>
                </a:rPr>
                <a:t>Web Analysis</a:t>
              </a:r>
              <a:endParaRPr lang="en-GB" altLang="zh-CN" sz="2000" b="1"/>
            </a:p>
          </p:txBody>
        </p:sp>
        <p:sp>
          <p:nvSpPr>
            <p:cNvPr id="104" name="Rectangle 38"/>
            <p:cNvSpPr>
              <a:spLocks noChangeArrowheads="1"/>
            </p:cNvSpPr>
            <p:nvPr/>
          </p:nvSpPr>
          <p:spPr bwMode="auto">
            <a:xfrm>
              <a:off x="7693287" y="1809589"/>
              <a:ext cx="38753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consectetur adipiscing, sed do</a:t>
              </a:r>
            </a:p>
          </p:txBody>
        </p:sp>
      </p:grpSp>
      <p:cxnSp>
        <p:nvCxnSpPr>
          <p:cNvPr id="105" name="Straight Connector 40"/>
          <p:cNvCxnSpPr/>
          <p:nvPr/>
        </p:nvCxnSpPr>
        <p:spPr>
          <a:xfrm>
            <a:off x="1924050" y="6038170"/>
            <a:ext cx="834231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6" name="Group 41"/>
          <p:cNvGrpSpPr/>
          <p:nvPr/>
        </p:nvGrpSpPr>
        <p:grpSpPr bwMode="auto">
          <a:xfrm>
            <a:off x="0" y="1985282"/>
            <a:ext cx="6357938" cy="3779838"/>
            <a:chOff x="0" y="1521220"/>
            <a:chExt cx="6357257" cy="3779631"/>
          </a:xfrm>
        </p:grpSpPr>
        <p:sp>
          <p:nvSpPr>
            <p:cNvPr id="107" name="矩形 3"/>
            <p:cNvSpPr/>
            <p:nvPr/>
          </p:nvSpPr>
          <p:spPr>
            <a:xfrm rot="5400000" flipV="1">
              <a:off x="978573" y="2268166"/>
              <a:ext cx="631790" cy="2588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8" name="梯形 10"/>
            <p:cNvSpPr/>
            <p:nvPr/>
          </p:nvSpPr>
          <p:spPr>
            <a:xfrm rot="5400000" flipV="1">
              <a:off x="2180161" y="4280954"/>
              <a:ext cx="1428672" cy="611122"/>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9" name="矩形 5"/>
            <p:cNvSpPr/>
            <p:nvPr/>
          </p:nvSpPr>
          <p:spPr>
            <a:xfrm rot="5400000" flipV="1">
              <a:off x="979367" y="1637168"/>
              <a:ext cx="630203" cy="2588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0" name="矩形 6"/>
            <p:cNvSpPr/>
            <p:nvPr/>
          </p:nvSpPr>
          <p:spPr>
            <a:xfrm rot="5400000" flipV="1">
              <a:off x="978573" y="1006172"/>
              <a:ext cx="631790" cy="2588936"/>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1" name="矩形 7"/>
            <p:cNvSpPr/>
            <p:nvPr/>
          </p:nvSpPr>
          <p:spPr>
            <a:xfrm rot="5400000" flipV="1">
              <a:off x="979367" y="2899162"/>
              <a:ext cx="630202" cy="2588936"/>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2" name="矩形 8"/>
            <p:cNvSpPr/>
            <p:nvPr/>
          </p:nvSpPr>
          <p:spPr>
            <a:xfrm rot="5400000" flipV="1">
              <a:off x="3502407" y="2014129"/>
              <a:ext cx="1415972" cy="649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3" name="梯形 10"/>
            <p:cNvSpPr/>
            <p:nvPr/>
          </p:nvSpPr>
          <p:spPr>
            <a:xfrm rot="5400000" flipV="1">
              <a:off x="1773783" y="3507883"/>
              <a:ext cx="2241427" cy="611122"/>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14" name="梯形 10"/>
            <p:cNvSpPr/>
            <p:nvPr/>
          </p:nvSpPr>
          <p:spPr>
            <a:xfrm rot="5400000" flipV="1">
              <a:off x="2423829" y="2630838"/>
              <a:ext cx="941335" cy="611122"/>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1" fmla="*/ 88693 w 575180"/>
                <a:gd name="connsiteY0-2" fmla="*/ 0 h 368773"/>
                <a:gd name="connsiteX1-3" fmla="*/ 477897 w 575180"/>
                <a:gd name="connsiteY1-4" fmla="*/ 1 h 368773"/>
                <a:gd name="connsiteX2-5" fmla="*/ 575180 w 575180"/>
                <a:gd name="connsiteY2-6" fmla="*/ 366401 h 368773"/>
                <a:gd name="connsiteX3-7" fmla="*/ 575180 w 575180"/>
                <a:gd name="connsiteY3-8" fmla="*/ 368773 h 368773"/>
                <a:gd name="connsiteX4-9" fmla="*/ 0 w 575180"/>
                <a:gd name="connsiteY4-10" fmla="*/ 368618 h 368773"/>
                <a:gd name="connsiteX5-11" fmla="*/ 88693 w 575180"/>
                <a:gd name="connsiteY5-12" fmla="*/ 0 h 3687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15" name="矩形 7"/>
            <p:cNvSpPr/>
            <p:nvPr/>
          </p:nvSpPr>
          <p:spPr>
            <a:xfrm rot="5400000" flipV="1">
              <a:off x="4307195" y="415670"/>
              <a:ext cx="942923" cy="3157200"/>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6" name="梯形 10"/>
            <p:cNvSpPr/>
            <p:nvPr/>
          </p:nvSpPr>
          <p:spPr>
            <a:xfrm rot="5400000" flipV="1">
              <a:off x="2344458" y="1765698"/>
              <a:ext cx="1100078" cy="611122"/>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17" name="矩形 7"/>
            <p:cNvSpPr/>
            <p:nvPr/>
          </p:nvSpPr>
          <p:spPr>
            <a:xfrm rot="5400000" flipV="1">
              <a:off x="4042904" y="1621296"/>
              <a:ext cx="944511" cy="2630206"/>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8" name="矩形 7"/>
            <p:cNvSpPr/>
            <p:nvPr/>
          </p:nvSpPr>
          <p:spPr>
            <a:xfrm rot="5400000" flipV="1">
              <a:off x="3780995" y="2827717"/>
              <a:ext cx="942923" cy="2104800"/>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9" name="矩形 7"/>
            <p:cNvSpPr/>
            <p:nvPr/>
          </p:nvSpPr>
          <p:spPr>
            <a:xfrm rot="5400000" flipV="1">
              <a:off x="3516706" y="4034930"/>
              <a:ext cx="944510" cy="1577806"/>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0" name="TextBox 55"/>
            <p:cNvSpPr txBox="1">
              <a:spLocks noChangeArrowheads="1"/>
            </p:cNvSpPr>
            <p:nvPr/>
          </p:nvSpPr>
          <p:spPr bwMode="auto">
            <a:xfrm>
              <a:off x="5154387" y="1799277"/>
              <a:ext cx="821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bg1"/>
                  </a:solidFill>
                  <a:ea typeface="宋体" panose="02010600030101010101" pitchFamily="2" charset="-122"/>
                </a:rPr>
                <a:t>Step 1</a:t>
              </a:r>
              <a:endParaRPr lang="en-GB" altLang="zh-CN" sz="2000" b="1">
                <a:solidFill>
                  <a:schemeClr val="bg1"/>
                </a:solidFill>
              </a:endParaRPr>
            </a:p>
          </p:txBody>
        </p:sp>
        <p:sp>
          <p:nvSpPr>
            <p:cNvPr id="121" name="TextBox 56"/>
            <p:cNvSpPr txBox="1">
              <a:spLocks noChangeArrowheads="1"/>
            </p:cNvSpPr>
            <p:nvPr/>
          </p:nvSpPr>
          <p:spPr bwMode="auto">
            <a:xfrm>
              <a:off x="4770494" y="2736583"/>
              <a:ext cx="821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bg1"/>
                  </a:solidFill>
                  <a:ea typeface="宋体" panose="02010600030101010101" pitchFamily="2" charset="-122"/>
                </a:rPr>
                <a:t>Step 2</a:t>
              </a:r>
              <a:endParaRPr lang="en-GB" altLang="zh-CN" sz="2000" b="1">
                <a:solidFill>
                  <a:schemeClr val="bg1"/>
                </a:solidFill>
              </a:endParaRPr>
            </a:p>
          </p:txBody>
        </p:sp>
        <p:sp>
          <p:nvSpPr>
            <p:cNvPr id="122" name="TextBox 57"/>
            <p:cNvSpPr txBox="1">
              <a:spLocks noChangeArrowheads="1"/>
            </p:cNvSpPr>
            <p:nvPr/>
          </p:nvSpPr>
          <p:spPr bwMode="auto">
            <a:xfrm>
              <a:off x="4315857" y="3680179"/>
              <a:ext cx="821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bg1"/>
                  </a:solidFill>
                  <a:ea typeface="宋体" panose="02010600030101010101" pitchFamily="2" charset="-122"/>
                </a:rPr>
                <a:t>Step 3</a:t>
              </a:r>
              <a:endParaRPr lang="en-GB" altLang="zh-CN" sz="2000" b="1">
                <a:solidFill>
                  <a:schemeClr val="bg1"/>
                </a:solidFill>
              </a:endParaRPr>
            </a:p>
          </p:txBody>
        </p:sp>
        <p:sp>
          <p:nvSpPr>
            <p:cNvPr id="123" name="TextBox 58"/>
            <p:cNvSpPr txBox="1">
              <a:spLocks noChangeArrowheads="1"/>
            </p:cNvSpPr>
            <p:nvPr/>
          </p:nvSpPr>
          <p:spPr bwMode="auto">
            <a:xfrm>
              <a:off x="3775523" y="4623668"/>
              <a:ext cx="821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bg1"/>
                  </a:solidFill>
                  <a:ea typeface="宋体" panose="02010600030101010101" pitchFamily="2" charset="-122"/>
                </a:rPr>
                <a:t>Step 4</a:t>
              </a:r>
              <a:endParaRPr lang="en-GB" altLang="zh-CN" sz="2000" b="1">
                <a:solidFill>
                  <a:schemeClr val="bg1"/>
                </a:solidFill>
              </a:endParaRPr>
            </a:p>
          </p:txBody>
        </p:sp>
        <p:sp>
          <p:nvSpPr>
            <p:cNvPr id="124" name="TextBox 59"/>
            <p:cNvSpPr txBox="1">
              <a:spLocks noChangeArrowheads="1"/>
            </p:cNvSpPr>
            <p:nvPr/>
          </p:nvSpPr>
          <p:spPr bwMode="auto">
            <a:xfrm>
              <a:off x="393546" y="2111866"/>
              <a:ext cx="1853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bg1"/>
                  </a:solidFill>
                  <a:ea typeface="宋体" panose="02010600030101010101" pitchFamily="2" charset="-122"/>
                </a:rPr>
                <a:t>Put your text here</a:t>
              </a:r>
              <a:endParaRPr lang="en-GB" altLang="zh-CN">
                <a:solidFill>
                  <a:schemeClr val="bg1"/>
                </a:solidFill>
              </a:endParaRPr>
            </a:p>
          </p:txBody>
        </p:sp>
        <p:sp>
          <p:nvSpPr>
            <p:cNvPr id="125" name="TextBox 60"/>
            <p:cNvSpPr txBox="1">
              <a:spLocks noChangeArrowheads="1"/>
            </p:cNvSpPr>
            <p:nvPr/>
          </p:nvSpPr>
          <p:spPr bwMode="auto">
            <a:xfrm>
              <a:off x="368126" y="2744205"/>
              <a:ext cx="1853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bg1"/>
                  </a:solidFill>
                  <a:ea typeface="宋体" panose="02010600030101010101" pitchFamily="2" charset="-122"/>
                </a:rPr>
                <a:t>Put your text here</a:t>
              </a:r>
              <a:endParaRPr lang="en-GB" altLang="zh-CN">
                <a:solidFill>
                  <a:schemeClr val="bg1"/>
                </a:solidFill>
              </a:endParaRPr>
            </a:p>
          </p:txBody>
        </p:sp>
        <p:sp>
          <p:nvSpPr>
            <p:cNvPr id="126" name="TextBox 61"/>
            <p:cNvSpPr txBox="1">
              <a:spLocks noChangeArrowheads="1"/>
            </p:cNvSpPr>
            <p:nvPr/>
          </p:nvSpPr>
          <p:spPr bwMode="auto">
            <a:xfrm>
              <a:off x="368126" y="3378223"/>
              <a:ext cx="1853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bg1"/>
                  </a:solidFill>
                  <a:ea typeface="宋体" panose="02010600030101010101" pitchFamily="2" charset="-122"/>
                </a:rPr>
                <a:t>Put your text here</a:t>
              </a:r>
              <a:endParaRPr lang="en-GB" altLang="zh-CN">
                <a:solidFill>
                  <a:schemeClr val="bg1"/>
                </a:solidFill>
              </a:endParaRPr>
            </a:p>
          </p:txBody>
        </p:sp>
        <p:sp>
          <p:nvSpPr>
            <p:cNvPr id="127" name="TextBox 62"/>
            <p:cNvSpPr txBox="1">
              <a:spLocks noChangeArrowheads="1"/>
            </p:cNvSpPr>
            <p:nvPr/>
          </p:nvSpPr>
          <p:spPr bwMode="auto">
            <a:xfrm>
              <a:off x="368126" y="4019480"/>
              <a:ext cx="1853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a:solidFill>
                    <a:schemeClr val="bg1"/>
                  </a:solidFill>
                  <a:ea typeface="宋体" panose="02010600030101010101" pitchFamily="2" charset="-122"/>
                </a:rPr>
                <a:t>Put your text here</a:t>
              </a:r>
              <a:endParaRPr lang="en-GB" altLang="zh-CN">
                <a:solidFill>
                  <a:schemeClr val="bg1"/>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500" fill="hold"/>
                                        <p:tgtEl>
                                          <p:spTgt spid="106"/>
                                        </p:tgtEl>
                                        <p:attrNameLst>
                                          <p:attrName>ppt_x</p:attrName>
                                        </p:attrNameLst>
                                      </p:cBhvr>
                                      <p:tavLst>
                                        <p:tav tm="0">
                                          <p:val>
                                            <p:strVal val="0-#ppt_w/2"/>
                                          </p:val>
                                        </p:tav>
                                        <p:tav tm="100000">
                                          <p:val>
                                            <p:strVal val="#ppt_x"/>
                                          </p:val>
                                        </p:tav>
                                      </p:tavLst>
                                    </p:anim>
                                    <p:anim calcmode="lin" valueType="num">
                                      <p:cBhvr additive="base">
                                        <p:cTn id="16" dur="500" fill="hold"/>
                                        <p:tgtEl>
                                          <p:spTgt spid="10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90"/>
                                        </p:tgtEl>
                                        <p:attrNameLst>
                                          <p:attrName>style.visibility</p:attrName>
                                        </p:attrNameLst>
                                      </p:cBhvr>
                                      <p:to>
                                        <p:strVal val="visible"/>
                                      </p:to>
                                    </p:set>
                                    <p:anim calcmode="lin" valueType="num">
                                      <p:cBhvr>
                                        <p:cTn id="20" dur="500" fill="hold"/>
                                        <p:tgtEl>
                                          <p:spTgt spid="90"/>
                                        </p:tgtEl>
                                        <p:attrNameLst>
                                          <p:attrName>ppt_w</p:attrName>
                                        </p:attrNameLst>
                                      </p:cBhvr>
                                      <p:tavLst>
                                        <p:tav tm="0">
                                          <p:val>
                                            <p:fltVal val="0"/>
                                          </p:val>
                                        </p:tav>
                                        <p:tav tm="100000">
                                          <p:val>
                                            <p:strVal val="#ppt_w"/>
                                          </p:val>
                                        </p:tav>
                                      </p:tavLst>
                                    </p:anim>
                                    <p:anim calcmode="lin" valueType="num">
                                      <p:cBhvr>
                                        <p:cTn id="21" dur="500" fill="hold"/>
                                        <p:tgtEl>
                                          <p:spTgt spid="90"/>
                                        </p:tgtEl>
                                        <p:attrNameLst>
                                          <p:attrName>ppt_h</p:attrName>
                                        </p:attrNameLst>
                                      </p:cBhvr>
                                      <p:tavLst>
                                        <p:tav tm="0">
                                          <p:val>
                                            <p:fltVal val="0"/>
                                          </p:val>
                                        </p:tav>
                                        <p:tav tm="100000">
                                          <p:val>
                                            <p:strVal val="#ppt_h"/>
                                          </p:val>
                                        </p:tav>
                                      </p:tavLst>
                                    </p:anim>
                                    <p:animEffect transition="in" filter="fade">
                                      <p:cBhvr>
                                        <p:cTn id="22" dur="500"/>
                                        <p:tgtEl>
                                          <p:spTgt spid="90"/>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additive="base">
                                        <p:cTn id="26" dur="500"/>
                                        <p:tgtEl>
                                          <p:spTgt spid="93"/>
                                        </p:tgtEl>
                                        <p:attrNameLst>
                                          <p:attrName>ppt_x</p:attrName>
                                        </p:attrNameLst>
                                      </p:cBhvr>
                                      <p:tavLst>
                                        <p:tav tm="0">
                                          <p:val>
                                            <p:strVal val="#ppt_x-#ppt_w*1.125000"/>
                                          </p:val>
                                        </p:tav>
                                        <p:tav tm="100000">
                                          <p:val>
                                            <p:strVal val="#ppt_x"/>
                                          </p:val>
                                        </p:tav>
                                      </p:tavLst>
                                    </p:anim>
                                    <p:animEffect transition="in" filter="wipe(right)">
                                      <p:cBhvr>
                                        <p:cTn id="27" dur="500"/>
                                        <p:tgtEl>
                                          <p:spTgt spid="93"/>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p:cTn id="31" dur="500" fill="hold"/>
                                        <p:tgtEl>
                                          <p:spTgt spid="81"/>
                                        </p:tgtEl>
                                        <p:attrNameLst>
                                          <p:attrName>ppt_w</p:attrName>
                                        </p:attrNameLst>
                                      </p:cBhvr>
                                      <p:tavLst>
                                        <p:tav tm="0">
                                          <p:val>
                                            <p:fltVal val="0"/>
                                          </p:val>
                                        </p:tav>
                                        <p:tav tm="100000">
                                          <p:val>
                                            <p:strVal val="#ppt_w"/>
                                          </p:val>
                                        </p:tav>
                                      </p:tavLst>
                                    </p:anim>
                                    <p:anim calcmode="lin" valueType="num">
                                      <p:cBhvr>
                                        <p:cTn id="32" dur="500" fill="hold"/>
                                        <p:tgtEl>
                                          <p:spTgt spid="81"/>
                                        </p:tgtEl>
                                        <p:attrNameLst>
                                          <p:attrName>ppt_h</p:attrName>
                                        </p:attrNameLst>
                                      </p:cBhvr>
                                      <p:tavLst>
                                        <p:tav tm="0">
                                          <p:val>
                                            <p:fltVal val="0"/>
                                          </p:val>
                                        </p:tav>
                                        <p:tav tm="100000">
                                          <p:val>
                                            <p:strVal val="#ppt_h"/>
                                          </p:val>
                                        </p:tav>
                                      </p:tavLst>
                                    </p:anim>
                                    <p:animEffect transition="in" filter="fade">
                                      <p:cBhvr>
                                        <p:cTn id="33" dur="500"/>
                                        <p:tgtEl>
                                          <p:spTgt spid="81"/>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96"/>
                                        </p:tgtEl>
                                        <p:attrNameLst>
                                          <p:attrName>style.visibility</p:attrName>
                                        </p:attrNameLst>
                                      </p:cBhvr>
                                      <p:to>
                                        <p:strVal val="visible"/>
                                      </p:to>
                                    </p:set>
                                    <p:anim calcmode="lin" valueType="num">
                                      <p:cBhvr additive="base">
                                        <p:cTn id="37" dur="500"/>
                                        <p:tgtEl>
                                          <p:spTgt spid="96"/>
                                        </p:tgtEl>
                                        <p:attrNameLst>
                                          <p:attrName>ppt_x</p:attrName>
                                        </p:attrNameLst>
                                      </p:cBhvr>
                                      <p:tavLst>
                                        <p:tav tm="0">
                                          <p:val>
                                            <p:strVal val="#ppt_x-#ppt_w*1.125000"/>
                                          </p:val>
                                        </p:tav>
                                        <p:tav tm="100000">
                                          <p:val>
                                            <p:strVal val="#ppt_x"/>
                                          </p:val>
                                        </p:tav>
                                      </p:tavLst>
                                    </p:anim>
                                    <p:animEffect transition="in" filter="wipe(right)">
                                      <p:cBhvr>
                                        <p:cTn id="38" dur="500"/>
                                        <p:tgtEl>
                                          <p:spTgt spid="96"/>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Effect transition="in" filter="fade">
                                      <p:cBhvr>
                                        <p:cTn id="44" dur="500"/>
                                        <p:tgtEl>
                                          <p:spTgt spid="84"/>
                                        </p:tgtEl>
                                      </p:cBhvr>
                                    </p:animEffect>
                                  </p:childTnLst>
                                </p:cTn>
                              </p:par>
                            </p:childTnLst>
                          </p:cTn>
                        </p:par>
                        <p:par>
                          <p:cTn id="45" fill="hold">
                            <p:stCondLst>
                              <p:cond delay="4000"/>
                            </p:stCondLst>
                            <p:childTnLst>
                              <p:par>
                                <p:cTn id="46" presetID="12" presetClass="entr" presetSubtype="8" fill="hold" nodeType="afterEffect">
                                  <p:stCondLst>
                                    <p:cond delay="0"/>
                                  </p:stCondLst>
                                  <p:childTnLst>
                                    <p:set>
                                      <p:cBhvr>
                                        <p:cTn id="47" dur="1" fill="hold">
                                          <p:stCondLst>
                                            <p:cond delay="0"/>
                                          </p:stCondLst>
                                        </p:cTn>
                                        <p:tgtEl>
                                          <p:spTgt spid="99"/>
                                        </p:tgtEl>
                                        <p:attrNameLst>
                                          <p:attrName>style.visibility</p:attrName>
                                        </p:attrNameLst>
                                      </p:cBhvr>
                                      <p:to>
                                        <p:strVal val="visible"/>
                                      </p:to>
                                    </p:set>
                                    <p:anim calcmode="lin" valueType="num">
                                      <p:cBhvr additive="base">
                                        <p:cTn id="48" dur="500"/>
                                        <p:tgtEl>
                                          <p:spTgt spid="99"/>
                                        </p:tgtEl>
                                        <p:attrNameLst>
                                          <p:attrName>ppt_x</p:attrName>
                                        </p:attrNameLst>
                                      </p:cBhvr>
                                      <p:tavLst>
                                        <p:tav tm="0">
                                          <p:val>
                                            <p:strVal val="#ppt_x-#ppt_w*1.125000"/>
                                          </p:val>
                                        </p:tav>
                                        <p:tav tm="100000">
                                          <p:val>
                                            <p:strVal val="#ppt_x"/>
                                          </p:val>
                                        </p:tav>
                                      </p:tavLst>
                                    </p:anim>
                                    <p:animEffect transition="in" filter="wipe(right)">
                                      <p:cBhvr>
                                        <p:cTn id="49" dur="500"/>
                                        <p:tgtEl>
                                          <p:spTgt spid="99"/>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500" fill="hold"/>
                                        <p:tgtEl>
                                          <p:spTgt spid="69"/>
                                        </p:tgtEl>
                                        <p:attrNameLst>
                                          <p:attrName>ppt_w</p:attrName>
                                        </p:attrNameLst>
                                      </p:cBhvr>
                                      <p:tavLst>
                                        <p:tav tm="0">
                                          <p:val>
                                            <p:fltVal val="0"/>
                                          </p:val>
                                        </p:tav>
                                        <p:tav tm="100000">
                                          <p:val>
                                            <p:strVal val="#ppt_w"/>
                                          </p:val>
                                        </p:tav>
                                      </p:tavLst>
                                    </p:anim>
                                    <p:anim calcmode="lin" valueType="num">
                                      <p:cBhvr>
                                        <p:cTn id="54" dur="500" fill="hold"/>
                                        <p:tgtEl>
                                          <p:spTgt spid="69"/>
                                        </p:tgtEl>
                                        <p:attrNameLst>
                                          <p:attrName>ppt_h</p:attrName>
                                        </p:attrNameLst>
                                      </p:cBhvr>
                                      <p:tavLst>
                                        <p:tav tm="0">
                                          <p:val>
                                            <p:fltVal val="0"/>
                                          </p:val>
                                        </p:tav>
                                        <p:tav tm="100000">
                                          <p:val>
                                            <p:strVal val="#ppt_h"/>
                                          </p:val>
                                        </p:tav>
                                      </p:tavLst>
                                    </p:anim>
                                    <p:animEffect transition="in" filter="fade">
                                      <p:cBhvr>
                                        <p:cTn id="55" dur="500"/>
                                        <p:tgtEl>
                                          <p:spTgt spid="69"/>
                                        </p:tgtEl>
                                      </p:cBhvr>
                                    </p:animEffect>
                                  </p:childTnLst>
                                </p:cTn>
                              </p:par>
                            </p:childTnLst>
                          </p:cTn>
                        </p:par>
                        <p:par>
                          <p:cTn id="56" fill="hold">
                            <p:stCondLst>
                              <p:cond delay="5000"/>
                            </p:stCondLst>
                            <p:childTnLst>
                              <p:par>
                                <p:cTn id="57" presetID="12" presetClass="entr" presetSubtype="8"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 calcmode="lin" valueType="num">
                                      <p:cBhvr additive="base">
                                        <p:cTn id="59" dur="500"/>
                                        <p:tgtEl>
                                          <p:spTgt spid="102"/>
                                        </p:tgtEl>
                                        <p:attrNameLst>
                                          <p:attrName>ppt_x</p:attrName>
                                        </p:attrNameLst>
                                      </p:cBhvr>
                                      <p:tavLst>
                                        <p:tav tm="0">
                                          <p:val>
                                            <p:strVal val="#ppt_x-#ppt_w*1.125000"/>
                                          </p:val>
                                        </p:tav>
                                        <p:tav tm="100000">
                                          <p:val>
                                            <p:strVal val="#ppt_x"/>
                                          </p:val>
                                        </p:tav>
                                      </p:tavLst>
                                    </p:anim>
                                    <p:animEffect transition="in" filter="wipe(right)">
                                      <p:cBhvr>
                                        <p:cTn id="60" dur="500"/>
                                        <p:tgtEl>
                                          <p:spTgt spid="102"/>
                                        </p:tgtEl>
                                      </p:cBhvr>
                                    </p:animEffect>
                                  </p:childTnLst>
                                </p:cTn>
                              </p:par>
                            </p:childTnLst>
                          </p:cTn>
                        </p:par>
                        <p:par>
                          <p:cTn id="61" fill="hold">
                            <p:stCondLst>
                              <p:cond delay="5500"/>
                            </p:stCondLst>
                            <p:childTnLst>
                              <p:par>
                                <p:cTn id="62" presetID="22" presetClass="entr" presetSubtype="8" fill="hold" nodeType="afterEffect">
                                  <p:stCondLst>
                                    <p:cond delay="0"/>
                                  </p:stCondLst>
                                  <p:childTnLst>
                                    <p:set>
                                      <p:cBhvr>
                                        <p:cTn id="63" dur="1" fill="hold">
                                          <p:stCondLst>
                                            <p:cond delay="0"/>
                                          </p:stCondLst>
                                        </p:cTn>
                                        <p:tgtEl>
                                          <p:spTgt spid="105"/>
                                        </p:tgtEl>
                                        <p:attrNameLst>
                                          <p:attrName>style.visibility</p:attrName>
                                        </p:attrNameLst>
                                      </p:cBhvr>
                                      <p:to>
                                        <p:strVal val="visible"/>
                                      </p:to>
                                    </p:set>
                                    <p:animEffect transition="in" filter="wipe(left)">
                                      <p:cBhvr>
                                        <p:cTn id="6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30701" cy="553998"/>
            <a:chOff x="2210788" y="540832"/>
            <a:chExt cx="1113070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发展历程 </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315853" y="798781"/>
              <a:ext cx="3025636"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DEVELOPMENT COURSE</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cxnSp>
        <p:nvCxnSpPr>
          <p:cNvPr id="70" name="直接连接符 7"/>
          <p:cNvCxnSpPr/>
          <p:nvPr/>
        </p:nvCxnSpPr>
        <p:spPr>
          <a:xfrm>
            <a:off x="6075363" y="1163638"/>
            <a:ext cx="0" cy="5410200"/>
          </a:xfrm>
          <a:prstGeom prst="line">
            <a:avLst/>
          </a:prstGeom>
          <a:ln w="25400">
            <a:solidFill>
              <a:schemeClr val="accent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71" name="Group 8"/>
          <p:cNvGrpSpPr/>
          <p:nvPr/>
        </p:nvGrpSpPr>
        <p:grpSpPr bwMode="auto">
          <a:xfrm>
            <a:off x="5964238" y="1531938"/>
            <a:ext cx="1069975" cy="223837"/>
            <a:chOff x="5964215" y="1531583"/>
            <a:chExt cx="1070244" cy="223633"/>
          </a:xfrm>
        </p:grpSpPr>
        <p:sp>
          <p:nvSpPr>
            <p:cNvPr id="72" name="椭圆 8"/>
            <p:cNvSpPr/>
            <p:nvPr/>
          </p:nvSpPr>
          <p:spPr>
            <a:xfrm>
              <a:off x="5964215" y="1531583"/>
              <a:ext cx="223633" cy="223633"/>
            </a:xfrm>
            <a:prstGeom prst="ellipse">
              <a:avLst/>
            </a:prstGeom>
            <a:solidFill>
              <a:schemeClr val="bg1"/>
            </a:solidFill>
            <a:ln w="50800">
              <a:solidFill>
                <a:srgbClr val="00BDE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73" name="直接连接符 12"/>
            <p:cNvCxnSpPr/>
            <p:nvPr/>
          </p:nvCxnSpPr>
          <p:spPr>
            <a:xfrm flipV="1">
              <a:off x="6188108" y="1642607"/>
              <a:ext cx="846351" cy="1586"/>
            </a:xfrm>
            <a:prstGeom prst="line">
              <a:avLst/>
            </a:prstGeom>
            <a:ln w="22225">
              <a:solidFill>
                <a:schemeClr val="accent3"/>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4" name="Group 12"/>
          <p:cNvGrpSpPr/>
          <p:nvPr/>
        </p:nvGrpSpPr>
        <p:grpSpPr bwMode="auto">
          <a:xfrm>
            <a:off x="5964238" y="4791075"/>
            <a:ext cx="1071562" cy="222250"/>
            <a:chOff x="5964215" y="4790393"/>
            <a:chExt cx="1072134" cy="223633"/>
          </a:xfrm>
        </p:grpSpPr>
        <p:sp>
          <p:nvSpPr>
            <p:cNvPr id="75" name="椭圆 10"/>
            <p:cNvSpPr/>
            <p:nvPr/>
          </p:nvSpPr>
          <p:spPr>
            <a:xfrm>
              <a:off x="5964215" y="4790393"/>
              <a:ext cx="223633" cy="223633"/>
            </a:xfrm>
            <a:prstGeom prst="ellipse">
              <a:avLst/>
            </a:prstGeom>
            <a:solidFill>
              <a:schemeClr val="bg1"/>
            </a:solidFill>
            <a:ln w="50800">
              <a:solidFill>
                <a:srgbClr val="00BDE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cxnSp>
          <p:nvCxnSpPr>
            <p:cNvPr id="76" name="直接连接符 14"/>
            <p:cNvCxnSpPr/>
            <p:nvPr/>
          </p:nvCxnSpPr>
          <p:spPr>
            <a:xfrm flipV="1">
              <a:off x="6189760" y="4902209"/>
              <a:ext cx="846589" cy="0"/>
            </a:xfrm>
            <a:prstGeom prst="line">
              <a:avLst/>
            </a:prstGeom>
            <a:ln w="22225">
              <a:solidFill>
                <a:schemeClr val="accent3"/>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77" name="Group 10"/>
          <p:cNvGrpSpPr/>
          <p:nvPr/>
        </p:nvGrpSpPr>
        <p:grpSpPr bwMode="auto">
          <a:xfrm>
            <a:off x="5964238" y="3033713"/>
            <a:ext cx="1071562" cy="223837"/>
            <a:chOff x="5964215" y="3033279"/>
            <a:chExt cx="1072134" cy="223633"/>
          </a:xfrm>
        </p:grpSpPr>
        <p:sp>
          <p:nvSpPr>
            <p:cNvPr id="78" name="椭圆 9"/>
            <p:cNvSpPr/>
            <p:nvPr/>
          </p:nvSpPr>
          <p:spPr>
            <a:xfrm>
              <a:off x="5964215" y="3033279"/>
              <a:ext cx="223633" cy="223633"/>
            </a:xfrm>
            <a:prstGeom prst="ellipse">
              <a:avLst/>
            </a:prstGeom>
            <a:solidFill>
              <a:schemeClr val="bg1"/>
            </a:solidFill>
            <a:ln w="50800">
              <a:solidFill>
                <a:srgbClr val="00BDE5"/>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0C1AF"/>
                </a:solidFill>
              </a:endParaRPr>
            </a:p>
          </p:txBody>
        </p:sp>
        <p:cxnSp>
          <p:nvCxnSpPr>
            <p:cNvPr id="79" name="直接连接符 16"/>
            <p:cNvCxnSpPr/>
            <p:nvPr/>
          </p:nvCxnSpPr>
          <p:spPr>
            <a:xfrm flipV="1">
              <a:off x="6189760" y="3144303"/>
              <a:ext cx="846589" cy="0"/>
            </a:xfrm>
            <a:prstGeom prst="line">
              <a:avLst/>
            </a:prstGeom>
            <a:ln w="22225">
              <a:solidFill>
                <a:schemeClr val="accent3"/>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29"/>
          <p:cNvSpPr txBox="1"/>
          <p:nvPr/>
        </p:nvSpPr>
        <p:spPr>
          <a:xfrm>
            <a:off x="7146925" y="1406525"/>
            <a:ext cx="895350" cy="461963"/>
          </a:xfrm>
          <a:prstGeom prst="rect">
            <a:avLst/>
          </a:prstGeom>
          <a:noFill/>
        </p:spPr>
        <p:txBody>
          <a:bodyPr wrap="none">
            <a:spAutoFit/>
          </a:bodyPr>
          <a:lstStyle/>
          <a:p>
            <a:pPr eaLnBrk="1" fontAlgn="auto" hangingPunct="1">
              <a:spcBef>
                <a:spcPts val="0"/>
              </a:spcBef>
              <a:spcAft>
                <a:spcPts val="0"/>
              </a:spcAft>
              <a:defRPr/>
            </a:pPr>
            <a:r>
              <a:rPr lang="en-US" sz="2400" b="1">
                <a:latin typeface="+mj-lt"/>
              </a:rPr>
              <a:t>2015</a:t>
            </a:r>
            <a:endParaRPr lang="en-GB" sz="2400" b="1">
              <a:latin typeface="+mj-lt"/>
            </a:endParaRPr>
          </a:p>
        </p:txBody>
      </p:sp>
      <p:sp>
        <p:nvSpPr>
          <p:cNvPr id="82" name="TextBox 30"/>
          <p:cNvSpPr txBox="1"/>
          <p:nvPr/>
        </p:nvSpPr>
        <p:spPr>
          <a:xfrm>
            <a:off x="7146925" y="2908300"/>
            <a:ext cx="895350" cy="461963"/>
          </a:xfrm>
          <a:prstGeom prst="rect">
            <a:avLst/>
          </a:prstGeom>
          <a:noFill/>
        </p:spPr>
        <p:txBody>
          <a:bodyPr wrap="none">
            <a:spAutoFit/>
          </a:bodyPr>
          <a:lstStyle/>
          <a:p>
            <a:pPr eaLnBrk="1" fontAlgn="auto" hangingPunct="1">
              <a:spcBef>
                <a:spcPts val="0"/>
              </a:spcBef>
              <a:spcAft>
                <a:spcPts val="0"/>
              </a:spcAft>
              <a:defRPr/>
            </a:pPr>
            <a:r>
              <a:rPr lang="en-US" sz="2400" b="1">
                <a:latin typeface="+mj-lt"/>
              </a:rPr>
              <a:t>2014</a:t>
            </a:r>
            <a:endParaRPr lang="en-GB" sz="2400" b="1">
              <a:latin typeface="+mj-lt"/>
            </a:endParaRPr>
          </a:p>
        </p:txBody>
      </p:sp>
      <p:sp>
        <p:nvSpPr>
          <p:cNvPr id="83" name="TextBox 31"/>
          <p:cNvSpPr txBox="1"/>
          <p:nvPr/>
        </p:nvSpPr>
        <p:spPr>
          <a:xfrm>
            <a:off x="7146925" y="4676775"/>
            <a:ext cx="895350" cy="461963"/>
          </a:xfrm>
          <a:prstGeom prst="rect">
            <a:avLst/>
          </a:prstGeom>
          <a:noFill/>
        </p:spPr>
        <p:txBody>
          <a:bodyPr wrap="none">
            <a:spAutoFit/>
          </a:bodyPr>
          <a:lstStyle/>
          <a:p>
            <a:pPr eaLnBrk="1" fontAlgn="auto" hangingPunct="1">
              <a:spcBef>
                <a:spcPts val="0"/>
              </a:spcBef>
              <a:spcAft>
                <a:spcPts val="0"/>
              </a:spcAft>
              <a:defRPr/>
            </a:pPr>
            <a:r>
              <a:rPr lang="en-US" sz="2400" b="1">
                <a:latin typeface="+mj-lt"/>
              </a:rPr>
              <a:t>2013</a:t>
            </a:r>
            <a:endParaRPr lang="en-GB" sz="2400" b="1">
              <a:latin typeface="+mj-lt"/>
            </a:endParaRPr>
          </a:p>
        </p:txBody>
      </p:sp>
      <p:grpSp>
        <p:nvGrpSpPr>
          <p:cNvPr id="84" name="Group 34"/>
          <p:cNvGrpSpPr/>
          <p:nvPr/>
        </p:nvGrpSpPr>
        <p:grpSpPr bwMode="auto">
          <a:xfrm>
            <a:off x="1066800" y="1816100"/>
            <a:ext cx="4016375" cy="1060450"/>
            <a:chOff x="276737" y="2124222"/>
            <a:chExt cx="4016734" cy="1061863"/>
          </a:xfrm>
        </p:grpSpPr>
        <p:sp>
          <p:nvSpPr>
            <p:cNvPr id="85" name="TextBox 32"/>
            <p:cNvSpPr txBox="1">
              <a:spLocks noChangeArrowheads="1"/>
            </p:cNvSpPr>
            <p:nvPr/>
          </p:nvSpPr>
          <p:spPr bwMode="auto">
            <a:xfrm>
              <a:off x="2689699" y="2124222"/>
              <a:ext cx="160377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US" altLang="zh-CN" sz="2000" b="1" dirty="0">
                  <a:solidFill>
                    <a:srgbClr val="00BDE5"/>
                  </a:solidFill>
                  <a:ea typeface="宋体" panose="02010600030101010101" pitchFamily="2" charset="-122"/>
                </a:rPr>
                <a:t>Web Analysis</a:t>
              </a:r>
              <a:endParaRPr lang="en-GB" altLang="zh-CN" sz="2000" b="1" dirty="0">
                <a:solidFill>
                  <a:srgbClr val="00BDE5"/>
                </a:solidFill>
              </a:endParaRPr>
            </a:p>
          </p:txBody>
        </p:sp>
        <p:sp>
          <p:nvSpPr>
            <p:cNvPr id="86" name="Rectangle 33"/>
            <p:cNvSpPr>
              <a:spLocks noChangeArrowheads="1"/>
            </p:cNvSpPr>
            <p:nvPr/>
          </p:nvSpPr>
          <p:spPr bwMode="auto">
            <a:xfrm>
              <a:off x="276737" y="2447421"/>
              <a:ext cx="40167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GB" altLang="zh-CN" sz="1400"/>
                <a:t>Lorem ipsum dolor sit amet, consectetuer adipiscing elit, sed diam nonummy nibh euismod tincidunt ut laoreet dolore magna aliquam erat volutpat. </a:t>
              </a:r>
            </a:p>
          </p:txBody>
        </p:sp>
      </p:grpSp>
      <p:grpSp>
        <p:nvGrpSpPr>
          <p:cNvPr id="87" name="Group 35"/>
          <p:cNvGrpSpPr/>
          <p:nvPr/>
        </p:nvGrpSpPr>
        <p:grpSpPr bwMode="auto">
          <a:xfrm>
            <a:off x="1066800" y="5170488"/>
            <a:ext cx="4016375" cy="1062037"/>
            <a:chOff x="276737" y="2124222"/>
            <a:chExt cx="4016734" cy="1061863"/>
          </a:xfrm>
        </p:grpSpPr>
        <p:sp>
          <p:nvSpPr>
            <p:cNvPr id="88" name="TextBox 36"/>
            <p:cNvSpPr txBox="1"/>
            <p:nvPr/>
          </p:nvSpPr>
          <p:spPr>
            <a:xfrm>
              <a:off x="2712180" y="2124222"/>
              <a:ext cx="1581291" cy="399984"/>
            </a:xfrm>
            <a:prstGeom prst="rect">
              <a:avLst/>
            </a:prstGeom>
            <a:noFill/>
          </p:spPr>
          <p:txBody>
            <a:bodyPr wrap="none">
              <a:spAutoFit/>
            </a:bodyPr>
            <a:lstStyle/>
            <a:p>
              <a:pPr algn="r" eaLnBrk="1" fontAlgn="auto" hangingPunct="1">
                <a:spcBef>
                  <a:spcPts val="0"/>
                </a:spcBef>
                <a:spcAft>
                  <a:spcPts val="0"/>
                </a:spcAft>
                <a:defRPr/>
              </a:pPr>
              <a:r>
                <a:rPr lang="en-US" sz="2000" b="1">
                  <a:solidFill>
                    <a:schemeClr val="accent4"/>
                  </a:solidFill>
                  <a:latin typeface="+mn-lt"/>
                </a:rPr>
                <a:t>HTML Design</a:t>
              </a:r>
              <a:endParaRPr lang="en-GB" sz="2000" b="1">
                <a:solidFill>
                  <a:schemeClr val="accent4"/>
                </a:solidFill>
                <a:latin typeface="+mn-lt"/>
              </a:endParaRPr>
            </a:p>
          </p:txBody>
        </p:sp>
        <p:sp>
          <p:nvSpPr>
            <p:cNvPr id="89" name="Rectangle 37"/>
            <p:cNvSpPr>
              <a:spLocks noChangeArrowheads="1"/>
            </p:cNvSpPr>
            <p:nvPr/>
          </p:nvSpPr>
          <p:spPr bwMode="auto">
            <a:xfrm>
              <a:off x="276737" y="2447421"/>
              <a:ext cx="40167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r" eaLnBrk="1" hangingPunct="1"/>
              <a:r>
                <a:rPr lang="en-GB" altLang="zh-CN" sz="1400"/>
                <a:t>Lorem ipsum dolor sit amet, consectetuer adipiscing elit, sed diam nonummy nibh euismod tincidunt ut laoreet dolore magna aliquam erat volutpat. </a:t>
              </a:r>
            </a:p>
          </p:txBody>
        </p:sp>
      </p:grpSp>
      <p:grpSp>
        <p:nvGrpSpPr>
          <p:cNvPr id="90" name="Group 38"/>
          <p:cNvGrpSpPr/>
          <p:nvPr/>
        </p:nvGrpSpPr>
        <p:grpSpPr bwMode="auto">
          <a:xfrm>
            <a:off x="7034213" y="3451225"/>
            <a:ext cx="4016375" cy="1062038"/>
            <a:chOff x="276737" y="2124222"/>
            <a:chExt cx="4016734" cy="1061863"/>
          </a:xfrm>
        </p:grpSpPr>
        <p:sp>
          <p:nvSpPr>
            <p:cNvPr id="91" name="TextBox 39"/>
            <p:cNvSpPr txBox="1">
              <a:spLocks noChangeArrowheads="1"/>
            </p:cNvSpPr>
            <p:nvPr/>
          </p:nvSpPr>
          <p:spPr bwMode="auto">
            <a:xfrm>
              <a:off x="276737" y="2124222"/>
              <a:ext cx="13031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accent2"/>
                  </a:solidFill>
                  <a:ea typeface="宋体" panose="02010600030101010101" pitchFamily="2" charset="-122"/>
                </a:rPr>
                <a:t>Java Script</a:t>
              </a:r>
              <a:endParaRPr lang="en-GB" altLang="zh-CN" sz="2000" b="1">
                <a:solidFill>
                  <a:schemeClr val="accent2"/>
                </a:solidFill>
              </a:endParaRPr>
            </a:p>
          </p:txBody>
        </p:sp>
        <p:sp>
          <p:nvSpPr>
            <p:cNvPr id="92" name="Rectangle 40"/>
            <p:cNvSpPr>
              <a:spLocks noChangeArrowheads="1"/>
            </p:cNvSpPr>
            <p:nvPr/>
          </p:nvSpPr>
          <p:spPr bwMode="auto">
            <a:xfrm>
              <a:off x="276737" y="2447421"/>
              <a:ext cx="40167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consectetuer adipiscing elit, sed diam nonummy nibh euismod tincidunt ut laoreet dolore magna aliquam erat volutpat. </a:t>
              </a:r>
            </a:p>
          </p:txBody>
        </p:sp>
      </p:grpSp>
      <p:grpSp>
        <p:nvGrpSpPr>
          <p:cNvPr id="93" name="Group 14"/>
          <p:cNvGrpSpPr/>
          <p:nvPr/>
        </p:nvGrpSpPr>
        <p:grpSpPr bwMode="auto">
          <a:xfrm>
            <a:off x="5349875" y="2011363"/>
            <a:ext cx="4271963" cy="669925"/>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200"/>
            </a:p>
          </p:txBody>
        </p:sp>
        <p:sp>
          <p:nvSpPr>
            <p:cNvPr id="95" name="TextBox 41"/>
            <p:cNvSpPr txBox="1">
              <a:spLocks noChangeArrowheads="1"/>
            </p:cNvSpPr>
            <p:nvPr/>
          </p:nvSpPr>
          <p:spPr bwMode="auto">
            <a:xfrm>
              <a:off x="6024901" y="2162574"/>
              <a:ext cx="2921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dirty="0">
                  <a:solidFill>
                    <a:schemeClr val="bg1"/>
                  </a:solidFill>
                </a:rPr>
                <a:t>Your great subtitle in this line</a:t>
              </a:r>
            </a:p>
          </p:txBody>
        </p:sp>
      </p:grpSp>
      <p:grpSp>
        <p:nvGrpSpPr>
          <p:cNvPr id="96" name="Group 15"/>
          <p:cNvGrpSpPr/>
          <p:nvPr/>
        </p:nvGrpSpPr>
        <p:grpSpPr bwMode="auto">
          <a:xfrm>
            <a:off x="2570163" y="3646488"/>
            <a:ext cx="4271962" cy="671512"/>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200"/>
            </a:p>
          </p:txBody>
        </p:sp>
        <p:sp>
          <p:nvSpPr>
            <p:cNvPr id="98" name="TextBox 42"/>
            <p:cNvSpPr txBox="1">
              <a:spLocks noChangeArrowheads="1"/>
            </p:cNvSpPr>
            <p:nvPr/>
          </p:nvSpPr>
          <p:spPr bwMode="auto">
            <a:xfrm>
              <a:off x="3245464" y="3795078"/>
              <a:ext cx="2921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dirty="0">
                  <a:solidFill>
                    <a:srgbClr val="00BDE5"/>
                  </a:solidFill>
                </a:rPr>
                <a:t>Your great subtitle in this line</a:t>
              </a:r>
            </a:p>
          </p:txBody>
        </p:sp>
      </p:grpSp>
      <p:grpSp>
        <p:nvGrpSpPr>
          <p:cNvPr id="99" name="Group 17"/>
          <p:cNvGrpSpPr/>
          <p:nvPr/>
        </p:nvGrpSpPr>
        <p:grpSpPr bwMode="auto">
          <a:xfrm>
            <a:off x="5349875" y="5365750"/>
            <a:ext cx="4271963" cy="669925"/>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3200"/>
            </a:p>
          </p:txBody>
        </p:sp>
        <p:sp>
          <p:nvSpPr>
            <p:cNvPr id="101" name="TextBox 43"/>
            <p:cNvSpPr txBox="1">
              <a:spLocks noChangeArrowheads="1"/>
            </p:cNvSpPr>
            <p:nvPr/>
          </p:nvSpPr>
          <p:spPr bwMode="auto">
            <a:xfrm>
              <a:off x="6029985" y="5516234"/>
              <a:ext cx="2921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dirty="0"/>
                <a:t>Your great subtitle in this line</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down)">
                                      <p:cBhvr>
                                        <p:cTn id="15" dur="500"/>
                                        <p:tgtEl>
                                          <p:spTgt spid="7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left)">
                                      <p:cBhvr>
                                        <p:cTn id="19" dur="500"/>
                                        <p:tgtEl>
                                          <p:spTgt spid="7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93"/>
                                        </p:tgtEl>
                                        <p:attrNameLst>
                                          <p:attrName>style.visibility</p:attrName>
                                        </p:attrNameLst>
                                      </p:cBhvr>
                                      <p:to>
                                        <p:strVal val="visible"/>
                                      </p:to>
                                    </p:set>
                                    <p:anim calcmode="lin" valueType="num">
                                      <p:cBhvr additive="base">
                                        <p:cTn id="27" dur="500"/>
                                        <p:tgtEl>
                                          <p:spTgt spid="93"/>
                                        </p:tgtEl>
                                        <p:attrNameLst>
                                          <p:attrName>ppt_x</p:attrName>
                                        </p:attrNameLst>
                                      </p:cBhvr>
                                      <p:tavLst>
                                        <p:tav tm="0">
                                          <p:val>
                                            <p:strVal val="#ppt_x+#ppt_w*1.125000"/>
                                          </p:val>
                                        </p:tav>
                                        <p:tav tm="100000">
                                          <p:val>
                                            <p:strVal val="#ppt_x"/>
                                          </p:val>
                                        </p:tav>
                                      </p:tavLst>
                                    </p:anim>
                                    <p:animEffect transition="in" filter="wipe(left)">
                                      <p:cBhvr>
                                        <p:cTn id="28" dur="500"/>
                                        <p:tgtEl>
                                          <p:spTgt spid="93"/>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wipe(left)">
                                      <p:cBhvr>
                                        <p:cTn id="36" dur="500"/>
                                        <p:tgtEl>
                                          <p:spTgt spid="7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82"/>
                                        </p:tgtEl>
                                        <p:attrNameLst>
                                          <p:attrName>style.visibility</p:attrName>
                                        </p:attrNameLst>
                                      </p:cBhvr>
                                      <p:to>
                                        <p:strVal val="visible"/>
                                      </p:to>
                                    </p:set>
                                    <p:animEffect transition="in" filter="fade">
                                      <p:cBhvr>
                                        <p:cTn id="40" dur="500"/>
                                        <p:tgtEl>
                                          <p:spTgt spid="82"/>
                                        </p:tgtEl>
                                      </p:cBhvr>
                                    </p:animEffect>
                                  </p:childTnLst>
                                </p:cTn>
                              </p:par>
                            </p:childTnLst>
                          </p:cTn>
                        </p:par>
                        <p:par>
                          <p:cTn id="41" fill="hold">
                            <p:stCondLst>
                              <p:cond delay="4500"/>
                            </p:stCondLst>
                            <p:childTnLst>
                              <p:par>
                                <p:cTn id="42" presetID="12" presetClass="entr" presetSubtype="8" fill="hold" nodeType="afterEffect">
                                  <p:stCondLst>
                                    <p:cond delay="0"/>
                                  </p:stCondLst>
                                  <p:childTnLst>
                                    <p:set>
                                      <p:cBhvr>
                                        <p:cTn id="43" dur="1" fill="hold">
                                          <p:stCondLst>
                                            <p:cond delay="0"/>
                                          </p:stCondLst>
                                        </p:cTn>
                                        <p:tgtEl>
                                          <p:spTgt spid="96"/>
                                        </p:tgtEl>
                                        <p:attrNameLst>
                                          <p:attrName>style.visibility</p:attrName>
                                        </p:attrNameLst>
                                      </p:cBhvr>
                                      <p:to>
                                        <p:strVal val="visible"/>
                                      </p:to>
                                    </p:set>
                                    <p:anim calcmode="lin" valueType="num">
                                      <p:cBhvr additive="base">
                                        <p:cTn id="44" dur="500"/>
                                        <p:tgtEl>
                                          <p:spTgt spid="96"/>
                                        </p:tgtEl>
                                        <p:attrNameLst>
                                          <p:attrName>ppt_x</p:attrName>
                                        </p:attrNameLst>
                                      </p:cBhvr>
                                      <p:tavLst>
                                        <p:tav tm="0">
                                          <p:val>
                                            <p:strVal val="#ppt_x-#ppt_w*1.125000"/>
                                          </p:val>
                                        </p:tav>
                                        <p:tav tm="100000">
                                          <p:val>
                                            <p:strVal val="#ppt_x"/>
                                          </p:val>
                                        </p:tav>
                                      </p:tavLst>
                                    </p:anim>
                                    <p:animEffect transition="in" filter="wipe(right)">
                                      <p:cBhvr>
                                        <p:cTn id="45" dur="500"/>
                                        <p:tgtEl>
                                          <p:spTgt spid="96"/>
                                        </p:tgtEl>
                                      </p:cBhvr>
                                    </p:animEffect>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90"/>
                                        </p:tgtEl>
                                        <p:attrNameLst>
                                          <p:attrName>style.visibility</p:attrName>
                                        </p:attrNameLst>
                                      </p:cBhvr>
                                      <p:to>
                                        <p:strVal val="visible"/>
                                      </p:to>
                                    </p:set>
                                    <p:animEffect transition="in" filter="fade">
                                      <p:cBhvr>
                                        <p:cTn id="49" dur="500"/>
                                        <p:tgtEl>
                                          <p:spTgt spid="90"/>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par>
                          <p:cTn id="58" fill="hold">
                            <p:stCondLst>
                              <p:cond delay="6500"/>
                            </p:stCondLst>
                            <p:childTnLst>
                              <p:par>
                                <p:cTn id="59" presetID="12" presetClass="entr" presetSubtype="2" fill="hold" nodeType="afterEffect">
                                  <p:stCondLst>
                                    <p:cond delay="0"/>
                                  </p:stCondLst>
                                  <p:childTnLst>
                                    <p:set>
                                      <p:cBhvr>
                                        <p:cTn id="60" dur="1" fill="hold">
                                          <p:stCondLst>
                                            <p:cond delay="0"/>
                                          </p:stCondLst>
                                        </p:cTn>
                                        <p:tgtEl>
                                          <p:spTgt spid="99"/>
                                        </p:tgtEl>
                                        <p:attrNameLst>
                                          <p:attrName>style.visibility</p:attrName>
                                        </p:attrNameLst>
                                      </p:cBhvr>
                                      <p:to>
                                        <p:strVal val="visible"/>
                                      </p:to>
                                    </p:set>
                                    <p:anim calcmode="lin" valueType="num">
                                      <p:cBhvr additive="base">
                                        <p:cTn id="61" dur="500"/>
                                        <p:tgtEl>
                                          <p:spTgt spid="99"/>
                                        </p:tgtEl>
                                        <p:attrNameLst>
                                          <p:attrName>ppt_x</p:attrName>
                                        </p:attrNameLst>
                                      </p:cBhvr>
                                      <p:tavLst>
                                        <p:tav tm="0">
                                          <p:val>
                                            <p:strVal val="#ppt_x+#ppt_w*1.125000"/>
                                          </p:val>
                                        </p:tav>
                                        <p:tav tm="100000">
                                          <p:val>
                                            <p:strVal val="#ppt_x"/>
                                          </p:val>
                                        </p:tav>
                                      </p:tavLst>
                                    </p:anim>
                                    <p:animEffect transition="in" filter="wipe(left)">
                                      <p:cBhvr>
                                        <p:cTn id="62" dur="500"/>
                                        <p:tgtEl>
                                          <p:spTgt spid="99"/>
                                        </p:tgtEl>
                                      </p:cBhvr>
                                    </p:animEffect>
                                  </p:childTnLst>
                                </p:cTn>
                              </p:par>
                            </p:childTnLst>
                          </p:cTn>
                        </p:par>
                        <p:par>
                          <p:cTn id="63" fill="hold">
                            <p:stCondLst>
                              <p:cond delay="7000"/>
                            </p:stCondLst>
                            <p:childTnLst>
                              <p:par>
                                <p:cTn id="64" presetID="10" presetClass="entr" presetSubtype="0"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3294743"/>
            <a:ext cx="12192000" cy="1422400"/>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73619" y="298128"/>
            <a:ext cx="11318381" cy="553998"/>
            <a:chOff x="2210788" y="540832"/>
            <a:chExt cx="1131838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产品介绍</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128173" y="798781"/>
              <a:ext cx="3400996"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PRODUCT INTRODUCTION</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2084" y="2326892"/>
            <a:ext cx="2134011" cy="2134011"/>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7149" y="2326891"/>
            <a:ext cx="2134011" cy="2134011"/>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8252" y="2569029"/>
            <a:ext cx="2134011" cy="1915885"/>
          </a:xfrm>
          <a:prstGeom prst="rect">
            <a:avLst/>
          </a:prstGeom>
        </p:spPr>
      </p:pic>
      <p:grpSp>
        <p:nvGrpSpPr>
          <p:cNvPr id="10" name="组合 9"/>
          <p:cNvGrpSpPr/>
          <p:nvPr/>
        </p:nvGrpSpPr>
        <p:grpSpPr>
          <a:xfrm>
            <a:off x="1963056" y="5039951"/>
            <a:ext cx="2261104" cy="686175"/>
            <a:chOff x="1963056" y="5039951"/>
            <a:chExt cx="2261104" cy="686175"/>
          </a:xfrm>
        </p:grpSpPr>
        <p:sp>
          <p:nvSpPr>
            <p:cNvPr id="11" name="文本框 10"/>
            <p:cNvSpPr txBox="1"/>
            <p:nvPr/>
          </p:nvSpPr>
          <p:spPr bwMode="auto">
            <a:xfrm>
              <a:off x="1963056" y="535140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5" name="文本框 24"/>
            <p:cNvSpPr txBox="1">
              <a:spLocks noChangeArrowheads="1"/>
            </p:cNvSpPr>
            <p:nvPr/>
          </p:nvSpPr>
          <p:spPr bwMode="auto">
            <a:xfrm>
              <a:off x="1968676"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16" name="组合 15"/>
          <p:cNvGrpSpPr/>
          <p:nvPr/>
        </p:nvGrpSpPr>
        <p:grpSpPr>
          <a:xfrm>
            <a:off x="5296958" y="5039951"/>
            <a:ext cx="2261104" cy="695700"/>
            <a:chOff x="5296958" y="5039951"/>
            <a:chExt cx="2261104" cy="695700"/>
          </a:xfrm>
        </p:grpSpPr>
        <p:sp>
          <p:nvSpPr>
            <p:cNvPr id="17" name="文本框 16"/>
            <p:cNvSpPr txBox="1"/>
            <p:nvPr/>
          </p:nvSpPr>
          <p:spPr bwMode="auto">
            <a:xfrm>
              <a:off x="5296958" y="536093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8" name="文本框 24"/>
            <p:cNvSpPr txBox="1">
              <a:spLocks noChangeArrowheads="1"/>
            </p:cNvSpPr>
            <p:nvPr/>
          </p:nvSpPr>
          <p:spPr bwMode="auto">
            <a:xfrm>
              <a:off x="5302578"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8322715" y="5039951"/>
            <a:ext cx="2261104" cy="667125"/>
            <a:chOff x="8322715" y="5039951"/>
            <a:chExt cx="2261104" cy="667125"/>
          </a:xfrm>
        </p:grpSpPr>
        <p:sp>
          <p:nvSpPr>
            <p:cNvPr id="20" name="文本框 19"/>
            <p:cNvSpPr txBox="1"/>
            <p:nvPr/>
          </p:nvSpPr>
          <p:spPr bwMode="auto">
            <a:xfrm>
              <a:off x="8322715" y="5332358"/>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r>
                <a:rPr lang="zh-CN" altLang="en-US" sz="8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1" name="文本框 24"/>
            <p:cNvSpPr txBox="1">
              <a:spLocks noChangeArrowheads="1"/>
            </p:cNvSpPr>
            <p:nvPr/>
          </p:nvSpPr>
          <p:spPr bwMode="auto">
            <a:xfrm>
              <a:off x="8328335" y="5039951"/>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1"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912115" cy="553998"/>
            <a:chOff x="2210788" y="540832"/>
            <a:chExt cx="10912115"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主要客户</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534438" y="798781"/>
              <a:ext cx="2588465"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MAJOR CUSTOMERS</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grpSp>
        <p:nvGrpSpPr>
          <p:cNvPr id="6" name="Group 50"/>
          <p:cNvGrpSpPr/>
          <p:nvPr/>
        </p:nvGrpSpPr>
        <p:grpSpPr bwMode="auto">
          <a:xfrm>
            <a:off x="7187975" y="2949720"/>
            <a:ext cx="2105025" cy="2425700"/>
            <a:chOff x="7255304" y="2715149"/>
            <a:chExt cx="2315077" cy="2669052"/>
          </a:xfrm>
        </p:grpSpPr>
        <p:grpSp>
          <p:nvGrpSpPr>
            <p:cNvPr id="7" name="Group 51"/>
            <p:cNvGrpSpPr/>
            <p:nvPr/>
          </p:nvGrpSpPr>
          <p:grpSpPr bwMode="auto">
            <a:xfrm flipV="1">
              <a:off x="7255304" y="2715149"/>
              <a:ext cx="2315077" cy="2669052"/>
              <a:chOff x="1923786" y="2403728"/>
              <a:chExt cx="2315077" cy="2669052"/>
            </a:xfrm>
          </p:grpSpPr>
          <p:sp>
            <p:nvSpPr>
              <p:cNvPr id="21" name="Flowchart: Decision 64"/>
              <p:cNvSpPr/>
              <p:nvPr/>
            </p:nvSpPr>
            <p:spPr>
              <a:xfrm>
                <a:off x="1923786" y="2403728"/>
                <a:ext cx="2315077" cy="2315077"/>
              </a:xfrm>
              <a:prstGeom prst="flowChartDecision">
                <a:avLst/>
              </a:prstGeom>
              <a:solidFill>
                <a:srgbClr val="00BDE5"/>
              </a:solidFill>
              <a:ln>
                <a:solidFill>
                  <a:srgbClr val="00BDE5"/>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2" name="Flowchart: Decision 65"/>
              <p:cNvSpPr/>
              <p:nvPr/>
            </p:nvSpPr>
            <p:spPr>
              <a:xfrm>
                <a:off x="1923786" y="2758320"/>
                <a:ext cx="2315077" cy="2314460"/>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8" name="Group 52"/>
            <p:cNvGrpSpPr/>
            <p:nvPr/>
          </p:nvGrpSpPr>
          <p:grpSpPr>
            <a:xfrm>
              <a:off x="8103821" y="3563137"/>
              <a:ext cx="618042" cy="619099"/>
              <a:chOff x="9145588" y="4435475"/>
              <a:chExt cx="464344" cy="465138"/>
            </a:xfrm>
            <a:solidFill>
              <a:schemeClr val="accent5"/>
            </a:solidFill>
          </p:grpSpPr>
          <p:sp>
            <p:nvSpPr>
              <p:cNvPr id="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3" name="Group 66"/>
          <p:cNvGrpSpPr/>
          <p:nvPr/>
        </p:nvGrpSpPr>
        <p:grpSpPr bwMode="auto">
          <a:xfrm>
            <a:off x="2974750" y="2944958"/>
            <a:ext cx="2103438" cy="2425700"/>
            <a:chOff x="2625150" y="2715149"/>
            <a:chExt cx="2315077" cy="2669052"/>
          </a:xfrm>
        </p:grpSpPr>
        <p:grpSp>
          <p:nvGrpSpPr>
            <p:cNvPr id="24" name="Group 67"/>
            <p:cNvGrpSpPr/>
            <p:nvPr/>
          </p:nvGrpSpPr>
          <p:grpSpPr bwMode="auto">
            <a:xfrm flipV="1">
              <a:off x="2625150" y="2715149"/>
              <a:ext cx="2315077" cy="2669052"/>
              <a:chOff x="1923786" y="2403728"/>
              <a:chExt cx="2315077" cy="2669052"/>
            </a:xfrm>
          </p:grpSpPr>
          <p:sp>
            <p:nvSpPr>
              <p:cNvPr id="28" name="Flowchart: Decision 71"/>
              <p:cNvSpPr/>
              <p:nvPr/>
            </p:nvSpPr>
            <p:spPr>
              <a:xfrm>
                <a:off x="1923786" y="2403728"/>
                <a:ext cx="2315077" cy="2315077"/>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9" name="Flowchart: Decision 72"/>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25" name="Group 68"/>
            <p:cNvGrpSpPr/>
            <p:nvPr/>
          </p:nvGrpSpPr>
          <p:grpSpPr>
            <a:xfrm>
              <a:off x="3549099" y="3562079"/>
              <a:ext cx="467178" cy="619099"/>
              <a:chOff x="3582988" y="3510757"/>
              <a:chExt cx="319088" cy="465138"/>
            </a:xfrm>
            <a:solidFill>
              <a:schemeClr val="accent2"/>
            </a:solidFill>
          </p:grpSpPr>
          <p:sp>
            <p:nvSpPr>
              <p:cNvPr id="2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0" name="Group 73"/>
          <p:cNvGrpSpPr/>
          <p:nvPr/>
        </p:nvGrpSpPr>
        <p:grpSpPr bwMode="auto">
          <a:xfrm>
            <a:off x="869725" y="2594120"/>
            <a:ext cx="2105025" cy="2425700"/>
            <a:chOff x="310073" y="2361174"/>
            <a:chExt cx="2315077" cy="2669052"/>
          </a:xfrm>
        </p:grpSpPr>
        <p:grpSp>
          <p:nvGrpSpPr>
            <p:cNvPr id="31" name="Group 74"/>
            <p:cNvGrpSpPr/>
            <p:nvPr/>
          </p:nvGrpSpPr>
          <p:grpSpPr bwMode="auto">
            <a:xfrm>
              <a:off x="310073" y="2361174"/>
              <a:ext cx="2315077" cy="2669052"/>
              <a:chOff x="1923786" y="2403728"/>
              <a:chExt cx="2315077" cy="2669052"/>
            </a:xfrm>
          </p:grpSpPr>
          <p:sp>
            <p:nvSpPr>
              <p:cNvPr id="35" name="Flowchart: Decision 78"/>
              <p:cNvSpPr/>
              <p:nvPr/>
            </p:nvSpPr>
            <p:spPr>
              <a:xfrm>
                <a:off x="1923786" y="2403728"/>
                <a:ext cx="2315077" cy="2315077"/>
              </a:xfrm>
              <a:prstGeom prst="flowChartDecision">
                <a:avLst/>
              </a:prstGeom>
              <a:solidFill>
                <a:srgbClr val="00BDE5"/>
              </a:solidFill>
              <a:ln>
                <a:solidFill>
                  <a:srgbClr val="00BDE5"/>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6" name="Flowchart: Decision 79"/>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32" name="Group 75"/>
            <p:cNvGrpSpPr/>
            <p:nvPr/>
          </p:nvGrpSpPr>
          <p:grpSpPr>
            <a:xfrm>
              <a:off x="1234022" y="3562078"/>
              <a:ext cx="463795" cy="619099"/>
              <a:chOff x="2639219" y="3510757"/>
              <a:chExt cx="348456" cy="465138"/>
            </a:xfrm>
            <a:solidFill>
              <a:schemeClr val="accent1"/>
            </a:solidFill>
          </p:grpSpPr>
          <p:sp>
            <p:nvSpPr>
              <p:cNvPr id="33"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7" name="Group 80"/>
          <p:cNvGrpSpPr/>
          <p:nvPr/>
        </p:nvGrpSpPr>
        <p:grpSpPr bwMode="auto">
          <a:xfrm>
            <a:off x="5082950" y="2590945"/>
            <a:ext cx="2105025" cy="2425700"/>
            <a:chOff x="4940227" y="2361174"/>
            <a:chExt cx="2315077" cy="2669052"/>
          </a:xfrm>
        </p:grpSpPr>
        <p:grpSp>
          <p:nvGrpSpPr>
            <p:cNvPr id="38" name="Group 81"/>
            <p:cNvGrpSpPr/>
            <p:nvPr/>
          </p:nvGrpSpPr>
          <p:grpSpPr bwMode="auto">
            <a:xfrm>
              <a:off x="4940227" y="2361174"/>
              <a:ext cx="2315077" cy="2669052"/>
              <a:chOff x="1923786" y="2403728"/>
              <a:chExt cx="2315077" cy="2669052"/>
            </a:xfrm>
          </p:grpSpPr>
          <p:sp>
            <p:nvSpPr>
              <p:cNvPr id="43" name="Flowchart: Decision 86"/>
              <p:cNvSpPr/>
              <p:nvPr/>
            </p:nvSpPr>
            <p:spPr>
              <a:xfrm>
                <a:off x="1923786" y="2403728"/>
                <a:ext cx="2315077" cy="2315077"/>
              </a:xfrm>
              <a:prstGeom prst="flowChartDecision">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45" name="Flowchart: Decision 87"/>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39" name="Group 82"/>
            <p:cNvGrpSpPr/>
            <p:nvPr/>
          </p:nvGrpSpPr>
          <p:grpSpPr>
            <a:xfrm>
              <a:off x="5788744" y="3563137"/>
              <a:ext cx="618042" cy="618042"/>
              <a:chOff x="4439444" y="2582069"/>
              <a:chExt cx="464344" cy="464344"/>
            </a:xfrm>
            <a:solidFill>
              <a:schemeClr val="accent4"/>
            </a:solidFill>
          </p:grpSpPr>
          <p:sp>
            <p:nvSpPr>
              <p:cNvPr id="4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6" name="Group 88"/>
          <p:cNvGrpSpPr/>
          <p:nvPr/>
        </p:nvGrpSpPr>
        <p:grpSpPr bwMode="auto">
          <a:xfrm>
            <a:off x="799875" y="1370158"/>
            <a:ext cx="2241550" cy="1092200"/>
            <a:chOff x="3816825" y="5468753"/>
            <a:chExt cx="2242158" cy="1092639"/>
          </a:xfrm>
        </p:grpSpPr>
        <p:sp>
          <p:nvSpPr>
            <p:cNvPr id="47" name="TextBox 89"/>
            <p:cNvSpPr txBox="1">
              <a:spLocks noChangeArrowheads="1"/>
            </p:cNvSpPr>
            <p:nvPr/>
          </p:nvSpPr>
          <p:spPr bwMode="auto">
            <a:xfrm>
              <a:off x="4115403" y="5468753"/>
              <a:ext cx="16450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accent1"/>
                  </a:solidFill>
                  <a:ea typeface="宋体" panose="02010600030101010101" pitchFamily="2" charset="-122"/>
                </a:rPr>
                <a:t>Security Code</a:t>
              </a:r>
              <a:endParaRPr lang="en-GB" altLang="zh-CN" sz="2000" b="1">
                <a:solidFill>
                  <a:schemeClr val="accent1"/>
                </a:solidFill>
              </a:endParaRPr>
            </a:p>
          </p:txBody>
        </p:sp>
        <p:sp>
          <p:nvSpPr>
            <p:cNvPr id="48" name="Rectangle 90"/>
            <p:cNvSpPr>
              <a:spLocks noChangeArrowheads="1"/>
            </p:cNvSpPr>
            <p:nvPr/>
          </p:nvSpPr>
          <p:spPr bwMode="auto">
            <a:xfrm>
              <a:off x="3816825" y="5822728"/>
              <a:ext cx="22421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zh-CN" sz="1400"/>
                <a:t>Lorem ipsum dolor sit amet, consectetur adipiscing, sed do</a:t>
              </a:r>
            </a:p>
          </p:txBody>
        </p:sp>
      </p:grpSp>
      <p:grpSp>
        <p:nvGrpSpPr>
          <p:cNvPr id="49" name="Group 91"/>
          <p:cNvGrpSpPr/>
          <p:nvPr/>
        </p:nvGrpSpPr>
        <p:grpSpPr bwMode="auto">
          <a:xfrm>
            <a:off x="2904900" y="5483370"/>
            <a:ext cx="2243138" cy="1092200"/>
            <a:chOff x="3816825" y="5468753"/>
            <a:chExt cx="2242158" cy="1092639"/>
          </a:xfrm>
        </p:grpSpPr>
        <p:sp>
          <p:nvSpPr>
            <p:cNvPr id="50" name="TextBox 92"/>
            <p:cNvSpPr txBox="1">
              <a:spLocks noChangeArrowheads="1"/>
            </p:cNvSpPr>
            <p:nvPr/>
          </p:nvSpPr>
          <p:spPr bwMode="auto">
            <a:xfrm>
              <a:off x="4164711" y="5468753"/>
              <a:ext cx="1546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solidFill>
                    <a:schemeClr val="accent2"/>
                  </a:solidFill>
                  <a:ea typeface="宋体" panose="02010600030101010101" pitchFamily="2" charset="-122"/>
                </a:rPr>
                <a:t>Bulb Graphic</a:t>
              </a:r>
              <a:endParaRPr lang="en-GB" altLang="zh-CN" sz="2000" b="1">
                <a:solidFill>
                  <a:schemeClr val="accent2"/>
                </a:solidFill>
              </a:endParaRPr>
            </a:p>
          </p:txBody>
        </p:sp>
        <p:sp>
          <p:nvSpPr>
            <p:cNvPr id="51" name="Rectangle 93"/>
            <p:cNvSpPr>
              <a:spLocks noChangeArrowheads="1"/>
            </p:cNvSpPr>
            <p:nvPr/>
          </p:nvSpPr>
          <p:spPr bwMode="auto">
            <a:xfrm>
              <a:off x="3816825" y="5822728"/>
              <a:ext cx="22421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zh-CN" sz="1400"/>
                <a:t>Lorem ipsum dolor sit amet, consectetur adipiscing, sed do</a:t>
              </a:r>
            </a:p>
          </p:txBody>
        </p:sp>
      </p:grpSp>
      <p:grpSp>
        <p:nvGrpSpPr>
          <p:cNvPr id="52" name="Group 94"/>
          <p:cNvGrpSpPr/>
          <p:nvPr/>
        </p:nvGrpSpPr>
        <p:grpSpPr bwMode="auto">
          <a:xfrm>
            <a:off x="7118125" y="5483370"/>
            <a:ext cx="2243138" cy="1092200"/>
            <a:chOff x="3816825" y="5468753"/>
            <a:chExt cx="2242158" cy="1092639"/>
          </a:xfrm>
        </p:grpSpPr>
        <p:sp>
          <p:nvSpPr>
            <p:cNvPr id="53" name="TextBox 95"/>
            <p:cNvSpPr txBox="1"/>
            <p:nvPr/>
          </p:nvSpPr>
          <p:spPr>
            <a:xfrm>
              <a:off x="4165922" y="5468753"/>
              <a:ext cx="1543963" cy="400211"/>
            </a:xfrm>
            <a:prstGeom prst="rect">
              <a:avLst/>
            </a:prstGeom>
            <a:noFill/>
          </p:spPr>
          <p:txBody>
            <a:bodyPr wrap="none">
              <a:spAutoFit/>
            </a:bodyPr>
            <a:lstStyle/>
            <a:p>
              <a:pPr eaLnBrk="1" fontAlgn="auto" hangingPunct="1">
                <a:spcBef>
                  <a:spcPts val="0"/>
                </a:spcBef>
                <a:spcAft>
                  <a:spcPts val="0"/>
                </a:spcAft>
                <a:defRPr/>
              </a:pPr>
              <a:r>
                <a:rPr lang="en-US" sz="2000" b="1">
                  <a:solidFill>
                    <a:schemeClr val="accent5"/>
                  </a:solidFill>
                  <a:latin typeface="+mn-lt"/>
                </a:rPr>
                <a:t>Social Media</a:t>
              </a:r>
              <a:endParaRPr lang="en-GB" sz="2000" b="1">
                <a:solidFill>
                  <a:schemeClr val="accent5"/>
                </a:solidFill>
                <a:latin typeface="+mn-lt"/>
              </a:endParaRPr>
            </a:p>
          </p:txBody>
        </p:sp>
        <p:sp>
          <p:nvSpPr>
            <p:cNvPr id="54" name="Rectangle 96"/>
            <p:cNvSpPr>
              <a:spLocks noChangeArrowheads="1"/>
            </p:cNvSpPr>
            <p:nvPr/>
          </p:nvSpPr>
          <p:spPr bwMode="auto">
            <a:xfrm>
              <a:off x="3816825" y="5822728"/>
              <a:ext cx="22421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zh-CN" sz="1400"/>
                <a:t>Lorem ipsum dolor sit amet, consectetur adipiscing, sed do</a:t>
              </a:r>
            </a:p>
          </p:txBody>
        </p:sp>
      </p:grpSp>
      <p:grpSp>
        <p:nvGrpSpPr>
          <p:cNvPr id="55" name="Group 97"/>
          <p:cNvGrpSpPr/>
          <p:nvPr/>
        </p:nvGrpSpPr>
        <p:grpSpPr bwMode="auto">
          <a:xfrm>
            <a:off x="5011513" y="1370158"/>
            <a:ext cx="2243137" cy="1092200"/>
            <a:chOff x="3816825" y="5468753"/>
            <a:chExt cx="2242158" cy="1092639"/>
          </a:xfrm>
        </p:grpSpPr>
        <p:sp>
          <p:nvSpPr>
            <p:cNvPr id="56" name="TextBox 98"/>
            <p:cNvSpPr txBox="1"/>
            <p:nvPr/>
          </p:nvSpPr>
          <p:spPr>
            <a:xfrm>
              <a:off x="4127839" y="5468753"/>
              <a:ext cx="1655039" cy="400211"/>
            </a:xfrm>
            <a:prstGeom prst="rect">
              <a:avLst/>
            </a:prstGeom>
            <a:noFill/>
          </p:spPr>
          <p:txBody>
            <a:bodyPr wrap="none">
              <a:spAutoFit/>
            </a:bodyPr>
            <a:lstStyle/>
            <a:p>
              <a:pPr eaLnBrk="1" fontAlgn="auto" hangingPunct="1">
                <a:spcBef>
                  <a:spcPts val="0"/>
                </a:spcBef>
                <a:spcAft>
                  <a:spcPts val="0"/>
                </a:spcAft>
                <a:defRPr/>
              </a:pPr>
              <a:r>
                <a:rPr lang="en-US" sz="2000" b="1">
                  <a:solidFill>
                    <a:schemeClr val="accent4"/>
                  </a:solidFill>
                  <a:latin typeface="+mn-lt"/>
                </a:rPr>
                <a:t>Web Analysis </a:t>
              </a:r>
              <a:endParaRPr lang="en-GB" sz="2000" b="1">
                <a:solidFill>
                  <a:schemeClr val="accent4"/>
                </a:solidFill>
                <a:latin typeface="+mn-lt"/>
              </a:endParaRPr>
            </a:p>
          </p:txBody>
        </p:sp>
        <p:sp>
          <p:nvSpPr>
            <p:cNvPr id="57" name="Rectangle 99"/>
            <p:cNvSpPr>
              <a:spLocks noChangeArrowheads="1"/>
            </p:cNvSpPr>
            <p:nvPr/>
          </p:nvSpPr>
          <p:spPr bwMode="auto">
            <a:xfrm>
              <a:off x="3816825" y="5822728"/>
              <a:ext cx="22421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zh-CN" sz="1400"/>
                <a:t>Lorem ipsum dolor sit amet, consectetur adipiscing, sed do</a:t>
              </a:r>
            </a:p>
          </p:txBody>
        </p:sp>
      </p:grpSp>
      <p:grpSp>
        <p:nvGrpSpPr>
          <p:cNvPr id="58" name="Group 100"/>
          <p:cNvGrpSpPr/>
          <p:nvPr/>
        </p:nvGrpSpPr>
        <p:grpSpPr bwMode="auto">
          <a:xfrm>
            <a:off x="9293000" y="2584595"/>
            <a:ext cx="2103438" cy="2425700"/>
            <a:chOff x="9565736" y="2354890"/>
            <a:chExt cx="2315077" cy="2669052"/>
          </a:xfrm>
        </p:grpSpPr>
        <p:grpSp>
          <p:nvGrpSpPr>
            <p:cNvPr id="59" name="Group 101"/>
            <p:cNvGrpSpPr/>
            <p:nvPr/>
          </p:nvGrpSpPr>
          <p:grpSpPr bwMode="auto">
            <a:xfrm>
              <a:off x="9565736" y="2354890"/>
              <a:ext cx="2315077" cy="2669052"/>
              <a:chOff x="1923786" y="2403728"/>
              <a:chExt cx="2315077" cy="2669052"/>
            </a:xfrm>
          </p:grpSpPr>
          <p:sp>
            <p:nvSpPr>
              <p:cNvPr id="64" name="Flowchart: Decision 106"/>
              <p:cNvSpPr/>
              <p:nvPr/>
            </p:nvSpPr>
            <p:spPr>
              <a:xfrm>
                <a:off x="1923786" y="2403728"/>
                <a:ext cx="2315077" cy="2315077"/>
              </a:xfrm>
              <a:prstGeom prst="flowChartDecision">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5" name="Flowchart: Decision 107"/>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60" name="Group 102"/>
            <p:cNvGrpSpPr/>
            <p:nvPr/>
          </p:nvGrpSpPr>
          <p:grpSpPr>
            <a:xfrm>
              <a:off x="10463950" y="3529523"/>
              <a:ext cx="510778" cy="561856"/>
              <a:chOff x="4439444" y="1652588"/>
              <a:chExt cx="464344" cy="464344"/>
            </a:xfrm>
            <a:solidFill>
              <a:schemeClr val="accent3"/>
            </a:solidFill>
          </p:grpSpPr>
          <p:sp>
            <p:nvSpPr>
              <p:cNvPr id="61"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2"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3"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228600" eaLnBrk="1">
                  <a:defRPr/>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6" name="Group 108"/>
          <p:cNvGrpSpPr/>
          <p:nvPr/>
        </p:nvGrpSpPr>
        <p:grpSpPr bwMode="auto">
          <a:xfrm>
            <a:off x="9219975" y="1370158"/>
            <a:ext cx="2243138" cy="1092200"/>
            <a:chOff x="3816825" y="5468753"/>
            <a:chExt cx="2242158" cy="1092639"/>
          </a:xfrm>
        </p:grpSpPr>
        <p:sp>
          <p:nvSpPr>
            <p:cNvPr id="67" name="TextBox 109"/>
            <p:cNvSpPr txBox="1"/>
            <p:nvPr/>
          </p:nvSpPr>
          <p:spPr>
            <a:xfrm>
              <a:off x="3835867" y="5468753"/>
              <a:ext cx="2204075" cy="400211"/>
            </a:xfrm>
            <a:prstGeom prst="rect">
              <a:avLst/>
            </a:prstGeom>
            <a:noFill/>
          </p:spPr>
          <p:txBody>
            <a:bodyPr wrap="none">
              <a:spAutoFit/>
            </a:bodyPr>
            <a:lstStyle/>
            <a:p>
              <a:pPr eaLnBrk="1" fontAlgn="auto" hangingPunct="1">
                <a:spcBef>
                  <a:spcPts val="0"/>
                </a:spcBef>
                <a:spcAft>
                  <a:spcPts val="0"/>
                </a:spcAft>
                <a:defRPr/>
              </a:pPr>
              <a:r>
                <a:rPr lang="en-US" sz="2000" b="1">
                  <a:solidFill>
                    <a:schemeClr val="accent3"/>
                  </a:solidFill>
                  <a:latin typeface="+mn-lt"/>
                </a:rPr>
                <a:t>Music Introduction</a:t>
              </a:r>
              <a:endParaRPr lang="en-GB" sz="2000" b="1">
                <a:solidFill>
                  <a:schemeClr val="accent3"/>
                </a:solidFill>
                <a:latin typeface="+mn-lt"/>
              </a:endParaRPr>
            </a:p>
          </p:txBody>
        </p:sp>
        <p:sp>
          <p:nvSpPr>
            <p:cNvPr id="68" name="Rectangle 110"/>
            <p:cNvSpPr>
              <a:spLocks noChangeArrowheads="1"/>
            </p:cNvSpPr>
            <p:nvPr/>
          </p:nvSpPr>
          <p:spPr bwMode="auto">
            <a:xfrm>
              <a:off x="3816825" y="5822728"/>
              <a:ext cx="22421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GB" altLang="zh-CN" sz="1400"/>
                <a:t>Lorem ipsum dolor sit amet, consectetur adipiscing, sed do</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3"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100"/>
                                        <p:tgtEl>
                                          <p:spTgt spid="30"/>
                                        </p:tgtEl>
                                      </p:cBhvr>
                                    </p:animEffect>
                                    <p:anim calcmode="lin" valueType="num">
                                      <p:cBhvr>
                                        <p:cTn id="16" dur="400" fill="hold"/>
                                        <p:tgtEl>
                                          <p:spTgt spid="30"/>
                                        </p:tgtEl>
                                        <p:attrNameLst>
                                          <p:attrName>ppt_x</p:attrName>
                                        </p:attrNameLst>
                                      </p:cBhvr>
                                      <p:tavLst>
                                        <p:tav tm="0">
                                          <p:val>
                                            <p:strVal val="#ppt_x"/>
                                          </p:val>
                                        </p:tav>
                                        <p:tav tm="100000">
                                          <p:val>
                                            <p:strVal val="#ppt_x"/>
                                          </p:val>
                                        </p:tav>
                                      </p:tavLst>
                                    </p:anim>
                                    <p:anim calcmode="lin" valueType="num">
                                      <p:cBhvr>
                                        <p:cTn id="17" dur="400" fill="hold"/>
                                        <p:tgtEl>
                                          <p:spTgt spid="30"/>
                                        </p:tgtEl>
                                        <p:attrNameLst>
                                          <p:attrName>ppt_y</p:attrName>
                                        </p:attrNameLst>
                                      </p:cBhvr>
                                      <p:tavLst>
                                        <p:tav tm="0">
                                          <p:val>
                                            <p:strVal val="#ppt_y+0.31"/>
                                          </p:val>
                                        </p:tav>
                                        <p:tav tm="100000">
                                          <p:val>
                                            <p:strVal val="#ppt_y+0.31"/>
                                          </p:val>
                                        </p:tav>
                                      </p:tavLst>
                                    </p:anim>
                                    <p:anim calcmode="lin" valueType="num">
                                      <p:cBhvr>
                                        <p:cTn id="18" dur="600" decel="50000" fill="hold">
                                          <p:stCondLst>
                                            <p:cond delay="400"/>
                                          </p:stCondLst>
                                        </p:cTn>
                                        <p:tgtEl>
                                          <p:spTgt spid="3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9" dur="600" decel="50000" fill="hold">
                                          <p:stCondLst>
                                            <p:cond delay="400"/>
                                          </p:stCondLst>
                                        </p:cTn>
                                        <p:tgtEl>
                                          <p:spTgt spid="3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additive="base">
                                        <p:cTn id="23" dur="500"/>
                                        <p:tgtEl>
                                          <p:spTgt spid="46"/>
                                        </p:tgtEl>
                                        <p:attrNameLst>
                                          <p:attrName>ppt_y</p:attrName>
                                        </p:attrNameLst>
                                      </p:cBhvr>
                                      <p:tavLst>
                                        <p:tav tm="0">
                                          <p:val>
                                            <p:strVal val="#ppt_y+#ppt_h*1.125000"/>
                                          </p:val>
                                        </p:tav>
                                        <p:tav tm="100000">
                                          <p:val>
                                            <p:strVal val="#ppt_y"/>
                                          </p:val>
                                        </p:tav>
                                      </p:tavLst>
                                    </p:anim>
                                    <p:animEffect transition="in" filter="wipe(up)">
                                      <p:cBhvr>
                                        <p:cTn id="24" dur="500"/>
                                        <p:tgtEl>
                                          <p:spTgt spid="46"/>
                                        </p:tgtEl>
                                      </p:cBhvr>
                                    </p:animEffect>
                                  </p:childTnLst>
                                </p:cTn>
                              </p:par>
                            </p:childTnLst>
                          </p:cTn>
                        </p:par>
                        <p:par>
                          <p:cTn id="25" fill="hold">
                            <p:stCondLst>
                              <p:cond delay="2500"/>
                            </p:stCondLst>
                            <p:childTnLst>
                              <p:par>
                                <p:cTn id="26" presetID="49" presetClass="entr" presetSubtype="0" decel="10000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 calcmode="lin" valueType="num">
                                      <p:cBhvr>
                                        <p:cTn id="30" dur="500" fill="hold"/>
                                        <p:tgtEl>
                                          <p:spTgt spid="23"/>
                                        </p:tgtEl>
                                        <p:attrNameLst>
                                          <p:attrName>style.rotation</p:attrName>
                                        </p:attrNameLst>
                                      </p:cBhvr>
                                      <p:tavLst>
                                        <p:tav tm="0">
                                          <p:val>
                                            <p:fltVal val="360"/>
                                          </p:val>
                                        </p:tav>
                                        <p:tav tm="100000">
                                          <p:val>
                                            <p:fltVal val="0"/>
                                          </p:val>
                                        </p:tav>
                                      </p:tavLst>
                                    </p:anim>
                                    <p:animEffect transition="in" filter="fade">
                                      <p:cBhvr>
                                        <p:cTn id="31" dur="500"/>
                                        <p:tgtEl>
                                          <p:spTgt spid="23"/>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p:tgtEl>
                                          <p:spTgt spid="49"/>
                                        </p:tgtEl>
                                        <p:attrNameLst>
                                          <p:attrName>ppt_y</p:attrName>
                                        </p:attrNameLst>
                                      </p:cBhvr>
                                      <p:tavLst>
                                        <p:tav tm="0">
                                          <p:val>
                                            <p:strVal val="#ppt_y-#ppt_h*1.125000"/>
                                          </p:val>
                                        </p:tav>
                                        <p:tav tm="100000">
                                          <p:val>
                                            <p:strVal val="#ppt_y"/>
                                          </p:val>
                                        </p:tav>
                                      </p:tavLst>
                                    </p:anim>
                                    <p:animEffect transition="in" filter="wipe(down)">
                                      <p:cBhvr>
                                        <p:cTn id="36" dur="500"/>
                                        <p:tgtEl>
                                          <p:spTgt spid="49"/>
                                        </p:tgtEl>
                                      </p:cBhvr>
                                    </p:animEffect>
                                  </p:childTnLst>
                                </p:cTn>
                              </p:par>
                            </p:childTnLst>
                          </p:cTn>
                        </p:par>
                        <p:par>
                          <p:cTn id="37" fill="hold">
                            <p:stCondLst>
                              <p:cond delay="3500"/>
                            </p:stCondLst>
                            <p:childTnLst>
                              <p:par>
                                <p:cTn id="38" presetID="15" presetClass="entr" presetSubtype="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1000" fill="hold"/>
                                        <p:tgtEl>
                                          <p:spTgt spid="37"/>
                                        </p:tgtEl>
                                        <p:attrNameLst>
                                          <p:attrName>ppt_w</p:attrName>
                                        </p:attrNameLst>
                                      </p:cBhvr>
                                      <p:tavLst>
                                        <p:tav tm="0">
                                          <p:val>
                                            <p:fltVal val="0"/>
                                          </p:val>
                                        </p:tav>
                                        <p:tav tm="100000">
                                          <p:val>
                                            <p:strVal val="#ppt_w"/>
                                          </p:val>
                                        </p:tav>
                                      </p:tavLst>
                                    </p:anim>
                                    <p:anim calcmode="lin" valueType="num">
                                      <p:cBhvr>
                                        <p:cTn id="41" dur="1000" fill="hold"/>
                                        <p:tgtEl>
                                          <p:spTgt spid="37"/>
                                        </p:tgtEl>
                                        <p:attrNameLst>
                                          <p:attrName>ppt_h</p:attrName>
                                        </p:attrNameLst>
                                      </p:cBhvr>
                                      <p:tavLst>
                                        <p:tav tm="0">
                                          <p:val>
                                            <p:fltVal val="0"/>
                                          </p:val>
                                        </p:tav>
                                        <p:tav tm="100000">
                                          <p:val>
                                            <p:strVal val="#ppt_h"/>
                                          </p:val>
                                        </p:tav>
                                      </p:tavLst>
                                    </p:anim>
                                    <p:anim calcmode="lin" valueType="num">
                                      <p:cBhvr>
                                        <p:cTn id="42"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4500"/>
                            </p:stCondLst>
                            <p:childTnLst>
                              <p:par>
                                <p:cTn id="45" presetID="12" presetClass="entr" presetSubtype="4"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p:tgtEl>
                                          <p:spTgt spid="55"/>
                                        </p:tgtEl>
                                        <p:attrNameLst>
                                          <p:attrName>ppt_y</p:attrName>
                                        </p:attrNameLst>
                                      </p:cBhvr>
                                      <p:tavLst>
                                        <p:tav tm="0">
                                          <p:val>
                                            <p:strVal val="#ppt_y+#ppt_h*1.125000"/>
                                          </p:val>
                                        </p:tav>
                                        <p:tav tm="100000">
                                          <p:val>
                                            <p:strVal val="#ppt_y"/>
                                          </p:val>
                                        </p:tav>
                                      </p:tavLst>
                                    </p:anim>
                                    <p:animEffect transition="in" filter="wipe(up)">
                                      <p:cBhvr>
                                        <p:cTn id="48" dur="500"/>
                                        <p:tgtEl>
                                          <p:spTgt spid="55"/>
                                        </p:tgtEl>
                                      </p:cBhvr>
                                    </p:animEffect>
                                  </p:childTnLst>
                                </p:cTn>
                              </p:par>
                            </p:childTnLst>
                          </p:cTn>
                        </p:par>
                        <p:par>
                          <p:cTn id="49" fill="hold">
                            <p:stCondLst>
                              <p:cond delay="5000"/>
                            </p:stCondLst>
                            <p:childTnLst>
                              <p:par>
                                <p:cTn id="50" presetID="25"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5" dur="1000" fill="hold"/>
                                        <p:tgtEl>
                                          <p:spTgt spid="6"/>
                                        </p:tgtEl>
                                        <p:attrNameLst>
                                          <p:attrName>ppt_h</p:attrName>
                                        </p:attrNameLst>
                                      </p:cBhvr>
                                      <p:tavLst>
                                        <p:tav tm="0">
                                          <p:val>
                                            <p:strVal val="#ppt_h"/>
                                          </p:val>
                                        </p:tav>
                                        <p:tav tm="100000">
                                          <p:val>
                                            <p:strVal val="#ppt_h"/>
                                          </p:val>
                                        </p:tav>
                                      </p:tavLst>
                                    </p:anim>
                                    <p:anim calcmode="lin" valueType="num">
                                      <p:cBhvr>
                                        <p:cTn id="5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9" dur="1000" decel="50000">
                                          <p:stCondLst>
                                            <p:cond delay="0"/>
                                          </p:stCondLst>
                                        </p:cTn>
                                        <p:tgtEl>
                                          <p:spTgt spid="6"/>
                                        </p:tgtEl>
                                      </p:cBhvr>
                                    </p:animEffect>
                                  </p:childTnLst>
                                </p:cTn>
                              </p:par>
                            </p:childTnLst>
                          </p:cTn>
                        </p:par>
                        <p:par>
                          <p:cTn id="60" fill="hold">
                            <p:stCondLst>
                              <p:cond delay="6000"/>
                            </p:stCondLst>
                            <p:childTnLst>
                              <p:par>
                                <p:cTn id="61" presetID="12" presetClass="entr" presetSubtype="1"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 calcmode="lin" valueType="num">
                                      <p:cBhvr additive="base">
                                        <p:cTn id="63" dur="500"/>
                                        <p:tgtEl>
                                          <p:spTgt spid="52"/>
                                        </p:tgtEl>
                                        <p:attrNameLst>
                                          <p:attrName>ppt_y</p:attrName>
                                        </p:attrNameLst>
                                      </p:cBhvr>
                                      <p:tavLst>
                                        <p:tav tm="0">
                                          <p:val>
                                            <p:strVal val="#ppt_y-#ppt_h*1.125000"/>
                                          </p:val>
                                        </p:tav>
                                        <p:tav tm="100000">
                                          <p:val>
                                            <p:strVal val="#ppt_y"/>
                                          </p:val>
                                        </p:tav>
                                      </p:tavLst>
                                    </p:anim>
                                    <p:animEffect transition="in" filter="wipe(down)">
                                      <p:cBhvr>
                                        <p:cTn id="64" dur="500"/>
                                        <p:tgtEl>
                                          <p:spTgt spid="52"/>
                                        </p:tgtEl>
                                      </p:cBhvr>
                                    </p:animEffect>
                                  </p:childTnLst>
                                </p:cTn>
                              </p:par>
                            </p:childTnLst>
                          </p:cTn>
                        </p:par>
                        <p:par>
                          <p:cTn id="65" fill="hold">
                            <p:stCondLst>
                              <p:cond delay="6500"/>
                            </p:stCondLst>
                            <p:childTnLst>
                              <p:par>
                                <p:cTn id="66" presetID="2" presetClass="entr" presetSubtype="3"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additive="base">
                                        <p:cTn id="68" dur="500" fill="hold"/>
                                        <p:tgtEl>
                                          <p:spTgt spid="58"/>
                                        </p:tgtEl>
                                        <p:attrNameLst>
                                          <p:attrName>ppt_x</p:attrName>
                                        </p:attrNameLst>
                                      </p:cBhvr>
                                      <p:tavLst>
                                        <p:tav tm="0">
                                          <p:val>
                                            <p:strVal val="1+#ppt_w/2"/>
                                          </p:val>
                                        </p:tav>
                                        <p:tav tm="100000">
                                          <p:val>
                                            <p:strVal val="#ppt_x"/>
                                          </p:val>
                                        </p:tav>
                                      </p:tavLst>
                                    </p:anim>
                                    <p:anim calcmode="lin" valueType="num">
                                      <p:cBhvr additive="base">
                                        <p:cTn id="69" dur="500" fill="hold"/>
                                        <p:tgtEl>
                                          <p:spTgt spid="58"/>
                                        </p:tgtEl>
                                        <p:attrNameLst>
                                          <p:attrName>ppt_y</p:attrName>
                                        </p:attrNameLst>
                                      </p:cBhvr>
                                      <p:tavLst>
                                        <p:tav tm="0">
                                          <p:val>
                                            <p:strVal val="0-#ppt_h/2"/>
                                          </p:val>
                                        </p:tav>
                                        <p:tav tm="100000">
                                          <p:val>
                                            <p:strVal val="#ppt_y"/>
                                          </p:val>
                                        </p:tav>
                                      </p:tavLst>
                                    </p:anim>
                                  </p:childTnLst>
                                </p:cTn>
                              </p:par>
                            </p:childTnLst>
                          </p:cTn>
                        </p:par>
                        <p:par>
                          <p:cTn id="70" fill="hold">
                            <p:stCondLst>
                              <p:cond delay="7000"/>
                            </p:stCondLst>
                            <p:childTnLst>
                              <p:par>
                                <p:cTn id="71" presetID="12" presetClass="entr" presetSubtype="4" fill="hold" nodeType="after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p:tgtEl>
                                          <p:spTgt spid="66"/>
                                        </p:tgtEl>
                                        <p:attrNameLst>
                                          <p:attrName>ppt_y</p:attrName>
                                        </p:attrNameLst>
                                      </p:cBhvr>
                                      <p:tavLst>
                                        <p:tav tm="0">
                                          <p:val>
                                            <p:strVal val="#ppt_y+#ppt_h*1.125000"/>
                                          </p:val>
                                        </p:tav>
                                        <p:tav tm="100000">
                                          <p:val>
                                            <p:strVal val="#ppt_y"/>
                                          </p:val>
                                        </p:tav>
                                      </p:tavLst>
                                    </p:anim>
                                    <p:animEffect transition="in" filter="wipe(up)">
                                      <p:cBhvr>
                                        <p:cTn id="7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206371" cy="553998"/>
            <a:chOff x="2210788" y="540832"/>
            <a:chExt cx="1120637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组织架构</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9516283" y="798781"/>
              <a:ext cx="3900876"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ORGANIZATIONAL STRUCTURE</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Line 104"/>
          <p:cNvSpPr>
            <a:spLocks noChangeShapeType="1"/>
          </p:cNvSpPr>
          <p:nvPr/>
        </p:nvSpPr>
        <p:spPr bwMode="auto">
          <a:xfrm>
            <a:off x="6327256" y="2532297"/>
            <a:ext cx="0" cy="3380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27256" y="3425827"/>
            <a:ext cx="0" cy="46977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8" name="组合 7"/>
          <p:cNvGrpSpPr/>
          <p:nvPr/>
        </p:nvGrpSpPr>
        <p:grpSpPr>
          <a:xfrm>
            <a:off x="1870717" y="3660716"/>
            <a:ext cx="7808467" cy="763389"/>
            <a:chOff x="1900238" y="2728913"/>
            <a:chExt cx="7810500" cy="763588"/>
          </a:xfrm>
        </p:grpSpPr>
        <p:sp>
          <p:nvSpPr>
            <p:cNvPr id="9"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0"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1"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5"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6"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7"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18"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008388" y="4209848"/>
            <a:ext cx="2472681" cy="423752"/>
            <a:chOff x="5038726" y="3278188"/>
            <a:chExt cx="2473325" cy="423862"/>
          </a:xfrm>
        </p:grpSpPr>
        <p:sp>
          <p:nvSpPr>
            <p:cNvPr id="20"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1"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2"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3"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8972930" y="4209848"/>
            <a:ext cx="1339501" cy="418991"/>
            <a:chOff x="9004301" y="3278188"/>
            <a:chExt cx="1339850" cy="419100"/>
          </a:xfrm>
        </p:grpSpPr>
        <p:sp>
          <p:nvSpPr>
            <p:cNvPr id="25"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6"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7"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28"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sp>
        <p:nvSpPr>
          <p:cNvPr id="29" name="Line 132"/>
          <p:cNvSpPr>
            <a:spLocks noChangeShapeType="1"/>
          </p:cNvSpPr>
          <p:nvPr/>
        </p:nvSpPr>
        <p:spPr bwMode="auto">
          <a:xfrm flipH="1">
            <a:off x="5444836" y="2741792"/>
            <a:ext cx="1885459" cy="0"/>
          </a:xfrm>
          <a:prstGeom prst="line">
            <a:avLst/>
          </a:prstGeom>
          <a:noFill/>
          <a:ln w="12700" cap="flat">
            <a:solidFill>
              <a:schemeClr val="bg1">
                <a:lumMod val="75000"/>
              </a:schemeClr>
            </a:solidFill>
            <a:prstDash val="dash"/>
            <a:miter lim="800000"/>
          </a:ln>
          <a:extLst>
            <a:ext uri="{909E8E84-426E-40DD-AFC4-6F175D3DCCD1}">
              <a14:hiddenFill xmlns:a14="http://schemas.microsoft.com/office/drawing/2010/main">
                <a:noFill/>
              </a14:hiddenFill>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703532" y="1821283"/>
            <a:ext cx="1255386" cy="709428"/>
            <a:chOff x="5734051" y="889000"/>
            <a:chExt cx="1255713" cy="709613"/>
          </a:xfrm>
          <a:solidFill>
            <a:srgbClr val="44CEB9"/>
          </a:solidFill>
        </p:grpSpPr>
        <p:sp>
          <p:nvSpPr>
            <p:cNvPr id="31"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BDE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2"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sz="1800" dirty="0">
                  <a:solidFill>
                    <a:schemeClr val="bg1"/>
                  </a:solidFill>
                  <a:latin typeface="微软雅黑" panose="020B0503020204020204" pitchFamily="34" charset="-122"/>
                  <a:ea typeface="微软雅黑" panose="020B0503020204020204" pitchFamily="34" charset="-122"/>
                </a:rPr>
                <a:t>董事会</a:t>
              </a:r>
            </a:p>
          </p:txBody>
        </p:sp>
      </p:grpSp>
      <p:grpSp>
        <p:nvGrpSpPr>
          <p:cNvPr id="33" name="组合 32"/>
          <p:cNvGrpSpPr/>
          <p:nvPr/>
        </p:nvGrpSpPr>
        <p:grpSpPr>
          <a:xfrm>
            <a:off x="3738719" y="2514839"/>
            <a:ext cx="1704531" cy="476126"/>
            <a:chOff x="3768726" y="1582738"/>
            <a:chExt cx="1704975" cy="476250"/>
          </a:xfrm>
          <a:solidFill>
            <a:schemeClr val="bg1">
              <a:lumMod val="85000"/>
            </a:schemeClr>
          </a:solidFill>
        </p:grpSpPr>
        <p:sp>
          <p:nvSpPr>
            <p:cNvPr id="34"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5"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6" name="组合 35"/>
          <p:cNvGrpSpPr/>
          <p:nvPr/>
        </p:nvGrpSpPr>
        <p:grpSpPr>
          <a:xfrm>
            <a:off x="7344580" y="2514839"/>
            <a:ext cx="1704531" cy="476126"/>
            <a:chOff x="7375526" y="1582738"/>
            <a:chExt cx="1704975" cy="476250"/>
          </a:xfrm>
          <a:solidFill>
            <a:schemeClr val="bg1">
              <a:lumMod val="85000"/>
            </a:schemeClr>
          </a:solidFill>
        </p:grpSpPr>
        <p:sp>
          <p:nvSpPr>
            <p:cNvPr id="37"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38"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39" name="组合 38"/>
          <p:cNvGrpSpPr/>
          <p:nvPr/>
        </p:nvGrpSpPr>
        <p:grpSpPr>
          <a:xfrm>
            <a:off x="5836847" y="2868759"/>
            <a:ext cx="990342" cy="560242"/>
            <a:chOff x="5867401" y="1936750"/>
            <a:chExt cx="990600" cy="560388"/>
          </a:xfrm>
          <a:solidFill>
            <a:schemeClr val="bg1">
              <a:lumMod val="85000"/>
            </a:schemeClr>
          </a:solidFill>
        </p:grpSpPr>
        <p:sp>
          <p:nvSpPr>
            <p:cNvPr id="40"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1"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sz="1800" dirty="0">
                  <a:latin typeface="微软雅黑" panose="020B0503020204020204" pitchFamily="34" charset="-122"/>
                  <a:ea typeface="微软雅黑" panose="020B0503020204020204" pitchFamily="34" charset="-122"/>
                </a:rPr>
                <a:t>总经理</a:t>
              </a:r>
            </a:p>
          </p:txBody>
        </p:sp>
      </p:grpSp>
      <p:grpSp>
        <p:nvGrpSpPr>
          <p:cNvPr id="42" name="组合 41"/>
          <p:cNvGrpSpPr/>
          <p:nvPr/>
        </p:nvGrpSpPr>
        <p:grpSpPr>
          <a:xfrm>
            <a:off x="1564410" y="3819425"/>
            <a:ext cx="628486" cy="436449"/>
            <a:chOff x="1593851" y="2887663"/>
            <a:chExt cx="628650" cy="436563"/>
          </a:xfrm>
          <a:solidFill>
            <a:srgbClr val="0070C0"/>
          </a:solidFill>
        </p:grpSpPr>
        <p:sp>
          <p:nvSpPr>
            <p:cNvPr id="43"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BDE5"/>
            </a:solid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27392" y="3900366"/>
            <a:ext cx="1831498" cy="317859"/>
            <a:chOff x="5357813" y="2968625"/>
            <a:chExt cx="1831975" cy="317942"/>
          </a:xfrm>
          <a:solidFill>
            <a:srgbClr val="44CEB9"/>
          </a:solidFill>
        </p:grpSpPr>
        <p:sp>
          <p:nvSpPr>
            <p:cNvPr id="47"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BDE5"/>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47564" y="3900366"/>
            <a:ext cx="1833086" cy="317859"/>
            <a:chOff x="8778876" y="2968625"/>
            <a:chExt cx="1833563" cy="317942"/>
          </a:xfrm>
          <a:solidFill>
            <a:srgbClr val="A8C932"/>
          </a:solidFill>
        </p:grpSpPr>
        <p:sp>
          <p:nvSpPr>
            <p:cNvPr id="50"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BDE5"/>
            </a:solidFill>
            <a:ln>
              <a:noFill/>
            </a:ln>
          </p:spPr>
          <p:txBody>
            <a:bodyPr vert="horz" wrap="square" lIns="91416" tIns="45708" rIns="91416" bIns="45708" numCol="1" anchor="t" anchorCtr="0" compatLnSpc="1"/>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1668513" y="4255873"/>
            <a:ext cx="400110" cy="1109374"/>
            <a:chOff x="1697982" y="3324225"/>
            <a:chExt cx="400214" cy="1109663"/>
          </a:xfrm>
          <a:solidFill>
            <a:schemeClr val="bg1">
              <a:lumMod val="85000"/>
            </a:schemeClr>
          </a:solidFill>
        </p:grpSpPr>
        <p:sp>
          <p:nvSpPr>
            <p:cNvPr id="53"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21525" y="4425692"/>
            <a:ext cx="400110" cy="939555"/>
            <a:chOff x="2151112" y="3494088"/>
            <a:chExt cx="400214" cy="939800"/>
          </a:xfrm>
          <a:solidFill>
            <a:schemeClr val="bg1">
              <a:lumMod val="85000"/>
            </a:schemeClr>
          </a:solidFill>
        </p:grpSpPr>
        <p:sp>
          <p:nvSpPr>
            <p:cNvPr id="57"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69983" y="4425692"/>
            <a:ext cx="400110" cy="939555"/>
            <a:chOff x="2599686" y="3494088"/>
            <a:chExt cx="400214" cy="939800"/>
          </a:xfrm>
          <a:solidFill>
            <a:schemeClr val="bg1">
              <a:lumMod val="85000"/>
            </a:schemeClr>
          </a:solidFill>
        </p:grpSpPr>
        <p:sp>
          <p:nvSpPr>
            <p:cNvPr id="60"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3009814" y="4425692"/>
            <a:ext cx="400110" cy="939555"/>
            <a:chOff x="3039632" y="3494088"/>
            <a:chExt cx="400214" cy="939800"/>
          </a:xfrm>
          <a:solidFill>
            <a:schemeClr val="bg1">
              <a:lumMod val="85000"/>
            </a:schemeClr>
          </a:solidFill>
        </p:grpSpPr>
        <p:sp>
          <p:nvSpPr>
            <p:cNvPr id="63"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58271" y="4425692"/>
            <a:ext cx="400110" cy="939555"/>
            <a:chOff x="3488206" y="3494088"/>
            <a:chExt cx="400214" cy="939800"/>
          </a:xfrm>
          <a:solidFill>
            <a:schemeClr val="bg1">
              <a:lumMod val="85000"/>
            </a:schemeClr>
          </a:solidFill>
        </p:grpSpPr>
        <p:sp>
          <p:nvSpPr>
            <p:cNvPr id="66"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809866" y="4620903"/>
            <a:ext cx="400110" cy="939555"/>
            <a:chOff x="4840153" y="3689350"/>
            <a:chExt cx="400214" cy="939800"/>
          </a:xfrm>
          <a:solidFill>
            <a:schemeClr val="bg1">
              <a:lumMod val="85000"/>
            </a:schemeClr>
          </a:solidFill>
        </p:grpSpPr>
        <p:sp>
          <p:nvSpPr>
            <p:cNvPr id="69"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67755" y="4620903"/>
            <a:ext cx="400110" cy="939555"/>
            <a:chOff x="7298681" y="3689350"/>
            <a:chExt cx="400214" cy="939800"/>
          </a:xfrm>
          <a:solidFill>
            <a:schemeClr val="bg1">
              <a:lumMod val="85000"/>
            </a:schemeClr>
          </a:solidFill>
        </p:grpSpPr>
        <p:sp>
          <p:nvSpPr>
            <p:cNvPr id="72"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lstStyle/>
            <a:p>
              <a:endParaRPr lang="zh-CN" altLang="en-US" sz="1800">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59737" y="4594680"/>
            <a:ext cx="400110" cy="1205726"/>
            <a:chOff x="8791051" y="3663121"/>
            <a:chExt cx="400214" cy="997780"/>
          </a:xfrm>
          <a:solidFill>
            <a:schemeClr val="bg1">
              <a:lumMod val="85000"/>
            </a:schemeClr>
          </a:solidFill>
        </p:grpSpPr>
        <p:sp>
          <p:nvSpPr>
            <p:cNvPr id="75"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64000" y="4594680"/>
            <a:ext cx="400110" cy="1205726"/>
            <a:chOff x="9498417" y="3663121"/>
            <a:chExt cx="400214" cy="997780"/>
          </a:xfrm>
          <a:solidFill>
            <a:schemeClr val="bg1">
              <a:lumMod val="85000"/>
            </a:schemeClr>
          </a:solidFill>
        </p:grpSpPr>
        <p:sp>
          <p:nvSpPr>
            <p:cNvPr id="78"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112368" y="4594680"/>
            <a:ext cx="400110" cy="1205726"/>
            <a:chOff x="10144035" y="3663121"/>
            <a:chExt cx="400214" cy="997780"/>
          </a:xfrm>
          <a:solidFill>
            <a:schemeClr val="bg1">
              <a:lumMod val="85000"/>
            </a:schemeClr>
          </a:solidFill>
        </p:grpSpPr>
        <p:sp>
          <p:nvSpPr>
            <p:cNvPr id="81"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lstStyle/>
            <a:p>
              <a:pPr algn="ctr"/>
              <a:endParaRPr lang="zh-CN" altLang="en-US" sz="1800">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 calcmode="lin" valueType="num">
                                      <p:cBhvr>
                                        <p:cTn id="17" dur="500" fill="hold"/>
                                        <p:tgtEl>
                                          <p:spTgt spid="30"/>
                                        </p:tgtEl>
                                        <p:attrNameLst>
                                          <p:attrName>style.rotation</p:attrName>
                                        </p:attrNameLst>
                                      </p:cBhvr>
                                      <p:tavLst>
                                        <p:tav tm="0">
                                          <p:val>
                                            <p:fltVal val="90"/>
                                          </p:val>
                                        </p:tav>
                                        <p:tav tm="100000">
                                          <p:val>
                                            <p:fltVal val="0"/>
                                          </p:val>
                                        </p:tav>
                                      </p:tavLst>
                                    </p:anim>
                                    <p:animEffect transition="in" filter="fade">
                                      <p:cBhvr>
                                        <p:cTn id="18" dur="500"/>
                                        <p:tgtEl>
                                          <p:spTgt spid="30"/>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outVertical)">
                                      <p:cBhvr>
                                        <p:cTn id="26" dur="500"/>
                                        <p:tgtEl>
                                          <p:spTgt spid="29"/>
                                        </p:tgtEl>
                                      </p:cBhvr>
                                    </p:animEffect>
                                  </p:childTnLst>
                                </p:cTn>
                              </p:par>
                              <p:par>
                                <p:cTn id="27" presetID="42"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anim calcmode="lin" valueType="num">
                                      <p:cBhvr>
                                        <p:cTn id="30" dur="500" fill="hold"/>
                                        <p:tgtEl>
                                          <p:spTgt spid="39"/>
                                        </p:tgtEl>
                                        <p:attrNameLst>
                                          <p:attrName>ppt_x</p:attrName>
                                        </p:attrNameLst>
                                      </p:cBhvr>
                                      <p:tavLst>
                                        <p:tav tm="0">
                                          <p:val>
                                            <p:strVal val="#ppt_x"/>
                                          </p:val>
                                        </p:tav>
                                        <p:tav tm="100000">
                                          <p:val>
                                            <p:strVal val="#ppt_x"/>
                                          </p:val>
                                        </p:tav>
                                      </p:tavLst>
                                    </p:anim>
                                    <p:anim calcmode="lin" valueType="num">
                                      <p:cBhvr>
                                        <p:cTn id="31" dur="500" fill="hold"/>
                                        <p:tgtEl>
                                          <p:spTgt spid="3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up)">
                                      <p:cBhvr>
                                        <p:cTn id="48" dur="500"/>
                                        <p:tgtEl>
                                          <p:spTgt spid="8"/>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fade">
                                      <p:cBhvr>
                                        <p:cTn id="52" dur="500"/>
                                        <p:tgtEl>
                                          <p:spTgt spid="42"/>
                                        </p:tgtEl>
                                      </p:cBhvr>
                                    </p:animEffect>
                                    <p:anim calcmode="lin" valueType="num">
                                      <p:cBhvr>
                                        <p:cTn id="53" dur="500" fill="hold"/>
                                        <p:tgtEl>
                                          <p:spTgt spid="42"/>
                                        </p:tgtEl>
                                        <p:attrNameLst>
                                          <p:attrName>ppt_x</p:attrName>
                                        </p:attrNameLst>
                                      </p:cBhvr>
                                      <p:tavLst>
                                        <p:tav tm="0">
                                          <p:val>
                                            <p:strVal val="#ppt_x"/>
                                          </p:val>
                                        </p:tav>
                                        <p:tav tm="100000">
                                          <p:val>
                                            <p:strVal val="#ppt_x"/>
                                          </p:val>
                                        </p:tav>
                                      </p:tavLst>
                                    </p:anim>
                                    <p:anim calcmode="lin" valueType="num">
                                      <p:cBhvr>
                                        <p:cTn id="54" dur="500" fill="hold"/>
                                        <p:tgtEl>
                                          <p:spTgt spid="42"/>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000"/>
                            </p:stCondLst>
                            <p:childTnLst>
                              <p:par>
                                <p:cTn id="92" presetID="22" presetClass="entr" presetSubtype="1" fill="hold"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up)">
                                      <p:cBhvr>
                                        <p:cTn id="94" dur="500"/>
                                        <p:tgtEl>
                                          <p:spTgt spid="19"/>
                                        </p:tgtEl>
                                      </p:cBhvr>
                                    </p:animEffect>
                                  </p:childTnLst>
                                </p:cTn>
                              </p:par>
                            </p:childTnLst>
                          </p:cTn>
                        </p:par>
                        <p:par>
                          <p:cTn id="95" fill="hold">
                            <p:stCondLst>
                              <p:cond delay="55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000"/>
                            </p:stCondLst>
                            <p:childTnLst>
                              <p:par>
                                <p:cTn id="107" presetID="22" presetClass="entr" presetSubtype="1" fill="hold"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transition="in" filter="wipe(up)">
                                      <p:cBhvr>
                                        <p:cTn id="109" dur="500"/>
                                        <p:tgtEl>
                                          <p:spTgt spid="24"/>
                                        </p:tgtEl>
                                      </p:cBhvr>
                                    </p:animEffect>
                                  </p:childTnLst>
                                </p:cTn>
                              </p:par>
                            </p:childTnLst>
                          </p:cTn>
                        </p:par>
                        <p:par>
                          <p:cTn id="110" fill="hold">
                            <p:stCondLst>
                              <p:cond delay="65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b="16146"/>
          <a:stretch>
            <a:fillRect/>
          </a:stretch>
        </p:blipFill>
        <p:spPr>
          <a:xfrm>
            <a:off x="0" y="0"/>
            <a:ext cx="12258675" cy="6852949"/>
          </a:xfrm>
          <a:prstGeom prst="rect">
            <a:avLst/>
          </a:prstGeom>
        </p:spPr>
      </p:pic>
      <p:grpSp>
        <p:nvGrpSpPr>
          <p:cNvPr id="13" name="组合 12"/>
          <p:cNvGrpSpPr/>
          <p:nvPr/>
        </p:nvGrpSpPr>
        <p:grpSpPr>
          <a:xfrm>
            <a:off x="5223630" y="2516615"/>
            <a:ext cx="6024273" cy="1185684"/>
            <a:chOff x="4728330" y="3082301"/>
            <a:chExt cx="6024273" cy="1185684"/>
          </a:xfrm>
        </p:grpSpPr>
        <p:sp>
          <p:nvSpPr>
            <p:cNvPr id="15" name="矩形 14"/>
            <p:cNvSpPr/>
            <p:nvPr/>
          </p:nvSpPr>
          <p:spPr>
            <a:xfrm>
              <a:off x="4728330" y="3867875"/>
              <a:ext cx="6024273" cy="400110"/>
            </a:xfrm>
            <a:prstGeom prst="rect">
              <a:avLst/>
            </a:prstGeom>
          </p:spPr>
          <p:txBody>
            <a:bodyPr wrap="square">
              <a:spAutoFit/>
            </a:bodyPr>
            <a:lstStyle/>
            <a:p>
              <a:r>
                <a:rPr lang="en-US" altLang="zh-CN" sz="2000" spc="300" dirty="0">
                  <a:solidFill>
                    <a:schemeClr val="bg1">
                      <a:lumMod val="65000"/>
                    </a:schemeClr>
                  </a:solidFill>
                  <a:latin typeface="微软雅黑" panose="020B0503020204020204" pitchFamily="34" charset="-122"/>
                  <a:ea typeface="微软雅黑" panose="020B0503020204020204" pitchFamily="34" charset="-122"/>
                </a:rPr>
                <a:t>RESEARCHERS REPORT</a:t>
              </a:r>
              <a:endParaRPr lang="zh-CN" altLang="en-US" sz="2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728330" y="3082301"/>
              <a:ext cx="2339102" cy="861774"/>
            </a:xfrm>
            <a:prstGeom prst="rect">
              <a:avLst/>
            </a:prstGeom>
          </p:spPr>
          <p:txBody>
            <a:bodyPr wrap="none">
              <a:spAutoFit/>
            </a:bodyPr>
            <a:lstStyle/>
            <a:p>
              <a:pPr algn="ctr"/>
              <a:r>
                <a:rPr lang="zh-CN" altLang="en-US" sz="5000" b="1" spc="600" dirty="0">
                  <a:solidFill>
                    <a:srgbClr val="00BDE5"/>
                  </a:solidFill>
                  <a:latin typeface="微软雅黑" panose="020B0503020204020204" pitchFamily="34" charset="-122"/>
                  <a:ea typeface="微软雅黑" panose="020B0503020204020204" pitchFamily="34" charset="-122"/>
                  <a:cs typeface="PT Sans" pitchFamily="34" charset="0"/>
                </a:rPr>
                <a:t>人员篇</a:t>
              </a:r>
              <a:endParaRPr lang="en-US" altLang="zh-CN" sz="5000" b="1" spc="600" dirty="0" smtClean="0">
                <a:solidFill>
                  <a:srgbClr val="00BDE5"/>
                </a:solidFill>
                <a:latin typeface="微软雅黑" panose="020B0503020204020204" pitchFamily="34" charset="-122"/>
                <a:ea typeface="微软雅黑" panose="020B0503020204020204" pitchFamily="34" charset="-122"/>
                <a:cs typeface="PT Sans" pitchFamily="34" charset="0"/>
              </a:endParaRPr>
            </a:p>
          </p:txBody>
        </p:sp>
      </p:grpSp>
      <p:pic>
        <p:nvPicPr>
          <p:cNvPr id="21" name="图片 20"/>
          <p:cNvPicPr>
            <a:picLocks noChangeAspect="1"/>
          </p:cNvPicPr>
          <p:nvPr/>
        </p:nvPicPr>
        <p:blipFill rotWithShape="1">
          <a:blip r:embed="rId5"/>
          <a:srcRect l="13714" t="4795" r="4271" b="27471"/>
          <a:stretch>
            <a:fillRect/>
          </a:stretch>
        </p:blipFill>
        <p:spPr>
          <a:xfrm>
            <a:off x="2622324" y="1556895"/>
            <a:ext cx="2216376" cy="3159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238711" cy="553998"/>
            <a:chOff x="2210788" y="540832"/>
            <a:chExt cx="1123871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公司管理层</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7842" y="798781"/>
              <a:ext cx="3241657"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COMPANY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grpSp>
        <p:nvGrpSpPr>
          <p:cNvPr id="7" name="Group 5"/>
          <p:cNvGrpSpPr/>
          <p:nvPr/>
        </p:nvGrpSpPr>
        <p:grpSpPr bwMode="auto">
          <a:xfrm>
            <a:off x="972911" y="4553857"/>
            <a:ext cx="1703388" cy="660400"/>
            <a:chOff x="1000520" y="4088610"/>
            <a:chExt cx="1703030" cy="661547"/>
          </a:xfrm>
        </p:grpSpPr>
        <p:sp>
          <p:nvSpPr>
            <p:cNvPr id="8" name="TextBox 7"/>
            <p:cNvSpPr txBox="1">
              <a:spLocks noChangeArrowheads="1"/>
            </p:cNvSpPr>
            <p:nvPr/>
          </p:nvSpPr>
          <p:spPr bwMode="auto">
            <a:xfrm>
              <a:off x="1000520" y="4088610"/>
              <a:ext cx="17030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000" b="1">
                  <a:ea typeface="宋体" panose="02010600030101010101" pitchFamily="2" charset="-122"/>
                </a:rPr>
                <a:t>Jennifer Pham</a:t>
              </a:r>
              <a:endParaRPr lang="en-GB" altLang="zh-CN" sz="2000" b="1"/>
            </a:p>
          </p:txBody>
        </p:sp>
        <p:sp>
          <p:nvSpPr>
            <p:cNvPr id="9" name="TextBox 8"/>
            <p:cNvSpPr txBox="1">
              <a:spLocks noChangeArrowheads="1"/>
            </p:cNvSpPr>
            <p:nvPr/>
          </p:nvSpPr>
          <p:spPr bwMode="auto">
            <a:xfrm>
              <a:off x="1186436" y="4442380"/>
              <a:ext cx="13311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zh-CN" sz="1400">
                  <a:ea typeface="宋体" panose="02010600030101010101" pitchFamily="2" charset="-122"/>
                </a:rPr>
                <a:t>CEO &amp; Designer</a:t>
              </a:r>
              <a:endParaRPr lang="en-GB" altLang="zh-CN" sz="1400"/>
            </a:p>
          </p:txBody>
        </p:sp>
      </p:grpSp>
      <p:grpSp>
        <p:nvGrpSpPr>
          <p:cNvPr id="10" name="Group 9"/>
          <p:cNvGrpSpPr/>
          <p:nvPr/>
        </p:nvGrpSpPr>
        <p:grpSpPr bwMode="auto">
          <a:xfrm>
            <a:off x="1461861" y="5352370"/>
            <a:ext cx="725488" cy="260350"/>
            <a:chOff x="2007841" y="5382892"/>
            <a:chExt cx="1711508" cy="613831"/>
          </a:xfrm>
        </p:grpSpPr>
        <p:sp>
          <p:nvSpPr>
            <p:cNvPr id="11" name="AutoShape 13"/>
            <p:cNvSpPr/>
            <p:nvPr/>
          </p:nvSpPr>
          <p:spPr bwMode="auto">
            <a:xfrm>
              <a:off x="3243721" y="5382892"/>
              <a:ext cx="475628" cy="613831"/>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accent4"/>
            </a:solidFill>
            <a:ln>
              <a:noFill/>
            </a:ln>
          </p:spPr>
          <p:txBody>
            <a:bodyPr lIns="0" tIns="0" rIns="0" bIns="0"/>
            <a:lstStyle/>
            <a:p>
              <a:pPr eaLnBrk="1" fontAlgn="auto" hangingPunct="1">
                <a:spcBef>
                  <a:spcPts val="0"/>
                </a:spcBef>
                <a:spcAft>
                  <a:spcPts val="0"/>
                </a:spcAft>
                <a:defRPr/>
              </a:pPr>
              <a:endParaRPr lang="en-GB">
                <a:latin typeface="+mn-lt"/>
              </a:endParaRPr>
            </a:p>
          </p:txBody>
        </p:sp>
        <p:sp>
          <p:nvSpPr>
            <p:cNvPr id="15" name="AutoShape 14"/>
            <p:cNvSpPr/>
            <p:nvPr/>
          </p:nvSpPr>
          <p:spPr bwMode="auto">
            <a:xfrm>
              <a:off x="2480002" y="5441857"/>
              <a:ext cx="602181" cy="549042"/>
            </a:xfrm>
            <a:custGeom>
              <a:avLst/>
              <a:gdLst>
                <a:gd name="T0" fmla="*/ 2147483646 w 21590"/>
                <a:gd name="T1" fmla="*/ 2147483646 h 16690"/>
                <a:gd name="T2" fmla="*/ 2147483646 w 21590"/>
                <a:gd name="T3" fmla="*/ 2147483646 h 16690"/>
                <a:gd name="T4" fmla="*/ 0 w 21590"/>
                <a:gd name="T5" fmla="*/ 2147483646 h 16690"/>
                <a:gd name="T6" fmla="*/ 2147483646 w 21590"/>
                <a:gd name="T7" fmla="*/ 2147483646 h 16690"/>
                <a:gd name="T8" fmla="*/ 2147483646 w 21590"/>
                <a:gd name="T9" fmla="*/ 2147483646 h 16690"/>
                <a:gd name="T10" fmla="*/ 2147483646 w 21590"/>
                <a:gd name="T11" fmla="*/ 2147483646 h 16690"/>
                <a:gd name="T12" fmla="*/ 2147483646 w 21590"/>
                <a:gd name="T13" fmla="*/ 2147483646 h 16690"/>
                <a:gd name="T14" fmla="*/ 2147483646 w 21590"/>
                <a:gd name="T15" fmla="*/ 2147483646 h 16690"/>
                <a:gd name="T16" fmla="*/ 2147483646 w 21590"/>
                <a:gd name="T17" fmla="*/ 2147483646 h 16690"/>
                <a:gd name="T18" fmla="*/ 2147483646 w 21590"/>
                <a:gd name="T19" fmla="*/ 2147483646 h 16690"/>
                <a:gd name="T20" fmla="*/ 2147483646 w 21590"/>
                <a:gd name="T21" fmla="*/ 2147483646 h 16690"/>
                <a:gd name="T22" fmla="*/ 2147483646 w 21590"/>
                <a:gd name="T23" fmla="*/ 2000846588 h 16690"/>
                <a:gd name="T24" fmla="*/ 2147483646 w 21590"/>
                <a:gd name="T25" fmla="*/ 2147483646 h 16690"/>
                <a:gd name="T26" fmla="*/ 2147483646 w 21590"/>
                <a:gd name="T27" fmla="*/ 2147483646 h 16690"/>
                <a:gd name="T28" fmla="*/ 2147483646 w 21590"/>
                <a:gd name="T29" fmla="*/ 2147483646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p>
          </p:txBody>
        </p:sp>
        <p:sp>
          <p:nvSpPr>
            <p:cNvPr id="16" name="AutoShape 15"/>
            <p:cNvSpPr/>
            <p:nvPr/>
          </p:nvSpPr>
          <p:spPr bwMode="auto">
            <a:xfrm>
              <a:off x="2007841" y="5388718"/>
              <a:ext cx="280478" cy="602180"/>
            </a:xfrm>
            <a:custGeom>
              <a:avLst/>
              <a:gdLst>
                <a:gd name="T0" fmla="*/ 2147483646 w 21600"/>
                <a:gd name="T1" fmla="*/ 17321587 h 21437"/>
                <a:gd name="T2" fmla="*/ 2147483646 w 21600"/>
                <a:gd name="T3" fmla="*/ 2147483646 h 21437"/>
                <a:gd name="T4" fmla="*/ 2147483646 w 21600"/>
                <a:gd name="T5" fmla="*/ 2147483646 h 21437"/>
                <a:gd name="T6" fmla="*/ 2147483646 w 21600"/>
                <a:gd name="T7" fmla="*/ 2147483646 h 21437"/>
                <a:gd name="T8" fmla="*/ 2147483646 w 21600"/>
                <a:gd name="T9" fmla="*/ 2147483646 h 21437"/>
                <a:gd name="T10" fmla="*/ 2147483646 w 21600"/>
                <a:gd name="T11" fmla="*/ 2147483646 h 21437"/>
                <a:gd name="T12" fmla="*/ 2147483646 w 21600"/>
                <a:gd name="T13" fmla="*/ 2147483646 h 21437"/>
                <a:gd name="T14" fmla="*/ 2147483646 w 21600"/>
                <a:gd name="T15" fmla="*/ 2147483646 h 21437"/>
                <a:gd name="T16" fmla="*/ 744048156 w 21600"/>
                <a:gd name="T17" fmla="*/ 2147483646 h 21437"/>
                <a:gd name="T18" fmla="*/ 744048156 w 21600"/>
                <a:gd name="T19" fmla="*/ 2147483646 h 21437"/>
                <a:gd name="T20" fmla="*/ 0 w 21600"/>
                <a:gd name="T21" fmla="*/ 2147483646 h 21437"/>
                <a:gd name="T22" fmla="*/ 0 w 21600"/>
                <a:gd name="T23" fmla="*/ 2147483646 h 21437"/>
                <a:gd name="T24" fmla="*/ 722231019 w 21600"/>
                <a:gd name="T25" fmla="*/ 2147483646 h 21437"/>
                <a:gd name="T26" fmla="*/ 1138122953 w 21600"/>
                <a:gd name="T27" fmla="*/ 2147483646 h 21437"/>
                <a:gd name="T28" fmla="*/ 2147483646 w 21600"/>
                <a:gd name="T29" fmla="*/ 17321587 h 21437"/>
                <a:gd name="T30" fmla="*/ 2147483646 w 21600"/>
                <a:gd name="T31" fmla="*/ 17321587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p>
          </p:txBody>
        </p:sp>
      </p:grpSp>
      <p:grpSp>
        <p:nvGrpSpPr>
          <p:cNvPr id="17" name="Group 24"/>
          <p:cNvGrpSpPr/>
          <p:nvPr/>
        </p:nvGrpSpPr>
        <p:grpSpPr bwMode="auto">
          <a:xfrm>
            <a:off x="7884886" y="3966482"/>
            <a:ext cx="3868738" cy="274638"/>
            <a:chOff x="5833477" y="3140692"/>
            <a:chExt cx="5149317" cy="274532"/>
          </a:xfrm>
        </p:grpSpPr>
        <p:sp>
          <p:nvSpPr>
            <p:cNvPr id="18" name="Rectangle 14"/>
            <p:cNvSpPr/>
            <p:nvPr/>
          </p:nvSpPr>
          <p:spPr>
            <a:xfrm>
              <a:off x="5833477" y="3140692"/>
              <a:ext cx="5149317" cy="27453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9" name="Rectangle 15"/>
            <p:cNvSpPr/>
            <p:nvPr/>
          </p:nvSpPr>
          <p:spPr>
            <a:xfrm>
              <a:off x="5833477" y="3140692"/>
              <a:ext cx="4255529" cy="2745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20" name="Group 25"/>
          <p:cNvGrpSpPr/>
          <p:nvPr/>
        </p:nvGrpSpPr>
        <p:grpSpPr bwMode="auto">
          <a:xfrm>
            <a:off x="7884886" y="4904695"/>
            <a:ext cx="3868738" cy="274637"/>
            <a:chOff x="5833477" y="3773607"/>
            <a:chExt cx="5149317" cy="274532"/>
          </a:xfrm>
        </p:grpSpPr>
        <p:sp>
          <p:nvSpPr>
            <p:cNvPr id="21" name="Rectangle 16"/>
            <p:cNvSpPr/>
            <p:nvPr/>
          </p:nvSpPr>
          <p:spPr>
            <a:xfrm>
              <a:off x="5833477" y="3773607"/>
              <a:ext cx="5149317" cy="27453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2" name="Rectangle 17"/>
            <p:cNvSpPr/>
            <p:nvPr/>
          </p:nvSpPr>
          <p:spPr>
            <a:xfrm>
              <a:off x="5833477" y="3773607"/>
              <a:ext cx="3342724" cy="2745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23" name="Group 26"/>
          <p:cNvGrpSpPr/>
          <p:nvPr/>
        </p:nvGrpSpPr>
        <p:grpSpPr bwMode="auto">
          <a:xfrm>
            <a:off x="7884886" y="5838145"/>
            <a:ext cx="3868738" cy="274637"/>
            <a:chOff x="5833477" y="4401008"/>
            <a:chExt cx="5149317" cy="274532"/>
          </a:xfrm>
        </p:grpSpPr>
        <p:sp>
          <p:nvSpPr>
            <p:cNvPr id="24" name="Rectangle 18"/>
            <p:cNvSpPr/>
            <p:nvPr/>
          </p:nvSpPr>
          <p:spPr>
            <a:xfrm>
              <a:off x="5833477" y="4401008"/>
              <a:ext cx="5149317" cy="27453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25" name="Rectangle 19"/>
            <p:cNvSpPr/>
            <p:nvPr/>
          </p:nvSpPr>
          <p:spPr>
            <a:xfrm>
              <a:off x="5833477" y="4401008"/>
              <a:ext cx="4255529" cy="274532"/>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26" name="TextBox 22"/>
          <p:cNvSpPr txBox="1"/>
          <p:nvPr/>
        </p:nvSpPr>
        <p:spPr>
          <a:xfrm>
            <a:off x="7780111" y="1929720"/>
            <a:ext cx="869950" cy="523875"/>
          </a:xfrm>
          <a:prstGeom prst="rect">
            <a:avLst/>
          </a:prstGeom>
          <a:noFill/>
        </p:spPr>
        <p:txBody>
          <a:bodyPr wrap="none">
            <a:spAutoFit/>
          </a:bodyPr>
          <a:lstStyle/>
          <a:p>
            <a:pPr eaLnBrk="1" fontAlgn="auto" hangingPunct="1">
              <a:spcBef>
                <a:spcPts val="0"/>
              </a:spcBef>
              <a:spcAft>
                <a:spcPts val="0"/>
              </a:spcAft>
              <a:defRPr/>
            </a:pPr>
            <a:r>
              <a:rPr lang="en-US" sz="2800" b="1">
                <a:latin typeface="+mj-lt"/>
              </a:rPr>
              <a:t>Skill</a:t>
            </a:r>
            <a:endParaRPr lang="en-GB" sz="2800" b="1">
              <a:latin typeface="+mj-lt"/>
            </a:endParaRPr>
          </a:p>
        </p:txBody>
      </p:sp>
      <p:sp>
        <p:nvSpPr>
          <p:cNvPr id="27" name="TextBox 27"/>
          <p:cNvSpPr txBox="1">
            <a:spLocks noChangeArrowheads="1"/>
          </p:cNvSpPr>
          <p:nvPr/>
        </p:nvSpPr>
        <p:spPr bwMode="auto">
          <a:xfrm>
            <a:off x="7780111" y="2688545"/>
            <a:ext cx="1087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ea typeface="宋体" panose="02010600030101010101" pitchFamily="2" charset="-122"/>
              </a:rPr>
              <a:t>Photoshop</a:t>
            </a:r>
            <a:endParaRPr lang="en-GB" altLang="zh-CN" sz="1600"/>
          </a:p>
        </p:txBody>
      </p:sp>
      <p:sp>
        <p:nvSpPr>
          <p:cNvPr id="28" name="TextBox 40"/>
          <p:cNvSpPr txBox="1">
            <a:spLocks noChangeArrowheads="1"/>
          </p:cNvSpPr>
          <p:nvPr/>
        </p:nvSpPr>
        <p:spPr bwMode="auto">
          <a:xfrm>
            <a:off x="7780111" y="3655332"/>
            <a:ext cx="12795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ea typeface="宋体" panose="02010600030101010101" pitchFamily="2" charset="-122"/>
              </a:rPr>
              <a:t>HTML Design</a:t>
            </a:r>
            <a:endParaRPr lang="en-GB" altLang="zh-CN" sz="1600"/>
          </a:p>
        </p:txBody>
      </p:sp>
      <p:sp>
        <p:nvSpPr>
          <p:cNvPr id="29" name="TextBox 41"/>
          <p:cNvSpPr txBox="1">
            <a:spLocks noChangeArrowheads="1"/>
          </p:cNvSpPr>
          <p:nvPr/>
        </p:nvSpPr>
        <p:spPr bwMode="auto">
          <a:xfrm>
            <a:off x="7780111" y="4611007"/>
            <a:ext cx="9953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ea typeface="宋体" panose="02010600030101010101" pitchFamily="2" charset="-122"/>
              </a:rPr>
              <a:t>Illustrator</a:t>
            </a:r>
            <a:endParaRPr lang="en-GB" altLang="zh-CN" sz="1600"/>
          </a:p>
        </p:txBody>
      </p:sp>
      <p:sp>
        <p:nvSpPr>
          <p:cNvPr id="30" name="TextBox 42"/>
          <p:cNvSpPr txBox="1">
            <a:spLocks noChangeArrowheads="1"/>
          </p:cNvSpPr>
          <p:nvPr/>
        </p:nvSpPr>
        <p:spPr bwMode="auto">
          <a:xfrm>
            <a:off x="7780111" y="5506357"/>
            <a:ext cx="7604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ea typeface="宋体" panose="02010600030101010101" pitchFamily="2" charset="-122"/>
              </a:rPr>
              <a:t>Coding</a:t>
            </a:r>
            <a:endParaRPr lang="en-GB" altLang="zh-CN" sz="1600"/>
          </a:p>
        </p:txBody>
      </p:sp>
      <p:grpSp>
        <p:nvGrpSpPr>
          <p:cNvPr id="31" name="Group 23"/>
          <p:cNvGrpSpPr/>
          <p:nvPr/>
        </p:nvGrpSpPr>
        <p:grpSpPr bwMode="auto">
          <a:xfrm>
            <a:off x="7884886" y="3028270"/>
            <a:ext cx="3868738" cy="273050"/>
            <a:chOff x="5833477" y="2507748"/>
            <a:chExt cx="5149317" cy="274532"/>
          </a:xfrm>
        </p:grpSpPr>
        <p:sp>
          <p:nvSpPr>
            <p:cNvPr id="32" name="Rectangle 20"/>
            <p:cNvSpPr/>
            <p:nvPr/>
          </p:nvSpPr>
          <p:spPr>
            <a:xfrm>
              <a:off x="5833477" y="2507748"/>
              <a:ext cx="5149317" cy="27453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3" name="Rectangle 21"/>
            <p:cNvSpPr/>
            <p:nvPr/>
          </p:nvSpPr>
          <p:spPr>
            <a:xfrm>
              <a:off x="5833477" y="2507748"/>
              <a:ext cx="4741512" cy="274532"/>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grpSp>
        <p:nvGrpSpPr>
          <p:cNvPr id="34" name="Group 31"/>
          <p:cNvGrpSpPr/>
          <p:nvPr/>
        </p:nvGrpSpPr>
        <p:grpSpPr bwMode="auto">
          <a:xfrm>
            <a:off x="11161486" y="2529795"/>
            <a:ext cx="573088" cy="403225"/>
            <a:chOff x="11188615" y="2066048"/>
            <a:chExt cx="572871" cy="403204"/>
          </a:xfrm>
        </p:grpSpPr>
        <p:grpSp>
          <p:nvGrpSpPr>
            <p:cNvPr id="35" name="Group 30"/>
            <p:cNvGrpSpPr/>
            <p:nvPr/>
          </p:nvGrpSpPr>
          <p:grpSpPr bwMode="auto">
            <a:xfrm>
              <a:off x="11188615" y="2090302"/>
              <a:ext cx="572871" cy="378950"/>
              <a:chOff x="10678790" y="1581658"/>
              <a:chExt cx="838741" cy="554823"/>
            </a:xfrm>
          </p:grpSpPr>
          <p:sp>
            <p:nvSpPr>
              <p:cNvPr id="37" name="Rectangle 28"/>
              <p:cNvSpPr/>
              <p:nvPr/>
            </p:nvSpPr>
            <p:spPr>
              <a:xfrm>
                <a:off x="10678790" y="1581009"/>
                <a:ext cx="838741" cy="4206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38" name="Right Triangle 29"/>
              <p:cNvSpPr/>
              <p:nvPr/>
            </p:nvSpPr>
            <p:spPr>
              <a:xfrm rot="2700000" flipH="1">
                <a:off x="10939009" y="1815749"/>
                <a:ext cx="318304" cy="32073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36" name="TextBox 53"/>
            <p:cNvSpPr txBox="1">
              <a:spLocks noChangeArrowheads="1"/>
            </p:cNvSpPr>
            <p:nvPr/>
          </p:nvSpPr>
          <p:spPr bwMode="auto">
            <a:xfrm>
              <a:off x="11212001" y="2066048"/>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dirty="0">
                  <a:solidFill>
                    <a:schemeClr val="bg1"/>
                  </a:solidFill>
                  <a:ea typeface="宋体" panose="02010600030101010101" pitchFamily="2" charset="-122"/>
                </a:rPr>
                <a:t>90%</a:t>
              </a:r>
              <a:endParaRPr lang="en-GB" altLang="zh-CN" sz="1600" dirty="0">
                <a:solidFill>
                  <a:schemeClr val="bg1"/>
                </a:solidFill>
              </a:endParaRPr>
            </a:p>
          </p:txBody>
        </p:sp>
      </p:grpSp>
      <p:grpSp>
        <p:nvGrpSpPr>
          <p:cNvPr id="39" name="Group 32"/>
          <p:cNvGrpSpPr/>
          <p:nvPr/>
        </p:nvGrpSpPr>
        <p:grpSpPr bwMode="auto">
          <a:xfrm>
            <a:off x="10796361" y="3456895"/>
            <a:ext cx="573088" cy="404812"/>
            <a:chOff x="10823194" y="2991884"/>
            <a:chExt cx="572871" cy="406090"/>
          </a:xfrm>
        </p:grpSpPr>
        <p:grpSp>
          <p:nvGrpSpPr>
            <p:cNvPr id="40" name="Group 44"/>
            <p:cNvGrpSpPr/>
            <p:nvPr/>
          </p:nvGrpSpPr>
          <p:grpSpPr bwMode="auto">
            <a:xfrm>
              <a:off x="10823194" y="3019024"/>
              <a:ext cx="572871" cy="378950"/>
              <a:chOff x="10678790" y="1581658"/>
              <a:chExt cx="838741" cy="554823"/>
            </a:xfrm>
          </p:grpSpPr>
          <p:sp>
            <p:nvSpPr>
              <p:cNvPr id="42" name="Rectangle 45"/>
              <p:cNvSpPr/>
              <p:nvPr/>
            </p:nvSpPr>
            <p:spPr>
              <a:xfrm>
                <a:off x="10678790" y="1581558"/>
                <a:ext cx="838741" cy="419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43" name="Right Triangle 46"/>
              <p:cNvSpPr/>
              <p:nvPr/>
            </p:nvSpPr>
            <p:spPr>
              <a:xfrm rot="2700000" flipH="1">
                <a:off x="10939009" y="1817051"/>
                <a:ext cx="318304" cy="31943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41" name="TextBox 54"/>
            <p:cNvSpPr txBox="1">
              <a:spLocks noChangeArrowheads="1"/>
            </p:cNvSpPr>
            <p:nvPr/>
          </p:nvSpPr>
          <p:spPr bwMode="auto">
            <a:xfrm>
              <a:off x="10842986" y="2991884"/>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solidFill>
                    <a:schemeClr val="bg2"/>
                  </a:solidFill>
                  <a:ea typeface="宋体" panose="02010600030101010101" pitchFamily="2" charset="-122"/>
                </a:rPr>
                <a:t>80%</a:t>
              </a:r>
              <a:endParaRPr lang="en-GB" altLang="zh-CN" sz="1600">
                <a:solidFill>
                  <a:schemeClr val="bg2"/>
                </a:solidFill>
              </a:endParaRPr>
            </a:p>
          </p:txBody>
        </p:sp>
      </p:grpSp>
      <p:grpSp>
        <p:nvGrpSpPr>
          <p:cNvPr id="45" name="Group 33"/>
          <p:cNvGrpSpPr/>
          <p:nvPr/>
        </p:nvGrpSpPr>
        <p:grpSpPr bwMode="auto">
          <a:xfrm>
            <a:off x="10128024" y="4409395"/>
            <a:ext cx="573087" cy="404812"/>
            <a:chOff x="10154879" y="3944603"/>
            <a:chExt cx="572871" cy="405541"/>
          </a:xfrm>
        </p:grpSpPr>
        <p:grpSp>
          <p:nvGrpSpPr>
            <p:cNvPr id="46" name="Group 47"/>
            <p:cNvGrpSpPr/>
            <p:nvPr/>
          </p:nvGrpSpPr>
          <p:grpSpPr bwMode="auto">
            <a:xfrm>
              <a:off x="10154879" y="3971194"/>
              <a:ext cx="572871" cy="378950"/>
              <a:chOff x="10678790" y="1581658"/>
              <a:chExt cx="838741" cy="554823"/>
            </a:xfrm>
          </p:grpSpPr>
          <p:sp>
            <p:nvSpPr>
              <p:cNvPr id="48" name="Rectangle 48"/>
              <p:cNvSpPr/>
              <p:nvPr/>
            </p:nvSpPr>
            <p:spPr>
              <a:xfrm>
                <a:off x="10678790" y="1582309"/>
                <a:ext cx="838741" cy="4191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49" name="Right Triangle 49"/>
              <p:cNvSpPr/>
              <p:nvPr/>
            </p:nvSpPr>
            <p:spPr>
              <a:xfrm rot="2700000" flipH="1">
                <a:off x="10939009" y="1817484"/>
                <a:ext cx="318303" cy="318997"/>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47" name="TextBox 55"/>
            <p:cNvSpPr txBox="1">
              <a:spLocks noChangeArrowheads="1"/>
            </p:cNvSpPr>
            <p:nvPr/>
          </p:nvSpPr>
          <p:spPr bwMode="auto">
            <a:xfrm>
              <a:off x="10169627" y="3944603"/>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a:solidFill>
                    <a:schemeClr val="bg2"/>
                  </a:solidFill>
                  <a:ea typeface="宋体" panose="02010600030101010101" pitchFamily="2" charset="-122"/>
                </a:rPr>
                <a:t>60%</a:t>
              </a:r>
              <a:endParaRPr lang="en-GB" altLang="zh-CN" sz="1600">
                <a:solidFill>
                  <a:schemeClr val="bg2"/>
                </a:solidFill>
              </a:endParaRPr>
            </a:p>
          </p:txBody>
        </p:sp>
      </p:grpSp>
      <p:grpSp>
        <p:nvGrpSpPr>
          <p:cNvPr id="50" name="Group 34"/>
          <p:cNvGrpSpPr/>
          <p:nvPr/>
        </p:nvGrpSpPr>
        <p:grpSpPr bwMode="auto">
          <a:xfrm>
            <a:off x="10793186" y="5339670"/>
            <a:ext cx="573088" cy="404812"/>
            <a:chOff x="10819986" y="4874483"/>
            <a:chExt cx="572871" cy="405885"/>
          </a:xfrm>
        </p:grpSpPr>
        <p:grpSp>
          <p:nvGrpSpPr>
            <p:cNvPr id="51" name="Group 50"/>
            <p:cNvGrpSpPr/>
            <p:nvPr/>
          </p:nvGrpSpPr>
          <p:grpSpPr bwMode="auto">
            <a:xfrm>
              <a:off x="10819986" y="4901418"/>
              <a:ext cx="572871" cy="378950"/>
              <a:chOff x="10678790" y="1581658"/>
              <a:chExt cx="838741" cy="554823"/>
            </a:xfrm>
          </p:grpSpPr>
          <p:sp>
            <p:nvSpPr>
              <p:cNvPr id="53" name="Rectangle 51"/>
              <p:cNvSpPr/>
              <p:nvPr/>
            </p:nvSpPr>
            <p:spPr>
              <a:xfrm>
                <a:off x="10678790" y="1581839"/>
                <a:ext cx="838741" cy="4194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54" name="Right Triangle 52"/>
              <p:cNvSpPr/>
              <p:nvPr/>
            </p:nvSpPr>
            <p:spPr>
              <a:xfrm rot="2700000" flipH="1">
                <a:off x="10939009" y="1817213"/>
                <a:ext cx="318304" cy="319268"/>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52" name="TextBox 56"/>
            <p:cNvSpPr txBox="1">
              <a:spLocks noChangeArrowheads="1"/>
            </p:cNvSpPr>
            <p:nvPr/>
          </p:nvSpPr>
          <p:spPr bwMode="auto">
            <a:xfrm>
              <a:off x="10842986" y="4874483"/>
              <a:ext cx="5405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600" dirty="0">
                  <a:solidFill>
                    <a:schemeClr val="bg1"/>
                  </a:solidFill>
                  <a:ea typeface="宋体" panose="02010600030101010101" pitchFamily="2" charset="-122"/>
                </a:rPr>
                <a:t>80%</a:t>
              </a:r>
              <a:endParaRPr lang="en-GB" altLang="zh-CN" sz="1600" dirty="0">
                <a:solidFill>
                  <a:schemeClr val="bg1"/>
                </a:solidFill>
              </a:endParaRPr>
            </a:p>
          </p:txBody>
        </p:sp>
      </p:grpSp>
      <p:sp>
        <p:nvSpPr>
          <p:cNvPr id="55" name="TextBox 57"/>
          <p:cNvSpPr txBox="1">
            <a:spLocks noChangeArrowheads="1"/>
          </p:cNvSpPr>
          <p:nvPr/>
        </p:nvSpPr>
        <p:spPr bwMode="auto">
          <a:xfrm>
            <a:off x="3624036" y="1936070"/>
            <a:ext cx="23764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2800" b="1">
                <a:ea typeface="宋体" panose="02010600030101010101" pitchFamily="2" charset="-122"/>
              </a:rPr>
              <a:t>About Jennifer</a:t>
            </a:r>
            <a:endParaRPr lang="en-GB" altLang="zh-CN" sz="2800" b="1"/>
          </a:p>
        </p:txBody>
      </p:sp>
      <p:sp>
        <p:nvSpPr>
          <p:cNvPr id="56" name="Rectangle 58"/>
          <p:cNvSpPr>
            <a:spLocks noChangeArrowheads="1"/>
          </p:cNvSpPr>
          <p:nvPr/>
        </p:nvSpPr>
        <p:spPr bwMode="auto">
          <a:xfrm>
            <a:off x="3624036" y="4260170"/>
            <a:ext cx="40481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a:t>
            </a:r>
          </a:p>
        </p:txBody>
      </p:sp>
      <p:sp>
        <p:nvSpPr>
          <p:cNvPr id="57" name="Rectangle 59"/>
          <p:cNvSpPr>
            <a:spLocks noChangeArrowheads="1"/>
          </p:cNvSpPr>
          <p:nvPr/>
        </p:nvSpPr>
        <p:spPr bwMode="auto">
          <a:xfrm>
            <a:off x="3624036" y="2496457"/>
            <a:ext cx="3911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a:t>Lorem ipsum dolor sit amet, consectetuer adipiscing elit, sed diam nonummy nibh euismod tincidunt ut laoreet</a:t>
            </a:r>
          </a:p>
        </p:txBody>
      </p:sp>
      <p:sp>
        <p:nvSpPr>
          <p:cNvPr id="58" name="Rectangle 60"/>
          <p:cNvSpPr>
            <a:spLocks noChangeArrowheads="1"/>
          </p:cNvSpPr>
          <p:nvPr/>
        </p:nvSpPr>
        <p:spPr bwMode="auto">
          <a:xfrm>
            <a:off x="3624036" y="3272745"/>
            <a:ext cx="4013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zh-CN" sz="1400" b="1"/>
              <a:t>Lorem ipsum dolor sit amet</a:t>
            </a:r>
            <a:r>
              <a:rPr lang="en-GB" altLang="zh-CN" sz="1400"/>
              <a:t>, consectetuer adipiscing elit, sed diam nonummy nibh euismod tincidunt ut laoreet dolore magna aliquam erat volutpat. Ut wisi enim ad minim veniam</a:t>
            </a:r>
          </a:p>
        </p:txBody>
      </p:sp>
      <p:cxnSp>
        <p:nvCxnSpPr>
          <p:cNvPr id="59" name="Straight Connector 62"/>
          <p:cNvCxnSpPr/>
          <p:nvPr/>
        </p:nvCxnSpPr>
        <p:spPr>
          <a:xfrm>
            <a:off x="7668986" y="2664732"/>
            <a:ext cx="0" cy="31226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63"/>
          <p:cNvCxnSpPr/>
          <p:nvPr/>
        </p:nvCxnSpPr>
        <p:spPr>
          <a:xfrm>
            <a:off x="3455761" y="2715532"/>
            <a:ext cx="0" cy="31226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61" name="图片占位符 1"/>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971" r="971"/>
          <a:stretch>
            <a:fillRect/>
          </a:stretch>
        </p:blipFill>
        <p:spPr>
          <a:xfrm>
            <a:off x="496662" y="2331542"/>
            <a:ext cx="2854474" cy="1939556"/>
          </a:xfrm>
          <a:prstGeom prst="rect">
            <a:avLst/>
          </a:prstGeom>
          <a:ln w="9525"/>
          <a:extLs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500"/>
                                        <p:tgtEl>
                                          <p:spTgt spid="60"/>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9"/>
                                        </p:tgtEl>
                                        <p:attrNameLst>
                                          <p:attrName>style.visibility</p:attrName>
                                        </p:attrNameLst>
                                      </p:cBhvr>
                                      <p:to>
                                        <p:strVal val="visible"/>
                                      </p:to>
                                    </p:set>
                                    <p:animEffect transition="in" filter="fade">
                                      <p:cBhvr>
                                        <p:cTn id="24" dur="500"/>
                                        <p:tgtEl>
                                          <p:spTgt spid="59"/>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left)">
                                      <p:cBhvr>
                                        <p:cTn id="36" dur="500"/>
                                        <p:tgtEl>
                                          <p:spTgt spid="5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200"/>
                                        <p:tgtEl>
                                          <p:spTgt spid="26"/>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200"/>
                                        <p:tgtEl>
                                          <p:spTgt spid="27"/>
                                        </p:tgtEl>
                                      </p:cBhvr>
                                    </p:animEffect>
                                  </p:childTnLst>
                                </p:cTn>
                              </p:par>
                            </p:childTnLst>
                          </p:cTn>
                        </p:par>
                        <p:par>
                          <p:cTn id="57" fill="hold">
                            <p:stCondLst>
                              <p:cond delay="5500"/>
                            </p:stCondLst>
                            <p:childTnLst>
                              <p:par>
                                <p:cTn id="58" presetID="22" presetClass="entr" presetSubtype="8" fill="hold"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200"/>
                                        <p:tgtEl>
                                          <p:spTgt spid="31"/>
                                        </p:tgtEl>
                                      </p:cBhvr>
                                    </p:animEffect>
                                  </p:childTnLst>
                                </p:cTn>
                              </p:par>
                            </p:childTnLst>
                          </p:cTn>
                        </p:par>
                        <p:par>
                          <p:cTn id="61" fill="hold">
                            <p:stCondLst>
                              <p:cond delay="6000"/>
                            </p:stCondLst>
                            <p:childTnLst>
                              <p:par>
                                <p:cTn id="62" presetID="47" presetClass="entr" presetSubtype="0"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200"/>
                                        <p:tgtEl>
                                          <p:spTgt spid="34"/>
                                        </p:tgtEl>
                                      </p:cBhvr>
                                    </p:animEffect>
                                    <p:anim calcmode="lin" valueType="num">
                                      <p:cBhvr>
                                        <p:cTn id="65" dur="200" fill="hold"/>
                                        <p:tgtEl>
                                          <p:spTgt spid="34"/>
                                        </p:tgtEl>
                                        <p:attrNameLst>
                                          <p:attrName>ppt_x</p:attrName>
                                        </p:attrNameLst>
                                      </p:cBhvr>
                                      <p:tavLst>
                                        <p:tav tm="0">
                                          <p:val>
                                            <p:strVal val="#ppt_x"/>
                                          </p:val>
                                        </p:tav>
                                        <p:tav tm="100000">
                                          <p:val>
                                            <p:strVal val="#ppt_x"/>
                                          </p:val>
                                        </p:tav>
                                      </p:tavLst>
                                    </p:anim>
                                    <p:anim calcmode="lin" valueType="num">
                                      <p:cBhvr>
                                        <p:cTn id="66" dur="200" fill="hold"/>
                                        <p:tgtEl>
                                          <p:spTgt spid="34"/>
                                        </p:tgtEl>
                                        <p:attrNameLst>
                                          <p:attrName>ppt_y</p:attrName>
                                        </p:attrNameLst>
                                      </p:cBhvr>
                                      <p:tavLst>
                                        <p:tav tm="0">
                                          <p:val>
                                            <p:strVal val="#ppt_y-.1"/>
                                          </p:val>
                                        </p:tav>
                                        <p:tav tm="100000">
                                          <p:val>
                                            <p:strVal val="#ppt_y"/>
                                          </p:val>
                                        </p:tav>
                                      </p:tavLst>
                                    </p:anim>
                                  </p:childTnLst>
                                </p:cTn>
                              </p:par>
                            </p:childTnLst>
                          </p:cTn>
                        </p:par>
                        <p:par>
                          <p:cTn id="67" fill="hold">
                            <p:stCondLst>
                              <p:cond delay="6500"/>
                            </p:stCondLst>
                            <p:childTnLst>
                              <p:par>
                                <p:cTn id="68" presetID="10"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200"/>
                                        <p:tgtEl>
                                          <p:spTgt spid="28"/>
                                        </p:tgtEl>
                                      </p:cBhvr>
                                    </p:animEffect>
                                  </p:childTnLst>
                                </p:cTn>
                              </p:par>
                            </p:childTnLst>
                          </p:cTn>
                        </p:par>
                        <p:par>
                          <p:cTn id="71" fill="hold">
                            <p:stCondLst>
                              <p:cond delay="7000"/>
                            </p:stCondLst>
                            <p:childTnLst>
                              <p:par>
                                <p:cTn id="72" presetID="22" presetClass="entr" presetSubtype="8" fill="hold"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200"/>
                                        <p:tgtEl>
                                          <p:spTgt spid="17"/>
                                        </p:tgtEl>
                                      </p:cBhvr>
                                    </p:animEffect>
                                  </p:childTnLst>
                                </p:cTn>
                              </p:par>
                            </p:childTnLst>
                          </p:cTn>
                        </p:par>
                        <p:par>
                          <p:cTn id="75" fill="hold">
                            <p:stCondLst>
                              <p:cond delay="7500"/>
                            </p:stCondLst>
                            <p:childTnLst>
                              <p:par>
                                <p:cTn id="76" presetID="47" presetClass="entr" presetSubtype="0" fill="hold"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200"/>
                                        <p:tgtEl>
                                          <p:spTgt spid="39"/>
                                        </p:tgtEl>
                                      </p:cBhvr>
                                    </p:animEffect>
                                    <p:anim calcmode="lin" valueType="num">
                                      <p:cBhvr>
                                        <p:cTn id="79" dur="200" fill="hold"/>
                                        <p:tgtEl>
                                          <p:spTgt spid="39"/>
                                        </p:tgtEl>
                                        <p:attrNameLst>
                                          <p:attrName>ppt_x</p:attrName>
                                        </p:attrNameLst>
                                      </p:cBhvr>
                                      <p:tavLst>
                                        <p:tav tm="0">
                                          <p:val>
                                            <p:strVal val="#ppt_x"/>
                                          </p:val>
                                        </p:tav>
                                        <p:tav tm="100000">
                                          <p:val>
                                            <p:strVal val="#ppt_x"/>
                                          </p:val>
                                        </p:tav>
                                      </p:tavLst>
                                    </p:anim>
                                    <p:anim calcmode="lin" valueType="num">
                                      <p:cBhvr>
                                        <p:cTn id="80" dur="2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200"/>
                                        <p:tgtEl>
                                          <p:spTgt spid="29"/>
                                        </p:tgtEl>
                                      </p:cBhvr>
                                    </p:animEffect>
                                  </p:childTnLst>
                                </p:cTn>
                              </p:par>
                            </p:childTnLst>
                          </p:cTn>
                        </p:par>
                        <p:par>
                          <p:cTn id="85" fill="hold">
                            <p:stCondLst>
                              <p:cond delay="8500"/>
                            </p:stCondLst>
                            <p:childTnLst>
                              <p:par>
                                <p:cTn id="86" presetID="22" presetClass="entr" presetSubtype="8" fill="hold"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left)">
                                      <p:cBhvr>
                                        <p:cTn id="88" dur="200"/>
                                        <p:tgtEl>
                                          <p:spTgt spid="20"/>
                                        </p:tgtEl>
                                      </p:cBhvr>
                                    </p:animEffect>
                                  </p:childTnLst>
                                </p:cTn>
                              </p:par>
                            </p:childTnLst>
                          </p:cTn>
                        </p:par>
                        <p:par>
                          <p:cTn id="89" fill="hold">
                            <p:stCondLst>
                              <p:cond delay="9000"/>
                            </p:stCondLst>
                            <p:childTnLst>
                              <p:par>
                                <p:cTn id="90" presetID="47" presetClass="entr" presetSubtype="0"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fade">
                                      <p:cBhvr>
                                        <p:cTn id="92" dur="200"/>
                                        <p:tgtEl>
                                          <p:spTgt spid="45"/>
                                        </p:tgtEl>
                                      </p:cBhvr>
                                    </p:animEffect>
                                    <p:anim calcmode="lin" valueType="num">
                                      <p:cBhvr>
                                        <p:cTn id="93" dur="200" fill="hold"/>
                                        <p:tgtEl>
                                          <p:spTgt spid="45"/>
                                        </p:tgtEl>
                                        <p:attrNameLst>
                                          <p:attrName>ppt_x</p:attrName>
                                        </p:attrNameLst>
                                      </p:cBhvr>
                                      <p:tavLst>
                                        <p:tav tm="0">
                                          <p:val>
                                            <p:strVal val="#ppt_x"/>
                                          </p:val>
                                        </p:tav>
                                        <p:tav tm="100000">
                                          <p:val>
                                            <p:strVal val="#ppt_x"/>
                                          </p:val>
                                        </p:tav>
                                      </p:tavLst>
                                    </p:anim>
                                    <p:anim calcmode="lin" valueType="num">
                                      <p:cBhvr>
                                        <p:cTn id="94" dur="200" fill="hold"/>
                                        <p:tgtEl>
                                          <p:spTgt spid="45"/>
                                        </p:tgtEl>
                                        <p:attrNameLst>
                                          <p:attrName>ppt_y</p:attrName>
                                        </p:attrNameLst>
                                      </p:cBhvr>
                                      <p:tavLst>
                                        <p:tav tm="0">
                                          <p:val>
                                            <p:strVal val="#ppt_y-.1"/>
                                          </p:val>
                                        </p:tav>
                                        <p:tav tm="100000">
                                          <p:val>
                                            <p:strVal val="#ppt_y"/>
                                          </p:val>
                                        </p:tav>
                                      </p:tavLst>
                                    </p:anim>
                                  </p:childTnLst>
                                </p:cTn>
                              </p:par>
                            </p:childTnLst>
                          </p:cTn>
                        </p:par>
                        <p:par>
                          <p:cTn id="95" fill="hold">
                            <p:stCondLst>
                              <p:cond delay="9500"/>
                            </p:stCondLst>
                            <p:childTnLst>
                              <p:par>
                                <p:cTn id="96" presetID="10" presetClass="entr" presetSubtype="0" fill="hold" grpId="0" nodeType="after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200"/>
                                        <p:tgtEl>
                                          <p:spTgt spid="30"/>
                                        </p:tgtEl>
                                      </p:cBhvr>
                                    </p:animEffect>
                                  </p:childTnLst>
                                </p:cTn>
                              </p:par>
                            </p:childTnLst>
                          </p:cTn>
                        </p:par>
                        <p:par>
                          <p:cTn id="99" fill="hold">
                            <p:stCondLst>
                              <p:cond delay="10000"/>
                            </p:stCondLst>
                            <p:childTnLst>
                              <p:par>
                                <p:cTn id="100" presetID="22" presetClass="entr" presetSubtype="8" fill="hold" nodeType="after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wipe(left)">
                                      <p:cBhvr>
                                        <p:cTn id="102" dur="200"/>
                                        <p:tgtEl>
                                          <p:spTgt spid="23"/>
                                        </p:tgtEl>
                                      </p:cBhvr>
                                    </p:animEffect>
                                  </p:childTnLst>
                                </p:cTn>
                              </p:par>
                            </p:childTnLst>
                          </p:cTn>
                        </p:par>
                        <p:par>
                          <p:cTn id="103" fill="hold">
                            <p:stCondLst>
                              <p:cond delay="10500"/>
                            </p:stCondLst>
                            <p:childTnLst>
                              <p:par>
                                <p:cTn id="104" presetID="47" presetClass="entr" presetSubtype="0" fill="hold" nodeType="after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200"/>
                                        <p:tgtEl>
                                          <p:spTgt spid="50"/>
                                        </p:tgtEl>
                                      </p:cBhvr>
                                    </p:animEffect>
                                    <p:anim calcmode="lin" valueType="num">
                                      <p:cBhvr>
                                        <p:cTn id="107" dur="200" fill="hold"/>
                                        <p:tgtEl>
                                          <p:spTgt spid="50"/>
                                        </p:tgtEl>
                                        <p:attrNameLst>
                                          <p:attrName>ppt_x</p:attrName>
                                        </p:attrNameLst>
                                      </p:cBhvr>
                                      <p:tavLst>
                                        <p:tav tm="0">
                                          <p:val>
                                            <p:strVal val="#ppt_x"/>
                                          </p:val>
                                        </p:tav>
                                        <p:tav tm="100000">
                                          <p:val>
                                            <p:strVal val="#ppt_x"/>
                                          </p:val>
                                        </p:tav>
                                      </p:tavLst>
                                    </p:anim>
                                    <p:anim calcmode="lin" valueType="num">
                                      <p:cBhvr>
                                        <p:cTn id="108" dur="2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238711" cy="553998"/>
            <a:chOff x="2210788" y="540832"/>
            <a:chExt cx="1123871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公司管理层</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7842" y="798781"/>
              <a:ext cx="3241657"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COMPANY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1" name="Rectangle 7"/>
          <p:cNvSpPr/>
          <p:nvPr/>
        </p:nvSpPr>
        <p:spPr>
          <a:xfrm>
            <a:off x="1441155" y="1486813"/>
            <a:ext cx="2317448" cy="2303957"/>
          </a:xfrm>
          <a:prstGeom prst="rect">
            <a:avLst/>
          </a:prstGeom>
          <a:solidFill>
            <a:srgbClr val="00BDE5"/>
          </a:solidFill>
          <a:ln>
            <a:noFill/>
          </a:ln>
          <a:effectLst/>
        </p:spPr>
        <p:style>
          <a:lnRef idx="1">
            <a:schemeClr val="accent1"/>
          </a:lnRef>
          <a:fillRef idx="3">
            <a:schemeClr val="accent1"/>
          </a:fillRef>
          <a:effectRef idx="2">
            <a:schemeClr val="accent1"/>
          </a:effectRef>
          <a:fontRef idx="minor">
            <a:schemeClr val="lt1"/>
          </a:fontRef>
        </p:style>
        <p:txBody>
          <a:bodyPr lIns="121907" tIns="60953" rIns="121907" bIns="60953" anchor="ctr"/>
          <a:lstStyle/>
          <a:p>
            <a:pPr algn="ctr" defTabSz="544195">
              <a:defRPr/>
            </a:pPr>
            <a:endParaRPr lang="en-US" sz="900" dirty="0"/>
          </a:p>
        </p:txBody>
      </p:sp>
      <p:sp>
        <p:nvSpPr>
          <p:cNvPr id="62" name="Rectangle 8"/>
          <p:cNvSpPr/>
          <p:nvPr/>
        </p:nvSpPr>
        <p:spPr>
          <a:xfrm>
            <a:off x="3829238" y="3859816"/>
            <a:ext cx="2317448" cy="230475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07" tIns="60953" rIns="121907" bIns="60953" anchor="ctr"/>
          <a:lstStyle/>
          <a:p>
            <a:pPr algn="ctr" defTabSz="544195">
              <a:defRPr/>
            </a:pPr>
            <a:endParaRPr lang="en-US" sz="900" dirty="0"/>
          </a:p>
        </p:txBody>
      </p:sp>
      <p:sp>
        <p:nvSpPr>
          <p:cNvPr id="63" name="TextBox 27"/>
          <p:cNvSpPr txBox="1">
            <a:spLocks noChangeArrowheads="1"/>
          </p:cNvSpPr>
          <p:nvPr/>
        </p:nvSpPr>
        <p:spPr bwMode="auto">
          <a:xfrm>
            <a:off x="3972095" y="4216164"/>
            <a:ext cx="203649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1600">
                <a:solidFill>
                  <a:schemeClr val="bg1"/>
                </a:solidFill>
                <a:latin typeface="Roboto Regular" charset="0"/>
              </a:rPr>
              <a:t>PROJECT TWO</a:t>
            </a:r>
          </a:p>
          <a:p>
            <a:pPr algn="ctr"/>
            <a:r>
              <a:rPr lang="en-US" altLang="zh-CN" sz="1600">
                <a:solidFill>
                  <a:schemeClr val="bg1"/>
                </a:solidFill>
                <a:latin typeface="Roboto Regular" charset="0"/>
              </a:rPr>
              <a:t>—</a:t>
            </a:r>
          </a:p>
          <a:p>
            <a:pPr algn="ctr"/>
            <a:r>
              <a:rPr lang="en-US" altLang="zh-CN" sz="1400">
                <a:solidFill>
                  <a:schemeClr val="bg1"/>
                </a:solidFill>
                <a:latin typeface="Roboto Light" charset="0"/>
              </a:rPr>
              <a:t>This project was created for our team few weeks ago and the cliente was from United Kingdom</a:t>
            </a:r>
            <a:endParaRPr lang="en-US" altLang="zh-CN" sz="1600">
              <a:solidFill>
                <a:schemeClr val="bg1"/>
              </a:solidFill>
              <a:latin typeface="Roboto Light" charset="0"/>
            </a:endParaRPr>
          </a:p>
        </p:txBody>
      </p:sp>
      <p:sp>
        <p:nvSpPr>
          <p:cNvPr id="64" name="TextBox 28"/>
          <p:cNvSpPr txBox="1">
            <a:spLocks noChangeArrowheads="1"/>
          </p:cNvSpPr>
          <p:nvPr/>
        </p:nvSpPr>
        <p:spPr bwMode="auto">
          <a:xfrm>
            <a:off x="1595917" y="1847923"/>
            <a:ext cx="203649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1600">
                <a:solidFill>
                  <a:schemeClr val="bg1"/>
                </a:solidFill>
                <a:latin typeface="Roboto Regular" charset="0"/>
              </a:rPr>
              <a:t>PROJECT ONE</a:t>
            </a:r>
          </a:p>
          <a:p>
            <a:pPr algn="ctr"/>
            <a:r>
              <a:rPr lang="en-US" altLang="zh-CN" sz="1600">
                <a:solidFill>
                  <a:schemeClr val="bg1"/>
                </a:solidFill>
                <a:latin typeface="Roboto Regular" charset="0"/>
              </a:rPr>
              <a:t>—</a:t>
            </a:r>
          </a:p>
          <a:p>
            <a:pPr algn="ctr"/>
            <a:r>
              <a:rPr lang="en-US" altLang="zh-CN" sz="1400">
                <a:solidFill>
                  <a:schemeClr val="bg1"/>
                </a:solidFill>
                <a:latin typeface="Roboto Light" charset="0"/>
              </a:rPr>
              <a:t>This project was created for our team few weeks ago and the cliente was from United Kingdom</a:t>
            </a:r>
            <a:endParaRPr lang="en-US" altLang="zh-CN" sz="1600">
              <a:solidFill>
                <a:schemeClr val="bg1"/>
              </a:solidFill>
              <a:latin typeface="Roboto Light" charset="0"/>
            </a:endParaRPr>
          </a:p>
        </p:txBody>
      </p:sp>
      <p:pic>
        <p:nvPicPr>
          <p:cNvPr id="65" name="图片占位符 1"/>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63" r="16663"/>
          <a:stretch>
            <a:fillRect/>
          </a:stretch>
        </p:blipFill>
        <p:spPr>
          <a:xfrm>
            <a:off x="3829731" y="1488168"/>
            <a:ext cx="2316162" cy="2314575"/>
          </a:xfrm>
          <a:prstGeom prst="rect">
            <a:avLst/>
          </a:prstGeom>
        </p:spPr>
      </p:pic>
      <p:pic>
        <p:nvPicPr>
          <p:cNvPr id="66" name="图片占位符 3"/>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l="16582" r="16582"/>
          <a:stretch>
            <a:fillRect/>
          </a:stretch>
        </p:blipFill>
        <p:spPr>
          <a:xfrm>
            <a:off x="1440543" y="3874181"/>
            <a:ext cx="2317750" cy="2314575"/>
          </a:xfrm>
        </p:spPr>
      </p:pic>
      <p:pic>
        <p:nvPicPr>
          <p:cNvPr id="67" name="图片占位符 2"/>
          <p:cNvPicPr>
            <a:picLocks noGrp="1" noChangeAspect="1"/>
          </p:cNvPicPr>
          <p:nvPr>
            <p:ph type="pic" sz="quarter" idx="4294967295"/>
          </p:nvPr>
        </p:nvPicPr>
        <p:blipFill>
          <a:blip r:embed="rId6">
            <a:extLst>
              <a:ext uri="{28A0092B-C50C-407E-A947-70E740481C1C}">
                <a14:useLocalDpi xmlns:a14="http://schemas.microsoft.com/office/drawing/2010/main" val="0"/>
              </a:ext>
            </a:extLst>
          </a:blip>
          <a:srcRect l="16583" r="16583"/>
          <a:stretch>
            <a:fillRect/>
          </a:stretch>
        </p:blipFill>
        <p:spPr>
          <a:xfrm>
            <a:off x="6212568" y="1499281"/>
            <a:ext cx="4695825" cy="4689475"/>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25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25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500"/>
                                        <p:tgtEl>
                                          <p:spTgt spid="6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712638" cy="553998"/>
            <a:chOff x="2210788" y="540832"/>
            <a:chExt cx="10712638"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员工风采</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733916" y="798781"/>
              <a:ext cx="2189510"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STAFF PRESENCE</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Oval 15"/>
          <p:cNvSpPr/>
          <p:nvPr/>
        </p:nvSpPr>
        <p:spPr>
          <a:xfrm>
            <a:off x="6840346" y="1553626"/>
            <a:ext cx="923805" cy="923805"/>
          </a:xfrm>
          <a:prstGeom prst="ellipse">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544195">
              <a:defRPr/>
            </a:pPr>
            <a:endParaRPr lang="id-ID" sz="900" dirty="0">
              <a:latin typeface="Roboto Light"/>
              <a:cs typeface="Roboto Light"/>
            </a:endParaRPr>
          </a:p>
        </p:txBody>
      </p:sp>
      <p:sp>
        <p:nvSpPr>
          <p:cNvPr id="7" name="TextBox 16"/>
          <p:cNvSpPr txBox="1">
            <a:spLocks noChangeArrowheads="1"/>
          </p:cNvSpPr>
          <p:nvPr/>
        </p:nvSpPr>
        <p:spPr bwMode="auto">
          <a:xfrm>
            <a:off x="7845103" y="1533785"/>
            <a:ext cx="2196100"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latin typeface="Roboto Regular" charset="0"/>
              </a:rPr>
              <a:t>FACTOR NUMBER ONE</a:t>
            </a:r>
          </a:p>
        </p:txBody>
      </p:sp>
      <p:sp>
        <p:nvSpPr>
          <p:cNvPr id="8" name="Rectangle 17"/>
          <p:cNvSpPr>
            <a:spLocks noChangeArrowheads="1"/>
          </p:cNvSpPr>
          <p:nvPr/>
        </p:nvSpPr>
        <p:spPr bwMode="auto">
          <a:xfrm>
            <a:off x="7832405" y="1846482"/>
            <a:ext cx="3415062"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latin typeface="Roboto Light" charset="0"/>
              </a:rPr>
              <a:t>Lorem ipsum dolor sit amet, consectetur adipiscing elit. Aliquam tincidunt ante nec sem congue convallis. </a:t>
            </a:r>
            <a:endParaRPr lang="en-US" altLang="zh-CN" sz="1200">
              <a:latin typeface="Roboto Light" charset="0"/>
            </a:endParaRPr>
          </a:p>
        </p:txBody>
      </p:sp>
      <p:sp>
        <p:nvSpPr>
          <p:cNvPr id="9" name="Oval 18"/>
          <p:cNvSpPr/>
          <p:nvPr/>
        </p:nvSpPr>
        <p:spPr>
          <a:xfrm>
            <a:off x="6840346" y="2860762"/>
            <a:ext cx="923805" cy="9238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544195">
              <a:defRPr/>
            </a:pPr>
            <a:endParaRPr lang="id-ID" sz="900" dirty="0">
              <a:latin typeface="Roboto Light"/>
              <a:cs typeface="Roboto Light"/>
            </a:endParaRPr>
          </a:p>
        </p:txBody>
      </p:sp>
      <p:sp>
        <p:nvSpPr>
          <p:cNvPr id="10" name="Oval 19"/>
          <p:cNvSpPr/>
          <p:nvPr/>
        </p:nvSpPr>
        <p:spPr>
          <a:xfrm>
            <a:off x="6840346" y="4167104"/>
            <a:ext cx="923805" cy="923805"/>
          </a:xfrm>
          <a:prstGeom prst="ellipse">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544195">
              <a:defRPr/>
            </a:pPr>
            <a:endParaRPr lang="id-ID" sz="900" dirty="0">
              <a:latin typeface="Roboto Light"/>
              <a:cs typeface="Roboto Light"/>
            </a:endParaRPr>
          </a:p>
        </p:txBody>
      </p:sp>
      <p:sp>
        <p:nvSpPr>
          <p:cNvPr id="11" name="TextBox 20"/>
          <p:cNvSpPr txBox="1">
            <a:spLocks noChangeArrowheads="1"/>
          </p:cNvSpPr>
          <p:nvPr/>
        </p:nvSpPr>
        <p:spPr bwMode="auto">
          <a:xfrm>
            <a:off x="7845897" y="2842509"/>
            <a:ext cx="2224954"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latin typeface="Roboto Regular" charset="0"/>
              </a:rPr>
              <a:t>FACTOR NUMBER TWO</a:t>
            </a:r>
          </a:p>
        </p:txBody>
      </p:sp>
      <p:sp>
        <p:nvSpPr>
          <p:cNvPr id="15" name="Rectangle 21"/>
          <p:cNvSpPr>
            <a:spLocks noChangeArrowheads="1"/>
          </p:cNvSpPr>
          <p:nvPr/>
        </p:nvSpPr>
        <p:spPr bwMode="auto">
          <a:xfrm>
            <a:off x="7832405" y="3155205"/>
            <a:ext cx="3415062"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latin typeface="Roboto Light" charset="0"/>
              </a:rPr>
              <a:t>Lorem ipsum dolor sit amet, consectetur adipiscing elit. Aliquam tincidunt ante nec sem congue convallis. </a:t>
            </a:r>
            <a:endParaRPr lang="en-US" altLang="zh-CN" sz="1200">
              <a:latin typeface="Roboto Light" charset="0"/>
            </a:endParaRPr>
          </a:p>
        </p:txBody>
      </p:sp>
      <p:sp>
        <p:nvSpPr>
          <p:cNvPr id="16" name="TextBox 22"/>
          <p:cNvSpPr txBox="1">
            <a:spLocks noChangeArrowheads="1"/>
          </p:cNvSpPr>
          <p:nvPr/>
        </p:nvSpPr>
        <p:spPr bwMode="auto">
          <a:xfrm>
            <a:off x="7851452" y="4160755"/>
            <a:ext cx="2415712"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latin typeface="Roboto Regular" charset="0"/>
              </a:rPr>
              <a:t>FACTOR NUMBER THREE</a:t>
            </a:r>
          </a:p>
        </p:txBody>
      </p:sp>
      <p:sp>
        <p:nvSpPr>
          <p:cNvPr id="17" name="Rectangle 23"/>
          <p:cNvSpPr>
            <a:spLocks noChangeArrowheads="1"/>
          </p:cNvSpPr>
          <p:nvPr/>
        </p:nvSpPr>
        <p:spPr bwMode="auto">
          <a:xfrm>
            <a:off x="7832405" y="4473452"/>
            <a:ext cx="3415062"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latin typeface="Roboto Light" charset="0"/>
              </a:rPr>
              <a:t>Lorem ipsum dolor sit amet, consectetur adipiscing elit. Aliquam tincidunt ante nec sem congue convallis. </a:t>
            </a:r>
            <a:endParaRPr lang="en-US" altLang="zh-CN" sz="1200">
              <a:latin typeface="Roboto Light" charset="0"/>
            </a:endParaRPr>
          </a:p>
        </p:txBody>
      </p:sp>
      <p:sp>
        <p:nvSpPr>
          <p:cNvPr id="18" name="Freeform 67"/>
          <p:cNvSpPr>
            <a:spLocks noChangeArrowheads="1"/>
          </p:cNvSpPr>
          <p:nvPr/>
        </p:nvSpPr>
        <p:spPr bwMode="auto">
          <a:xfrm>
            <a:off x="7093520" y="1702038"/>
            <a:ext cx="480950" cy="565076"/>
          </a:xfrm>
          <a:custGeom>
            <a:avLst/>
            <a:gdLst>
              <a:gd name="T0" fmla="*/ 922095 w 453"/>
              <a:gd name="T1" fmla="*/ 394562 h 533"/>
              <a:gd name="T2" fmla="*/ 922095 w 453"/>
              <a:gd name="T3" fmla="*/ 394562 h 533"/>
              <a:gd name="T4" fmla="*/ 93484 w 453"/>
              <a:gd name="T5" fmla="*/ 339408 h 533"/>
              <a:gd name="T6" fmla="*/ 0 w 453"/>
              <a:gd name="T7" fmla="*/ 377591 h 533"/>
              <a:gd name="T8" fmla="*/ 186969 w 453"/>
              <a:gd name="T9" fmla="*/ 1128532 h 533"/>
              <a:gd name="T10" fmla="*/ 299575 w 453"/>
              <a:gd name="T11" fmla="*/ 1128532 h 533"/>
              <a:gd name="T12" fmla="*/ 206090 w 453"/>
              <a:gd name="T13" fmla="*/ 753062 h 533"/>
              <a:gd name="T14" fmla="*/ 941217 w 453"/>
              <a:gd name="T15" fmla="*/ 413654 h 533"/>
              <a:gd name="T16" fmla="*/ 922095 w 453"/>
              <a:gd name="T17" fmla="*/ 394562 h 5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19" name="Freeform 82"/>
          <p:cNvSpPr>
            <a:spLocks noChangeArrowheads="1"/>
          </p:cNvSpPr>
          <p:nvPr/>
        </p:nvSpPr>
        <p:spPr bwMode="auto">
          <a:xfrm>
            <a:off x="7046695" y="4406786"/>
            <a:ext cx="527775" cy="472220"/>
          </a:xfrm>
          <a:custGeom>
            <a:avLst/>
            <a:gdLst>
              <a:gd name="T0" fmla="*/ 941173 w 497"/>
              <a:gd name="T1" fmla="*/ 0 h 444"/>
              <a:gd name="T2" fmla="*/ 941173 w 497"/>
              <a:gd name="T3" fmla="*/ 0 h 444"/>
              <a:gd name="T4" fmla="*/ 112601 w 497"/>
              <a:gd name="T5" fmla="*/ 0 h 444"/>
              <a:gd name="T6" fmla="*/ 0 w 497"/>
              <a:gd name="T7" fmla="*/ 112658 h 444"/>
              <a:gd name="T8" fmla="*/ 0 w 497"/>
              <a:gd name="T9" fmla="*/ 733339 h 444"/>
              <a:gd name="T10" fmla="*/ 112601 w 497"/>
              <a:gd name="T11" fmla="*/ 848122 h 444"/>
              <a:gd name="T12" fmla="*/ 320806 w 497"/>
              <a:gd name="T13" fmla="*/ 848122 h 444"/>
              <a:gd name="T14" fmla="*/ 320806 w 497"/>
              <a:gd name="T15" fmla="*/ 733339 h 444"/>
              <a:gd name="T16" fmla="*/ 93480 w 497"/>
              <a:gd name="T17" fmla="*/ 733339 h 444"/>
              <a:gd name="T18" fmla="*/ 93480 w 497"/>
              <a:gd name="T19" fmla="*/ 263577 h 444"/>
              <a:gd name="T20" fmla="*/ 941173 w 497"/>
              <a:gd name="T21" fmla="*/ 263577 h 444"/>
              <a:gd name="T22" fmla="*/ 941173 w 497"/>
              <a:gd name="T23" fmla="*/ 733339 h 444"/>
              <a:gd name="T24" fmla="*/ 732967 w 497"/>
              <a:gd name="T25" fmla="*/ 733339 h 444"/>
              <a:gd name="T26" fmla="*/ 732967 w 497"/>
              <a:gd name="T27" fmla="*/ 848122 h 444"/>
              <a:gd name="T28" fmla="*/ 941173 w 497"/>
              <a:gd name="T29" fmla="*/ 848122 h 444"/>
              <a:gd name="T30" fmla="*/ 1053773 w 497"/>
              <a:gd name="T31" fmla="*/ 733339 h 444"/>
              <a:gd name="T32" fmla="*/ 1053773 w 497"/>
              <a:gd name="T33" fmla="*/ 112658 h 444"/>
              <a:gd name="T34" fmla="*/ 941173 w 497"/>
              <a:gd name="T35" fmla="*/ 0 h 444"/>
              <a:gd name="T36" fmla="*/ 131722 w 497"/>
              <a:gd name="T37" fmla="*/ 170050 h 444"/>
              <a:gd name="T38" fmla="*/ 131722 w 497"/>
              <a:gd name="T39" fmla="*/ 170050 h 444"/>
              <a:gd name="T40" fmla="*/ 93480 w 497"/>
              <a:gd name="T41" fmla="*/ 131788 h 444"/>
              <a:gd name="T42" fmla="*/ 131722 w 497"/>
              <a:gd name="T43" fmla="*/ 95653 h 444"/>
              <a:gd name="T44" fmla="*/ 167839 w 497"/>
              <a:gd name="T45" fmla="*/ 131788 h 444"/>
              <a:gd name="T46" fmla="*/ 131722 w 497"/>
              <a:gd name="T47" fmla="*/ 170050 h 444"/>
              <a:gd name="T48" fmla="*/ 246447 w 497"/>
              <a:gd name="T49" fmla="*/ 170050 h 444"/>
              <a:gd name="T50" fmla="*/ 246447 w 497"/>
              <a:gd name="T51" fmla="*/ 170050 h 444"/>
              <a:gd name="T52" fmla="*/ 206081 w 497"/>
              <a:gd name="T53" fmla="*/ 131788 h 444"/>
              <a:gd name="T54" fmla="*/ 246447 w 497"/>
              <a:gd name="T55" fmla="*/ 95653 h 444"/>
              <a:gd name="T56" fmla="*/ 280440 w 497"/>
              <a:gd name="T57" fmla="*/ 131788 h 444"/>
              <a:gd name="T58" fmla="*/ 246447 w 497"/>
              <a:gd name="T59" fmla="*/ 170050 h 444"/>
              <a:gd name="T60" fmla="*/ 941173 w 497"/>
              <a:gd name="T61" fmla="*/ 170050 h 444"/>
              <a:gd name="T62" fmla="*/ 941173 w 497"/>
              <a:gd name="T63" fmla="*/ 170050 h 444"/>
              <a:gd name="T64" fmla="*/ 320806 w 497"/>
              <a:gd name="T65" fmla="*/ 170050 h 444"/>
              <a:gd name="T66" fmla="*/ 320806 w 497"/>
              <a:gd name="T67" fmla="*/ 112658 h 444"/>
              <a:gd name="T68" fmla="*/ 941173 w 497"/>
              <a:gd name="T69" fmla="*/ 112658 h 444"/>
              <a:gd name="T70" fmla="*/ 941173 w 497"/>
              <a:gd name="T71" fmla="*/ 170050 h 444"/>
              <a:gd name="T72" fmla="*/ 526887 w 497"/>
              <a:gd name="T73" fmla="*/ 376235 h 444"/>
              <a:gd name="T74" fmla="*/ 526887 w 497"/>
              <a:gd name="T75" fmla="*/ 376235 h 444"/>
              <a:gd name="T76" fmla="*/ 263443 w 497"/>
              <a:gd name="T77" fmla="*/ 639811 h 444"/>
              <a:gd name="T78" fmla="*/ 433407 w 497"/>
              <a:gd name="T79" fmla="*/ 639811 h 444"/>
              <a:gd name="T80" fmla="*/ 433407 w 497"/>
              <a:gd name="T81" fmla="*/ 941649 h 444"/>
              <a:gd name="T82" fmla="*/ 620367 w 497"/>
              <a:gd name="T83" fmla="*/ 941649 h 444"/>
              <a:gd name="T84" fmla="*/ 620367 w 497"/>
              <a:gd name="T85" fmla="*/ 639811 h 444"/>
              <a:gd name="T86" fmla="*/ 771209 w 497"/>
              <a:gd name="T87" fmla="*/ 639811 h 444"/>
              <a:gd name="T88" fmla="*/ 526887 w 497"/>
              <a:gd name="T89" fmla="*/ 376235 h 4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20" name="Freeform 102"/>
          <p:cNvSpPr>
            <a:spLocks noChangeArrowheads="1"/>
          </p:cNvSpPr>
          <p:nvPr/>
        </p:nvSpPr>
        <p:spPr bwMode="auto">
          <a:xfrm>
            <a:off x="7041139" y="3097269"/>
            <a:ext cx="527775" cy="471426"/>
          </a:xfrm>
          <a:custGeom>
            <a:avLst/>
            <a:gdLst>
              <a:gd name="T0" fmla="*/ 169623 w 498"/>
              <a:gd name="T1" fmla="*/ 320245 h 445"/>
              <a:gd name="T2" fmla="*/ 169623 w 498"/>
              <a:gd name="T3" fmla="*/ 320245 h 445"/>
              <a:gd name="T4" fmla="*/ 301081 w 498"/>
              <a:gd name="T5" fmla="*/ 358420 h 445"/>
              <a:gd name="T6" fmla="*/ 320164 w 498"/>
              <a:gd name="T7" fmla="*/ 358420 h 445"/>
              <a:gd name="T8" fmla="*/ 413457 w 498"/>
              <a:gd name="T9" fmla="*/ 284191 h 445"/>
              <a:gd name="T10" fmla="*/ 413457 w 498"/>
              <a:gd name="T11" fmla="*/ 265103 h 445"/>
              <a:gd name="T12" fmla="*/ 377412 w 498"/>
              <a:gd name="T13" fmla="*/ 226928 h 445"/>
              <a:gd name="T14" fmla="*/ 583080 w 498"/>
              <a:gd name="T15" fmla="*/ 21208 h 445"/>
              <a:gd name="T16" fmla="*/ 413457 w 498"/>
              <a:gd name="T17" fmla="*/ 0 h 445"/>
              <a:gd name="T18" fmla="*/ 226871 w 498"/>
              <a:gd name="T19" fmla="*/ 114525 h 445"/>
              <a:gd name="T20" fmla="*/ 152661 w 498"/>
              <a:gd name="T21" fmla="*/ 171787 h 445"/>
              <a:gd name="T22" fmla="*/ 112375 w 498"/>
              <a:gd name="T23" fmla="*/ 246016 h 445"/>
              <a:gd name="T24" fmla="*/ 38165 w 498"/>
              <a:gd name="T25" fmla="*/ 265103 h 445"/>
              <a:gd name="T26" fmla="*/ 0 w 498"/>
              <a:gd name="T27" fmla="*/ 303278 h 445"/>
              <a:gd name="T28" fmla="*/ 0 w 498"/>
              <a:gd name="T29" fmla="*/ 320245 h 445"/>
              <a:gd name="T30" fmla="*/ 76330 w 498"/>
              <a:gd name="T31" fmla="*/ 396595 h 445"/>
              <a:gd name="T32" fmla="*/ 112375 w 498"/>
              <a:gd name="T33" fmla="*/ 415682 h 445"/>
              <a:gd name="T34" fmla="*/ 152661 w 498"/>
              <a:gd name="T35" fmla="*/ 377507 h 445"/>
              <a:gd name="T36" fmla="*/ 169623 w 498"/>
              <a:gd name="T37" fmla="*/ 320245 h 445"/>
              <a:gd name="T38" fmla="*/ 470705 w 498"/>
              <a:gd name="T39" fmla="*/ 339332 h 445"/>
              <a:gd name="T40" fmla="*/ 470705 w 498"/>
              <a:gd name="T41" fmla="*/ 339332 h 445"/>
              <a:gd name="T42" fmla="*/ 451622 w 498"/>
              <a:gd name="T43" fmla="*/ 339332 h 445"/>
              <a:gd name="T44" fmla="*/ 377412 w 498"/>
              <a:gd name="T45" fmla="*/ 396595 h 445"/>
              <a:gd name="T46" fmla="*/ 358329 w 498"/>
              <a:gd name="T47" fmla="*/ 432649 h 445"/>
              <a:gd name="T48" fmla="*/ 807831 w 498"/>
              <a:gd name="T49" fmla="*/ 922560 h 445"/>
              <a:gd name="T50" fmla="*/ 845996 w 498"/>
              <a:gd name="T51" fmla="*/ 922560 h 445"/>
              <a:gd name="T52" fmla="*/ 903244 w 498"/>
              <a:gd name="T53" fmla="*/ 884385 h 445"/>
              <a:gd name="T54" fmla="*/ 903244 w 498"/>
              <a:gd name="T55" fmla="*/ 848331 h 445"/>
              <a:gd name="T56" fmla="*/ 470705 w 498"/>
              <a:gd name="T57" fmla="*/ 339332 h 445"/>
              <a:gd name="T58" fmla="*/ 1053785 w 498"/>
              <a:gd name="T59" fmla="*/ 133612 h 445"/>
              <a:gd name="T60" fmla="*/ 1053785 w 498"/>
              <a:gd name="T61" fmla="*/ 133612 h 445"/>
              <a:gd name="T62" fmla="*/ 1015619 w 498"/>
              <a:gd name="T63" fmla="*/ 114525 h 445"/>
              <a:gd name="T64" fmla="*/ 977454 w 498"/>
              <a:gd name="T65" fmla="*/ 188754 h 445"/>
              <a:gd name="T66" fmla="*/ 865079 w 498"/>
              <a:gd name="T67" fmla="*/ 226928 h 445"/>
              <a:gd name="T68" fmla="*/ 845996 w 498"/>
              <a:gd name="T69" fmla="*/ 133612 h 445"/>
              <a:gd name="T70" fmla="*/ 884161 w 498"/>
              <a:gd name="T71" fmla="*/ 40296 h 445"/>
              <a:gd name="T72" fmla="*/ 865079 w 498"/>
              <a:gd name="T73" fmla="*/ 21208 h 445"/>
              <a:gd name="T74" fmla="*/ 714538 w 498"/>
              <a:gd name="T75" fmla="*/ 152700 h 445"/>
              <a:gd name="T76" fmla="*/ 676373 w 498"/>
              <a:gd name="T77" fmla="*/ 320245 h 445"/>
              <a:gd name="T78" fmla="*/ 602163 w 498"/>
              <a:gd name="T79" fmla="*/ 396595 h 445"/>
              <a:gd name="T80" fmla="*/ 676373 w 498"/>
              <a:gd name="T81" fmla="*/ 489911 h 445"/>
              <a:gd name="T82" fmla="*/ 771786 w 498"/>
              <a:gd name="T83" fmla="*/ 396595 h 445"/>
              <a:gd name="T84" fmla="*/ 865079 w 498"/>
              <a:gd name="T85" fmla="*/ 377507 h 445"/>
              <a:gd name="T86" fmla="*/ 1034702 w 498"/>
              <a:gd name="T87" fmla="*/ 303278 h 445"/>
              <a:gd name="T88" fmla="*/ 1053785 w 498"/>
              <a:gd name="T89" fmla="*/ 133612 h 445"/>
              <a:gd name="T90" fmla="*/ 152661 w 498"/>
              <a:gd name="T91" fmla="*/ 848331 h 445"/>
              <a:gd name="T92" fmla="*/ 152661 w 498"/>
              <a:gd name="T93" fmla="*/ 848331 h 445"/>
              <a:gd name="T94" fmla="*/ 152661 w 498"/>
              <a:gd name="T95" fmla="*/ 884385 h 445"/>
              <a:gd name="T96" fmla="*/ 188706 w 498"/>
              <a:gd name="T97" fmla="*/ 941647 h 445"/>
              <a:gd name="T98" fmla="*/ 226871 w 498"/>
              <a:gd name="T99" fmla="*/ 922560 h 445"/>
              <a:gd name="T100" fmla="*/ 489787 w 498"/>
              <a:gd name="T101" fmla="*/ 678665 h 445"/>
              <a:gd name="T102" fmla="*/ 413457 w 498"/>
              <a:gd name="T103" fmla="*/ 583227 h 445"/>
              <a:gd name="T104" fmla="*/ 152661 w 498"/>
              <a:gd name="T105" fmla="*/ 848331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21" name="Oval 36"/>
          <p:cNvSpPr/>
          <p:nvPr/>
        </p:nvSpPr>
        <p:spPr>
          <a:xfrm>
            <a:off x="6840346" y="5331384"/>
            <a:ext cx="923805" cy="9230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7" rIns="91433" bIns="45717" anchor="ctr"/>
          <a:lstStyle/>
          <a:p>
            <a:pPr algn="ctr" defTabSz="544195">
              <a:defRPr/>
            </a:pPr>
            <a:endParaRPr lang="id-ID" sz="900" dirty="0">
              <a:latin typeface="Roboto Light"/>
              <a:cs typeface="Roboto Light"/>
            </a:endParaRPr>
          </a:p>
        </p:txBody>
      </p:sp>
      <p:sp>
        <p:nvSpPr>
          <p:cNvPr id="22" name="TextBox 38"/>
          <p:cNvSpPr txBox="1">
            <a:spLocks noChangeArrowheads="1"/>
          </p:cNvSpPr>
          <p:nvPr/>
        </p:nvSpPr>
        <p:spPr bwMode="auto">
          <a:xfrm>
            <a:off x="7851452" y="5324241"/>
            <a:ext cx="2314722"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latin typeface="Roboto Regular" charset="0"/>
              </a:rPr>
              <a:t>FACTOR NUMBER FOUR</a:t>
            </a:r>
          </a:p>
        </p:txBody>
      </p:sp>
      <p:sp>
        <p:nvSpPr>
          <p:cNvPr id="23" name="Rectangle 40"/>
          <p:cNvSpPr>
            <a:spLocks noChangeArrowheads="1"/>
          </p:cNvSpPr>
          <p:nvPr/>
        </p:nvSpPr>
        <p:spPr bwMode="auto">
          <a:xfrm>
            <a:off x="7832405" y="5636938"/>
            <a:ext cx="3415062"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latin typeface="Roboto Light" charset="0"/>
              </a:rPr>
              <a:t>Lorem ipsum dolor sit amet, consectetur adipiscing elit. Aliquam tincidunt ante nec sem congue convallis. </a:t>
            </a:r>
            <a:endParaRPr lang="en-US" altLang="zh-CN" sz="1200">
              <a:latin typeface="Roboto Light" charset="0"/>
            </a:endParaRPr>
          </a:p>
        </p:txBody>
      </p:sp>
      <p:sp>
        <p:nvSpPr>
          <p:cNvPr id="24" name="Freeform 82"/>
          <p:cNvSpPr>
            <a:spLocks noChangeArrowheads="1"/>
          </p:cNvSpPr>
          <p:nvPr/>
        </p:nvSpPr>
        <p:spPr bwMode="auto">
          <a:xfrm>
            <a:off x="7046695" y="5571066"/>
            <a:ext cx="527775" cy="471426"/>
          </a:xfrm>
          <a:custGeom>
            <a:avLst/>
            <a:gdLst>
              <a:gd name="T0" fmla="*/ 941173 w 497"/>
              <a:gd name="T1" fmla="*/ 0 h 444"/>
              <a:gd name="T2" fmla="*/ 941173 w 497"/>
              <a:gd name="T3" fmla="*/ 0 h 444"/>
              <a:gd name="T4" fmla="*/ 112601 w 497"/>
              <a:gd name="T5" fmla="*/ 0 h 444"/>
              <a:gd name="T6" fmla="*/ 0 w 497"/>
              <a:gd name="T7" fmla="*/ 112658 h 444"/>
              <a:gd name="T8" fmla="*/ 0 w 497"/>
              <a:gd name="T9" fmla="*/ 733339 h 444"/>
              <a:gd name="T10" fmla="*/ 112601 w 497"/>
              <a:gd name="T11" fmla="*/ 848122 h 444"/>
              <a:gd name="T12" fmla="*/ 320806 w 497"/>
              <a:gd name="T13" fmla="*/ 848122 h 444"/>
              <a:gd name="T14" fmla="*/ 320806 w 497"/>
              <a:gd name="T15" fmla="*/ 733339 h 444"/>
              <a:gd name="T16" fmla="*/ 93480 w 497"/>
              <a:gd name="T17" fmla="*/ 733339 h 444"/>
              <a:gd name="T18" fmla="*/ 93480 w 497"/>
              <a:gd name="T19" fmla="*/ 263577 h 444"/>
              <a:gd name="T20" fmla="*/ 941173 w 497"/>
              <a:gd name="T21" fmla="*/ 263577 h 444"/>
              <a:gd name="T22" fmla="*/ 941173 w 497"/>
              <a:gd name="T23" fmla="*/ 733339 h 444"/>
              <a:gd name="T24" fmla="*/ 732967 w 497"/>
              <a:gd name="T25" fmla="*/ 733339 h 444"/>
              <a:gd name="T26" fmla="*/ 732967 w 497"/>
              <a:gd name="T27" fmla="*/ 848122 h 444"/>
              <a:gd name="T28" fmla="*/ 941173 w 497"/>
              <a:gd name="T29" fmla="*/ 848122 h 444"/>
              <a:gd name="T30" fmla="*/ 1053773 w 497"/>
              <a:gd name="T31" fmla="*/ 733339 h 444"/>
              <a:gd name="T32" fmla="*/ 1053773 w 497"/>
              <a:gd name="T33" fmla="*/ 112658 h 444"/>
              <a:gd name="T34" fmla="*/ 941173 w 497"/>
              <a:gd name="T35" fmla="*/ 0 h 444"/>
              <a:gd name="T36" fmla="*/ 131722 w 497"/>
              <a:gd name="T37" fmla="*/ 170050 h 444"/>
              <a:gd name="T38" fmla="*/ 131722 w 497"/>
              <a:gd name="T39" fmla="*/ 170050 h 444"/>
              <a:gd name="T40" fmla="*/ 93480 w 497"/>
              <a:gd name="T41" fmla="*/ 131788 h 444"/>
              <a:gd name="T42" fmla="*/ 131722 w 497"/>
              <a:gd name="T43" fmla="*/ 95653 h 444"/>
              <a:gd name="T44" fmla="*/ 167839 w 497"/>
              <a:gd name="T45" fmla="*/ 131788 h 444"/>
              <a:gd name="T46" fmla="*/ 131722 w 497"/>
              <a:gd name="T47" fmla="*/ 170050 h 444"/>
              <a:gd name="T48" fmla="*/ 246447 w 497"/>
              <a:gd name="T49" fmla="*/ 170050 h 444"/>
              <a:gd name="T50" fmla="*/ 246447 w 497"/>
              <a:gd name="T51" fmla="*/ 170050 h 444"/>
              <a:gd name="T52" fmla="*/ 206081 w 497"/>
              <a:gd name="T53" fmla="*/ 131788 h 444"/>
              <a:gd name="T54" fmla="*/ 246447 w 497"/>
              <a:gd name="T55" fmla="*/ 95653 h 444"/>
              <a:gd name="T56" fmla="*/ 280440 w 497"/>
              <a:gd name="T57" fmla="*/ 131788 h 444"/>
              <a:gd name="T58" fmla="*/ 246447 w 497"/>
              <a:gd name="T59" fmla="*/ 170050 h 444"/>
              <a:gd name="T60" fmla="*/ 941173 w 497"/>
              <a:gd name="T61" fmla="*/ 170050 h 444"/>
              <a:gd name="T62" fmla="*/ 941173 w 497"/>
              <a:gd name="T63" fmla="*/ 170050 h 444"/>
              <a:gd name="T64" fmla="*/ 320806 w 497"/>
              <a:gd name="T65" fmla="*/ 170050 h 444"/>
              <a:gd name="T66" fmla="*/ 320806 w 497"/>
              <a:gd name="T67" fmla="*/ 112658 h 444"/>
              <a:gd name="T68" fmla="*/ 941173 w 497"/>
              <a:gd name="T69" fmla="*/ 112658 h 444"/>
              <a:gd name="T70" fmla="*/ 941173 w 497"/>
              <a:gd name="T71" fmla="*/ 170050 h 444"/>
              <a:gd name="T72" fmla="*/ 526887 w 497"/>
              <a:gd name="T73" fmla="*/ 376235 h 444"/>
              <a:gd name="T74" fmla="*/ 526887 w 497"/>
              <a:gd name="T75" fmla="*/ 376235 h 444"/>
              <a:gd name="T76" fmla="*/ 263443 w 497"/>
              <a:gd name="T77" fmla="*/ 639811 h 444"/>
              <a:gd name="T78" fmla="*/ 433407 w 497"/>
              <a:gd name="T79" fmla="*/ 639811 h 444"/>
              <a:gd name="T80" fmla="*/ 433407 w 497"/>
              <a:gd name="T81" fmla="*/ 941649 h 444"/>
              <a:gd name="T82" fmla="*/ 620367 w 497"/>
              <a:gd name="T83" fmla="*/ 941649 h 444"/>
              <a:gd name="T84" fmla="*/ 620367 w 497"/>
              <a:gd name="T85" fmla="*/ 639811 h 444"/>
              <a:gd name="T86" fmla="*/ 771209 w 497"/>
              <a:gd name="T87" fmla="*/ 639811 h 444"/>
              <a:gd name="T88" fmla="*/ 526887 w 497"/>
              <a:gd name="T89" fmla="*/ 376235 h 4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25" name="Rectangle 27"/>
          <p:cNvSpPr/>
          <p:nvPr/>
        </p:nvSpPr>
        <p:spPr>
          <a:xfrm>
            <a:off x="1000695" y="3338538"/>
            <a:ext cx="2560304" cy="406347"/>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r>
              <a:rPr lang="en-US" sz="1850" dirty="0">
                <a:latin typeface="Roboto Light"/>
                <a:cs typeface="Roboto Light"/>
              </a:rPr>
              <a:t>Factor One</a:t>
            </a:r>
          </a:p>
        </p:txBody>
      </p:sp>
      <p:sp>
        <p:nvSpPr>
          <p:cNvPr id="26" name="Rectangle 28"/>
          <p:cNvSpPr/>
          <p:nvPr/>
        </p:nvSpPr>
        <p:spPr>
          <a:xfrm>
            <a:off x="1000695" y="5839318"/>
            <a:ext cx="2560304" cy="406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r>
              <a:rPr lang="en-US" sz="1850" dirty="0">
                <a:latin typeface="Roboto Light"/>
                <a:cs typeface="Roboto Light"/>
              </a:rPr>
              <a:t>Factor Three</a:t>
            </a:r>
          </a:p>
        </p:txBody>
      </p:sp>
      <p:sp>
        <p:nvSpPr>
          <p:cNvPr id="27" name="Rectangle 29"/>
          <p:cNvSpPr/>
          <p:nvPr/>
        </p:nvSpPr>
        <p:spPr>
          <a:xfrm>
            <a:off x="3804649" y="3338538"/>
            <a:ext cx="2560304" cy="406347"/>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r>
              <a:rPr lang="en-US" sz="1850" dirty="0">
                <a:latin typeface="Roboto Light"/>
                <a:cs typeface="Roboto Light"/>
              </a:rPr>
              <a:t>Factor Two</a:t>
            </a:r>
          </a:p>
        </p:txBody>
      </p:sp>
      <p:sp>
        <p:nvSpPr>
          <p:cNvPr id="28" name="Rectangle 31"/>
          <p:cNvSpPr/>
          <p:nvPr/>
        </p:nvSpPr>
        <p:spPr>
          <a:xfrm>
            <a:off x="3804649" y="5839318"/>
            <a:ext cx="2560304" cy="4063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r>
              <a:rPr lang="en-US" sz="1850" dirty="0">
                <a:latin typeface="Roboto Light"/>
                <a:cs typeface="Roboto Light"/>
              </a:rPr>
              <a:t>Factor Four</a:t>
            </a:r>
          </a:p>
        </p:txBody>
      </p:sp>
      <p:pic>
        <p:nvPicPr>
          <p:cNvPr id="29" name="图片占位符 1"/>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971" r="971"/>
          <a:stretch>
            <a:fillRect/>
          </a:stretch>
        </p:blipFill>
        <p:spPr>
          <a:xfrm>
            <a:off x="997631" y="1598613"/>
            <a:ext cx="2560637" cy="1739900"/>
          </a:xfrm>
          <a:prstGeom prst="rect">
            <a:avLst/>
          </a:prstGeom>
          <a:ln w="9525"/>
          <a:extLst>
            <a:ext uri="{91240B29-F687-4F45-9708-019B960494DF}">
              <a14:hiddenLine xmlns:a14="http://schemas.microsoft.com/office/drawing/2010/main" w="19050">
                <a:solidFill>
                  <a:srgbClr val="000000"/>
                </a:solidFill>
                <a:miter lim="800000"/>
                <a:headEnd/>
                <a:tailEnd/>
              </a14:hiddenLine>
            </a:ext>
          </a:extLst>
        </p:spPr>
      </p:pic>
      <p:pic>
        <p:nvPicPr>
          <p:cNvPr id="30" name="图片占位符 3"/>
          <p:cNvPicPr>
            <a:picLocks noGrp="1" noChangeAspect="1"/>
          </p:cNvPicPr>
          <p:nvPr>
            <p:ph type="pic" sz="quarter" idx="19"/>
          </p:nvPr>
        </p:nvPicPr>
        <p:blipFill>
          <a:blip r:embed="rId5" cstate="print">
            <a:extLst>
              <a:ext uri="{28A0092B-C50C-407E-A947-70E740481C1C}">
                <a14:useLocalDpi xmlns:a14="http://schemas.microsoft.com/office/drawing/2010/main" val="0"/>
              </a:ext>
            </a:extLst>
          </a:blip>
          <a:srcRect l="971" r="971"/>
          <a:stretch>
            <a:fillRect/>
          </a:stretch>
        </p:blipFill>
        <p:spPr>
          <a:xfrm>
            <a:off x="997631" y="4098925"/>
            <a:ext cx="2560637" cy="1739900"/>
          </a:xfrm>
          <a:ln w="9525"/>
          <a:extLst>
            <a:ext uri="{91240B29-F687-4F45-9708-019B960494DF}">
              <a14:hiddenLine xmlns:a14="http://schemas.microsoft.com/office/drawing/2010/main" w="19050">
                <a:solidFill>
                  <a:srgbClr val="000000"/>
                </a:solidFill>
                <a:miter lim="800000"/>
                <a:headEnd/>
                <a:tailEnd/>
              </a14:hiddenLine>
            </a:ext>
          </a:extLst>
        </p:spPr>
      </p:pic>
      <p:pic>
        <p:nvPicPr>
          <p:cNvPr id="31" name="图片占位符 4"/>
          <p:cNvPicPr>
            <a:picLocks noGrp="1" noChangeAspect="1"/>
          </p:cNvPicPr>
          <p:nvPr>
            <p:ph type="pic" sz="quarter" idx="23"/>
          </p:nvPr>
        </p:nvPicPr>
        <p:blipFill>
          <a:blip r:embed="rId6" cstate="print">
            <a:extLst>
              <a:ext uri="{28A0092B-C50C-407E-A947-70E740481C1C}">
                <a14:useLocalDpi xmlns:a14="http://schemas.microsoft.com/office/drawing/2010/main" val="0"/>
              </a:ext>
            </a:extLst>
          </a:blip>
          <a:srcRect l="886" r="886"/>
          <a:stretch>
            <a:fillRect/>
          </a:stretch>
        </p:blipFill>
        <p:spPr>
          <a:xfrm>
            <a:off x="3802743" y="4098925"/>
            <a:ext cx="2560638" cy="1739900"/>
          </a:xfrm>
          <a:ln w="9525"/>
          <a:extLst>
            <a:ext uri="{91240B29-F687-4F45-9708-019B960494DF}">
              <a14:hiddenLine xmlns:a14="http://schemas.microsoft.com/office/drawing/2010/main" w="19050">
                <a:solidFill>
                  <a:srgbClr val="000000"/>
                </a:solidFill>
                <a:miter lim="800000"/>
                <a:headEnd/>
                <a:tailEnd/>
              </a14:hiddenLine>
            </a:ext>
          </a:extLst>
        </p:spPr>
      </p:pic>
      <p:pic>
        <p:nvPicPr>
          <p:cNvPr id="32" name="图片占位符 2"/>
          <p:cNvPicPr>
            <a:picLocks noGrp="1" noChangeAspect="1"/>
          </p:cNvPicPr>
          <p:nvPr>
            <p:ph type="pic" sz="quarter" idx="21"/>
          </p:nvPr>
        </p:nvPicPr>
        <p:blipFill>
          <a:blip r:embed="rId7" cstate="print">
            <a:extLst>
              <a:ext uri="{28A0092B-C50C-407E-A947-70E740481C1C}">
                <a14:useLocalDpi xmlns:a14="http://schemas.microsoft.com/office/drawing/2010/main" val="0"/>
              </a:ext>
            </a:extLst>
          </a:blip>
          <a:srcRect l="886" r="886"/>
          <a:stretch>
            <a:fillRect/>
          </a:stretch>
        </p:blipFill>
        <p:spPr>
          <a:xfrm>
            <a:off x="3802743" y="1598613"/>
            <a:ext cx="2560638" cy="1739900"/>
          </a:xfrm>
          <a:ln w="9525"/>
          <a:extLs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250"/>
                                        <p:tgtEl>
                                          <p:spTgt spid="25"/>
                                        </p:tgtEl>
                                      </p:cBhvr>
                                    </p:animEffect>
                                    <p:anim calcmode="lin" valueType="num">
                                      <p:cBhvr>
                                        <p:cTn id="16" dur="250" fill="hold"/>
                                        <p:tgtEl>
                                          <p:spTgt spid="25"/>
                                        </p:tgtEl>
                                        <p:attrNameLst>
                                          <p:attrName>ppt_x</p:attrName>
                                        </p:attrNameLst>
                                      </p:cBhvr>
                                      <p:tavLst>
                                        <p:tav tm="0">
                                          <p:val>
                                            <p:strVal val="#ppt_x"/>
                                          </p:val>
                                        </p:tav>
                                        <p:tav tm="100000">
                                          <p:val>
                                            <p:strVal val="#ppt_x"/>
                                          </p:val>
                                        </p:tav>
                                      </p:tavLst>
                                    </p:anim>
                                    <p:anim calcmode="lin" valueType="num">
                                      <p:cBhvr>
                                        <p:cTn id="17" dur="250" fill="hold"/>
                                        <p:tgtEl>
                                          <p:spTgt spid="2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250"/>
                                        <p:tgtEl>
                                          <p:spTgt spid="27"/>
                                        </p:tgtEl>
                                      </p:cBhvr>
                                    </p:animEffect>
                                    <p:anim calcmode="lin" valueType="num">
                                      <p:cBhvr>
                                        <p:cTn id="22" dur="250" fill="hold"/>
                                        <p:tgtEl>
                                          <p:spTgt spid="27"/>
                                        </p:tgtEl>
                                        <p:attrNameLst>
                                          <p:attrName>ppt_x</p:attrName>
                                        </p:attrNameLst>
                                      </p:cBhvr>
                                      <p:tavLst>
                                        <p:tav tm="0">
                                          <p:val>
                                            <p:strVal val="#ppt_x"/>
                                          </p:val>
                                        </p:tav>
                                        <p:tav tm="100000">
                                          <p:val>
                                            <p:strVal val="#ppt_x"/>
                                          </p:val>
                                        </p:tav>
                                      </p:tavLst>
                                    </p:anim>
                                    <p:anim calcmode="lin" valueType="num">
                                      <p:cBhvr>
                                        <p:cTn id="23" dur="25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50"/>
                                        <p:tgtEl>
                                          <p:spTgt spid="26"/>
                                        </p:tgtEl>
                                      </p:cBhvr>
                                    </p:animEffect>
                                    <p:anim calcmode="lin" valueType="num">
                                      <p:cBhvr>
                                        <p:cTn id="28" dur="250" fill="hold"/>
                                        <p:tgtEl>
                                          <p:spTgt spid="26"/>
                                        </p:tgtEl>
                                        <p:attrNameLst>
                                          <p:attrName>ppt_x</p:attrName>
                                        </p:attrNameLst>
                                      </p:cBhvr>
                                      <p:tavLst>
                                        <p:tav tm="0">
                                          <p:val>
                                            <p:strVal val="#ppt_x"/>
                                          </p:val>
                                        </p:tav>
                                        <p:tav tm="100000">
                                          <p:val>
                                            <p:strVal val="#ppt_x"/>
                                          </p:val>
                                        </p:tav>
                                      </p:tavLst>
                                    </p:anim>
                                    <p:anim calcmode="lin" valueType="num">
                                      <p:cBhvr>
                                        <p:cTn id="29" dur="250" fill="hold"/>
                                        <p:tgtEl>
                                          <p:spTgt spid="2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250"/>
                                        <p:tgtEl>
                                          <p:spTgt spid="28"/>
                                        </p:tgtEl>
                                      </p:cBhvr>
                                    </p:animEffect>
                                    <p:anim calcmode="lin" valueType="num">
                                      <p:cBhvr>
                                        <p:cTn id="34" dur="250" fill="hold"/>
                                        <p:tgtEl>
                                          <p:spTgt spid="28"/>
                                        </p:tgtEl>
                                        <p:attrNameLst>
                                          <p:attrName>ppt_x</p:attrName>
                                        </p:attrNameLst>
                                      </p:cBhvr>
                                      <p:tavLst>
                                        <p:tav tm="0">
                                          <p:val>
                                            <p:strVal val="#ppt_x"/>
                                          </p:val>
                                        </p:tav>
                                        <p:tav tm="100000">
                                          <p:val>
                                            <p:strVal val="#ppt_x"/>
                                          </p:val>
                                        </p:tav>
                                      </p:tavLst>
                                    </p:anim>
                                    <p:anim calcmode="lin" valueType="num">
                                      <p:cBhvr>
                                        <p:cTn id="35" dur="25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250"/>
                                        <p:tgtEl>
                                          <p:spTgt spid="29"/>
                                        </p:tgtEl>
                                      </p:cBhvr>
                                    </p:animEffect>
                                    <p:anim calcmode="lin" valueType="num">
                                      <p:cBhvr>
                                        <p:cTn id="40" dur="250" fill="hold"/>
                                        <p:tgtEl>
                                          <p:spTgt spid="29"/>
                                        </p:tgtEl>
                                        <p:attrNameLst>
                                          <p:attrName>ppt_x</p:attrName>
                                        </p:attrNameLst>
                                      </p:cBhvr>
                                      <p:tavLst>
                                        <p:tav tm="0">
                                          <p:val>
                                            <p:strVal val="#ppt_x"/>
                                          </p:val>
                                        </p:tav>
                                        <p:tav tm="100000">
                                          <p:val>
                                            <p:strVal val="#ppt_x"/>
                                          </p:val>
                                        </p:tav>
                                      </p:tavLst>
                                    </p:anim>
                                    <p:anim calcmode="lin" valueType="num">
                                      <p:cBhvr>
                                        <p:cTn id="41" dur="250" fill="hold"/>
                                        <p:tgtEl>
                                          <p:spTgt spid="29"/>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250"/>
                                        <p:tgtEl>
                                          <p:spTgt spid="30"/>
                                        </p:tgtEl>
                                      </p:cBhvr>
                                    </p:animEffect>
                                    <p:anim calcmode="lin" valueType="num">
                                      <p:cBhvr>
                                        <p:cTn id="46" dur="250" fill="hold"/>
                                        <p:tgtEl>
                                          <p:spTgt spid="30"/>
                                        </p:tgtEl>
                                        <p:attrNameLst>
                                          <p:attrName>ppt_x</p:attrName>
                                        </p:attrNameLst>
                                      </p:cBhvr>
                                      <p:tavLst>
                                        <p:tav tm="0">
                                          <p:val>
                                            <p:strVal val="#ppt_x"/>
                                          </p:val>
                                        </p:tav>
                                        <p:tav tm="100000">
                                          <p:val>
                                            <p:strVal val="#ppt_x"/>
                                          </p:val>
                                        </p:tav>
                                      </p:tavLst>
                                    </p:anim>
                                    <p:anim calcmode="lin" valueType="num">
                                      <p:cBhvr>
                                        <p:cTn id="47" dur="25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2" presetClass="entr" presetSubtype="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250"/>
                                        <p:tgtEl>
                                          <p:spTgt spid="31"/>
                                        </p:tgtEl>
                                      </p:cBhvr>
                                    </p:animEffect>
                                    <p:anim calcmode="lin" valueType="num">
                                      <p:cBhvr>
                                        <p:cTn id="52" dur="250" fill="hold"/>
                                        <p:tgtEl>
                                          <p:spTgt spid="31"/>
                                        </p:tgtEl>
                                        <p:attrNameLst>
                                          <p:attrName>ppt_x</p:attrName>
                                        </p:attrNameLst>
                                      </p:cBhvr>
                                      <p:tavLst>
                                        <p:tav tm="0">
                                          <p:val>
                                            <p:strVal val="#ppt_x"/>
                                          </p:val>
                                        </p:tav>
                                        <p:tav tm="100000">
                                          <p:val>
                                            <p:strVal val="#ppt_x"/>
                                          </p:val>
                                        </p:tav>
                                      </p:tavLst>
                                    </p:anim>
                                    <p:anim calcmode="lin" valueType="num">
                                      <p:cBhvr>
                                        <p:cTn id="53" dur="25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42"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250"/>
                                        <p:tgtEl>
                                          <p:spTgt spid="32"/>
                                        </p:tgtEl>
                                      </p:cBhvr>
                                    </p:animEffect>
                                    <p:anim calcmode="lin" valueType="num">
                                      <p:cBhvr>
                                        <p:cTn id="58" dur="250" fill="hold"/>
                                        <p:tgtEl>
                                          <p:spTgt spid="32"/>
                                        </p:tgtEl>
                                        <p:attrNameLst>
                                          <p:attrName>ppt_x</p:attrName>
                                        </p:attrNameLst>
                                      </p:cBhvr>
                                      <p:tavLst>
                                        <p:tav tm="0">
                                          <p:val>
                                            <p:strVal val="#ppt_x"/>
                                          </p:val>
                                        </p:tav>
                                        <p:tav tm="100000">
                                          <p:val>
                                            <p:strVal val="#ppt_x"/>
                                          </p:val>
                                        </p:tav>
                                      </p:tavLst>
                                    </p:anim>
                                    <p:anim calcmode="lin" valueType="num">
                                      <p:cBhvr>
                                        <p:cTn id="59" dur="25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250"/>
                                        <p:tgtEl>
                                          <p:spTgt spid="6"/>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250"/>
                                        <p:tgtEl>
                                          <p:spTgt spid="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fade">
                                      <p:cBhvr>
                                        <p:cTn id="75" dur="250"/>
                                        <p:tgtEl>
                                          <p:spTgt spid="8"/>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250"/>
                                        <p:tgtEl>
                                          <p:spTgt spid="9"/>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250"/>
                                        <p:tgtEl>
                                          <p:spTgt spid="20"/>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250"/>
                                        <p:tgtEl>
                                          <p:spTgt spid="11"/>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250"/>
                                        <p:tgtEl>
                                          <p:spTgt spid="15"/>
                                        </p:tgtEl>
                                      </p:cBhvr>
                                    </p:animEffect>
                                  </p:childTnLst>
                                </p:cTn>
                              </p:par>
                            </p:childTnLst>
                          </p:cTn>
                        </p:par>
                        <p:par>
                          <p:cTn id="92" fill="hold">
                            <p:stCondLst>
                              <p:cond delay="9000"/>
                            </p:stCondLst>
                            <p:childTnLst>
                              <p:par>
                                <p:cTn id="93" presetID="10" presetClass="entr" presetSubtype="0" fill="hold" grpId="0" nodeType="afterEffect">
                                  <p:stCondLst>
                                    <p:cond delay="0"/>
                                  </p:stCondLst>
                                  <p:childTnLst>
                                    <p:set>
                                      <p:cBhvr>
                                        <p:cTn id="94" dur="1" fill="hold">
                                          <p:stCondLst>
                                            <p:cond delay="0"/>
                                          </p:stCondLst>
                                        </p:cTn>
                                        <p:tgtEl>
                                          <p:spTgt spid="10"/>
                                        </p:tgtEl>
                                        <p:attrNameLst>
                                          <p:attrName>style.visibility</p:attrName>
                                        </p:attrNameLst>
                                      </p:cBhvr>
                                      <p:to>
                                        <p:strVal val="visible"/>
                                      </p:to>
                                    </p:set>
                                    <p:animEffect transition="in" filter="fade">
                                      <p:cBhvr>
                                        <p:cTn id="95" dur="250"/>
                                        <p:tgtEl>
                                          <p:spTgt spid="10"/>
                                        </p:tgtEl>
                                      </p:cBhvr>
                                    </p:animEffect>
                                  </p:childTnLst>
                                </p:cTn>
                              </p:par>
                            </p:childTnLst>
                          </p:cTn>
                        </p:par>
                        <p:par>
                          <p:cTn id="96" fill="hold">
                            <p:stCondLst>
                              <p:cond delay="9500"/>
                            </p:stCondLst>
                            <p:childTnLst>
                              <p:par>
                                <p:cTn id="97" presetID="10"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250"/>
                                        <p:tgtEl>
                                          <p:spTgt spid="19"/>
                                        </p:tgtEl>
                                      </p:cBhvr>
                                    </p:animEffect>
                                  </p:childTnLst>
                                </p:cTn>
                              </p:par>
                            </p:childTnLst>
                          </p:cTn>
                        </p:par>
                        <p:par>
                          <p:cTn id="100" fill="hold">
                            <p:stCondLst>
                              <p:cond delay="10000"/>
                            </p:stCondLst>
                            <p:childTnLst>
                              <p:par>
                                <p:cTn id="101" presetID="10" presetClass="entr" presetSubtype="0" fill="hold" grpId="0" nodeType="after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250"/>
                                        <p:tgtEl>
                                          <p:spTgt spid="16"/>
                                        </p:tgtEl>
                                      </p:cBhvr>
                                    </p:animEffect>
                                  </p:childTnLst>
                                </p:cTn>
                              </p:par>
                            </p:childTnLst>
                          </p:cTn>
                        </p:par>
                        <p:par>
                          <p:cTn id="104" fill="hold">
                            <p:stCondLst>
                              <p:cond delay="10500"/>
                            </p:stCondLst>
                            <p:childTnLst>
                              <p:par>
                                <p:cTn id="105" presetID="10"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fade">
                                      <p:cBhvr>
                                        <p:cTn id="107" dur="250"/>
                                        <p:tgtEl>
                                          <p:spTgt spid="17"/>
                                        </p:tgtEl>
                                      </p:cBhvr>
                                    </p:animEffect>
                                  </p:childTnLst>
                                </p:cTn>
                              </p:par>
                            </p:childTnLst>
                          </p:cTn>
                        </p:par>
                        <p:par>
                          <p:cTn id="108" fill="hold">
                            <p:stCondLst>
                              <p:cond delay="11000"/>
                            </p:stCondLst>
                            <p:childTnLst>
                              <p:par>
                                <p:cTn id="109" presetID="10" presetClass="entr" presetSubtype="0"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250"/>
                                        <p:tgtEl>
                                          <p:spTgt spid="21"/>
                                        </p:tgtEl>
                                      </p:cBhvr>
                                    </p:animEffect>
                                  </p:childTnLst>
                                </p:cTn>
                              </p:par>
                            </p:childTnLst>
                          </p:cTn>
                        </p:par>
                        <p:par>
                          <p:cTn id="112" fill="hold">
                            <p:stCondLst>
                              <p:cond delay="11500"/>
                            </p:stCondLst>
                            <p:childTnLst>
                              <p:par>
                                <p:cTn id="113" presetID="10" presetClass="entr" presetSubtype="0"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250"/>
                                        <p:tgtEl>
                                          <p:spTgt spid="24"/>
                                        </p:tgtEl>
                                      </p:cBhvr>
                                    </p:animEffect>
                                  </p:childTnLst>
                                </p:cTn>
                              </p:par>
                            </p:childTnLst>
                          </p:cTn>
                        </p:par>
                        <p:par>
                          <p:cTn id="116" fill="hold">
                            <p:stCondLst>
                              <p:cond delay="12000"/>
                            </p:stCondLst>
                            <p:childTnLst>
                              <p:par>
                                <p:cTn id="117" presetID="10" presetClass="entr" presetSubtype="0" fill="hold" grpId="0" nodeType="after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fade">
                                      <p:cBhvr>
                                        <p:cTn id="119" dur="250"/>
                                        <p:tgtEl>
                                          <p:spTgt spid="22"/>
                                        </p:tgtEl>
                                      </p:cBhvr>
                                    </p:animEffect>
                                  </p:childTnLst>
                                </p:cTn>
                              </p:par>
                            </p:childTnLst>
                          </p:cTn>
                        </p:par>
                        <p:par>
                          <p:cTn id="120" fill="hold">
                            <p:stCondLst>
                              <p:cond delay="12500"/>
                            </p:stCondLst>
                            <p:childTnLst>
                              <p:par>
                                <p:cTn id="121" presetID="10" presetClass="entr" presetSubtype="0" fill="hold" grpId="0" nodeType="afterEffect">
                                  <p:stCondLst>
                                    <p:cond delay="0"/>
                                  </p:stCondLst>
                                  <p:childTnLst>
                                    <p:set>
                                      <p:cBhvr>
                                        <p:cTn id="122" dur="1" fill="hold">
                                          <p:stCondLst>
                                            <p:cond delay="0"/>
                                          </p:stCondLst>
                                        </p:cTn>
                                        <p:tgtEl>
                                          <p:spTgt spid="23"/>
                                        </p:tgtEl>
                                        <p:attrNameLst>
                                          <p:attrName>style.visibility</p:attrName>
                                        </p:attrNameLst>
                                      </p:cBhvr>
                                      <p:to>
                                        <p:strVal val="visible"/>
                                      </p:to>
                                    </p:set>
                                    <p:animEffect transition="in" filter="fade">
                                      <p:cBhvr>
                                        <p:cTn id="123"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animBg="1"/>
      <p:bldP spid="11" grpId="0"/>
      <p:bldP spid="15" grpId="0"/>
      <p:bldP spid="16" grpId="0"/>
      <p:bldP spid="17" grpId="0"/>
      <p:bldP spid="18" grpId="0" animBg="1"/>
      <p:bldP spid="19" grpId="0" animBg="1"/>
      <p:bldP spid="20" grpId="0" animBg="1"/>
      <p:bldP spid="21" grpId="0" animBg="1"/>
      <p:bldP spid="22" grpId="0"/>
      <p:bldP spid="23" grpId="0"/>
      <p:bldP spid="24" grpId="0" animBg="1"/>
      <p:bldP spid="25" grpId="0" animBg="1"/>
      <p:bldP spid="26" grpId="0" animBg="1"/>
      <p:bldP spid="27" grpId="0" animBg="1"/>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244965" cy="553998"/>
            <a:chOff x="2210788" y="540832"/>
            <a:chExt cx="10244965"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活动采风</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4944" y="793910"/>
              <a:ext cx="2250809"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TOUR ACTIVITIES</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cxnSp>
        <p:nvCxnSpPr>
          <p:cNvPr id="6" name="Straight Connector 36"/>
          <p:cNvCxnSpPr/>
          <p:nvPr/>
        </p:nvCxnSpPr>
        <p:spPr bwMode="auto">
          <a:xfrm>
            <a:off x="4197190" y="1708602"/>
            <a:ext cx="0" cy="399601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42"/>
          <p:cNvCxnSpPr/>
          <p:nvPr/>
        </p:nvCxnSpPr>
        <p:spPr bwMode="auto">
          <a:xfrm>
            <a:off x="7748759" y="1708602"/>
            <a:ext cx="0" cy="3996011"/>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8" name="Oval 6"/>
          <p:cNvSpPr/>
          <p:nvPr/>
        </p:nvSpPr>
        <p:spPr bwMode="auto">
          <a:xfrm>
            <a:off x="1805933" y="2322884"/>
            <a:ext cx="1370628" cy="1356342"/>
          </a:xfrm>
          <a:prstGeom prst="ellipse">
            <a:avLst/>
          </a:prstGeom>
          <a:solidFill>
            <a:srgbClr val="00BDE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544195">
              <a:defRPr/>
            </a:pPr>
            <a:endParaRPr lang="en-US" sz="900">
              <a:latin typeface="Roboto Regular"/>
              <a:cs typeface="Roboto Regular"/>
            </a:endParaRPr>
          </a:p>
        </p:txBody>
      </p:sp>
      <p:sp>
        <p:nvSpPr>
          <p:cNvPr id="9" name="TextBox 10"/>
          <p:cNvSpPr txBox="1">
            <a:spLocks noChangeArrowheads="1"/>
          </p:cNvSpPr>
          <p:nvPr/>
        </p:nvSpPr>
        <p:spPr bwMode="auto">
          <a:xfrm>
            <a:off x="1028160" y="3782401"/>
            <a:ext cx="3002365" cy="149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5" tIns="58612" rIns="117225" bIns="58612">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1800" b="1">
                <a:latin typeface="Roboto Regular" charset="0"/>
                <a:ea typeface="Roboto Light" charset="0"/>
              </a:rPr>
              <a:t>ELEMENT ONE</a:t>
            </a:r>
          </a:p>
          <a:p>
            <a:pPr algn="ctr"/>
            <a:endParaRPr lang="en-US" altLang="zh-CN" sz="1550">
              <a:latin typeface="Roboto Regular" charset="0"/>
              <a:ea typeface="Roboto Light" charset="0"/>
            </a:endParaRPr>
          </a:p>
          <a:p>
            <a:pPr algn="ctr"/>
            <a:r>
              <a:rPr lang="en-US" altLang="zh-CN" sz="1400">
                <a:latin typeface="Roboto Light" charset="0"/>
              </a:rPr>
              <a:t>Lorem ipsum dolor sit amet, consectetur adipiscing elit. Aliquam tincidunt ante ne stop wishing start doing sem congue</a:t>
            </a:r>
            <a:endParaRPr lang="en-US" altLang="zh-CN" sz="1550">
              <a:latin typeface="Roboto Light" charset="0"/>
            </a:endParaRPr>
          </a:p>
        </p:txBody>
      </p:sp>
      <p:sp>
        <p:nvSpPr>
          <p:cNvPr id="10" name="Oval 23"/>
          <p:cNvSpPr/>
          <p:nvPr/>
        </p:nvSpPr>
        <p:spPr bwMode="auto">
          <a:xfrm>
            <a:off x="5326550" y="2322091"/>
            <a:ext cx="1369834" cy="135792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544195">
              <a:defRPr/>
            </a:pPr>
            <a:endParaRPr lang="en-US" sz="900">
              <a:latin typeface="Roboto Regular"/>
              <a:cs typeface="Roboto Regular"/>
            </a:endParaRPr>
          </a:p>
        </p:txBody>
      </p:sp>
      <p:sp>
        <p:nvSpPr>
          <p:cNvPr id="11" name="Oval 39"/>
          <p:cNvSpPr/>
          <p:nvPr/>
        </p:nvSpPr>
        <p:spPr bwMode="auto">
          <a:xfrm>
            <a:off x="8879706" y="2322091"/>
            <a:ext cx="1370628" cy="135792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544195">
              <a:defRPr/>
            </a:pPr>
            <a:endParaRPr lang="en-US" sz="900" dirty="0">
              <a:latin typeface="Roboto Regular"/>
              <a:cs typeface="Roboto Regular"/>
            </a:endParaRPr>
          </a:p>
        </p:txBody>
      </p:sp>
      <p:sp>
        <p:nvSpPr>
          <p:cNvPr id="15" name="TextBox 10"/>
          <p:cNvSpPr txBox="1">
            <a:spLocks noChangeArrowheads="1"/>
          </p:cNvSpPr>
          <p:nvPr/>
        </p:nvSpPr>
        <p:spPr bwMode="auto">
          <a:xfrm>
            <a:off x="4528141" y="3782401"/>
            <a:ext cx="3001572" cy="149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5" tIns="58612" rIns="117225" bIns="58612">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1800" b="1">
                <a:latin typeface="Roboto Regular" charset="0"/>
                <a:ea typeface="Roboto Light" charset="0"/>
              </a:rPr>
              <a:t>ELEMENT TWO</a:t>
            </a:r>
          </a:p>
          <a:p>
            <a:pPr algn="ctr"/>
            <a:endParaRPr lang="en-US" altLang="zh-CN" sz="1550">
              <a:latin typeface="Roboto Regular" charset="0"/>
              <a:ea typeface="Roboto Light" charset="0"/>
            </a:endParaRPr>
          </a:p>
          <a:p>
            <a:pPr algn="ctr"/>
            <a:r>
              <a:rPr lang="en-US" altLang="zh-CN" sz="1400">
                <a:latin typeface="Roboto Light" charset="0"/>
              </a:rPr>
              <a:t>Lorem ipsum dolor sit amet, consectetur adipiscing elit. Aliquam tincidunt ante ne stop wishing start doing sem congue</a:t>
            </a:r>
            <a:endParaRPr lang="en-US" altLang="zh-CN" sz="1550">
              <a:latin typeface="Roboto Light" charset="0"/>
            </a:endParaRPr>
          </a:p>
        </p:txBody>
      </p:sp>
      <p:sp>
        <p:nvSpPr>
          <p:cNvPr id="16" name="TextBox 10"/>
          <p:cNvSpPr txBox="1">
            <a:spLocks noChangeArrowheads="1"/>
          </p:cNvSpPr>
          <p:nvPr/>
        </p:nvSpPr>
        <p:spPr bwMode="auto">
          <a:xfrm>
            <a:off x="8116218" y="3782401"/>
            <a:ext cx="3002366" cy="149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5" tIns="58612" rIns="117225" bIns="58612">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1800" b="1">
                <a:latin typeface="Roboto Regular" charset="0"/>
                <a:ea typeface="Roboto Light" charset="0"/>
              </a:rPr>
              <a:t>ELEMENT THREE</a:t>
            </a:r>
          </a:p>
          <a:p>
            <a:pPr algn="ctr"/>
            <a:endParaRPr lang="en-US" altLang="zh-CN" sz="1550">
              <a:latin typeface="Roboto Regular" charset="0"/>
              <a:ea typeface="Roboto Light" charset="0"/>
            </a:endParaRPr>
          </a:p>
          <a:p>
            <a:pPr algn="ctr"/>
            <a:r>
              <a:rPr lang="en-US" altLang="zh-CN" sz="1400">
                <a:latin typeface="Roboto Light" charset="0"/>
              </a:rPr>
              <a:t>Lorem ipsum dolor sit amet, consectetur adipiscing elit. Aliquam tincidunt ante ne stop wishing start doing sem congue</a:t>
            </a:r>
            <a:endParaRPr lang="en-US" altLang="zh-CN" sz="1550">
              <a:latin typeface="Roboto Light" charset="0"/>
            </a:endParaRPr>
          </a:p>
        </p:txBody>
      </p:sp>
      <p:sp>
        <p:nvSpPr>
          <p:cNvPr id="17" name="Freeform 169"/>
          <p:cNvSpPr>
            <a:spLocks noChangeArrowheads="1"/>
          </p:cNvSpPr>
          <p:nvPr/>
        </p:nvSpPr>
        <p:spPr bwMode="auto">
          <a:xfrm>
            <a:off x="2140058" y="2641137"/>
            <a:ext cx="621426" cy="546822"/>
          </a:xfrm>
          <a:custGeom>
            <a:avLst/>
            <a:gdLst>
              <a:gd name="T0" fmla="*/ 1220738 w 487"/>
              <a:gd name="T1" fmla="*/ 25257 h 390"/>
              <a:gd name="T2" fmla="*/ 1220738 w 487"/>
              <a:gd name="T3" fmla="*/ 25257 h 390"/>
              <a:gd name="T4" fmla="*/ 950031 w 487"/>
              <a:gd name="T5" fmla="*/ 547237 h 390"/>
              <a:gd name="T6" fmla="*/ 881077 w 487"/>
              <a:gd name="T7" fmla="*/ 547237 h 390"/>
              <a:gd name="T8" fmla="*/ 745723 w 487"/>
              <a:gd name="T9" fmla="*/ 420951 h 390"/>
              <a:gd name="T10" fmla="*/ 699754 w 487"/>
              <a:gd name="T11" fmla="*/ 420951 h 390"/>
              <a:gd name="T12" fmla="*/ 495446 w 487"/>
              <a:gd name="T13" fmla="*/ 746487 h 390"/>
              <a:gd name="T14" fmla="*/ 452031 w 487"/>
              <a:gd name="T15" fmla="*/ 746487 h 390"/>
              <a:gd name="T16" fmla="*/ 360092 w 487"/>
              <a:gd name="T17" fmla="*/ 670716 h 390"/>
              <a:gd name="T18" fmla="*/ 314123 w 487"/>
              <a:gd name="T19" fmla="*/ 670716 h 390"/>
              <a:gd name="T20" fmla="*/ 20431 w 487"/>
              <a:gd name="T21" fmla="*/ 1069216 h 390"/>
              <a:gd name="T22" fmla="*/ 20431 w 487"/>
              <a:gd name="T23" fmla="*/ 1091667 h 390"/>
              <a:gd name="T24" fmla="*/ 1241169 w 487"/>
              <a:gd name="T25" fmla="*/ 1091667 h 390"/>
              <a:gd name="T26" fmla="*/ 1241169 w 487"/>
              <a:gd name="T27" fmla="*/ 25257 h 390"/>
              <a:gd name="T28" fmla="*/ 1220738 w 487"/>
              <a:gd name="T29" fmla="*/ 25257 h 3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18" name="Freeform 69"/>
          <p:cNvSpPr>
            <a:spLocks noChangeArrowheads="1"/>
          </p:cNvSpPr>
          <p:nvPr/>
        </p:nvSpPr>
        <p:spPr bwMode="auto">
          <a:xfrm>
            <a:off x="5720992" y="2749072"/>
            <a:ext cx="615870" cy="548410"/>
          </a:xfrm>
          <a:custGeom>
            <a:avLst/>
            <a:gdLst>
              <a:gd name="T0" fmla="*/ 66895 w 479"/>
              <a:gd name="T1" fmla="*/ 316665 h 426"/>
              <a:gd name="T2" fmla="*/ 66895 w 479"/>
              <a:gd name="T3" fmla="*/ 316665 h 426"/>
              <a:gd name="T4" fmla="*/ 1160379 w 479"/>
              <a:gd name="T5" fmla="*/ 316665 h 426"/>
              <a:gd name="T6" fmla="*/ 1160379 w 479"/>
              <a:gd name="T7" fmla="*/ 272898 h 426"/>
              <a:gd name="T8" fmla="*/ 910807 w 479"/>
              <a:gd name="T9" fmla="*/ 203386 h 426"/>
              <a:gd name="T10" fmla="*/ 864495 w 479"/>
              <a:gd name="T11" fmla="*/ 203386 h 426"/>
              <a:gd name="T12" fmla="*/ 864495 w 479"/>
              <a:gd name="T13" fmla="*/ 0 h 426"/>
              <a:gd name="T14" fmla="*/ 362779 w 479"/>
              <a:gd name="T15" fmla="*/ 0 h 426"/>
              <a:gd name="T16" fmla="*/ 362779 w 479"/>
              <a:gd name="T17" fmla="*/ 203386 h 426"/>
              <a:gd name="T18" fmla="*/ 319040 w 479"/>
              <a:gd name="T19" fmla="*/ 203386 h 426"/>
              <a:gd name="T20" fmla="*/ 66895 w 479"/>
              <a:gd name="T21" fmla="*/ 272898 h 426"/>
              <a:gd name="T22" fmla="*/ 66895 w 479"/>
              <a:gd name="T23" fmla="*/ 316665 h 426"/>
              <a:gd name="T24" fmla="*/ 1160379 w 479"/>
              <a:gd name="T25" fmla="*/ 409347 h 426"/>
              <a:gd name="T26" fmla="*/ 1160379 w 479"/>
              <a:gd name="T27" fmla="*/ 409347 h 426"/>
              <a:gd name="T28" fmla="*/ 66895 w 479"/>
              <a:gd name="T29" fmla="*/ 409347 h 426"/>
              <a:gd name="T30" fmla="*/ 0 w 479"/>
              <a:gd name="T31" fmla="*/ 476284 h 426"/>
              <a:gd name="T32" fmla="*/ 0 w 479"/>
              <a:gd name="T33" fmla="*/ 705416 h 426"/>
              <a:gd name="T34" fmla="*/ 66895 w 479"/>
              <a:gd name="T35" fmla="*/ 772353 h 426"/>
              <a:gd name="T36" fmla="*/ 182676 w 479"/>
              <a:gd name="T37" fmla="*/ 772353 h 426"/>
              <a:gd name="T38" fmla="*/ 136364 w 479"/>
              <a:gd name="T39" fmla="*/ 1094166 h 426"/>
              <a:gd name="T40" fmla="*/ 1093483 w 479"/>
              <a:gd name="T41" fmla="*/ 1094166 h 426"/>
              <a:gd name="T42" fmla="*/ 1047171 w 479"/>
              <a:gd name="T43" fmla="*/ 772353 h 426"/>
              <a:gd name="T44" fmla="*/ 1160379 w 479"/>
              <a:gd name="T45" fmla="*/ 772353 h 426"/>
              <a:gd name="T46" fmla="*/ 1229847 w 479"/>
              <a:gd name="T47" fmla="*/ 705416 h 426"/>
              <a:gd name="T48" fmla="*/ 1229847 w 479"/>
              <a:gd name="T49" fmla="*/ 476284 h 426"/>
              <a:gd name="T50" fmla="*/ 1160379 w 479"/>
              <a:gd name="T51" fmla="*/ 409347 h 426"/>
              <a:gd name="T52" fmla="*/ 249571 w 479"/>
              <a:gd name="T53" fmla="*/ 957717 h 426"/>
              <a:gd name="T54" fmla="*/ 249571 w 479"/>
              <a:gd name="T55" fmla="*/ 957717 h 426"/>
              <a:gd name="T56" fmla="*/ 339623 w 479"/>
              <a:gd name="T57" fmla="*/ 545796 h 426"/>
              <a:gd name="T58" fmla="*/ 887651 w 479"/>
              <a:gd name="T59" fmla="*/ 545796 h 426"/>
              <a:gd name="T60" fmla="*/ 980276 w 479"/>
              <a:gd name="T61" fmla="*/ 957717 h 426"/>
              <a:gd name="T62" fmla="*/ 249571 w 479"/>
              <a:gd name="T63" fmla="*/ 957717 h 4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79" h="426">
                <a:moveTo>
                  <a:pt x="26" y="123"/>
                </a:moveTo>
                <a:lnTo>
                  <a:pt x="26" y="123"/>
                </a:lnTo>
                <a:cubicBezTo>
                  <a:pt x="451" y="123"/>
                  <a:pt x="451" y="123"/>
                  <a:pt x="451" y="123"/>
                </a:cubicBezTo>
                <a:cubicBezTo>
                  <a:pt x="460" y="123"/>
                  <a:pt x="460" y="115"/>
                  <a:pt x="451" y="106"/>
                </a:cubicBezTo>
                <a:cubicBezTo>
                  <a:pt x="451" y="106"/>
                  <a:pt x="372" y="79"/>
                  <a:pt x="354" y="79"/>
                </a:cubicBezTo>
                <a:cubicBezTo>
                  <a:pt x="336" y="79"/>
                  <a:pt x="336" y="79"/>
                  <a:pt x="336" y="79"/>
                </a:cubicBezTo>
                <a:cubicBezTo>
                  <a:pt x="336" y="0"/>
                  <a:pt x="336" y="0"/>
                  <a:pt x="336" y="0"/>
                </a:cubicBezTo>
                <a:cubicBezTo>
                  <a:pt x="141" y="0"/>
                  <a:pt x="141" y="0"/>
                  <a:pt x="141" y="0"/>
                </a:cubicBezTo>
                <a:cubicBezTo>
                  <a:pt x="141" y="79"/>
                  <a:pt x="141" y="79"/>
                  <a:pt x="141" y="79"/>
                </a:cubicBezTo>
                <a:cubicBezTo>
                  <a:pt x="124" y="79"/>
                  <a:pt x="124" y="79"/>
                  <a:pt x="124" y="79"/>
                </a:cubicBezTo>
                <a:cubicBezTo>
                  <a:pt x="106" y="79"/>
                  <a:pt x="26" y="106"/>
                  <a:pt x="26" y="106"/>
                </a:cubicBezTo>
                <a:cubicBezTo>
                  <a:pt x="17" y="115"/>
                  <a:pt x="17" y="123"/>
                  <a:pt x="26" y="123"/>
                </a:cubicBezTo>
                <a:close/>
                <a:moveTo>
                  <a:pt x="451" y="159"/>
                </a:moveTo>
                <a:lnTo>
                  <a:pt x="451" y="159"/>
                </a:lnTo>
                <a:cubicBezTo>
                  <a:pt x="26" y="159"/>
                  <a:pt x="26" y="159"/>
                  <a:pt x="26" y="159"/>
                </a:cubicBezTo>
                <a:cubicBezTo>
                  <a:pt x="8" y="159"/>
                  <a:pt x="0" y="168"/>
                  <a:pt x="0" y="185"/>
                </a:cubicBezTo>
                <a:cubicBezTo>
                  <a:pt x="0" y="274"/>
                  <a:pt x="0" y="274"/>
                  <a:pt x="0" y="274"/>
                </a:cubicBezTo>
                <a:cubicBezTo>
                  <a:pt x="0" y="283"/>
                  <a:pt x="8" y="300"/>
                  <a:pt x="26" y="300"/>
                </a:cubicBezTo>
                <a:cubicBezTo>
                  <a:pt x="71" y="300"/>
                  <a:pt x="71" y="300"/>
                  <a:pt x="71" y="300"/>
                </a:cubicBezTo>
                <a:cubicBezTo>
                  <a:pt x="53" y="425"/>
                  <a:pt x="53" y="425"/>
                  <a:pt x="53" y="425"/>
                </a:cubicBezTo>
                <a:cubicBezTo>
                  <a:pt x="425" y="425"/>
                  <a:pt x="425" y="425"/>
                  <a:pt x="425" y="425"/>
                </a:cubicBezTo>
                <a:cubicBezTo>
                  <a:pt x="407" y="300"/>
                  <a:pt x="407" y="300"/>
                  <a:pt x="407" y="300"/>
                </a:cubicBezTo>
                <a:cubicBezTo>
                  <a:pt x="451" y="300"/>
                  <a:pt x="451" y="300"/>
                  <a:pt x="451" y="300"/>
                </a:cubicBezTo>
                <a:cubicBezTo>
                  <a:pt x="469" y="300"/>
                  <a:pt x="478" y="283"/>
                  <a:pt x="478" y="274"/>
                </a:cubicBezTo>
                <a:cubicBezTo>
                  <a:pt x="478" y="185"/>
                  <a:pt x="478" y="185"/>
                  <a:pt x="478" y="185"/>
                </a:cubicBezTo>
                <a:cubicBezTo>
                  <a:pt x="478" y="168"/>
                  <a:pt x="469" y="159"/>
                  <a:pt x="451" y="159"/>
                </a:cubicBezTo>
                <a:close/>
                <a:moveTo>
                  <a:pt x="97" y="372"/>
                </a:moveTo>
                <a:lnTo>
                  <a:pt x="97" y="372"/>
                </a:lnTo>
                <a:cubicBezTo>
                  <a:pt x="132" y="212"/>
                  <a:pt x="132" y="212"/>
                  <a:pt x="132" y="212"/>
                </a:cubicBezTo>
                <a:cubicBezTo>
                  <a:pt x="345" y="212"/>
                  <a:pt x="345" y="212"/>
                  <a:pt x="345" y="212"/>
                </a:cubicBezTo>
                <a:cubicBezTo>
                  <a:pt x="381" y="372"/>
                  <a:pt x="381" y="372"/>
                  <a:pt x="381" y="372"/>
                </a:cubicBezTo>
                <a:lnTo>
                  <a:pt x="97" y="37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
        <p:nvSpPr>
          <p:cNvPr id="19" name="Freeform 64"/>
          <p:cNvSpPr>
            <a:spLocks noChangeArrowheads="1"/>
          </p:cNvSpPr>
          <p:nvPr/>
        </p:nvSpPr>
        <p:spPr bwMode="auto">
          <a:xfrm>
            <a:off x="9310656" y="2749073"/>
            <a:ext cx="519045" cy="508727"/>
          </a:xfrm>
          <a:custGeom>
            <a:avLst/>
            <a:gdLst>
              <a:gd name="T0" fmla="*/ 519077 w 444"/>
              <a:gd name="T1" fmla="*/ 0 h 435"/>
              <a:gd name="T2" fmla="*/ 664044 w 444"/>
              <a:gd name="T3" fmla="*/ 374285 h 435"/>
              <a:gd name="T4" fmla="*/ 1035815 w 444"/>
              <a:gd name="T5" fmla="*/ 374285 h 435"/>
              <a:gd name="T6" fmla="*/ 724837 w 444"/>
              <a:gd name="T7" fmla="*/ 601195 h 435"/>
              <a:gd name="T8" fmla="*/ 827717 w 444"/>
              <a:gd name="T9" fmla="*/ 1015248 h 435"/>
              <a:gd name="T10" fmla="*/ 519077 w 444"/>
              <a:gd name="T11" fmla="*/ 764945 h 435"/>
              <a:gd name="T12" fmla="*/ 205760 w 444"/>
              <a:gd name="T13" fmla="*/ 1015248 h 435"/>
              <a:gd name="T14" fmla="*/ 310978 w 444"/>
              <a:gd name="T15" fmla="*/ 601195 h 435"/>
              <a:gd name="T16" fmla="*/ 0 w 444"/>
              <a:gd name="T17" fmla="*/ 374285 h 435"/>
              <a:gd name="T18" fmla="*/ 374109 w 444"/>
              <a:gd name="T19" fmla="*/ 374285 h 435"/>
              <a:gd name="T20" fmla="*/ 519077 w 444"/>
              <a:gd name="T21" fmla="*/ 0 h 4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4" h="435">
                <a:moveTo>
                  <a:pt x="222" y="0"/>
                </a:moveTo>
                <a:lnTo>
                  <a:pt x="284" y="160"/>
                </a:lnTo>
                <a:lnTo>
                  <a:pt x="443" y="160"/>
                </a:lnTo>
                <a:lnTo>
                  <a:pt x="310" y="257"/>
                </a:lnTo>
                <a:lnTo>
                  <a:pt x="354" y="434"/>
                </a:lnTo>
                <a:lnTo>
                  <a:pt x="222" y="327"/>
                </a:lnTo>
                <a:lnTo>
                  <a:pt x="88" y="434"/>
                </a:lnTo>
                <a:lnTo>
                  <a:pt x="133" y="257"/>
                </a:lnTo>
                <a:lnTo>
                  <a:pt x="0" y="160"/>
                </a:lnTo>
                <a:lnTo>
                  <a:pt x="160" y="160"/>
                </a:lnTo>
                <a:lnTo>
                  <a:pt x="222" y="0"/>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sz="900"/>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P spid="15" grpId="0"/>
      <p:bldP spid="16" grpId="0"/>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b="16146"/>
          <a:stretch>
            <a:fillRect/>
          </a:stretch>
        </p:blipFill>
        <p:spPr>
          <a:xfrm>
            <a:off x="0" y="0"/>
            <a:ext cx="12258675" cy="6852949"/>
          </a:xfrm>
          <a:prstGeom prst="rect">
            <a:avLst/>
          </a:prstGeom>
        </p:spPr>
      </p:pic>
      <p:grpSp>
        <p:nvGrpSpPr>
          <p:cNvPr id="13" name="组合 12"/>
          <p:cNvGrpSpPr/>
          <p:nvPr/>
        </p:nvGrpSpPr>
        <p:grpSpPr>
          <a:xfrm>
            <a:off x="5223630" y="2516615"/>
            <a:ext cx="6024273" cy="1185684"/>
            <a:chOff x="4728330" y="3082301"/>
            <a:chExt cx="6024273" cy="1185684"/>
          </a:xfrm>
        </p:grpSpPr>
        <p:sp>
          <p:nvSpPr>
            <p:cNvPr id="15" name="矩形 14"/>
            <p:cNvSpPr/>
            <p:nvPr/>
          </p:nvSpPr>
          <p:spPr>
            <a:xfrm>
              <a:off x="4728330" y="3867875"/>
              <a:ext cx="6024273" cy="400110"/>
            </a:xfrm>
            <a:prstGeom prst="rect">
              <a:avLst/>
            </a:prstGeom>
          </p:spPr>
          <p:txBody>
            <a:bodyPr wrap="square">
              <a:spAutoFit/>
            </a:bodyPr>
            <a:lstStyle/>
            <a:p>
              <a:r>
                <a:rPr lang="en-US" altLang="zh-CN" sz="2000" spc="300" dirty="0">
                  <a:solidFill>
                    <a:schemeClr val="bg1">
                      <a:lumMod val="65000"/>
                    </a:schemeClr>
                  </a:solidFill>
                  <a:latin typeface="微软雅黑" panose="020B0503020204020204" pitchFamily="34" charset="-122"/>
                  <a:ea typeface="微软雅黑" panose="020B0503020204020204" pitchFamily="34" charset="-122"/>
                </a:rPr>
                <a:t>SYSTEM OF POST</a:t>
              </a:r>
              <a:endParaRPr lang="zh-CN" altLang="en-US" sz="2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728330" y="3082301"/>
              <a:ext cx="2339102" cy="861774"/>
            </a:xfrm>
            <a:prstGeom prst="rect">
              <a:avLst/>
            </a:prstGeom>
          </p:spPr>
          <p:txBody>
            <a:bodyPr wrap="none">
              <a:spAutoFit/>
            </a:bodyPr>
            <a:lstStyle/>
            <a:p>
              <a:pPr algn="ctr"/>
              <a:r>
                <a:rPr lang="zh-CN" altLang="en-US" sz="5000" b="1" spc="600" dirty="0">
                  <a:solidFill>
                    <a:srgbClr val="00BDE5"/>
                  </a:solidFill>
                  <a:latin typeface="微软雅黑" panose="020B0503020204020204" pitchFamily="34" charset="-122"/>
                  <a:ea typeface="微软雅黑" panose="020B0503020204020204" pitchFamily="34" charset="-122"/>
                  <a:cs typeface="PT Sans" pitchFamily="34" charset="0"/>
                </a:rPr>
                <a:t>制度篇</a:t>
              </a:r>
              <a:endParaRPr lang="en-US" altLang="zh-CN" sz="5000" b="1" spc="600" dirty="0" smtClean="0">
                <a:solidFill>
                  <a:srgbClr val="00BDE5"/>
                </a:solidFill>
                <a:latin typeface="微软雅黑" panose="020B0503020204020204" pitchFamily="34" charset="-122"/>
                <a:ea typeface="微软雅黑" panose="020B0503020204020204" pitchFamily="34" charset="-122"/>
                <a:cs typeface="PT Sans" pitchFamily="34" charset="0"/>
              </a:endParaRPr>
            </a:p>
          </p:txBody>
        </p:sp>
      </p:grpSp>
      <p:pic>
        <p:nvPicPr>
          <p:cNvPr id="21" name="图片 20"/>
          <p:cNvPicPr>
            <a:picLocks noChangeAspect="1"/>
          </p:cNvPicPr>
          <p:nvPr/>
        </p:nvPicPr>
        <p:blipFill rotWithShape="1">
          <a:blip r:embed="rId5"/>
          <a:srcRect l="13714" t="4795" r="4271" b="27471"/>
          <a:stretch>
            <a:fillRect/>
          </a:stretch>
        </p:blipFill>
        <p:spPr>
          <a:xfrm>
            <a:off x="2622324" y="1556895"/>
            <a:ext cx="2216376" cy="3159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97625" cy="553998"/>
            <a:chOff x="2210788" y="540832"/>
            <a:chExt cx="11197625"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考勤管理</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9753630" y="798781"/>
              <a:ext cx="3654783"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ATTENDANCE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矩形 5"/>
          <p:cNvSpPr/>
          <p:nvPr/>
        </p:nvSpPr>
        <p:spPr>
          <a:xfrm>
            <a:off x="1242773" y="1945366"/>
            <a:ext cx="3960133" cy="4201150"/>
          </a:xfrm>
          <a:prstGeom prst="rect">
            <a:avLst/>
          </a:prstGeom>
        </p:spPr>
        <p:txBody>
          <a:bodyPr wrap="square">
            <a:spAutoFit/>
          </a:bodyPr>
          <a:lstStyle/>
          <a:p>
            <a:pPr algn="just"/>
            <a:r>
              <a:rPr lang="zh-CN" altLang="en-US" sz="1500" b="1" spc="300" dirty="0">
                <a:solidFill>
                  <a:srgbClr val="00BDE5"/>
                </a:solidFill>
                <a:latin typeface="微软雅黑" panose="020B0503020204020204" pitchFamily="34" charset="-122"/>
                <a:ea typeface="微软雅黑" panose="020B0503020204020204" pitchFamily="34" charset="-122"/>
              </a:rPr>
              <a:t>第一</a:t>
            </a:r>
            <a:r>
              <a:rPr lang="zh-CN" altLang="en-US" sz="1500" b="1" spc="300" dirty="0" smtClean="0">
                <a:solidFill>
                  <a:srgbClr val="00BDE5"/>
                </a:solidFill>
                <a:latin typeface="微软雅黑" panose="020B0503020204020204" pitchFamily="34" charset="-122"/>
                <a:ea typeface="微软雅黑" panose="020B0503020204020204" pitchFamily="34" charset="-122"/>
              </a:rPr>
              <a:t>条</a:t>
            </a:r>
            <a:endParaRPr lang="en-US" altLang="zh-CN" sz="1500" b="1" spc="300" dirty="0" smtClean="0">
              <a:solidFill>
                <a:srgbClr val="00BDE5"/>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为</a:t>
            </a:r>
            <a:r>
              <a:rPr lang="zh-CN" altLang="en-US" sz="1200" spc="300" dirty="0">
                <a:latin typeface="微软雅黑" panose="020B0503020204020204" pitchFamily="34" charset="-122"/>
                <a:ea typeface="微软雅黑" panose="020B0503020204020204" pitchFamily="34" charset="-122"/>
              </a:rPr>
              <a:t>维护正常的工作秩序，强化全体职工的纪律观念，结合公司实际情况，制定本制度</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 </a:t>
            </a:r>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BDE5"/>
                </a:solidFill>
                <a:latin typeface="微软雅黑" panose="020B0503020204020204" pitchFamily="34" charset="-122"/>
                <a:ea typeface="微软雅黑" panose="020B0503020204020204" pitchFamily="34" charset="-122"/>
              </a:rPr>
              <a:t>第二条 </a:t>
            </a:r>
            <a:endParaRPr lang="en-US" altLang="zh-CN" sz="1500" b="1" spc="300" dirty="0" smtClean="0">
              <a:solidFill>
                <a:srgbClr val="00BDE5"/>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考</a:t>
            </a:r>
            <a:r>
              <a:rPr lang="zh-CN" altLang="en-US" sz="1200" spc="300" dirty="0">
                <a:latin typeface="微软雅黑" panose="020B0503020204020204" pitchFamily="34" charset="-122"/>
                <a:ea typeface="微软雅黑" panose="020B0503020204020204" pitchFamily="34" charset="-122"/>
              </a:rPr>
              <a:t>勤制度是加强公司劳动纪律，维护正常的生产秩序和工作秩序，提高劳动生产效率，搞好企业管理的一项重要工作。全体员工要提高认识，自觉地、认真地执行考勤制度。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BDE5"/>
                </a:solidFill>
                <a:latin typeface="微软雅黑" panose="020B0503020204020204" pitchFamily="34" charset="-122"/>
                <a:ea typeface="微软雅黑" panose="020B0503020204020204" pitchFamily="34" charset="-122"/>
              </a:rPr>
              <a:t>第三条 </a:t>
            </a:r>
            <a:endParaRPr lang="en-US" altLang="zh-CN" sz="1500" b="1" spc="300" dirty="0">
              <a:solidFill>
                <a:srgbClr val="00BDE5"/>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司的考勤管理由人力资源部负责实施。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BDE5"/>
                </a:solidFill>
                <a:latin typeface="微软雅黑" panose="020B0503020204020204" pitchFamily="34" charset="-122"/>
                <a:ea typeface="微软雅黑" panose="020B0503020204020204" pitchFamily="34" charset="-122"/>
              </a:rPr>
              <a:t>第四条 </a:t>
            </a:r>
            <a:endParaRPr lang="en-US" altLang="zh-CN" sz="1500" b="1" spc="300" dirty="0">
              <a:solidFill>
                <a:srgbClr val="00BDE5"/>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各</a:t>
            </a:r>
            <a:r>
              <a:rPr lang="zh-CN" altLang="en-US" sz="1200" spc="300" dirty="0">
                <a:latin typeface="微软雅黑" panose="020B0503020204020204" pitchFamily="34" charset="-122"/>
                <a:ea typeface="微软雅黑" panose="020B0503020204020204" pitchFamily="34" charset="-122"/>
              </a:rPr>
              <a:t>部门经理、主管对本部门人员的考勤工作负有监督的义务。 </a:t>
            </a:r>
            <a:endParaRPr lang="en-US" altLang="zh-CN" sz="1200" spc="300" dirty="0" smtClean="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BDE5"/>
                </a:solidFill>
                <a:latin typeface="微软雅黑" panose="020B0503020204020204" pitchFamily="34" charset="-122"/>
                <a:ea typeface="微软雅黑" panose="020B0503020204020204" pitchFamily="34" charset="-122"/>
              </a:rPr>
              <a:t>第五条 </a:t>
            </a:r>
            <a:endParaRPr lang="en-US" altLang="zh-CN" sz="1500" b="1" spc="300" dirty="0">
              <a:solidFill>
                <a:srgbClr val="00BDE5"/>
              </a:solidFill>
              <a:latin typeface="微软雅黑" panose="020B0503020204020204" pitchFamily="34" charset="-122"/>
              <a:ea typeface="微软雅黑" panose="020B0503020204020204" pitchFamily="34" charset="-122"/>
            </a:endParaRPr>
          </a:p>
          <a:p>
            <a:pPr algn="just"/>
            <a:r>
              <a:rPr lang="zh-CN" altLang="en-US" sz="1200" spc="300" dirty="0" smtClean="0">
                <a:latin typeface="微软雅黑" panose="020B0503020204020204" pitchFamily="34" charset="-122"/>
                <a:ea typeface="微软雅黑" panose="020B0503020204020204" pitchFamily="34" charset="-122"/>
              </a:rPr>
              <a:t>公</a:t>
            </a:r>
            <a:r>
              <a:rPr lang="zh-CN" altLang="en-US" sz="1200" spc="300" dirty="0">
                <a:latin typeface="微软雅黑" panose="020B0503020204020204" pitchFamily="34" charset="-122"/>
                <a:ea typeface="微软雅黑" panose="020B0503020204020204" pitchFamily="34" charset="-122"/>
              </a:rPr>
              <a:t>司考勤实行打卡制度，员工上、下班均需打卡（共计每日2次）。员工应亲自打卡，不得帮助他人打卡和接受他人帮助打卡</a:t>
            </a:r>
            <a:r>
              <a:rPr lang="zh-CN" altLang="en-US" sz="1200" spc="300" dirty="0" smtClean="0">
                <a:latin typeface="微软雅黑" panose="020B0503020204020204" pitchFamily="34" charset="-122"/>
                <a:ea typeface="微软雅黑" panose="020B0503020204020204" pitchFamily="34" charset="-122"/>
              </a:rPr>
              <a:t>。</a:t>
            </a:r>
            <a:endParaRPr lang="zh-CN" altLang="en-US" sz="1200" spc="300" dirty="0">
              <a:latin typeface="微软雅黑" panose="020B0503020204020204" pitchFamily="34" charset="-122"/>
              <a:ea typeface="微软雅黑" panose="020B0503020204020204" pitchFamily="34" charset="-122"/>
            </a:endParaRPr>
          </a:p>
        </p:txBody>
      </p:sp>
      <p:sp>
        <p:nvSpPr>
          <p:cNvPr id="7" name="矩形 6"/>
          <p:cNvSpPr/>
          <p:nvPr/>
        </p:nvSpPr>
        <p:spPr>
          <a:xfrm>
            <a:off x="5894110" y="1945366"/>
            <a:ext cx="5243014" cy="3985706"/>
          </a:xfrm>
          <a:prstGeom prst="rect">
            <a:avLst/>
          </a:prstGeom>
        </p:spPr>
        <p:txBody>
          <a:bodyPr wrap="square">
            <a:spAutoFit/>
          </a:bodyPr>
          <a:lstStyle/>
          <a:p>
            <a:pPr algn="just"/>
            <a:r>
              <a:rPr lang="zh-CN" altLang="en-US" sz="1500" b="1" dirty="0" smtClean="0">
                <a:solidFill>
                  <a:srgbClr val="00BDE5"/>
                </a:solidFill>
                <a:latin typeface="微软雅黑" panose="020B0503020204020204" pitchFamily="34" charset="-122"/>
                <a:ea typeface="微软雅黑" panose="020B0503020204020204" pitchFamily="34" charset="-122"/>
              </a:rPr>
              <a:t>第</a:t>
            </a:r>
            <a:r>
              <a:rPr lang="zh-CN" altLang="en-US" sz="1500" b="1" dirty="0">
                <a:solidFill>
                  <a:srgbClr val="00BDE5"/>
                </a:solidFill>
                <a:latin typeface="微软雅黑" panose="020B0503020204020204" pitchFamily="34" charset="-122"/>
                <a:ea typeface="微软雅黑" panose="020B0503020204020204" pitchFamily="34" charset="-122"/>
              </a:rPr>
              <a:t>六条 </a:t>
            </a:r>
            <a:endParaRPr lang="en-US" altLang="zh-CN" sz="1500" b="1" dirty="0">
              <a:solidFill>
                <a:srgbClr val="00BDE5"/>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smtClean="0">
                <a:solidFill>
                  <a:srgbClr val="00BDE5"/>
                </a:solidFill>
                <a:latin typeface="微软雅黑" panose="020B0503020204020204" pitchFamily="34" charset="-122"/>
                <a:ea typeface="微软雅黑" panose="020B0503020204020204" pitchFamily="34" charset="-122"/>
              </a:rPr>
              <a:t>第</a:t>
            </a:r>
            <a:r>
              <a:rPr lang="zh-CN" altLang="en-US" sz="1500" b="1" spc="300" dirty="0">
                <a:solidFill>
                  <a:srgbClr val="00BDE5"/>
                </a:solidFill>
                <a:latin typeface="微软雅黑" panose="020B0503020204020204" pitchFamily="34" charset="-122"/>
                <a:ea typeface="微软雅黑" panose="020B0503020204020204" pitchFamily="34" charset="-122"/>
              </a:rPr>
              <a:t>七条 工作时间</a:t>
            </a:r>
          </a:p>
          <a:p>
            <a:pPr algn="just"/>
            <a:r>
              <a:rPr lang="zh-CN" altLang="en-US" sz="1200" spc="300" dirty="0" smtClean="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、本企业全体员工每日工作时间一律以八小时为标准。 </a:t>
            </a:r>
          </a:p>
          <a:p>
            <a:pPr algn="just"/>
            <a:r>
              <a:rPr lang="zh-CN" altLang="en-US"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、上午上班时间为8时30分，下班时间为12时；下午上班时间为13时，下班时间为17时30分</a:t>
            </a:r>
            <a:r>
              <a:rPr lang="zh-CN" altLang="en-US" sz="1200" spc="300" dirty="0" smtClean="0">
                <a:latin typeface="微软雅黑" panose="020B0503020204020204" pitchFamily="34" charset="-122"/>
                <a:ea typeface="微软雅黑" panose="020B0503020204020204" pitchFamily="34" charset="-122"/>
              </a:rPr>
              <a:t>。</a:t>
            </a:r>
            <a:endParaRPr lang="en-US" altLang="zh-CN" sz="1200" spc="300" dirty="0" smtClean="0">
              <a:latin typeface="微软雅黑" panose="020B0503020204020204" pitchFamily="34" charset="-122"/>
              <a:ea typeface="微软雅黑" panose="020B0503020204020204" pitchFamily="34" charset="-122"/>
            </a:endParaRPr>
          </a:p>
          <a:p>
            <a:pPr algn="just"/>
            <a:r>
              <a:rPr lang="zh-CN" altLang="en-US" sz="1200" spc="300" dirty="0" smtClean="0">
                <a:solidFill>
                  <a:srgbClr val="00BDE5"/>
                </a:solidFill>
                <a:latin typeface="微软雅黑" panose="020B0503020204020204" pitchFamily="34" charset="-122"/>
                <a:ea typeface="微软雅黑" panose="020B0503020204020204" pitchFamily="34" charset="-122"/>
              </a:rPr>
              <a:t> </a:t>
            </a:r>
            <a:endParaRPr lang="zh-CN" altLang="en-US" sz="1200" spc="300" dirty="0">
              <a:solidFill>
                <a:srgbClr val="00BDE5"/>
              </a:solidFill>
              <a:latin typeface="微软雅黑" panose="020B0503020204020204" pitchFamily="34" charset="-122"/>
              <a:ea typeface="微软雅黑" panose="020B0503020204020204" pitchFamily="34" charset="-122"/>
            </a:endParaRPr>
          </a:p>
          <a:p>
            <a:pPr algn="just"/>
            <a:r>
              <a:rPr lang="zh-CN" altLang="en-US" sz="1500" b="1" spc="300" dirty="0">
                <a:solidFill>
                  <a:srgbClr val="00BDE5"/>
                </a:solidFill>
                <a:latin typeface="微软雅黑" panose="020B0503020204020204" pitchFamily="34" charset="-122"/>
                <a:ea typeface="微软雅黑" panose="020B0503020204020204" pitchFamily="34" charset="-122"/>
              </a:rPr>
              <a:t>第八条 迟到、早退 </a:t>
            </a:r>
            <a:endParaRPr lang="en-US" altLang="zh-CN" sz="1500" b="1" spc="300" dirty="0" smtClean="0">
              <a:solidFill>
                <a:srgbClr val="00BDE5"/>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smtClean="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smtClean="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smtClean="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734586" cy="553998"/>
            <a:chOff x="2210788" y="540832"/>
            <a:chExt cx="10734586"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请假流程</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4944" y="782906"/>
              <a:ext cx="2740430"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LEAVE THE PROCESS </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矩形 5"/>
          <p:cNvSpPr/>
          <p:nvPr/>
        </p:nvSpPr>
        <p:spPr>
          <a:xfrm>
            <a:off x="277567" y="1499771"/>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t="21631"/>
          <a:stretch>
            <a:fillRect/>
          </a:stretch>
        </p:blipFill>
        <p:spPr>
          <a:xfrm>
            <a:off x="555753" y="1717797"/>
            <a:ext cx="11052452" cy="4708326"/>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90365" cy="553998"/>
            <a:chOff x="2210788" y="540832"/>
            <a:chExt cx="11190365"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转正管理</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56189" y="798781"/>
              <a:ext cx="3144964"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POSITIVE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pic>
        <p:nvPicPr>
          <p:cNvPr id="6" name="Picture 8" descr="iPhone6_mockup_front_white.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71415" y="914680"/>
            <a:ext cx="3440459" cy="5381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4"/>
          <p:cNvGrpSpPr/>
          <p:nvPr/>
        </p:nvGrpSpPr>
        <p:grpSpPr bwMode="auto">
          <a:xfrm>
            <a:off x="1826985" y="2293245"/>
            <a:ext cx="2386496" cy="326189"/>
            <a:chOff x="1848067" y="2697524"/>
            <a:chExt cx="2311184" cy="316190"/>
          </a:xfrm>
        </p:grpSpPr>
        <p:cxnSp>
          <p:nvCxnSpPr>
            <p:cNvPr id="8" name="Straight Connector 15"/>
            <p:cNvCxnSpPr/>
            <p:nvPr/>
          </p:nvCxnSpPr>
          <p:spPr>
            <a:xfrm flipH="1" flipV="1">
              <a:off x="3661197" y="2697524"/>
              <a:ext cx="498054"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9" name="Straight Connector 17"/>
            <p:cNvCxnSpPr/>
            <p:nvPr/>
          </p:nvCxnSpPr>
          <p:spPr>
            <a:xfrm flipH="1">
              <a:off x="1848067" y="2697524"/>
              <a:ext cx="1813130"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10" name="Group 18"/>
          <p:cNvGrpSpPr/>
          <p:nvPr/>
        </p:nvGrpSpPr>
        <p:grpSpPr bwMode="auto">
          <a:xfrm>
            <a:off x="1802382" y="1916262"/>
            <a:ext cx="2133322" cy="1136502"/>
            <a:chOff x="838200" y="2992185"/>
            <a:chExt cx="1600200" cy="852868"/>
          </a:xfrm>
        </p:grpSpPr>
        <p:sp>
          <p:nvSpPr>
            <p:cNvPr id="11" name="TextBox 19"/>
            <p:cNvSpPr txBox="1">
              <a:spLocks noChangeArrowheads="1"/>
            </p:cNvSpPr>
            <p:nvPr/>
          </p:nvSpPr>
          <p:spPr bwMode="auto">
            <a:xfrm>
              <a:off x="838200" y="2992185"/>
              <a:ext cx="1600200" cy="29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800" b="1" spc="300" dirty="0" smtClean="0">
                  <a:solidFill>
                    <a:srgbClr val="00BDE5"/>
                  </a:solidFill>
                  <a:latin typeface="Impact" panose="020B0806030902050204" pitchFamily="34" charset="0"/>
                  <a:ea typeface="微软雅黑" panose="020B0503020204020204" pitchFamily="34" charset="-122"/>
                  <a:cs typeface="Open Sans Light" panose="020B0306030504020204" pitchFamily="34" charset="0"/>
                </a:rPr>
                <a:t>目</a:t>
              </a:r>
              <a:r>
                <a:rPr lang="zh-CN" altLang="en-US" sz="1800" b="1" spc="300" dirty="0">
                  <a:solidFill>
                    <a:srgbClr val="00BDE5"/>
                  </a:solidFill>
                  <a:latin typeface="Impact" panose="020B0806030902050204" pitchFamily="34" charset="0"/>
                  <a:ea typeface="微软雅黑" panose="020B0503020204020204" pitchFamily="34" charset="-122"/>
                  <a:cs typeface="Open Sans Light" panose="020B0306030504020204" pitchFamily="34" charset="0"/>
                </a:rPr>
                <a:t>的</a:t>
              </a:r>
            </a:p>
          </p:txBody>
        </p:sp>
        <p:sp>
          <p:nvSpPr>
            <p:cNvPr id="15" name="TextBox 2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为</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规范公司员工试用期</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考察期管理与转正评估事项，特制定本制度；</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6" name="Group 21"/>
          <p:cNvGrpSpPr/>
          <p:nvPr/>
        </p:nvGrpSpPr>
        <p:grpSpPr bwMode="auto">
          <a:xfrm>
            <a:off x="8029334" y="2343244"/>
            <a:ext cx="2430146" cy="254761"/>
            <a:chOff x="7528087" y="2680840"/>
            <a:chExt cx="2061939" cy="316190"/>
          </a:xfrm>
        </p:grpSpPr>
        <p:cxnSp>
          <p:nvCxnSpPr>
            <p:cNvPr id="17" name="Straight Connector 22"/>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18" name="Straight Connector 23"/>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19" name="Group 24"/>
          <p:cNvGrpSpPr/>
          <p:nvPr/>
        </p:nvGrpSpPr>
        <p:grpSpPr bwMode="auto">
          <a:xfrm>
            <a:off x="8347586" y="1944041"/>
            <a:ext cx="2133322" cy="1137295"/>
            <a:chOff x="838200" y="2992185"/>
            <a:chExt cx="1600200" cy="852868"/>
          </a:xfrm>
        </p:grpSpPr>
        <p:sp>
          <p:nvSpPr>
            <p:cNvPr id="20" name="TextBox 25"/>
            <p:cNvSpPr txBox="1">
              <a:spLocks noChangeArrowheads="1"/>
            </p:cNvSpPr>
            <p:nvPr/>
          </p:nvSpPr>
          <p:spPr bwMode="auto">
            <a:xfrm>
              <a:off x="838200" y="2992185"/>
              <a:ext cx="1600200" cy="2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适</a:t>
              </a:r>
              <a:r>
                <a:rPr lang="zh-CN" altLang="en-US" sz="180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用范围</a:t>
              </a:r>
            </a:p>
          </p:txBody>
        </p:sp>
        <p:sp>
          <p:nvSpPr>
            <p:cNvPr id="21" name="TextBox 2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本</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制度适用于新入职试用期、转岗或升级在考察期的员工；</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2" name="Group 27"/>
          <p:cNvGrpSpPr/>
          <p:nvPr/>
        </p:nvGrpSpPr>
        <p:grpSpPr bwMode="auto">
          <a:xfrm flipV="1">
            <a:off x="8029334" y="3605937"/>
            <a:ext cx="2430146" cy="433331"/>
            <a:chOff x="7528087" y="2680840"/>
            <a:chExt cx="2061939" cy="316190"/>
          </a:xfrm>
        </p:grpSpPr>
        <p:cxnSp>
          <p:nvCxnSpPr>
            <p:cNvPr id="23" name="Straight Connector 28"/>
            <p:cNvCxnSpPr/>
            <p:nvPr/>
          </p:nvCxnSpPr>
          <p:spPr>
            <a:xfrm flipV="1">
              <a:off x="7528087" y="2680840"/>
              <a:ext cx="497640"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24" name="Straight Connector 29"/>
            <p:cNvCxnSpPr/>
            <p:nvPr/>
          </p:nvCxnSpPr>
          <p:spPr>
            <a:xfrm>
              <a:off x="8025727" y="2680840"/>
              <a:ext cx="1564299"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25" name="Group 30"/>
          <p:cNvGrpSpPr/>
          <p:nvPr/>
        </p:nvGrpSpPr>
        <p:grpSpPr bwMode="auto">
          <a:xfrm>
            <a:off x="8062754" y="3640066"/>
            <a:ext cx="3301931" cy="2506362"/>
            <a:chOff x="624548" y="2992185"/>
            <a:chExt cx="2476771" cy="1879541"/>
          </a:xfrm>
        </p:grpSpPr>
        <p:sp>
          <p:nvSpPr>
            <p:cNvPr id="26" name="TextBox 31"/>
            <p:cNvSpPr txBox="1">
              <a:spLocks noChangeArrowheads="1"/>
            </p:cNvSpPr>
            <p:nvPr/>
          </p:nvSpPr>
          <p:spPr bwMode="auto">
            <a:xfrm>
              <a:off x="838200" y="2992185"/>
              <a:ext cx="1600200" cy="29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lnSpc>
                  <a:spcPct val="120000"/>
                </a:lnSpc>
              </a:pPr>
              <a:r>
                <a:rPr lang="zh-CN" altLang="en-US" sz="1800" b="1" spc="300" dirty="0" smtClean="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正测评</a:t>
              </a:r>
            </a:p>
          </p:txBody>
        </p:sp>
        <p:sp>
          <p:nvSpPr>
            <p:cNvPr id="27" name="TextBox 32"/>
            <p:cNvSpPr txBox="1">
              <a:spLocks noChangeArrowheads="1"/>
            </p:cNvSpPr>
            <p:nvPr/>
          </p:nvSpPr>
          <p:spPr bwMode="auto">
            <a:xfrm>
              <a:off x="624548" y="3406930"/>
              <a:ext cx="2476771" cy="1464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20000"/>
                </a:lnSpc>
              </a:pPr>
              <a:r>
                <a:rPr lang="zh-CN" altLang="en-US" sz="1050" spc="300" dirty="0" smtClean="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用期结束申请转正者，人力资源部对其进行</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a:p>
              <a:pPr algn="just">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8" name="Group 33"/>
          <p:cNvGrpSpPr/>
          <p:nvPr/>
        </p:nvGrpSpPr>
        <p:grpSpPr bwMode="auto">
          <a:xfrm flipV="1">
            <a:off x="1856350" y="3605936"/>
            <a:ext cx="2385702" cy="428569"/>
            <a:chOff x="1848067" y="2697524"/>
            <a:chExt cx="2311184" cy="316190"/>
          </a:xfrm>
        </p:grpSpPr>
        <p:cxnSp>
          <p:nvCxnSpPr>
            <p:cNvPr id="29" name="Straight Connector 34"/>
            <p:cNvCxnSpPr/>
            <p:nvPr/>
          </p:nvCxnSpPr>
          <p:spPr>
            <a:xfrm flipH="1" flipV="1">
              <a:off x="3661032" y="2697524"/>
              <a:ext cx="498219" cy="316190"/>
            </a:xfrm>
            <a:prstGeom prst="line">
              <a:avLst/>
            </a:prstGeom>
            <a:ln>
              <a:solidFill>
                <a:schemeClr val="bg1">
                  <a:lumMod val="65000"/>
                </a:schemeClr>
              </a:solidFill>
              <a:prstDash val="lgDashDot"/>
            </a:ln>
          </p:spPr>
          <p:style>
            <a:lnRef idx="1">
              <a:schemeClr val="accent1"/>
            </a:lnRef>
            <a:fillRef idx="0">
              <a:schemeClr val="accent1"/>
            </a:fillRef>
            <a:effectRef idx="0">
              <a:schemeClr val="accent1"/>
            </a:effectRef>
            <a:fontRef idx="minor">
              <a:schemeClr val="tx1"/>
            </a:fontRef>
          </p:style>
        </p:cxnSp>
        <p:cxnSp>
          <p:nvCxnSpPr>
            <p:cNvPr id="30" name="Straight Connector 35"/>
            <p:cNvCxnSpPr/>
            <p:nvPr/>
          </p:nvCxnSpPr>
          <p:spPr>
            <a:xfrm flipH="1">
              <a:off x="1848067" y="2697524"/>
              <a:ext cx="1812965" cy="0"/>
            </a:xfrm>
            <a:prstGeom prst="line">
              <a:avLst/>
            </a:prstGeom>
            <a:ln>
              <a:solidFill>
                <a:schemeClr val="bg1">
                  <a:lumMod val="65000"/>
                </a:schemeClr>
              </a:solidFill>
              <a:prstDash val="lgDashDot"/>
              <a:tailEnd type="oval"/>
            </a:ln>
          </p:spPr>
          <p:style>
            <a:lnRef idx="1">
              <a:schemeClr val="accent1"/>
            </a:lnRef>
            <a:fillRef idx="0">
              <a:schemeClr val="accent1"/>
            </a:fillRef>
            <a:effectRef idx="0">
              <a:schemeClr val="accent1"/>
            </a:effectRef>
            <a:fontRef idx="minor">
              <a:schemeClr val="tx1"/>
            </a:fontRef>
          </p:style>
        </p:cxnSp>
      </p:grpSp>
      <p:grpSp>
        <p:nvGrpSpPr>
          <p:cNvPr id="31" name="Group 36"/>
          <p:cNvGrpSpPr/>
          <p:nvPr/>
        </p:nvGrpSpPr>
        <p:grpSpPr bwMode="auto">
          <a:xfrm>
            <a:off x="801914" y="3644826"/>
            <a:ext cx="3705938" cy="3233437"/>
            <a:chOff x="87751" y="2992185"/>
            <a:chExt cx="2779816" cy="2424782"/>
          </a:xfrm>
        </p:grpSpPr>
        <p:sp>
          <p:nvSpPr>
            <p:cNvPr id="32" name="TextBox 37"/>
            <p:cNvSpPr txBox="1">
              <a:spLocks noChangeArrowheads="1"/>
            </p:cNvSpPr>
            <p:nvPr/>
          </p:nvSpPr>
          <p:spPr bwMode="auto">
            <a:xfrm>
              <a:off x="838200" y="2992185"/>
              <a:ext cx="1600200" cy="27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smtClean="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转</a:t>
              </a:r>
              <a:r>
                <a:rPr lang="zh-CN" altLang="en-US" sz="180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正流程</a:t>
              </a:r>
              <a:endParaRPr lang="en-US" altLang="zh-CN" sz="180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3" name="TextBox 38"/>
            <p:cNvSpPr txBox="1">
              <a:spLocks noChangeArrowheads="1"/>
            </p:cNvSpPr>
            <p:nvPr/>
          </p:nvSpPr>
          <p:spPr bwMode="auto">
            <a:xfrm>
              <a:off x="87751" y="3403360"/>
              <a:ext cx="2779816" cy="2013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0000"/>
                </a:lnSpc>
              </a:pPr>
              <a:r>
                <a:rPr lang="zh-CN" altLang="en-US" sz="1050" b="1" spc="300" dirty="0" smtClean="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试</a:t>
              </a:r>
              <a:r>
                <a:rPr lang="zh-CN" altLang="en-US" sz="105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用期限：</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新入职人员试用期一般为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个月，转岗或升职人员考察期一般为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a:t>
              </a:r>
            </a:p>
            <a:p>
              <a:pPr>
                <a:lnSpc>
                  <a:spcPct val="120000"/>
                </a:lnSpc>
              </a:pPr>
              <a:r>
                <a:rPr lang="zh-CN" altLang="en-US" sz="1050" b="1" spc="300" dirty="0" smtClean="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提</a:t>
              </a:r>
              <a:r>
                <a:rPr lang="zh-CN" altLang="en-US" sz="1050" b="1" spc="300" dirty="0">
                  <a:solidFill>
                    <a:srgbClr val="00BDE5"/>
                  </a:solidFill>
                  <a:latin typeface="微软雅黑" panose="020B0503020204020204" pitchFamily="34" charset="-122"/>
                  <a:ea typeface="微软雅黑" panose="020B0503020204020204" pitchFamily="34" charset="-122"/>
                  <a:cs typeface="Open Sans Light" panose="020B0306030504020204" pitchFamily="34" charset="0"/>
                </a:rPr>
                <a:t>交转正申请：</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nSpc>
                  <a:spcPct val="120000"/>
                </a:lnSpc>
              </a:pP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50" spc="300" dirty="0">
                <a:solidFill>
                  <a:schemeClr val="tx2"/>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sp>
        <p:nvSpPr>
          <p:cNvPr id="34" name="AutoShape 37"/>
          <p:cNvSpPr/>
          <p:nvPr/>
        </p:nvSpPr>
        <p:spPr bwMode="auto">
          <a:xfrm>
            <a:off x="10672177" y="1955151"/>
            <a:ext cx="330157"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12" y="0"/>
                </a:moveTo>
                <a:cubicBezTo>
                  <a:pt x="20751" y="0"/>
                  <a:pt x="21033" y="104"/>
                  <a:pt x="21260" y="316"/>
                </a:cubicBezTo>
                <a:cubicBezTo>
                  <a:pt x="21487" y="530"/>
                  <a:pt x="21599" y="790"/>
                  <a:pt x="21599" y="1109"/>
                </a:cubicBezTo>
                <a:lnTo>
                  <a:pt x="21599" y="15003"/>
                </a:lnTo>
                <a:cubicBezTo>
                  <a:pt x="21599" y="15537"/>
                  <a:pt x="21466" y="16008"/>
                  <a:pt x="21203" y="16415"/>
                </a:cubicBezTo>
                <a:cubicBezTo>
                  <a:pt x="20936" y="16827"/>
                  <a:pt x="20582" y="17169"/>
                  <a:pt x="20143" y="17446"/>
                </a:cubicBezTo>
                <a:cubicBezTo>
                  <a:pt x="19700" y="17719"/>
                  <a:pt x="19219" y="17931"/>
                  <a:pt x="18701" y="18078"/>
                </a:cubicBezTo>
                <a:cubicBezTo>
                  <a:pt x="18177" y="18228"/>
                  <a:pt x="17668" y="18301"/>
                  <a:pt x="17174" y="18301"/>
                </a:cubicBezTo>
                <a:cubicBezTo>
                  <a:pt x="16686" y="18301"/>
                  <a:pt x="16172" y="18228"/>
                  <a:pt x="15644" y="18078"/>
                </a:cubicBezTo>
                <a:cubicBezTo>
                  <a:pt x="15117" y="17931"/>
                  <a:pt x="14642" y="17719"/>
                  <a:pt x="14215" y="17446"/>
                </a:cubicBezTo>
                <a:cubicBezTo>
                  <a:pt x="13788" y="17169"/>
                  <a:pt x="13445" y="16830"/>
                  <a:pt x="13179" y="16423"/>
                </a:cubicBezTo>
                <a:cubicBezTo>
                  <a:pt x="12912" y="16019"/>
                  <a:pt x="12779" y="15545"/>
                  <a:pt x="12779" y="15003"/>
                </a:cubicBezTo>
                <a:cubicBezTo>
                  <a:pt x="12779" y="14492"/>
                  <a:pt x="12912" y="14029"/>
                  <a:pt x="13179" y="13611"/>
                </a:cubicBezTo>
                <a:cubicBezTo>
                  <a:pt x="13445" y="13198"/>
                  <a:pt x="13788" y="12851"/>
                  <a:pt x="14215" y="12572"/>
                </a:cubicBezTo>
                <a:cubicBezTo>
                  <a:pt x="14642" y="12295"/>
                  <a:pt x="15117" y="12080"/>
                  <a:pt x="15644" y="11936"/>
                </a:cubicBezTo>
                <a:cubicBezTo>
                  <a:pt x="16172" y="11792"/>
                  <a:pt x="16686" y="11719"/>
                  <a:pt x="17174" y="11719"/>
                </a:cubicBezTo>
                <a:cubicBezTo>
                  <a:pt x="17441" y="11719"/>
                  <a:pt x="17692" y="11736"/>
                  <a:pt x="17940" y="11775"/>
                </a:cubicBezTo>
                <a:cubicBezTo>
                  <a:pt x="18183" y="11812"/>
                  <a:pt x="18422" y="11854"/>
                  <a:pt x="18652" y="11908"/>
                </a:cubicBezTo>
                <a:lnTo>
                  <a:pt x="18652" y="4648"/>
                </a:lnTo>
                <a:lnTo>
                  <a:pt x="8823" y="7285"/>
                </a:lnTo>
                <a:lnTo>
                  <a:pt x="8823" y="18301"/>
                </a:lnTo>
                <a:cubicBezTo>
                  <a:pt x="8823" y="18835"/>
                  <a:pt x="8690" y="19307"/>
                  <a:pt x="8423" y="19716"/>
                </a:cubicBezTo>
                <a:cubicBezTo>
                  <a:pt x="8157" y="20125"/>
                  <a:pt x="7811" y="20467"/>
                  <a:pt x="7384" y="20744"/>
                </a:cubicBezTo>
                <a:cubicBezTo>
                  <a:pt x="6960" y="21018"/>
                  <a:pt x="6485" y="21230"/>
                  <a:pt x="5955" y="21376"/>
                </a:cubicBezTo>
                <a:cubicBezTo>
                  <a:pt x="5428" y="21526"/>
                  <a:pt x="4919" y="21599"/>
                  <a:pt x="4425" y="21599"/>
                </a:cubicBezTo>
                <a:cubicBezTo>
                  <a:pt x="3913" y="21599"/>
                  <a:pt x="3398" y="21526"/>
                  <a:pt x="2880" y="21376"/>
                </a:cubicBezTo>
                <a:cubicBezTo>
                  <a:pt x="2362" y="21230"/>
                  <a:pt x="1887" y="21018"/>
                  <a:pt x="1450" y="20744"/>
                </a:cubicBezTo>
                <a:cubicBezTo>
                  <a:pt x="1014" y="20467"/>
                  <a:pt x="666" y="20125"/>
                  <a:pt x="399" y="19716"/>
                </a:cubicBezTo>
                <a:cubicBezTo>
                  <a:pt x="133" y="19307"/>
                  <a:pt x="0" y="18835"/>
                  <a:pt x="0" y="18301"/>
                </a:cubicBezTo>
                <a:cubicBezTo>
                  <a:pt x="0" y="17790"/>
                  <a:pt x="133" y="17327"/>
                  <a:pt x="399" y="16909"/>
                </a:cubicBezTo>
                <a:cubicBezTo>
                  <a:pt x="666" y="16497"/>
                  <a:pt x="1014" y="16149"/>
                  <a:pt x="1450" y="15870"/>
                </a:cubicBezTo>
                <a:cubicBezTo>
                  <a:pt x="1887" y="15590"/>
                  <a:pt x="2362" y="15376"/>
                  <a:pt x="2880" y="15229"/>
                </a:cubicBezTo>
                <a:cubicBezTo>
                  <a:pt x="3398" y="15079"/>
                  <a:pt x="3913" y="15003"/>
                  <a:pt x="4425" y="15003"/>
                </a:cubicBezTo>
                <a:cubicBezTo>
                  <a:pt x="4667" y="15003"/>
                  <a:pt x="4913" y="15023"/>
                  <a:pt x="5158" y="15059"/>
                </a:cubicBezTo>
                <a:cubicBezTo>
                  <a:pt x="5403" y="15096"/>
                  <a:pt x="5649" y="15144"/>
                  <a:pt x="5888" y="15209"/>
                </a:cubicBezTo>
                <a:lnTo>
                  <a:pt x="5888" y="4676"/>
                </a:lnTo>
                <a:cubicBezTo>
                  <a:pt x="5888" y="4433"/>
                  <a:pt x="5967" y="4216"/>
                  <a:pt x="6121" y="4029"/>
                </a:cubicBezTo>
                <a:cubicBezTo>
                  <a:pt x="6276" y="3837"/>
                  <a:pt x="6482" y="3707"/>
                  <a:pt x="6745" y="3634"/>
                </a:cubicBezTo>
                <a:cubicBezTo>
                  <a:pt x="6966" y="3583"/>
                  <a:pt x="7445" y="3453"/>
                  <a:pt x="8187" y="3241"/>
                </a:cubicBezTo>
                <a:cubicBezTo>
                  <a:pt x="8926" y="3035"/>
                  <a:pt x="9786" y="2798"/>
                  <a:pt x="10771" y="2533"/>
                </a:cubicBezTo>
                <a:cubicBezTo>
                  <a:pt x="11755" y="2267"/>
                  <a:pt x="12791" y="1985"/>
                  <a:pt x="13888" y="1688"/>
                </a:cubicBezTo>
                <a:cubicBezTo>
                  <a:pt x="14984" y="1392"/>
                  <a:pt x="16005" y="1118"/>
                  <a:pt x="16947" y="872"/>
                </a:cubicBezTo>
                <a:cubicBezTo>
                  <a:pt x="17892" y="624"/>
                  <a:pt x="18683" y="415"/>
                  <a:pt x="19328" y="248"/>
                </a:cubicBezTo>
                <a:cubicBezTo>
                  <a:pt x="19976" y="81"/>
                  <a:pt x="20336" y="0"/>
                  <a:pt x="20412" y="0"/>
                </a:cubicBezTo>
              </a:path>
            </a:pathLst>
          </a:custGeom>
          <a:solidFill>
            <a:srgbClr val="00BDE5"/>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35" name="AutoShape 96"/>
          <p:cNvSpPr/>
          <p:nvPr/>
        </p:nvSpPr>
        <p:spPr bwMode="auto">
          <a:xfrm>
            <a:off x="1255559" y="3697206"/>
            <a:ext cx="399205"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36" name="AutoShape 98"/>
          <p:cNvSpPr/>
          <p:nvPr/>
        </p:nvSpPr>
        <p:spPr bwMode="auto">
          <a:xfrm>
            <a:off x="10661860" y="3673396"/>
            <a:ext cx="273014" cy="388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647"/>
                </a:moveTo>
                <a:cubicBezTo>
                  <a:pt x="21599" y="8410"/>
                  <a:pt x="21443" y="9124"/>
                  <a:pt x="21132" y="9804"/>
                </a:cubicBezTo>
                <a:cubicBezTo>
                  <a:pt x="20820" y="10488"/>
                  <a:pt x="20404" y="11134"/>
                  <a:pt x="19880" y="11747"/>
                </a:cubicBezTo>
                <a:lnTo>
                  <a:pt x="12619" y="20679"/>
                </a:lnTo>
                <a:cubicBezTo>
                  <a:pt x="12095" y="21292"/>
                  <a:pt x="11491" y="21599"/>
                  <a:pt x="10804" y="21599"/>
                </a:cubicBezTo>
                <a:cubicBezTo>
                  <a:pt x="10112" y="21599"/>
                  <a:pt x="9520" y="21292"/>
                  <a:pt x="9024" y="20679"/>
                </a:cubicBezTo>
                <a:lnTo>
                  <a:pt x="1727" y="11718"/>
                </a:lnTo>
                <a:cubicBezTo>
                  <a:pt x="1203" y="11106"/>
                  <a:pt x="783" y="10462"/>
                  <a:pt x="472" y="9782"/>
                </a:cubicBezTo>
                <a:cubicBezTo>
                  <a:pt x="156" y="9110"/>
                  <a:pt x="0" y="8398"/>
                  <a:pt x="0" y="7647"/>
                </a:cubicBezTo>
                <a:cubicBezTo>
                  <a:pt x="0" y="6594"/>
                  <a:pt x="279" y="5601"/>
                  <a:pt x="843" y="4669"/>
                </a:cubicBezTo>
                <a:cubicBezTo>
                  <a:pt x="1403" y="3737"/>
                  <a:pt x="2179" y="2921"/>
                  <a:pt x="3164" y="2227"/>
                </a:cubicBezTo>
                <a:cubicBezTo>
                  <a:pt x="4143" y="1538"/>
                  <a:pt x="5296" y="990"/>
                  <a:pt x="6615" y="595"/>
                </a:cubicBezTo>
                <a:cubicBezTo>
                  <a:pt x="7936" y="197"/>
                  <a:pt x="9344" y="0"/>
                  <a:pt x="10819" y="0"/>
                </a:cubicBezTo>
                <a:cubicBezTo>
                  <a:pt x="12315" y="0"/>
                  <a:pt x="13719" y="197"/>
                  <a:pt x="15023" y="595"/>
                </a:cubicBezTo>
                <a:cubicBezTo>
                  <a:pt x="16335" y="993"/>
                  <a:pt x="17475" y="1538"/>
                  <a:pt x="18451" y="2227"/>
                </a:cubicBezTo>
                <a:cubicBezTo>
                  <a:pt x="19427" y="2921"/>
                  <a:pt x="20200" y="3737"/>
                  <a:pt x="20756" y="4669"/>
                </a:cubicBezTo>
                <a:cubicBezTo>
                  <a:pt x="21320" y="5603"/>
                  <a:pt x="21599" y="6594"/>
                  <a:pt x="21599" y="7647"/>
                </a:cubicBezTo>
                <a:moveTo>
                  <a:pt x="10819" y="11408"/>
                </a:moveTo>
                <a:cubicBezTo>
                  <a:pt x="11547" y="11408"/>
                  <a:pt x="12240" y="11309"/>
                  <a:pt x="12900" y="11114"/>
                </a:cubicBezTo>
                <a:cubicBezTo>
                  <a:pt x="13556" y="10922"/>
                  <a:pt x="14127" y="10651"/>
                  <a:pt x="14612" y="10310"/>
                </a:cubicBezTo>
                <a:cubicBezTo>
                  <a:pt x="15096" y="9968"/>
                  <a:pt x="15476" y="9564"/>
                  <a:pt x="15748" y="9107"/>
                </a:cubicBezTo>
                <a:cubicBezTo>
                  <a:pt x="16028" y="8650"/>
                  <a:pt x="16164" y="8158"/>
                  <a:pt x="16164" y="7645"/>
                </a:cubicBezTo>
                <a:cubicBezTo>
                  <a:pt x="16164" y="7131"/>
                  <a:pt x="16028" y="6642"/>
                  <a:pt x="15748" y="6176"/>
                </a:cubicBezTo>
                <a:cubicBezTo>
                  <a:pt x="15476" y="5713"/>
                  <a:pt x="15096" y="5304"/>
                  <a:pt x="14612" y="4951"/>
                </a:cubicBezTo>
                <a:cubicBezTo>
                  <a:pt x="14128" y="4604"/>
                  <a:pt x="13564" y="4327"/>
                  <a:pt x="12908" y="4135"/>
                </a:cubicBezTo>
                <a:cubicBezTo>
                  <a:pt x="12256" y="3943"/>
                  <a:pt x="11564" y="3842"/>
                  <a:pt x="10820" y="3842"/>
                </a:cubicBezTo>
                <a:cubicBezTo>
                  <a:pt x="10068" y="3842"/>
                  <a:pt x="9376" y="3940"/>
                  <a:pt x="8736" y="4135"/>
                </a:cubicBezTo>
                <a:cubicBezTo>
                  <a:pt x="8092" y="4327"/>
                  <a:pt x="7528" y="4604"/>
                  <a:pt x="7032" y="4951"/>
                </a:cubicBezTo>
                <a:cubicBezTo>
                  <a:pt x="6532" y="5304"/>
                  <a:pt x="6148" y="5713"/>
                  <a:pt x="5872" y="6171"/>
                </a:cubicBezTo>
                <a:cubicBezTo>
                  <a:pt x="5596" y="6628"/>
                  <a:pt x="5460" y="7119"/>
                  <a:pt x="5460" y="7642"/>
                </a:cubicBezTo>
                <a:cubicBezTo>
                  <a:pt x="5460" y="8155"/>
                  <a:pt x="5596" y="8644"/>
                  <a:pt x="5872" y="9104"/>
                </a:cubicBezTo>
                <a:cubicBezTo>
                  <a:pt x="6148" y="9561"/>
                  <a:pt x="6532" y="9965"/>
                  <a:pt x="7032" y="10307"/>
                </a:cubicBezTo>
                <a:cubicBezTo>
                  <a:pt x="7528" y="10648"/>
                  <a:pt x="8092" y="10919"/>
                  <a:pt x="8736" y="11111"/>
                </a:cubicBezTo>
                <a:cubicBezTo>
                  <a:pt x="9376" y="11309"/>
                  <a:pt x="10068" y="11408"/>
                  <a:pt x="10819" y="11408"/>
                </a:cubicBezTo>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37" name="AutoShape 10"/>
          <p:cNvSpPr/>
          <p:nvPr/>
        </p:nvSpPr>
        <p:spPr bwMode="auto">
          <a:xfrm>
            <a:off x="1203179" y="1867850"/>
            <a:ext cx="440474"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5"/>
                </a:cubicBezTo>
                <a:cubicBezTo>
                  <a:pt x="21470" y="796"/>
                  <a:pt x="21599" y="1175"/>
                  <a:pt x="21599" y="1615"/>
                </a:cubicBezTo>
                <a:lnTo>
                  <a:pt x="21599" y="19984"/>
                </a:lnTo>
                <a:cubicBezTo>
                  <a:pt x="21599" y="20419"/>
                  <a:pt x="21470" y="20803"/>
                  <a:pt x="21208" y="21121"/>
                </a:cubicBezTo>
                <a:cubicBezTo>
                  <a:pt x="20946" y="21441"/>
                  <a:pt x="20630" y="21599"/>
                  <a:pt x="20263" y="21599"/>
                </a:cubicBezTo>
                <a:lnTo>
                  <a:pt x="1370" y="21599"/>
                </a:lnTo>
                <a:cubicBezTo>
                  <a:pt x="1003" y="21599"/>
                  <a:pt x="683" y="21441"/>
                  <a:pt x="411" y="21121"/>
                </a:cubicBezTo>
                <a:cubicBezTo>
                  <a:pt x="137" y="20803"/>
                  <a:pt x="0" y="20422"/>
                  <a:pt x="0" y="19984"/>
                </a:cubicBezTo>
                <a:lnTo>
                  <a:pt x="0" y="1615"/>
                </a:lnTo>
                <a:cubicBezTo>
                  <a:pt x="0" y="1175"/>
                  <a:pt x="137" y="796"/>
                  <a:pt x="411" y="475"/>
                </a:cubicBezTo>
                <a:cubicBezTo>
                  <a:pt x="683" y="158"/>
                  <a:pt x="1003" y="0"/>
                  <a:pt x="1370" y="0"/>
                </a:cubicBezTo>
                <a:lnTo>
                  <a:pt x="20263" y="0"/>
                </a:lnTo>
                <a:close/>
                <a:moveTo>
                  <a:pt x="19805" y="2162"/>
                </a:moveTo>
                <a:lnTo>
                  <a:pt x="1804" y="2162"/>
                </a:lnTo>
                <a:lnTo>
                  <a:pt x="1804" y="19432"/>
                </a:lnTo>
                <a:lnTo>
                  <a:pt x="19805" y="19432"/>
                </a:lnTo>
                <a:lnTo>
                  <a:pt x="19805" y="2162"/>
                </a:lnTo>
                <a:close/>
                <a:moveTo>
                  <a:pt x="5978" y="17886"/>
                </a:moveTo>
                <a:lnTo>
                  <a:pt x="3598" y="17886"/>
                </a:lnTo>
                <a:lnTo>
                  <a:pt x="3598" y="12784"/>
                </a:lnTo>
                <a:lnTo>
                  <a:pt x="5978" y="12784"/>
                </a:lnTo>
                <a:lnTo>
                  <a:pt x="5978" y="17886"/>
                </a:lnTo>
                <a:close/>
                <a:moveTo>
                  <a:pt x="9961" y="17886"/>
                </a:moveTo>
                <a:lnTo>
                  <a:pt x="7606" y="17886"/>
                </a:lnTo>
                <a:lnTo>
                  <a:pt x="7606" y="6973"/>
                </a:lnTo>
                <a:lnTo>
                  <a:pt x="9961" y="6973"/>
                </a:lnTo>
                <a:lnTo>
                  <a:pt x="9961" y="17886"/>
                </a:lnTo>
                <a:close/>
                <a:moveTo>
                  <a:pt x="14018" y="17886"/>
                </a:moveTo>
                <a:lnTo>
                  <a:pt x="11638" y="17886"/>
                </a:lnTo>
                <a:lnTo>
                  <a:pt x="11638" y="9561"/>
                </a:lnTo>
                <a:lnTo>
                  <a:pt x="14018" y="9561"/>
                </a:lnTo>
                <a:lnTo>
                  <a:pt x="14018" y="17886"/>
                </a:lnTo>
                <a:close/>
                <a:moveTo>
                  <a:pt x="18001" y="17886"/>
                </a:moveTo>
                <a:lnTo>
                  <a:pt x="15621" y="17886"/>
                </a:lnTo>
                <a:lnTo>
                  <a:pt x="15621" y="4920"/>
                </a:lnTo>
                <a:lnTo>
                  <a:pt x="18001" y="4920"/>
                </a:lnTo>
                <a:lnTo>
                  <a:pt x="18001" y="17886"/>
                </a:lnTo>
                <a:close/>
              </a:path>
            </a:pathLst>
          </a:custGeom>
          <a:solidFill>
            <a:srgbClr val="00BDE5"/>
          </a:solidFill>
          <a:ln>
            <a:noFill/>
          </a:ln>
          <a:effectLst/>
        </p:spPr>
        <p:txBody>
          <a:bodyPr lIns="19048" tIns="19048" rIns="19048" bIns="19048" anchor="ctr"/>
          <a:lstStyle/>
          <a:p>
            <a:pPr defTabSz="170815" fontAlgn="auto">
              <a:spcBef>
                <a:spcPts val="0"/>
              </a:spcBef>
              <a:spcAft>
                <a:spcPts val="0"/>
              </a:spcAft>
              <a:defRPr/>
            </a:pPr>
            <a:endParaRPr lang="es-ES" sz="1050" spc="300">
              <a:solidFill>
                <a:srgbClr val="44CEB9"/>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500"/>
                                        <p:tgtEl>
                                          <p:spTgt spid="36"/>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20997" cy="553998"/>
            <a:chOff x="2210788" y="540832"/>
            <a:chExt cx="11120997"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试用期管理 </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8839657" y="798781"/>
              <a:ext cx="4492128"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PROBATION PERIOD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Rectangle 31"/>
          <p:cNvSpPr/>
          <p:nvPr/>
        </p:nvSpPr>
        <p:spPr>
          <a:xfrm>
            <a:off x="888092" y="3232178"/>
            <a:ext cx="4547595" cy="406347"/>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1850" b="1" dirty="0"/>
          </a:p>
        </p:txBody>
      </p:sp>
      <p:sp>
        <p:nvSpPr>
          <p:cNvPr id="7" name="Rectangle 32"/>
          <p:cNvSpPr/>
          <p:nvPr/>
        </p:nvSpPr>
        <p:spPr>
          <a:xfrm>
            <a:off x="888092" y="5877403"/>
            <a:ext cx="4547595" cy="406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1850" b="1" dirty="0"/>
          </a:p>
        </p:txBody>
      </p:sp>
      <p:sp>
        <p:nvSpPr>
          <p:cNvPr id="8" name="Rectangle 33"/>
          <p:cNvSpPr/>
          <p:nvPr/>
        </p:nvSpPr>
        <p:spPr>
          <a:xfrm>
            <a:off x="5626162" y="1331394"/>
            <a:ext cx="5689653" cy="1193645"/>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900"/>
          </a:p>
        </p:txBody>
      </p:sp>
      <p:cxnSp>
        <p:nvCxnSpPr>
          <p:cNvPr id="9" name="Straight Connector 34"/>
          <p:cNvCxnSpPr/>
          <p:nvPr/>
        </p:nvCxnSpPr>
        <p:spPr>
          <a:xfrm rot="5400000">
            <a:off x="6109493" y="1914725"/>
            <a:ext cx="786504" cy="793"/>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Rectangle 36"/>
          <p:cNvSpPr/>
          <p:nvPr/>
        </p:nvSpPr>
        <p:spPr>
          <a:xfrm>
            <a:off x="5626162" y="2586150"/>
            <a:ext cx="5689653" cy="11936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900"/>
          </a:p>
        </p:txBody>
      </p:sp>
      <p:cxnSp>
        <p:nvCxnSpPr>
          <p:cNvPr id="11" name="Straight Connector 38"/>
          <p:cNvCxnSpPr/>
          <p:nvPr/>
        </p:nvCxnSpPr>
        <p:spPr>
          <a:xfrm rot="5400000">
            <a:off x="6109493" y="3169481"/>
            <a:ext cx="786504" cy="793"/>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Rectangle 39"/>
          <p:cNvSpPr/>
          <p:nvPr/>
        </p:nvSpPr>
        <p:spPr>
          <a:xfrm>
            <a:off x="5626162" y="3841699"/>
            <a:ext cx="5689653" cy="11936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900"/>
          </a:p>
        </p:txBody>
      </p:sp>
      <p:cxnSp>
        <p:nvCxnSpPr>
          <p:cNvPr id="16" name="Straight Connector 40"/>
          <p:cNvCxnSpPr/>
          <p:nvPr/>
        </p:nvCxnSpPr>
        <p:spPr>
          <a:xfrm rot="5400000">
            <a:off x="6109890" y="4424633"/>
            <a:ext cx="785710" cy="793"/>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Rectangle 41"/>
          <p:cNvSpPr/>
          <p:nvPr/>
        </p:nvSpPr>
        <p:spPr>
          <a:xfrm>
            <a:off x="5626162" y="5117882"/>
            <a:ext cx="5689653" cy="11936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0" tIns="60955" rIns="121910" bIns="60955" anchor="ctr"/>
          <a:lstStyle/>
          <a:p>
            <a:pPr algn="ctr" defTabSz="544195">
              <a:defRPr/>
            </a:pPr>
            <a:endParaRPr lang="en-US" sz="900"/>
          </a:p>
        </p:txBody>
      </p:sp>
      <p:cxnSp>
        <p:nvCxnSpPr>
          <p:cNvPr id="18" name="Straight Connector 42"/>
          <p:cNvCxnSpPr/>
          <p:nvPr/>
        </p:nvCxnSpPr>
        <p:spPr>
          <a:xfrm rot="5400000">
            <a:off x="6109493" y="5701214"/>
            <a:ext cx="786504" cy="793"/>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Freeform 145"/>
          <p:cNvSpPr/>
          <p:nvPr/>
        </p:nvSpPr>
        <p:spPr bwMode="auto">
          <a:xfrm>
            <a:off x="5822192" y="1669488"/>
            <a:ext cx="542854" cy="467458"/>
          </a:xfrm>
          <a:custGeom>
            <a:avLst/>
            <a:gdLst>
              <a:gd name="T0" fmla="*/ 64 w 64"/>
              <a:gd name="T1" fmla="*/ 51 h 55"/>
              <a:gd name="T2" fmla="*/ 60 w 64"/>
              <a:gd name="T3" fmla="*/ 55 h 55"/>
              <a:gd name="T4" fmla="*/ 49 w 64"/>
              <a:gd name="T5" fmla="*/ 55 h 55"/>
              <a:gd name="T6" fmla="*/ 45 w 64"/>
              <a:gd name="T7" fmla="*/ 51 h 55"/>
              <a:gd name="T8" fmla="*/ 45 w 64"/>
              <a:gd name="T9" fmla="*/ 40 h 55"/>
              <a:gd name="T10" fmla="*/ 49 w 64"/>
              <a:gd name="T11" fmla="*/ 36 h 55"/>
              <a:gd name="T12" fmla="*/ 52 w 64"/>
              <a:gd name="T13" fmla="*/ 36 h 55"/>
              <a:gd name="T14" fmla="*/ 52 w 64"/>
              <a:gd name="T15" fmla="*/ 30 h 55"/>
              <a:gd name="T16" fmla="*/ 34 w 64"/>
              <a:gd name="T17" fmla="*/ 30 h 55"/>
              <a:gd name="T18" fmla="*/ 34 w 64"/>
              <a:gd name="T19" fmla="*/ 36 h 55"/>
              <a:gd name="T20" fmla="*/ 37 w 64"/>
              <a:gd name="T21" fmla="*/ 36 h 55"/>
              <a:gd name="T22" fmla="*/ 41 w 64"/>
              <a:gd name="T23" fmla="*/ 40 h 55"/>
              <a:gd name="T24" fmla="*/ 41 w 64"/>
              <a:gd name="T25" fmla="*/ 51 h 55"/>
              <a:gd name="T26" fmla="*/ 37 w 64"/>
              <a:gd name="T27" fmla="*/ 55 h 55"/>
              <a:gd name="T28" fmla="*/ 26 w 64"/>
              <a:gd name="T29" fmla="*/ 55 h 55"/>
              <a:gd name="T30" fmla="*/ 23 w 64"/>
              <a:gd name="T31" fmla="*/ 51 h 55"/>
              <a:gd name="T32" fmla="*/ 23 w 64"/>
              <a:gd name="T33" fmla="*/ 40 h 55"/>
              <a:gd name="T34" fmla="*/ 26 w 64"/>
              <a:gd name="T35" fmla="*/ 36 h 55"/>
              <a:gd name="T36" fmla="*/ 29 w 64"/>
              <a:gd name="T37" fmla="*/ 36 h 55"/>
              <a:gd name="T38" fmla="*/ 29 w 64"/>
              <a:gd name="T39" fmla="*/ 30 h 55"/>
              <a:gd name="T40" fmla="*/ 11 w 64"/>
              <a:gd name="T41" fmla="*/ 30 h 55"/>
              <a:gd name="T42" fmla="*/ 11 w 64"/>
              <a:gd name="T43" fmla="*/ 36 h 55"/>
              <a:gd name="T44" fmla="*/ 15 w 64"/>
              <a:gd name="T45" fmla="*/ 36 h 55"/>
              <a:gd name="T46" fmla="*/ 18 w 64"/>
              <a:gd name="T47" fmla="*/ 40 h 55"/>
              <a:gd name="T48" fmla="*/ 18 w 64"/>
              <a:gd name="T49" fmla="*/ 51 h 55"/>
              <a:gd name="T50" fmla="*/ 15 w 64"/>
              <a:gd name="T51" fmla="*/ 55 h 55"/>
              <a:gd name="T52" fmla="*/ 3 w 64"/>
              <a:gd name="T53" fmla="*/ 55 h 55"/>
              <a:gd name="T54" fmla="*/ 0 w 64"/>
              <a:gd name="T55" fmla="*/ 51 h 55"/>
              <a:gd name="T56" fmla="*/ 0 w 64"/>
              <a:gd name="T57" fmla="*/ 40 h 55"/>
              <a:gd name="T58" fmla="*/ 3 w 64"/>
              <a:gd name="T59" fmla="*/ 36 h 55"/>
              <a:gd name="T60" fmla="*/ 7 w 64"/>
              <a:gd name="T61" fmla="*/ 36 h 55"/>
              <a:gd name="T62" fmla="*/ 7 w 64"/>
              <a:gd name="T63" fmla="*/ 30 h 55"/>
              <a:gd name="T64" fmla="*/ 11 w 64"/>
              <a:gd name="T65" fmla="*/ 25 h 55"/>
              <a:gd name="T66" fmla="*/ 29 w 64"/>
              <a:gd name="T67" fmla="*/ 25 h 55"/>
              <a:gd name="T68" fmla="*/ 29 w 64"/>
              <a:gd name="T69" fmla="*/ 18 h 55"/>
              <a:gd name="T70" fmla="*/ 26 w 64"/>
              <a:gd name="T71" fmla="*/ 18 h 55"/>
              <a:gd name="T72" fmla="*/ 23 w 64"/>
              <a:gd name="T73" fmla="*/ 15 h 55"/>
              <a:gd name="T74" fmla="*/ 23 w 64"/>
              <a:gd name="T75" fmla="*/ 3 h 55"/>
              <a:gd name="T76" fmla="*/ 26 w 64"/>
              <a:gd name="T77" fmla="*/ 0 h 55"/>
              <a:gd name="T78" fmla="*/ 37 w 64"/>
              <a:gd name="T79" fmla="*/ 0 h 55"/>
              <a:gd name="T80" fmla="*/ 41 w 64"/>
              <a:gd name="T81" fmla="*/ 3 h 55"/>
              <a:gd name="T82" fmla="*/ 41 w 64"/>
              <a:gd name="T83" fmla="*/ 15 h 55"/>
              <a:gd name="T84" fmla="*/ 37 w 64"/>
              <a:gd name="T85" fmla="*/ 18 h 55"/>
              <a:gd name="T86" fmla="*/ 34 w 64"/>
              <a:gd name="T87" fmla="*/ 18 h 55"/>
              <a:gd name="T88" fmla="*/ 34 w 64"/>
              <a:gd name="T89" fmla="*/ 25 h 55"/>
              <a:gd name="T90" fmla="*/ 52 w 64"/>
              <a:gd name="T91" fmla="*/ 25 h 55"/>
              <a:gd name="T92" fmla="*/ 57 w 64"/>
              <a:gd name="T93" fmla="*/ 30 h 55"/>
              <a:gd name="T94" fmla="*/ 57 w 64"/>
              <a:gd name="T95" fmla="*/ 36 h 55"/>
              <a:gd name="T96" fmla="*/ 60 w 64"/>
              <a:gd name="T97" fmla="*/ 36 h 55"/>
              <a:gd name="T98" fmla="*/ 64 w 64"/>
              <a:gd name="T99" fmla="*/ 40 h 55"/>
              <a:gd name="T100" fmla="*/ 64 w 64"/>
              <a:gd name="T101" fmla="*/ 51 h 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20" name="Freeform 57"/>
          <p:cNvSpPr>
            <a:spLocks noEditPoints="1"/>
          </p:cNvSpPr>
          <p:nvPr/>
        </p:nvSpPr>
        <p:spPr bwMode="auto">
          <a:xfrm>
            <a:off x="5805526" y="2906783"/>
            <a:ext cx="553965" cy="554759"/>
          </a:xfrm>
          <a:custGeom>
            <a:avLst/>
            <a:gdLst>
              <a:gd name="T0" fmla="*/ 55 w 55"/>
              <a:gd name="T1" fmla="*/ 31 h 55"/>
              <a:gd name="T2" fmla="*/ 54 w 55"/>
              <a:gd name="T3" fmla="*/ 33 h 55"/>
              <a:gd name="T4" fmla="*/ 47 w 55"/>
              <a:gd name="T5" fmla="*/ 34 h 55"/>
              <a:gd name="T6" fmla="*/ 46 w 55"/>
              <a:gd name="T7" fmla="*/ 37 h 55"/>
              <a:gd name="T8" fmla="*/ 49 w 55"/>
              <a:gd name="T9" fmla="*/ 42 h 55"/>
              <a:gd name="T10" fmla="*/ 50 w 55"/>
              <a:gd name="T11" fmla="*/ 43 h 55"/>
              <a:gd name="T12" fmla="*/ 49 w 55"/>
              <a:gd name="T13" fmla="*/ 44 h 55"/>
              <a:gd name="T14" fmla="*/ 43 w 55"/>
              <a:gd name="T15" fmla="*/ 50 h 55"/>
              <a:gd name="T16" fmla="*/ 42 w 55"/>
              <a:gd name="T17" fmla="*/ 50 h 55"/>
              <a:gd name="T18" fmla="*/ 37 w 55"/>
              <a:gd name="T19" fmla="*/ 46 h 55"/>
              <a:gd name="T20" fmla="*/ 33 w 55"/>
              <a:gd name="T21" fmla="*/ 47 h 55"/>
              <a:gd name="T22" fmla="*/ 32 w 55"/>
              <a:gd name="T23" fmla="*/ 54 h 55"/>
              <a:gd name="T24" fmla="*/ 31 w 55"/>
              <a:gd name="T25" fmla="*/ 55 h 55"/>
              <a:gd name="T26" fmla="*/ 23 w 55"/>
              <a:gd name="T27" fmla="*/ 55 h 55"/>
              <a:gd name="T28" fmla="*/ 22 w 55"/>
              <a:gd name="T29" fmla="*/ 54 h 55"/>
              <a:gd name="T30" fmla="*/ 21 w 55"/>
              <a:gd name="T31" fmla="*/ 47 h 55"/>
              <a:gd name="T32" fmla="*/ 18 w 55"/>
              <a:gd name="T33" fmla="*/ 46 h 55"/>
              <a:gd name="T34" fmla="*/ 13 w 55"/>
              <a:gd name="T35" fmla="*/ 50 h 55"/>
              <a:gd name="T36" fmla="*/ 12 w 55"/>
              <a:gd name="T37" fmla="*/ 50 h 55"/>
              <a:gd name="T38" fmla="*/ 11 w 55"/>
              <a:gd name="T39" fmla="*/ 50 h 55"/>
              <a:gd name="T40" fmla="*/ 5 w 55"/>
              <a:gd name="T41" fmla="*/ 44 h 55"/>
              <a:gd name="T42" fmla="*/ 5 w 55"/>
              <a:gd name="T43" fmla="*/ 43 h 55"/>
              <a:gd name="T44" fmla="*/ 5 w 55"/>
              <a:gd name="T45" fmla="*/ 42 h 55"/>
              <a:gd name="T46" fmla="*/ 9 w 55"/>
              <a:gd name="T47" fmla="*/ 37 h 55"/>
              <a:gd name="T48" fmla="*/ 7 w 55"/>
              <a:gd name="T49" fmla="*/ 33 h 55"/>
              <a:gd name="T50" fmla="*/ 1 w 55"/>
              <a:gd name="T51" fmla="*/ 33 h 55"/>
              <a:gd name="T52" fmla="*/ 0 w 55"/>
              <a:gd name="T53" fmla="*/ 31 h 55"/>
              <a:gd name="T54" fmla="*/ 0 w 55"/>
              <a:gd name="T55" fmla="*/ 23 h 55"/>
              <a:gd name="T56" fmla="*/ 1 w 55"/>
              <a:gd name="T57" fmla="*/ 22 h 55"/>
              <a:gd name="T58" fmla="*/ 7 w 55"/>
              <a:gd name="T59" fmla="*/ 21 h 55"/>
              <a:gd name="T60" fmla="*/ 9 w 55"/>
              <a:gd name="T61" fmla="*/ 18 h 55"/>
              <a:gd name="T62" fmla="*/ 5 w 55"/>
              <a:gd name="T63" fmla="*/ 13 h 55"/>
              <a:gd name="T64" fmla="*/ 5 w 55"/>
              <a:gd name="T65" fmla="*/ 12 h 55"/>
              <a:gd name="T66" fmla="*/ 5 w 55"/>
              <a:gd name="T67" fmla="*/ 11 h 55"/>
              <a:gd name="T68" fmla="*/ 12 w 55"/>
              <a:gd name="T69" fmla="*/ 5 h 55"/>
              <a:gd name="T70" fmla="*/ 13 w 55"/>
              <a:gd name="T71" fmla="*/ 5 h 55"/>
              <a:gd name="T72" fmla="*/ 18 w 55"/>
              <a:gd name="T73" fmla="*/ 9 h 55"/>
              <a:gd name="T74" fmla="*/ 21 w 55"/>
              <a:gd name="T75" fmla="*/ 8 h 55"/>
              <a:gd name="T76" fmla="*/ 22 w 55"/>
              <a:gd name="T77" fmla="*/ 1 h 55"/>
              <a:gd name="T78" fmla="*/ 23 w 55"/>
              <a:gd name="T79" fmla="*/ 0 h 55"/>
              <a:gd name="T80" fmla="*/ 31 w 55"/>
              <a:gd name="T81" fmla="*/ 0 h 55"/>
              <a:gd name="T82" fmla="*/ 32 w 55"/>
              <a:gd name="T83" fmla="*/ 1 h 55"/>
              <a:gd name="T84" fmla="*/ 33 w 55"/>
              <a:gd name="T85" fmla="*/ 8 h 55"/>
              <a:gd name="T86" fmla="*/ 37 w 55"/>
              <a:gd name="T87" fmla="*/ 9 h 55"/>
              <a:gd name="T88" fmla="*/ 42 w 55"/>
              <a:gd name="T89" fmla="*/ 5 h 55"/>
              <a:gd name="T90" fmla="*/ 43 w 55"/>
              <a:gd name="T91" fmla="*/ 5 h 55"/>
              <a:gd name="T92" fmla="*/ 43 w 55"/>
              <a:gd name="T93" fmla="*/ 5 h 55"/>
              <a:gd name="T94" fmla="*/ 49 w 55"/>
              <a:gd name="T95" fmla="*/ 11 h 55"/>
              <a:gd name="T96" fmla="*/ 50 w 55"/>
              <a:gd name="T97" fmla="*/ 12 h 55"/>
              <a:gd name="T98" fmla="*/ 49 w 55"/>
              <a:gd name="T99" fmla="*/ 13 h 55"/>
              <a:gd name="T100" fmla="*/ 46 w 55"/>
              <a:gd name="T101" fmla="*/ 18 h 55"/>
              <a:gd name="T102" fmla="*/ 47 w 55"/>
              <a:gd name="T103" fmla="*/ 21 h 55"/>
              <a:gd name="T104" fmla="*/ 54 w 55"/>
              <a:gd name="T105" fmla="*/ 22 h 55"/>
              <a:gd name="T106" fmla="*/ 55 w 55"/>
              <a:gd name="T107" fmla="*/ 23 h 55"/>
              <a:gd name="T108" fmla="*/ 55 w 55"/>
              <a:gd name="T109" fmla="*/ 31 h 55"/>
              <a:gd name="T110" fmla="*/ 27 w 55"/>
              <a:gd name="T111" fmla="*/ 18 h 55"/>
              <a:gd name="T112" fmla="*/ 18 w 55"/>
              <a:gd name="T113" fmla="*/ 27 h 55"/>
              <a:gd name="T114" fmla="*/ 27 w 55"/>
              <a:gd name="T115" fmla="*/ 36 h 55"/>
              <a:gd name="T116" fmla="*/ 36 w 55"/>
              <a:gd name="T117" fmla="*/ 27 h 55"/>
              <a:gd name="T118" fmla="*/ 27 w 55"/>
              <a:gd name="T119" fmla="*/ 18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21" name="Freeform 113"/>
          <p:cNvSpPr>
            <a:spLocks noEditPoints="1"/>
          </p:cNvSpPr>
          <p:nvPr/>
        </p:nvSpPr>
        <p:spPr bwMode="auto">
          <a:xfrm>
            <a:off x="5822192" y="4233760"/>
            <a:ext cx="503172" cy="394443"/>
          </a:xfrm>
          <a:custGeom>
            <a:avLst/>
            <a:gdLst>
              <a:gd name="T0" fmla="*/ 63 w 64"/>
              <a:gd name="T1" fmla="*/ 20 h 50"/>
              <a:gd name="T2" fmla="*/ 44 w 64"/>
              <a:gd name="T3" fmla="*/ 43 h 50"/>
              <a:gd name="T4" fmla="*/ 28 w 64"/>
              <a:gd name="T5" fmla="*/ 47 h 50"/>
              <a:gd name="T6" fmla="*/ 18 w 64"/>
              <a:gd name="T7" fmla="*/ 46 h 50"/>
              <a:gd name="T8" fmla="*/ 11 w 64"/>
              <a:gd name="T9" fmla="*/ 43 h 50"/>
              <a:gd name="T10" fmla="*/ 4 w 64"/>
              <a:gd name="T11" fmla="*/ 50 h 50"/>
              <a:gd name="T12" fmla="*/ 0 w 64"/>
              <a:gd name="T13" fmla="*/ 47 h 50"/>
              <a:gd name="T14" fmla="*/ 0 w 64"/>
              <a:gd name="T15" fmla="*/ 46 h 50"/>
              <a:gd name="T16" fmla="*/ 7 w 64"/>
              <a:gd name="T17" fmla="*/ 37 h 50"/>
              <a:gd name="T18" fmla="*/ 6 w 64"/>
              <a:gd name="T19" fmla="*/ 34 h 50"/>
              <a:gd name="T20" fmla="*/ 5 w 64"/>
              <a:gd name="T21" fmla="*/ 30 h 50"/>
              <a:gd name="T22" fmla="*/ 25 w 64"/>
              <a:gd name="T23" fmla="*/ 8 h 50"/>
              <a:gd name="T24" fmla="*/ 52 w 64"/>
              <a:gd name="T25" fmla="*/ 3 h 50"/>
              <a:gd name="T26" fmla="*/ 58 w 64"/>
              <a:gd name="T27" fmla="*/ 0 h 50"/>
              <a:gd name="T28" fmla="*/ 64 w 64"/>
              <a:gd name="T29" fmla="*/ 13 h 50"/>
              <a:gd name="T30" fmla="*/ 63 w 64"/>
              <a:gd name="T31" fmla="*/ 20 h 50"/>
              <a:gd name="T32" fmla="*/ 43 w 64"/>
              <a:gd name="T33" fmla="*/ 18 h 50"/>
              <a:gd name="T34" fmla="*/ 14 w 64"/>
              <a:gd name="T35" fmla="*/ 32 h 50"/>
              <a:gd name="T36" fmla="*/ 13 w 64"/>
              <a:gd name="T37" fmla="*/ 34 h 50"/>
              <a:gd name="T38" fmla="*/ 16 w 64"/>
              <a:gd name="T39" fmla="*/ 36 h 50"/>
              <a:gd name="T40" fmla="*/ 17 w 64"/>
              <a:gd name="T41" fmla="*/ 36 h 50"/>
              <a:gd name="T42" fmla="*/ 22 w 64"/>
              <a:gd name="T43" fmla="*/ 31 h 50"/>
              <a:gd name="T44" fmla="*/ 43 w 64"/>
              <a:gd name="T45" fmla="*/ 23 h 50"/>
              <a:gd name="T46" fmla="*/ 45 w 64"/>
              <a:gd name="T47" fmla="*/ 20 h 50"/>
              <a:gd name="T48" fmla="*/ 43 w 64"/>
              <a:gd name="T49" fmla="*/ 18 h 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22" name="Freeform 108"/>
          <p:cNvSpPr>
            <a:spLocks noEditPoints="1"/>
          </p:cNvSpPr>
          <p:nvPr/>
        </p:nvSpPr>
        <p:spPr bwMode="auto">
          <a:xfrm>
            <a:off x="5774573" y="5487722"/>
            <a:ext cx="584918" cy="473807"/>
          </a:xfrm>
          <a:custGeom>
            <a:avLst/>
            <a:gdLst>
              <a:gd name="T0" fmla="*/ 68 w 68"/>
              <a:gd name="T1" fmla="*/ 49 h 55"/>
              <a:gd name="T2" fmla="*/ 63 w 68"/>
              <a:gd name="T3" fmla="*/ 55 h 55"/>
              <a:gd name="T4" fmla="*/ 5 w 68"/>
              <a:gd name="T5" fmla="*/ 55 h 55"/>
              <a:gd name="T6" fmla="*/ 0 w 68"/>
              <a:gd name="T7" fmla="*/ 49 h 55"/>
              <a:gd name="T8" fmla="*/ 0 w 68"/>
              <a:gd name="T9" fmla="*/ 5 h 55"/>
              <a:gd name="T10" fmla="*/ 5 w 68"/>
              <a:gd name="T11" fmla="*/ 0 h 55"/>
              <a:gd name="T12" fmla="*/ 63 w 68"/>
              <a:gd name="T13" fmla="*/ 0 h 55"/>
              <a:gd name="T14" fmla="*/ 68 w 68"/>
              <a:gd name="T15" fmla="*/ 5 h 55"/>
              <a:gd name="T16" fmla="*/ 68 w 68"/>
              <a:gd name="T17" fmla="*/ 49 h 55"/>
              <a:gd name="T18" fmla="*/ 5 w 68"/>
              <a:gd name="T19" fmla="*/ 4 h 55"/>
              <a:gd name="T20" fmla="*/ 4 w 68"/>
              <a:gd name="T21" fmla="*/ 5 h 55"/>
              <a:gd name="T22" fmla="*/ 4 w 68"/>
              <a:gd name="T23" fmla="*/ 49 h 55"/>
              <a:gd name="T24" fmla="*/ 5 w 68"/>
              <a:gd name="T25" fmla="*/ 50 h 55"/>
              <a:gd name="T26" fmla="*/ 63 w 68"/>
              <a:gd name="T27" fmla="*/ 50 h 55"/>
              <a:gd name="T28" fmla="*/ 64 w 68"/>
              <a:gd name="T29" fmla="*/ 49 h 55"/>
              <a:gd name="T30" fmla="*/ 64 w 68"/>
              <a:gd name="T31" fmla="*/ 5 h 55"/>
              <a:gd name="T32" fmla="*/ 63 w 68"/>
              <a:gd name="T33" fmla="*/ 4 h 55"/>
              <a:gd name="T34" fmla="*/ 5 w 68"/>
              <a:gd name="T35" fmla="*/ 4 h 55"/>
              <a:gd name="T36" fmla="*/ 16 w 68"/>
              <a:gd name="T37" fmla="*/ 23 h 55"/>
              <a:gd name="T38" fmla="*/ 9 w 68"/>
              <a:gd name="T39" fmla="*/ 16 h 55"/>
              <a:gd name="T40" fmla="*/ 16 w 68"/>
              <a:gd name="T41" fmla="*/ 9 h 55"/>
              <a:gd name="T42" fmla="*/ 23 w 68"/>
              <a:gd name="T43" fmla="*/ 16 h 55"/>
              <a:gd name="T44" fmla="*/ 16 w 68"/>
              <a:gd name="T45" fmla="*/ 23 h 55"/>
              <a:gd name="T46" fmla="*/ 59 w 68"/>
              <a:gd name="T47" fmla="*/ 45 h 55"/>
              <a:gd name="T48" fmla="*/ 9 w 68"/>
              <a:gd name="T49" fmla="*/ 45 h 55"/>
              <a:gd name="T50" fmla="*/ 9 w 68"/>
              <a:gd name="T51" fmla="*/ 39 h 55"/>
              <a:gd name="T52" fmla="*/ 20 w 68"/>
              <a:gd name="T53" fmla="*/ 27 h 55"/>
              <a:gd name="T54" fmla="*/ 26 w 68"/>
              <a:gd name="T55" fmla="*/ 33 h 55"/>
              <a:gd name="T56" fmla="*/ 44 w 68"/>
              <a:gd name="T57" fmla="*/ 15 h 55"/>
              <a:gd name="T58" fmla="*/ 59 w 68"/>
              <a:gd name="T59" fmla="*/ 29 h 55"/>
              <a:gd name="T60" fmla="*/ 59 w 68"/>
              <a:gd name="T61" fmla="*/ 45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8" h="55">
                <a:moveTo>
                  <a:pt x="68" y="49"/>
                </a:moveTo>
                <a:cubicBezTo>
                  <a:pt x="68" y="52"/>
                  <a:pt x="66" y="55"/>
                  <a:pt x="63" y="55"/>
                </a:cubicBezTo>
                <a:cubicBezTo>
                  <a:pt x="5" y="55"/>
                  <a:pt x="5" y="55"/>
                  <a:pt x="5" y="55"/>
                </a:cubicBezTo>
                <a:cubicBezTo>
                  <a:pt x="2" y="55"/>
                  <a:pt x="0" y="52"/>
                  <a:pt x="0" y="49"/>
                </a:cubicBezTo>
                <a:cubicBezTo>
                  <a:pt x="0" y="5"/>
                  <a:pt x="0" y="5"/>
                  <a:pt x="0" y="5"/>
                </a:cubicBezTo>
                <a:cubicBezTo>
                  <a:pt x="0" y="2"/>
                  <a:pt x="2" y="0"/>
                  <a:pt x="5" y="0"/>
                </a:cubicBezTo>
                <a:cubicBezTo>
                  <a:pt x="63" y="0"/>
                  <a:pt x="63" y="0"/>
                  <a:pt x="63" y="0"/>
                </a:cubicBezTo>
                <a:cubicBezTo>
                  <a:pt x="66" y="0"/>
                  <a:pt x="68" y="2"/>
                  <a:pt x="68" y="5"/>
                </a:cubicBezTo>
                <a:lnTo>
                  <a:pt x="68" y="49"/>
                </a:lnTo>
                <a:close/>
                <a:moveTo>
                  <a:pt x="5" y="4"/>
                </a:moveTo>
                <a:cubicBezTo>
                  <a:pt x="5" y="4"/>
                  <a:pt x="4" y="5"/>
                  <a:pt x="4" y="5"/>
                </a:cubicBezTo>
                <a:cubicBezTo>
                  <a:pt x="4" y="49"/>
                  <a:pt x="4" y="49"/>
                  <a:pt x="4" y="49"/>
                </a:cubicBezTo>
                <a:cubicBezTo>
                  <a:pt x="4" y="49"/>
                  <a:pt x="5" y="50"/>
                  <a:pt x="5" y="50"/>
                </a:cubicBezTo>
                <a:cubicBezTo>
                  <a:pt x="63" y="50"/>
                  <a:pt x="63" y="50"/>
                  <a:pt x="63" y="50"/>
                </a:cubicBezTo>
                <a:cubicBezTo>
                  <a:pt x="63" y="50"/>
                  <a:pt x="64" y="49"/>
                  <a:pt x="64" y="49"/>
                </a:cubicBezTo>
                <a:cubicBezTo>
                  <a:pt x="64" y="5"/>
                  <a:pt x="64" y="5"/>
                  <a:pt x="64" y="5"/>
                </a:cubicBezTo>
                <a:cubicBezTo>
                  <a:pt x="64" y="5"/>
                  <a:pt x="63" y="4"/>
                  <a:pt x="63" y="4"/>
                </a:cubicBezTo>
                <a:lnTo>
                  <a:pt x="5" y="4"/>
                </a:lnTo>
                <a:close/>
                <a:moveTo>
                  <a:pt x="16" y="23"/>
                </a:moveTo>
                <a:cubicBezTo>
                  <a:pt x="12" y="23"/>
                  <a:pt x="9" y="20"/>
                  <a:pt x="9" y="16"/>
                </a:cubicBezTo>
                <a:cubicBezTo>
                  <a:pt x="9" y="12"/>
                  <a:pt x="12" y="9"/>
                  <a:pt x="16" y="9"/>
                </a:cubicBezTo>
                <a:cubicBezTo>
                  <a:pt x="20" y="9"/>
                  <a:pt x="23" y="12"/>
                  <a:pt x="23" y="16"/>
                </a:cubicBezTo>
                <a:cubicBezTo>
                  <a:pt x="23" y="20"/>
                  <a:pt x="20" y="23"/>
                  <a:pt x="16" y="23"/>
                </a:cubicBezTo>
                <a:close/>
                <a:moveTo>
                  <a:pt x="59" y="45"/>
                </a:moveTo>
                <a:cubicBezTo>
                  <a:pt x="9" y="45"/>
                  <a:pt x="9" y="45"/>
                  <a:pt x="9" y="45"/>
                </a:cubicBezTo>
                <a:cubicBezTo>
                  <a:pt x="9" y="39"/>
                  <a:pt x="9" y="39"/>
                  <a:pt x="9" y="39"/>
                </a:cubicBezTo>
                <a:cubicBezTo>
                  <a:pt x="20" y="27"/>
                  <a:pt x="20" y="27"/>
                  <a:pt x="20" y="27"/>
                </a:cubicBezTo>
                <a:cubicBezTo>
                  <a:pt x="26" y="33"/>
                  <a:pt x="26" y="33"/>
                  <a:pt x="26" y="33"/>
                </a:cubicBezTo>
                <a:cubicBezTo>
                  <a:pt x="44" y="15"/>
                  <a:pt x="44" y="15"/>
                  <a:pt x="44" y="15"/>
                </a:cubicBezTo>
                <a:cubicBezTo>
                  <a:pt x="59" y="29"/>
                  <a:pt x="59" y="29"/>
                  <a:pt x="59" y="29"/>
                </a:cubicBezTo>
                <a:lnTo>
                  <a:pt x="59"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23" name="TextBox 22"/>
          <p:cNvSpPr txBox="1">
            <a:spLocks noChangeArrowheads="1"/>
          </p:cNvSpPr>
          <p:nvPr/>
        </p:nvSpPr>
        <p:spPr bwMode="auto">
          <a:xfrm>
            <a:off x="6610284" y="1424251"/>
            <a:ext cx="2388781"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solidFill>
                  <a:schemeClr val="bg1"/>
                </a:solidFill>
                <a:latin typeface="Roboto Regular" charset="0"/>
              </a:rPr>
              <a:t>SOLUTION NUMBER ONE</a:t>
            </a:r>
          </a:p>
        </p:txBody>
      </p:sp>
      <p:sp>
        <p:nvSpPr>
          <p:cNvPr id="24" name="Rectangle 23"/>
          <p:cNvSpPr>
            <a:spLocks noChangeArrowheads="1"/>
          </p:cNvSpPr>
          <p:nvPr/>
        </p:nvSpPr>
        <p:spPr bwMode="auto">
          <a:xfrm>
            <a:off x="6597585" y="1736948"/>
            <a:ext cx="3415061"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solidFill>
                  <a:schemeClr val="bg1"/>
                </a:solidFill>
                <a:latin typeface="Roboto Light" charset="0"/>
              </a:rPr>
              <a:t>Lorem ipsum dolor sit amet, consectetur adipiscing elit. Aliquam tincidunt ante nec sem congue convallis. </a:t>
            </a:r>
            <a:endParaRPr lang="en-US" altLang="zh-CN" sz="1200">
              <a:solidFill>
                <a:schemeClr val="bg1"/>
              </a:solidFill>
              <a:latin typeface="Roboto Light" charset="0"/>
            </a:endParaRPr>
          </a:p>
        </p:txBody>
      </p:sp>
      <p:sp>
        <p:nvSpPr>
          <p:cNvPr id="25" name="TextBox 24"/>
          <p:cNvSpPr txBox="1">
            <a:spLocks noChangeArrowheads="1"/>
          </p:cNvSpPr>
          <p:nvPr/>
        </p:nvSpPr>
        <p:spPr bwMode="auto">
          <a:xfrm>
            <a:off x="6610283" y="2673451"/>
            <a:ext cx="2417635"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solidFill>
                  <a:schemeClr val="bg1"/>
                </a:solidFill>
                <a:latin typeface="Roboto Regular" charset="0"/>
              </a:rPr>
              <a:t>SOLUTION NUMBER TWO</a:t>
            </a:r>
          </a:p>
        </p:txBody>
      </p:sp>
      <p:sp>
        <p:nvSpPr>
          <p:cNvPr id="26" name="Rectangle 25"/>
          <p:cNvSpPr>
            <a:spLocks noChangeArrowheads="1"/>
          </p:cNvSpPr>
          <p:nvPr/>
        </p:nvSpPr>
        <p:spPr bwMode="auto">
          <a:xfrm>
            <a:off x="6597585" y="2986148"/>
            <a:ext cx="3415061"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solidFill>
                  <a:schemeClr val="bg1"/>
                </a:solidFill>
                <a:latin typeface="Roboto Light" charset="0"/>
              </a:rPr>
              <a:t>Lorem ipsum dolor sit amet, consectetur adipiscing elit. Aliquam tincidunt ante nec sem congue convallis. </a:t>
            </a:r>
            <a:endParaRPr lang="en-US" altLang="zh-CN" sz="1200">
              <a:solidFill>
                <a:schemeClr val="bg1"/>
              </a:solidFill>
              <a:latin typeface="Roboto Light" charset="0"/>
            </a:endParaRPr>
          </a:p>
        </p:txBody>
      </p:sp>
      <p:sp>
        <p:nvSpPr>
          <p:cNvPr id="27" name="TextBox 26"/>
          <p:cNvSpPr txBox="1">
            <a:spLocks noChangeArrowheads="1"/>
          </p:cNvSpPr>
          <p:nvPr/>
        </p:nvSpPr>
        <p:spPr bwMode="auto">
          <a:xfrm>
            <a:off x="6610284" y="3973444"/>
            <a:ext cx="2608392"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solidFill>
                  <a:schemeClr val="bg1"/>
                </a:solidFill>
                <a:latin typeface="Roboto Regular" charset="0"/>
              </a:rPr>
              <a:t>SOLUTION NUMBER THREE</a:t>
            </a:r>
          </a:p>
        </p:txBody>
      </p:sp>
      <p:sp>
        <p:nvSpPr>
          <p:cNvPr id="28" name="Rectangle 27"/>
          <p:cNvSpPr>
            <a:spLocks noChangeArrowheads="1"/>
          </p:cNvSpPr>
          <p:nvPr/>
        </p:nvSpPr>
        <p:spPr bwMode="auto">
          <a:xfrm>
            <a:off x="6597585" y="4286141"/>
            <a:ext cx="3415061"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solidFill>
                  <a:schemeClr val="bg1"/>
                </a:solidFill>
                <a:latin typeface="Roboto Light" charset="0"/>
              </a:rPr>
              <a:t>Lorem ipsum dolor sit amet, consectetur adipiscing elit. Aliquam tincidunt ante nec sem congue convallis. </a:t>
            </a:r>
            <a:endParaRPr lang="en-US" altLang="zh-CN" sz="1200">
              <a:solidFill>
                <a:schemeClr val="bg1"/>
              </a:solidFill>
              <a:latin typeface="Roboto Light" charset="0"/>
            </a:endParaRPr>
          </a:p>
        </p:txBody>
      </p:sp>
      <p:sp>
        <p:nvSpPr>
          <p:cNvPr id="29" name="TextBox 28"/>
          <p:cNvSpPr txBox="1">
            <a:spLocks noChangeArrowheads="1"/>
          </p:cNvSpPr>
          <p:nvPr/>
        </p:nvSpPr>
        <p:spPr bwMode="auto">
          <a:xfrm>
            <a:off x="6610283" y="5234549"/>
            <a:ext cx="2507404"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id-ID" altLang="zh-CN" sz="1400" b="1">
                <a:solidFill>
                  <a:schemeClr val="bg1"/>
                </a:solidFill>
                <a:latin typeface="Roboto Regular" charset="0"/>
              </a:rPr>
              <a:t>SOLUTION NUMBER FOUR</a:t>
            </a:r>
          </a:p>
        </p:txBody>
      </p:sp>
      <p:sp>
        <p:nvSpPr>
          <p:cNvPr id="30" name="Rectangle 29"/>
          <p:cNvSpPr>
            <a:spLocks noChangeArrowheads="1"/>
          </p:cNvSpPr>
          <p:nvPr/>
        </p:nvSpPr>
        <p:spPr bwMode="auto">
          <a:xfrm>
            <a:off x="6597585" y="5547246"/>
            <a:ext cx="3415061" cy="6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fr-FR" altLang="zh-CN" sz="1200">
                <a:solidFill>
                  <a:schemeClr val="bg1"/>
                </a:solidFill>
                <a:latin typeface="Roboto Light" charset="0"/>
              </a:rPr>
              <a:t>Lorem ipsum dolor sit amet, consectetur adipiscing elit. Aliquam tincidunt ante nec sem congue convallis. </a:t>
            </a:r>
            <a:endParaRPr lang="en-US" altLang="zh-CN" sz="1200">
              <a:solidFill>
                <a:schemeClr val="bg1"/>
              </a:solidFill>
              <a:latin typeface="Roboto Light" charset="0"/>
            </a:endParaRPr>
          </a:p>
        </p:txBody>
      </p:sp>
      <p:sp>
        <p:nvSpPr>
          <p:cNvPr id="31" name="TextBox 43"/>
          <p:cNvSpPr txBox="1">
            <a:spLocks noChangeArrowheads="1"/>
          </p:cNvSpPr>
          <p:nvPr/>
        </p:nvSpPr>
        <p:spPr bwMode="auto">
          <a:xfrm>
            <a:off x="888092" y="3258369"/>
            <a:ext cx="4547595"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id-ID" altLang="zh-CN" sz="1400" b="1">
                <a:solidFill>
                  <a:schemeClr val="bg1"/>
                </a:solidFill>
                <a:latin typeface="Roboto Regular" charset="0"/>
              </a:rPr>
              <a:t>SOLUTION NUMBER ONE</a:t>
            </a:r>
          </a:p>
        </p:txBody>
      </p:sp>
      <p:sp>
        <p:nvSpPr>
          <p:cNvPr id="32" name="TextBox 44"/>
          <p:cNvSpPr txBox="1">
            <a:spLocks noChangeArrowheads="1"/>
          </p:cNvSpPr>
          <p:nvPr/>
        </p:nvSpPr>
        <p:spPr bwMode="auto">
          <a:xfrm>
            <a:off x="888092" y="5933751"/>
            <a:ext cx="4547595"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id-ID" altLang="zh-CN" sz="1400" b="1">
                <a:solidFill>
                  <a:schemeClr val="bg1"/>
                </a:solidFill>
                <a:latin typeface="Roboto Regular" charset="0"/>
              </a:rPr>
              <a:t>SOLUTION NUMBER ONE</a:t>
            </a:r>
          </a:p>
        </p:txBody>
      </p:sp>
      <p:pic>
        <p:nvPicPr>
          <p:cNvPr id="33" name="图片占位符 1"/>
          <p:cNvPicPr>
            <a:picLocks noGrp="1" noChangeAspect="1"/>
          </p:cNvPicPr>
          <p:nvPr>
            <p:ph type="pic" sz="quarter" idx="4294967295"/>
          </p:nvPr>
        </p:nvPicPr>
        <p:blipFill>
          <a:blip r:embed="rId4">
            <a:extLst>
              <a:ext uri="{28A0092B-C50C-407E-A947-70E740481C1C}">
                <a14:useLocalDpi xmlns:a14="http://schemas.microsoft.com/office/drawing/2010/main" val="0"/>
              </a:ext>
            </a:extLst>
          </a:blip>
          <a:srcRect t="18747" b="18747"/>
          <a:stretch>
            <a:fillRect/>
          </a:stretch>
        </p:blipFill>
        <p:spPr>
          <a:xfrm>
            <a:off x="887413" y="1344613"/>
            <a:ext cx="4532312" cy="1887537"/>
          </a:xfrm>
          <a:prstGeom prst="rect">
            <a:avLst/>
          </a:prstGeom>
          <a:ln w="9525"/>
          <a:extLst>
            <a:ext uri="{91240B29-F687-4F45-9708-019B960494DF}">
              <a14:hiddenLine xmlns:a14="http://schemas.microsoft.com/office/drawing/2010/main" w="19050">
                <a:solidFill>
                  <a:srgbClr val="000000"/>
                </a:solidFill>
                <a:miter lim="800000"/>
                <a:headEnd/>
                <a:tailEnd/>
              </a14:hiddenLine>
            </a:ext>
          </a:extLst>
        </p:spPr>
      </p:pic>
      <p:pic>
        <p:nvPicPr>
          <p:cNvPr id="34" name="图片占位符 2"/>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t="18539" b="18539"/>
          <a:stretch>
            <a:fillRect/>
          </a:stretch>
        </p:blipFill>
        <p:spPr>
          <a:xfrm>
            <a:off x="887413" y="3973513"/>
            <a:ext cx="4532312" cy="1903412"/>
          </a:xfrm>
          <a:ln w="9525"/>
          <a:extLs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500"/>
                                        <p:tgtEl>
                                          <p:spTgt spid="1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fade">
                                      <p:cBhvr>
                                        <p:cTn id="79" dur="500"/>
                                        <p:tgtEl>
                                          <p:spTgt spid="1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500"/>
                                        <p:tgtEl>
                                          <p:spTgt spid="27"/>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fade">
                                      <p:cBhvr>
                                        <p:cTn id="95" dur="500"/>
                                        <p:tgtEl>
                                          <p:spTgt spid="28"/>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500"/>
                                        <p:tgtEl>
                                          <p:spTgt spid="17"/>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fade">
                                      <p:cBhvr>
                                        <p:cTn id="111" dur="500"/>
                                        <p:tgtEl>
                                          <p:spTgt spid="29"/>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5" grpId="0" animBg="1"/>
      <p:bldP spid="17"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21781" b="30640"/>
          <a:stretch>
            <a:fillRect/>
          </a:stretch>
        </p:blipFill>
        <p:spPr>
          <a:xfrm>
            <a:off x="-39066" y="0"/>
            <a:ext cx="12231066" cy="3879627"/>
          </a:xfrm>
          <a:prstGeom prst="rect">
            <a:avLst/>
          </a:prstGeom>
        </p:spPr>
      </p:pic>
      <p:grpSp>
        <p:nvGrpSpPr>
          <p:cNvPr id="7" name="Group 14"/>
          <p:cNvGrpSpPr/>
          <p:nvPr/>
        </p:nvGrpSpPr>
        <p:grpSpPr bwMode="auto">
          <a:xfrm>
            <a:off x="1141611" y="4500528"/>
            <a:ext cx="3213624" cy="1992714"/>
            <a:chOff x="2828745" y="1643564"/>
            <a:chExt cx="2410406" cy="1495101"/>
          </a:xfrm>
        </p:grpSpPr>
        <p:sp>
          <p:nvSpPr>
            <p:cNvPr id="8" name="Title 20"/>
            <p:cNvSpPr txBox="1"/>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3000"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9" name="Title 20"/>
            <p:cNvSpPr txBox="1"/>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0" name="Title 20"/>
            <p:cNvSpPr txBox="1"/>
            <p:nvPr/>
          </p:nvSpPr>
          <p:spPr bwMode="auto">
            <a:xfrm>
              <a:off x="2828745" y="2087980"/>
              <a:ext cx="1992021" cy="105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1" name="Group 54"/>
          <p:cNvGrpSpPr/>
          <p:nvPr/>
        </p:nvGrpSpPr>
        <p:grpSpPr bwMode="auto">
          <a:xfrm>
            <a:off x="4452700" y="4501524"/>
            <a:ext cx="3489567" cy="1874104"/>
            <a:chOff x="2606680" y="1643612"/>
            <a:chExt cx="2616723" cy="1405712"/>
          </a:xfrm>
        </p:grpSpPr>
        <p:sp>
          <p:nvSpPr>
            <p:cNvPr id="15" name="Title 20"/>
            <p:cNvSpPr txBox="1"/>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3000"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p:nvPr/>
          </p:nvSpPr>
          <p:spPr bwMode="auto">
            <a:xfrm>
              <a:off x="2606680" y="2148991"/>
              <a:ext cx="1992852" cy="90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just">
                <a:lnSpc>
                  <a:spcPct val="130000"/>
                </a:lnSpc>
              </a:pP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r>
                <a:rPr lang="zh-CN" altLang="en-US" sz="1000" spc="3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zh-CN" altLang="en-US" sz="10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8" name="Group 58"/>
          <p:cNvGrpSpPr/>
          <p:nvPr/>
        </p:nvGrpSpPr>
        <p:grpSpPr bwMode="auto">
          <a:xfrm>
            <a:off x="8096951" y="4489149"/>
            <a:ext cx="3591671" cy="1523960"/>
            <a:chOff x="2751135" y="1447858"/>
            <a:chExt cx="2693965" cy="1143238"/>
          </a:xfrm>
        </p:grpSpPr>
        <p:sp>
          <p:nvSpPr>
            <p:cNvPr id="19" name="Title 20"/>
            <p:cNvSpPr txBox="1"/>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3000"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30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a:t>
              </a:r>
              <a:r>
                <a:rPr lang="zh-CN" altLang="en-US" sz="1800" b="1" spc="300" dirty="0" smtClean="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MS PGothic" panose="020B0600070205080204" pitchFamily="34" charset="-128"/>
                </a:defRPr>
              </a:lvl1pPr>
              <a:lvl2pPr marL="742950" indent="-285750" defTabSz="457200">
                <a:defRPr sz="4300">
                  <a:solidFill>
                    <a:schemeClr val="tx1"/>
                  </a:solidFill>
                  <a:latin typeface="Calibri" panose="020F0502020204030204" pitchFamily="34" charset="0"/>
                  <a:ea typeface="MS PGothic" panose="020B0600070205080204" pitchFamily="34" charset="-128"/>
                </a:defRPr>
              </a:lvl2pPr>
              <a:lvl3pPr marL="1143000" indent="-228600" defTabSz="457200">
                <a:defRPr sz="4300">
                  <a:solidFill>
                    <a:schemeClr val="tx1"/>
                  </a:solidFill>
                  <a:latin typeface="Calibri" panose="020F0502020204030204" pitchFamily="34" charset="0"/>
                  <a:ea typeface="MS PGothic" panose="020B0600070205080204" pitchFamily="34" charset="-128"/>
                </a:defRPr>
              </a:lvl3pPr>
              <a:lvl4pPr marL="1600200" indent="-228600" defTabSz="457200">
                <a:defRPr sz="4300">
                  <a:solidFill>
                    <a:schemeClr val="tx1"/>
                  </a:solidFill>
                  <a:latin typeface="Calibri" panose="020F0502020204030204" pitchFamily="34" charset="0"/>
                  <a:ea typeface="MS PGothic" panose="020B0600070205080204" pitchFamily="34" charset="-128"/>
                </a:defRPr>
              </a:lvl4pPr>
              <a:lvl5pPr marL="2057400" indent="-228600" defTabSz="457200">
                <a:defRPr sz="4300">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30000"/>
                </a:lnSpc>
              </a:pP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grpSp>
        <p:nvGrpSpPr>
          <p:cNvPr id="12" name="组合 11"/>
          <p:cNvGrpSpPr/>
          <p:nvPr/>
        </p:nvGrpSpPr>
        <p:grpSpPr>
          <a:xfrm>
            <a:off x="873619" y="298128"/>
            <a:ext cx="11096589" cy="553998"/>
            <a:chOff x="2210788" y="540832"/>
            <a:chExt cx="11096589"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转正条件</a:t>
              </a:r>
              <a:endParaRPr lang="id-ID" sz="3000" b="1" spc="300" dirty="0">
                <a:solidFill>
                  <a:schemeClr val="bg1"/>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349964" y="798781"/>
              <a:ext cx="2957413"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POSITIVE CONDITIONS</a:t>
              </a:r>
            </a:p>
          </p:txBody>
        </p:sp>
      </p:grpSp>
      <p:pic>
        <p:nvPicPr>
          <p:cNvPr id="22" name="图片 21"/>
          <p:cNvPicPr>
            <a:picLocks noChangeAspect="1"/>
          </p:cNvPicPr>
          <p:nvPr/>
        </p:nvPicPr>
        <p:blipFill rotWithShape="1">
          <a:blip r:embed="rId4"/>
          <a:srcRect l="13714" t="4795" r="4271" b="27471"/>
          <a:stretch>
            <a:fillRect/>
          </a:stretch>
        </p:blipFill>
        <p:spPr>
          <a:xfrm>
            <a:off x="338302" y="220675"/>
            <a:ext cx="497217" cy="708903"/>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50132" cy="553998"/>
            <a:chOff x="2210788" y="540832"/>
            <a:chExt cx="11150132"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薪酬管理</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9343923" y="793910"/>
              <a:ext cx="4016997"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COMPENSATION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smtClean="0">
                <a:solidFill>
                  <a:srgbClr val="00BDE5"/>
                </a:solidFill>
                <a:latin typeface="微软雅黑" panose="020B0503020204020204" pitchFamily="34" charset="-122"/>
                <a:ea typeface="微软雅黑" panose="020B0503020204020204" pitchFamily="34" charset="-122"/>
              </a:rPr>
              <a:t>一、工资: </a:t>
            </a:r>
            <a:endParaRPr lang="en-US" altLang="zh-CN" sz="1600" b="1" spc="300" dirty="0" smtClean="0">
              <a:solidFill>
                <a:srgbClr val="00BDE5"/>
              </a:solidFill>
              <a:latin typeface="微软雅黑" panose="020B0503020204020204" pitchFamily="34" charset="-122"/>
              <a:ea typeface="微软雅黑" panose="020B0503020204020204" pitchFamily="34" charset="-122"/>
            </a:endParaRPr>
          </a:p>
          <a:p>
            <a:pPr algn="just"/>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smtClean="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smtClean="0">
                <a:solidFill>
                  <a:srgbClr val="00BDE5"/>
                </a:solidFill>
                <a:latin typeface="微软雅黑" panose="020B0503020204020204" pitchFamily="34" charset="-122"/>
                <a:ea typeface="微软雅黑" panose="020B0503020204020204" pitchFamily="34" charset="-122"/>
              </a:rPr>
              <a:t>二、工资计算期间及支付规定:</a:t>
            </a:r>
            <a:endParaRPr lang="en-US" altLang="zh-CN" sz="1600" b="1" spc="300" dirty="0" smtClean="0">
              <a:solidFill>
                <a:srgbClr val="00BDE5"/>
              </a:solidFill>
              <a:latin typeface="微软雅黑" panose="020B0503020204020204" pitchFamily="34" charset="-122"/>
              <a:ea typeface="微软雅黑" panose="020B0503020204020204" pitchFamily="34" charset="-122"/>
            </a:endParaRPr>
          </a:p>
          <a:p>
            <a:pPr algn="just"/>
            <a:endParaRPr lang="zh-CN" altLang="en-US" sz="1600" b="1" spc="300" dirty="0" smtClean="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smtClean="0">
                <a:latin typeface="微软雅黑" panose="020B0503020204020204" pitchFamily="34" charset="-122"/>
                <a:ea typeface="微软雅黑" panose="020B0503020204020204" pitchFamily="34" charset="-122"/>
              </a:rPr>
              <a:t> 1</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smtClean="0">
                <a:latin typeface="微软雅黑" panose="020B0503020204020204" pitchFamily="34" charset="-122"/>
                <a:ea typeface="微软雅黑" panose="020B0503020204020204" pitchFamily="34" charset="-122"/>
              </a:rPr>
              <a:t> 2</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smtClean="0">
                <a:latin typeface="微软雅黑" panose="020B0503020204020204" pitchFamily="34" charset="-122"/>
                <a:ea typeface="微软雅黑" panose="020B0503020204020204" pitchFamily="34" charset="-122"/>
              </a:rPr>
              <a:t> 3</a:t>
            </a:r>
            <a:r>
              <a:rPr lang="en-US" altLang="zh-CN" sz="1400"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solidFill>
                <a:srgbClr val="00BDE5"/>
              </a:solidFill>
              <a:latin typeface="微软雅黑" panose="020B0503020204020204" pitchFamily="34" charset="-122"/>
              <a:ea typeface="微软雅黑" panose="020B0503020204020204" pitchFamily="34" charset="-122"/>
            </a:endParaRPr>
          </a:p>
          <a:p>
            <a:pPr algn="just"/>
            <a:r>
              <a:rPr lang="zh-CN" altLang="en-US" sz="1400" b="1" spc="300" dirty="0" smtClean="0">
                <a:solidFill>
                  <a:srgbClr val="00BDE5"/>
                </a:solidFill>
                <a:latin typeface="微软雅黑" panose="020B0503020204020204" pitchFamily="34" charset="-122"/>
                <a:ea typeface="微软雅黑" panose="020B0503020204020204" pitchFamily="34" charset="-122"/>
              </a:rPr>
              <a:t>三</a:t>
            </a:r>
            <a:r>
              <a:rPr lang="zh-CN" altLang="en-US" sz="1400" b="1" spc="300" dirty="0" smtClean="0">
                <a:latin typeface="微软雅黑" panose="020B0503020204020204" pitchFamily="34" charset="-122"/>
                <a:ea typeface="微软雅黑" panose="020B0503020204020204" pitchFamily="34" charset="-122"/>
              </a:rPr>
              <a:t>、</a:t>
            </a:r>
            <a:r>
              <a:rPr lang="zh-CN" altLang="en-US" sz="1400" spc="300" dirty="0" smtClean="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smtClean="0">
              <a:latin typeface="微软雅黑" panose="020B0503020204020204" pitchFamily="34" charset="-122"/>
              <a:ea typeface="微软雅黑" panose="020B0503020204020204" pitchFamily="34" charset="-122"/>
            </a:endParaRPr>
          </a:p>
          <a:p>
            <a:pPr algn="just"/>
            <a:endParaRPr lang="en-US" altLang="zh-CN" sz="1400" b="1" spc="300" dirty="0" smtClean="0">
              <a:latin typeface="微软雅黑" panose="020B0503020204020204" pitchFamily="34" charset="-122"/>
              <a:ea typeface="微软雅黑" panose="020B0503020204020204" pitchFamily="34" charset="-122"/>
            </a:endParaRPr>
          </a:p>
          <a:p>
            <a:pPr algn="just"/>
            <a:r>
              <a:rPr lang="zh-CN" altLang="en-US" sz="1400" b="1" spc="300" dirty="0" smtClean="0">
                <a:solidFill>
                  <a:srgbClr val="00BDE5"/>
                </a:solidFill>
                <a:latin typeface="微软雅黑" panose="020B0503020204020204" pitchFamily="34" charset="-122"/>
                <a:ea typeface="微软雅黑" panose="020B0503020204020204" pitchFamily="34" charset="-122"/>
              </a:rPr>
              <a:t>四、</a:t>
            </a:r>
            <a:r>
              <a:rPr lang="zh-CN" altLang="en-US" sz="1400" spc="300" dirty="0" smtClean="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b="13650"/>
          <a:stretch>
            <a:fillRect/>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046337" cy="553998"/>
            <a:chOff x="2210788" y="540832"/>
            <a:chExt cx="11046337"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奖励处罚管理</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4944" y="575791"/>
              <a:ext cx="3052181" cy="507831"/>
            </a:xfrm>
            <a:prstGeom prst="rect">
              <a:avLst/>
            </a:prstGeom>
            <a:noFill/>
            <a:ln w="9525">
              <a:noFill/>
              <a:miter lim="800000"/>
            </a:ln>
          </p:spPr>
          <p:txBody>
            <a:bodyPr wrap="none" lIns="45720" tIns="22860" rIns="45720" bIns="22860">
              <a:spAutoFit/>
            </a:bodyPr>
            <a:lstStyle/>
            <a:p>
              <a:pP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REWARD </a:t>
              </a:r>
              <a:r>
                <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MANAGEMENT</a:t>
              </a:r>
            </a:p>
            <a:p>
              <a:pPr defTabSz="1087755"/>
              <a:r>
                <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PUNISHMENT</a:t>
              </a:r>
              <a:endPar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矩形 5"/>
          <p:cNvSpPr/>
          <p:nvPr/>
        </p:nvSpPr>
        <p:spPr>
          <a:xfrm>
            <a:off x="1608557" y="4878031"/>
            <a:ext cx="9308546" cy="1785104"/>
          </a:xfrm>
          <a:prstGeom prst="rect">
            <a:avLst/>
          </a:prstGeom>
        </p:spPr>
        <p:txBody>
          <a:bodyPr wrap="square">
            <a:spAutoFit/>
          </a:bodyPr>
          <a:lstStyle/>
          <a:p>
            <a:r>
              <a:rPr lang="zh-CN" altLang="en-US" b="1" spc="300" dirty="0" smtClean="0">
                <a:latin typeface="微软雅黑" panose="020B0503020204020204" pitchFamily="34" charset="-122"/>
                <a:ea typeface="微软雅黑" panose="020B0503020204020204" pitchFamily="34" charset="-122"/>
              </a:rPr>
              <a:t>目的  </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为</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创建公司高效工作团队，奖励先进，促进落后，规范员工行为与调动员工工作积极性，提高工作效益和经济效益，特制订本制度</a:t>
            </a:r>
            <a:r>
              <a:rPr lang="zh-CN" altLang="en-US" sz="1400" spc="3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spc="3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spc="300" dirty="0" smtClean="0">
                <a:latin typeface="微软雅黑" panose="020B0503020204020204" pitchFamily="34" charset="-122"/>
                <a:ea typeface="微软雅黑" panose="020B0503020204020204" pitchFamily="34" charset="-122"/>
              </a:rPr>
              <a:t>适</a:t>
            </a:r>
            <a:r>
              <a:rPr lang="zh-CN" altLang="en-US" b="1" spc="300" dirty="0">
                <a:latin typeface="微软雅黑" panose="020B0503020204020204" pitchFamily="34" charset="-122"/>
                <a:ea typeface="微软雅黑" panose="020B0503020204020204" pitchFamily="34" charset="-122"/>
              </a:rPr>
              <a:t>用范</a:t>
            </a:r>
            <a:r>
              <a:rPr lang="zh-CN" altLang="en-US" b="1" spc="300" dirty="0" smtClean="0">
                <a:latin typeface="微软雅黑" panose="020B0503020204020204" pitchFamily="34" charset="-122"/>
                <a:ea typeface="微软雅黑" panose="020B0503020204020204" pitchFamily="34" charset="-122"/>
              </a:rPr>
              <a:t>围 </a:t>
            </a:r>
            <a:r>
              <a:rPr lang="zh-CN" altLang="en-US" sz="1200" b="1" spc="3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适</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用于XXX公司全体在职员工</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200" spc="3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spc="300" dirty="0" smtClean="0">
                <a:latin typeface="微软雅黑" panose="020B0503020204020204" pitchFamily="34" charset="-122"/>
                <a:ea typeface="微软雅黑" panose="020B0503020204020204" pitchFamily="34" charset="-122"/>
              </a:rPr>
              <a:t>职责</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批。</a:t>
            </a:r>
            <a:endPar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spc="300" dirty="0" smtClean="0">
                <a:latin typeface="微软雅黑" panose="020B0503020204020204" pitchFamily="34" charset="-122"/>
                <a:ea typeface="微软雅黑" panose="020B0503020204020204" pitchFamily="34" charset="-122"/>
              </a:rPr>
              <a:t>管</a:t>
            </a:r>
            <a:r>
              <a:rPr lang="zh-CN" altLang="en-US" b="1" spc="300" dirty="0">
                <a:latin typeface="微软雅黑" panose="020B0503020204020204" pitchFamily="34" charset="-122"/>
                <a:ea typeface="微软雅黑" panose="020B0503020204020204" pitchFamily="34" charset="-122"/>
              </a:rPr>
              <a:t>理要</a:t>
            </a:r>
            <a:r>
              <a:rPr lang="zh-CN" altLang="en-US" b="1" spc="300" dirty="0" smtClean="0">
                <a:latin typeface="微软雅黑" panose="020B0503020204020204" pitchFamily="34" charset="-122"/>
                <a:ea typeface="微软雅黑" panose="020B0503020204020204" pitchFamily="34" charset="-122"/>
              </a:rPr>
              <a:t>求 </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、嘉奖</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、记功</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、记大功</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、调薪 </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rPr>
              <a:t>、晋升</a:t>
            </a:r>
            <a:r>
              <a:rPr lang="zh-CN" altLang="en-US" sz="1200" spc="3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200" spc="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313271" y="1108476"/>
            <a:ext cx="9250745" cy="3524413"/>
            <a:chOff x="1313271" y="1108476"/>
            <a:chExt cx="9250745" cy="3524413"/>
          </a:xfrm>
        </p:grpSpPr>
        <p:grpSp>
          <p:nvGrpSpPr>
            <p:cNvPr id="7" name="Group 444"/>
            <p:cNvGrpSpPr/>
            <p:nvPr/>
          </p:nvGrpSpPr>
          <p:grpSpPr>
            <a:xfrm>
              <a:off x="2462789" y="1108476"/>
              <a:ext cx="7482374" cy="3524413"/>
              <a:chOff x="4949758" y="3099293"/>
              <a:chExt cx="14966696" cy="7049744"/>
            </a:xfrm>
            <a:solidFill>
              <a:schemeClr val="bg1">
                <a:lumMod val="85000"/>
              </a:schemeClr>
            </a:solidFill>
          </p:grpSpPr>
          <p:sp>
            <p:nvSpPr>
              <p:cNvPr id="8" name="Freeform 2"/>
              <p:cNvSpPr>
                <a:spLocks noChangeArrowheads="1"/>
              </p:cNvSpPr>
              <p:nvPr/>
            </p:nvSpPr>
            <p:spPr bwMode="auto">
              <a:xfrm>
                <a:off x="15093202" y="3225964"/>
                <a:ext cx="1695446" cy="6806145"/>
              </a:xfrm>
              <a:custGeom>
                <a:avLst/>
                <a:gdLst>
                  <a:gd name="T0" fmla="*/ 51 w 1533"/>
                  <a:gd name="T1" fmla="*/ 6161 h 6162"/>
                  <a:gd name="T2" fmla="*/ 25 w 1533"/>
                  <a:gd name="T3" fmla="*/ 6084 h 6162"/>
                  <a:gd name="T4" fmla="*/ 249 w 1533"/>
                  <a:gd name="T5" fmla="*/ 5946 h 6162"/>
                  <a:gd name="T6" fmla="*/ 77 w 1533"/>
                  <a:gd name="T7" fmla="*/ 6153 h 6162"/>
                  <a:gd name="T8" fmla="*/ 456 w 1533"/>
                  <a:gd name="T9" fmla="*/ 5774 h 6162"/>
                  <a:gd name="T10" fmla="*/ 430 w 1533"/>
                  <a:gd name="T11" fmla="*/ 5765 h 6162"/>
                  <a:gd name="T12" fmla="*/ 568 w 1533"/>
                  <a:gd name="T13" fmla="*/ 5542 h 6162"/>
                  <a:gd name="T14" fmla="*/ 636 w 1533"/>
                  <a:gd name="T15" fmla="*/ 5602 h 6162"/>
                  <a:gd name="T16" fmla="*/ 456 w 1533"/>
                  <a:gd name="T17" fmla="*/ 5774 h 6162"/>
                  <a:gd name="T18" fmla="*/ 809 w 1533"/>
                  <a:gd name="T19" fmla="*/ 5335 h 6162"/>
                  <a:gd name="T20" fmla="*/ 774 w 1533"/>
                  <a:gd name="T21" fmla="*/ 5266 h 6162"/>
                  <a:gd name="T22" fmla="*/ 946 w 1533"/>
                  <a:gd name="T23" fmla="*/ 5077 h 6162"/>
                  <a:gd name="T24" fmla="*/ 843 w 1533"/>
                  <a:gd name="T25" fmla="*/ 5318 h 6162"/>
                  <a:gd name="T26" fmla="*/ 1093 w 1533"/>
                  <a:gd name="T27" fmla="*/ 4853 h 6162"/>
                  <a:gd name="T28" fmla="*/ 1067 w 1533"/>
                  <a:gd name="T29" fmla="*/ 4853 h 6162"/>
                  <a:gd name="T30" fmla="*/ 1136 w 1533"/>
                  <a:gd name="T31" fmla="*/ 4595 h 6162"/>
                  <a:gd name="T32" fmla="*/ 1222 w 1533"/>
                  <a:gd name="T33" fmla="*/ 4629 h 6162"/>
                  <a:gd name="T34" fmla="*/ 1093 w 1533"/>
                  <a:gd name="T35" fmla="*/ 4853 h 6162"/>
                  <a:gd name="T36" fmla="*/ 1299 w 1533"/>
                  <a:gd name="T37" fmla="*/ 4337 h 6162"/>
                  <a:gd name="T38" fmla="*/ 1256 w 1533"/>
                  <a:gd name="T39" fmla="*/ 4277 h 6162"/>
                  <a:gd name="T40" fmla="*/ 1377 w 1533"/>
                  <a:gd name="T41" fmla="*/ 4044 h 6162"/>
                  <a:gd name="T42" fmla="*/ 1342 w 1533"/>
                  <a:gd name="T43" fmla="*/ 4302 h 6162"/>
                  <a:gd name="T44" fmla="*/ 1437 w 1533"/>
                  <a:gd name="T45" fmla="*/ 3795 h 6162"/>
                  <a:gd name="T46" fmla="*/ 1428 w 1533"/>
                  <a:gd name="T47" fmla="*/ 3795 h 6162"/>
                  <a:gd name="T48" fmla="*/ 1420 w 1533"/>
                  <a:gd name="T49" fmla="*/ 3528 h 6162"/>
                  <a:gd name="T50" fmla="*/ 1506 w 1533"/>
                  <a:gd name="T51" fmla="*/ 3536 h 6162"/>
                  <a:gd name="T52" fmla="*/ 1437 w 1533"/>
                  <a:gd name="T53" fmla="*/ 3795 h 6162"/>
                  <a:gd name="T54" fmla="*/ 1489 w 1533"/>
                  <a:gd name="T55" fmla="*/ 3235 h 6162"/>
                  <a:gd name="T56" fmla="*/ 1446 w 1533"/>
                  <a:gd name="T57" fmla="*/ 3192 h 6162"/>
                  <a:gd name="T58" fmla="*/ 1446 w 1533"/>
                  <a:gd name="T59" fmla="*/ 2978 h 6162"/>
                  <a:gd name="T60" fmla="*/ 1489 w 1533"/>
                  <a:gd name="T61" fmla="*/ 2935 h 6162"/>
                  <a:gd name="T62" fmla="*/ 1532 w 1533"/>
                  <a:gd name="T63" fmla="*/ 3081 h 6162"/>
                  <a:gd name="T64" fmla="*/ 1489 w 1533"/>
                  <a:gd name="T65" fmla="*/ 3235 h 6162"/>
                  <a:gd name="T66" fmla="*/ 1471 w 1533"/>
                  <a:gd name="T67" fmla="*/ 2677 h 6162"/>
                  <a:gd name="T68" fmla="*/ 1394 w 1533"/>
                  <a:gd name="T69" fmla="*/ 2427 h 6162"/>
                  <a:gd name="T70" fmla="*/ 1480 w 1533"/>
                  <a:gd name="T71" fmla="*/ 2410 h 6162"/>
                  <a:gd name="T72" fmla="*/ 1471 w 1533"/>
                  <a:gd name="T73" fmla="*/ 2677 h 6162"/>
                  <a:gd name="T74" fmla="*/ 1368 w 1533"/>
                  <a:gd name="T75" fmla="*/ 2126 h 6162"/>
                  <a:gd name="T76" fmla="*/ 1265 w 1533"/>
                  <a:gd name="T77" fmla="*/ 1885 h 6162"/>
                  <a:gd name="T78" fmla="*/ 1342 w 1533"/>
                  <a:gd name="T79" fmla="*/ 1859 h 6162"/>
                  <a:gd name="T80" fmla="*/ 1377 w 1533"/>
                  <a:gd name="T81" fmla="*/ 2126 h 6162"/>
                  <a:gd name="T82" fmla="*/ 1187 w 1533"/>
                  <a:gd name="T83" fmla="*/ 1593 h 6162"/>
                  <a:gd name="T84" fmla="*/ 1144 w 1533"/>
                  <a:gd name="T85" fmla="*/ 1567 h 6162"/>
                  <a:gd name="T86" fmla="*/ 1075 w 1533"/>
                  <a:gd name="T87" fmla="*/ 1317 h 6162"/>
                  <a:gd name="T88" fmla="*/ 1222 w 1533"/>
                  <a:gd name="T89" fmla="*/ 1532 h 6162"/>
                  <a:gd name="T90" fmla="*/ 1187 w 1533"/>
                  <a:gd name="T91" fmla="*/ 1593 h 6162"/>
                  <a:gd name="T92" fmla="*/ 929 w 1533"/>
                  <a:gd name="T93" fmla="*/ 1093 h 6162"/>
                  <a:gd name="T94" fmla="*/ 774 w 1533"/>
                  <a:gd name="T95" fmla="*/ 895 h 6162"/>
                  <a:gd name="T96" fmla="*/ 852 w 1533"/>
                  <a:gd name="T97" fmla="*/ 844 h 6162"/>
                  <a:gd name="T98" fmla="*/ 955 w 1533"/>
                  <a:gd name="T99" fmla="*/ 1093 h 6162"/>
                  <a:gd name="T100" fmla="*/ 611 w 1533"/>
                  <a:gd name="T101" fmla="*/ 637 h 6162"/>
                  <a:gd name="T102" fmla="*/ 576 w 1533"/>
                  <a:gd name="T103" fmla="*/ 620 h 6162"/>
                  <a:gd name="T104" fmla="*/ 439 w 1533"/>
                  <a:gd name="T105" fmla="*/ 396 h 6162"/>
                  <a:gd name="T106" fmla="*/ 636 w 1533"/>
                  <a:gd name="T107" fmla="*/ 568 h 6162"/>
                  <a:gd name="T108" fmla="*/ 611 w 1533"/>
                  <a:gd name="T109" fmla="*/ 637 h 6162"/>
                  <a:gd name="T110" fmla="*/ 223 w 1533"/>
                  <a:gd name="T111" fmla="*/ 233 h 6162"/>
                  <a:gd name="T112" fmla="*/ 34 w 1533"/>
                  <a:gd name="T113" fmla="*/ 78 h 6162"/>
                  <a:gd name="T114" fmla="*/ 86 w 1533"/>
                  <a:gd name="T115" fmla="*/ 9 h 6162"/>
                  <a:gd name="T116" fmla="*/ 258 w 1533"/>
                  <a:gd name="T117" fmla="*/ 215 h 6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3" h="6162">
                    <a:moveTo>
                      <a:pt x="51" y="6161"/>
                    </a:moveTo>
                    <a:lnTo>
                      <a:pt x="51" y="6161"/>
                    </a:lnTo>
                    <a:cubicBezTo>
                      <a:pt x="34" y="6161"/>
                      <a:pt x="25" y="6153"/>
                      <a:pt x="17" y="6144"/>
                    </a:cubicBezTo>
                    <a:cubicBezTo>
                      <a:pt x="0" y="6127"/>
                      <a:pt x="8" y="6101"/>
                      <a:pt x="25" y="6084"/>
                    </a:cubicBezTo>
                    <a:cubicBezTo>
                      <a:pt x="77" y="6041"/>
                      <a:pt x="129" y="5989"/>
                      <a:pt x="180" y="5946"/>
                    </a:cubicBezTo>
                    <a:cubicBezTo>
                      <a:pt x="198" y="5929"/>
                      <a:pt x="232" y="5929"/>
                      <a:pt x="249" y="5946"/>
                    </a:cubicBezTo>
                    <a:cubicBezTo>
                      <a:pt x="258" y="5964"/>
                      <a:pt x="258" y="5989"/>
                      <a:pt x="241" y="6006"/>
                    </a:cubicBezTo>
                    <a:cubicBezTo>
                      <a:pt x="189" y="6058"/>
                      <a:pt x="137" y="6110"/>
                      <a:pt x="77" y="6153"/>
                    </a:cubicBezTo>
                    <a:cubicBezTo>
                      <a:pt x="68" y="6161"/>
                      <a:pt x="60" y="6161"/>
                      <a:pt x="51" y="6161"/>
                    </a:cubicBezTo>
                    <a:close/>
                    <a:moveTo>
                      <a:pt x="456" y="5774"/>
                    </a:moveTo>
                    <a:lnTo>
                      <a:pt x="456" y="5774"/>
                    </a:lnTo>
                    <a:cubicBezTo>
                      <a:pt x="447" y="5774"/>
                      <a:pt x="439" y="5774"/>
                      <a:pt x="430" y="5765"/>
                    </a:cubicBezTo>
                    <a:cubicBezTo>
                      <a:pt x="413" y="5748"/>
                      <a:pt x="413" y="5723"/>
                      <a:pt x="421" y="5705"/>
                    </a:cubicBezTo>
                    <a:cubicBezTo>
                      <a:pt x="473" y="5654"/>
                      <a:pt x="525" y="5602"/>
                      <a:pt x="568" y="5542"/>
                    </a:cubicBezTo>
                    <a:cubicBezTo>
                      <a:pt x="585" y="5525"/>
                      <a:pt x="611" y="5525"/>
                      <a:pt x="628" y="5533"/>
                    </a:cubicBezTo>
                    <a:cubicBezTo>
                      <a:pt x="645" y="5550"/>
                      <a:pt x="645" y="5576"/>
                      <a:pt x="636" y="5602"/>
                    </a:cubicBezTo>
                    <a:cubicBezTo>
                      <a:pt x="585" y="5654"/>
                      <a:pt x="542" y="5714"/>
                      <a:pt x="490" y="5765"/>
                    </a:cubicBezTo>
                    <a:cubicBezTo>
                      <a:pt x="482" y="5774"/>
                      <a:pt x="473" y="5774"/>
                      <a:pt x="456" y="5774"/>
                    </a:cubicBezTo>
                    <a:close/>
                    <a:moveTo>
                      <a:pt x="809" y="5335"/>
                    </a:moveTo>
                    <a:lnTo>
                      <a:pt x="809" y="5335"/>
                    </a:lnTo>
                    <a:cubicBezTo>
                      <a:pt x="800" y="5335"/>
                      <a:pt x="791" y="5335"/>
                      <a:pt x="783" y="5327"/>
                    </a:cubicBezTo>
                    <a:cubicBezTo>
                      <a:pt x="766" y="5318"/>
                      <a:pt x="757" y="5292"/>
                      <a:pt x="774" y="5266"/>
                    </a:cubicBezTo>
                    <a:cubicBezTo>
                      <a:pt x="809" y="5215"/>
                      <a:pt x="852" y="5154"/>
                      <a:pt x="886" y="5094"/>
                    </a:cubicBezTo>
                    <a:cubicBezTo>
                      <a:pt x="895" y="5068"/>
                      <a:pt x="929" y="5068"/>
                      <a:pt x="946" y="5077"/>
                    </a:cubicBezTo>
                    <a:cubicBezTo>
                      <a:pt x="964" y="5086"/>
                      <a:pt x="972" y="5120"/>
                      <a:pt x="964" y="5137"/>
                    </a:cubicBezTo>
                    <a:cubicBezTo>
                      <a:pt x="921" y="5197"/>
                      <a:pt x="886" y="5258"/>
                      <a:pt x="843" y="5318"/>
                    </a:cubicBezTo>
                    <a:cubicBezTo>
                      <a:pt x="834" y="5335"/>
                      <a:pt x="817" y="5335"/>
                      <a:pt x="809" y="5335"/>
                    </a:cubicBezTo>
                    <a:close/>
                    <a:moveTo>
                      <a:pt x="1093" y="4853"/>
                    </a:moveTo>
                    <a:lnTo>
                      <a:pt x="1093" y="4853"/>
                    </a:lnTo>
                    <a:cubicBezTo>
                      <a:pt x="1084" y="4853"/>
                      <a:pt x="1075" y="4853"/>
                      <a:pt x="1067" y="4853"/>
                    </a:cubicBezTo>
                    <a:cubicBezTo>
                      <a:pt x="1050" y="4836"/>
                      <a:pt x="1041" y="4810"/>
                      <a:pt x="1050" y="4793"/>
                    </a:cubicBezTo>
                    <a:cubicBezTo>
                      <a:pt x="1084" y="4733"/>
                      <a:pt x="1110" y="4664"/>
                      <a:pt x="1136" y="4595"/>
                    </a:cubicBezTo>
                    <a:cubicBezTo>
                      <a:pt x="1153" y="4578"/>
                      <a:pt x="1179" y="4569"/>
                      <a:pt x="1196" y="4578"/>
                    </a:cubicBezTo>
                    <a:cubicBezTo>
                      <a:pt x="1222" y="4586"/>
                      <a:pt x="1230" y="4612"/>
                      <a:pt x="1222" y="4629"/>
                    </a:cubicBezTo>
                    <a:cubicBezTo>
                      <a:pt x="1187" y="4698"/>
                      <a:pt x="1162" y="4767"/>
                      <a:pt x="1127" y="4827"/>
                    </a:cubicBezTo>
                    <a:cubicBezTo>
                      <a:pt x="1118" y="4845"/>
                      <a:pt x="1110" y="4853"/>
                      <a:pt x="1093" y="4853"/>
                    </a:cubicBezTo>
                    <a:close/>
                    <a:moveTo>
                      <a:pt x="1299" y="4337"/>
                    </a:moveTo>
                    <a:lnTo>
                      <a:pt x="1299" y="4337"/>
                    </a:lnTo>
                    <a:lnTo>
                      <a:pt x="1291" y="4337"/>
                    </a:lnTo>
                    <a:cubicBezTo>
                      <a:pt x="1265" y="4328"/>
                      <a:pt x="1248" y="4302"/>
                      <a:pt x="1256" y="4277"/>
                    </a:cubicBezTo>
                    <a:cubicBezTo>
                      <a:pt x="1282" y="4208"/>
                      <a:pt x="1299" y="4139"/>
                      <a:pt x="1316" y="4070"/>
                    </a:cubicBezTo>
                    <a:cubicBezTo>
                      <a:pt x="1325" y="4053"/>
                      <a:pt x="1351" y="4036"/>
                      <a:pt x="1377" y="4044"/>
                    </a:cubicBezTo>
                    <a:cubicBezTo>
                      <a:pt x="1394" y="4053"/>
                      <a:pt x="1411" y="4070"/>
                      <a:pt x="1403" y="4096"/>
                    </a:cubicBezTo>
                    <a:cubicBezTo>
                      <a:pt x="1385" y="4165"/>
                      <a:pt x="1368" y="4233"/>
                      <a:pt x="1342" y="4302"/>
                    </a:cubicBezTo>
                    <a:cubicBezTo>
                      <a:pt x="1334" y="4328"/>
                      <a:pt x="1316" y="4337"/>
                      <a:pt x="1299" y="4337"/>
                    </a:cubicBezTo>
                    <a:close/>
                    <a:moveTo>
                      <a:pt x="1437" y="3795"/>
                    </a:moveTo>
                    <a:lnTo>
                      <a:pt x="1437" y="3795"/>
                    </a:lnTo>
                    <a:lnTo>
                      <a:pt x="1428" y="3795"/>
                    </a:lnTo>
                    <a:cubicBezTo>
                      <a:pt x="1403" y="3786"/>
                      <a:pt x="1385" y="3760"/>
                      <a:pt x="1394" y="3743"/>
                    </a:cubicBezTo>
                    <a:cubicBezTo>
                      <a:pt x="1403" y="3674"/>
                      <a:pt x="1411" y="3597"/>
                      <a:pt x="1420" y="3528"/>
                    </a:cubicBezTo>
                    <a:cubicBezTo>
                      <a:pt x="1428" y="3502"/>
                      <a:pt x="1446" y="3485"/>
                      <a:pt x="1471" y="3493"/>
                    </a:cubicBezTo>
                    <a:cubicBezTo>
                      <a:pt x="1497" y="3493"/>
                      <a:pt x="1514" y="3519"/>
                      <a:pt x="1506" y="3536"/>
                    </a:cubicBezTo>
                    <a:cubicBezTo>
                      <a:pt x="1497" y="3614"/>
                      <a:pt x="1489" y="3683"/>
                      <a:pt x="1480" y="3751"/>
                    </a:cubicBezTo>
                    <a:cubicBezTo>
                      <a:pt x="1471" y="3777"/>
                      <a:pt x="1454" y="3795"/>
                      <a:pt x="1437" y="3795"/>
                    </a:cubicBezTo>
                    <a:close/>
                    <a:moveTo>
                      <a:pt x="1489" y="3235"/>
                    </a:moveTo>
                    <a:lnTo>
                      <a:pt x="1489" y="3235"/>
                    </a:lnTo>
                    <a:lnTo>
                      <a:pt x="1489" y="3235"/>
                    </a:lnTo>
                    <a:cubicBezTo>
                      <a:pt x="1463" y="3235"/>
                      <a:pt x="1446" y="3209"/>
                      <a:pt x="1446" y="3192"/>
                    </a:cubicBezTo>
                    <a:cubicBezTo>
                      <a:pt x="1446" y="3149"/>
                      <a:pt x="1446" y="3115"/>
                      <a:pt x="1446" y="3081"/>
                    </a:cubicBezTo>
                    <a:cubicBezTo>
                      <a:pt x="1446" y="3047"/>
                      <a:pt x="1446" y="3012"/>
                      <a:pt x="1446" y="2978"/>
                    </a:cubicBezTo>
                    <a:cubicBezTo>
                      <a:pt x="1446" y="2952"/>
                      <a:pt x="1463" y="2935"/>
                      <a:pt x="1489" y="2935"/>
                    </a:cubicBezTo>
                    <a:lnTo>
                      <a:pt x="1489" y="2935"/>
                    </a:lnTo>
                    <a:cubicBezTo>
                      <a:pt x="1514" y="2935"/>
                      <a:pt x="1532" y="2952"/>
                      <a:pt x="1532" y="2978"/>
                    </a:cubicBezTo>
                    <a:cubicBezTo>
                      <a:pt x="1532" y="3012"/>
                      <a:pt x="1532" y="3047"/>
                      <a:pt x="1532" y="3081"/>
                    </a:cubicBezTo>
                    <a:cubicBezTo>
                      <a:pt x="1532" y="3115"/>
                      <a:pt x="1532" y="3158"/>
                      <a:pt x="1532" y="3192"/>
                    </a:cubicBezTo>
                    <a:cubicBezTo>
                      <a:pt x="1532" y="3218"/>
                      <a:pt x="1514" y="3235"/>
                      <a:pt x="1489" y="3235"/>
                    </a:cubicBezTo>
                    <a:close/>
                    <a:moveTo>
                      <a:pt x="1471" y="2677"/>
                    </a:moveTo>
                    <a:lnTo>
                      <a:pt x="1471" y="2677"/>
                    </a:lnTo>
                    <a:cubicBezTo>
                      <a:pt x="1446" y="2677"/>
                      <a:pt x="1428" y="2660"/>
                      <a:pt x="1420" y="2634"/>
                    </a:cubicBezTo>
                    <a:cubicBezTo>
                      <a:pt x="1420" y="2565"/>
                      <a:pt x="1403" y="2496"/>
                      <a:pt x="1394" y="2427"/>
                    </a:cubicBezTo>
                    <a:cubicBezTo>
                      <a:pt x="1394" y="2401"/>
                      <a:pt x="1403" y="2375"/>
                      <a:pt x="1428" y="2375"/>
                    </a:cubicBezTo>
                    <a:cubicBezTo>
                      <a:pt x="1454" y="2367"/>
                      <a:pt x="1480" y="2384"/>
                      <a:pt x="1480" y="2410"/>
                    </a:cubicBezTo>
                    <a:cubicBezTo>
                      <a:pt x="1489" y="2479"/>
                      <a:pt x="1506" y="2556"/>
                      <a:pt x="1514" y="2625"/>
                    </a:cubicBezTo>
                    <a:cubicBezTo>
                      <a:pt x="1514" y="2651"/>
                      <a:pt x="1497" y="2668"/>
                      <a:pt x="1471" y="2677"/>
                    </a:cubicBezTo>
                    <a:close/>
                    <a:moveTo>
                      <a:pt x="1368" y="2126"/>
                    </a:moveTo>
                    <a:lnTo>
                      <a:pt x="1368" y="2126"/>
                    </a:lnTo>
                    <a:cubicBezTo>
                      <a:pt x="1342" y="2126"/>
                      <a:pt x="1325" y="2109"/>
                      <a:pt x="1325" y="2092"/>
                    </a:cubicBezTo>
                    <a:cubicBezTo>
                      <a:pt x="1308" y="2023"/>
                      <a:pt x="1282" y="1954"/>
                      <a:pt x="1265" y="1885"/>
                    </a:cubicBezTo>
                    <a:cubicBezTo>
                      <a:pt x="1256" y="1868"/>
                      <a:pt x="1265" y="1842"/>
                      <a:pt x="1291" y="1833"/>
                    </a:cubicBezTo>
                    <a:cubicBezTo>
                      <a:pt x="1316" y="1825"/>
                      <a:pt x="1342" y="1842"/>
                      <a:pt x="1342" y="1859"/>
                    </a:cubicBezTo>
                    <a:cubicBezTo>
                      <a:pt x="1368" y="1928"/>
                      <a:pt x="1385" y="1997"/>
                      <a:pt x="1403" y="2074"/>
                    </a:cubicBezTo>
                    <a:cubicBezTo>
                      <a:pt x="1411" y="2092"/>
                      <a:pt x="1403" y="2117"/>
                      <a:pt x="1377" y="2126"/>
                    </a:cubicBezTo>
                    <a:cubicBezTo>
                      <a:pt x="1368" y="2126"/>
                      <a:pt x="1368" y="2126"/>
                      <a:pt x="1368" y="2126"/>
                    </a:cubicBezTo>
                    <a:close/>
                    <a:moveTo>
                      <a:pt x="1187" y="1593"/>
                    </a:moveTo>
                    <a:lnTo>
                      <a:pt x="1187" y="1593"/>
                    </a:lnTo>
                    <a:cubicBezTo>
                      <a:pt x="1170" y="1593"/>
                      <a:pt x="1153" y="1584"/>
                      <a:pt x="1144" y="1567"/>
                    </a:cubicBezTo>
                    <a:cubicBezTo>
                      <a:pt x="1118" y="1506"/>
                      <a:pt x="1084" y="1437"/>
                      <a:pt x="1058" y="1377"/>
                    </a:cubicBezTo>
                    <a:cubicBezTo>
                      <a:pt x="1041" y="1352"/>
                      <a:pt x="1058" y="1326"/>
                      <a:pt x="1075" y="1317"/>
                    </a:cubicBezTo>
                    <a:cubicBezTo>
                      <a:pt x="1101" y="1308"/>
                      <a:pt x="1127" y="1317"/>
                      <a:pt x="1136" y="1334"/>
                    </a:cubicBezTo>
                    <a:cubicBezTo>
                      <a:pt x="1170" y="1403"/>
                      <a:pt x="1196" y="1472"/>
                      <a:pt x="1222" y="1532"/>
                    </a:cubicBezTo>
                    <a:cubicBezTo>
                      <a:pt x="1230" y="1558"/>
                      <a:pt x="1222" y="1584"/>
                      <a:pt x="1205" y="1593"/>
                    </a:cubicBezTo>
                    <a:cubicBezTo>
                      <a:pt x="1196" y="1593"/>
                      <a:pt x="1187" y="1593"/>
                      <a:pt x="1187" y="1593"/>
                    </a:cubicBezTo>
                    <a:close/>
                    <a:moveTo>
                      <a:pt x="929" y="1093"/>
                    </a:moveTo>
                    <a:lnTo>
                      <a:pt x="929" y="1093"/>
                    </a:lnTo>
                    <a:cubicBezTo>
                      <a:pt x="912" y="1093"/>
                      <a:pt x="903" y="1085"/>
                      <a:pt x="895" y="1076"/>
                    </a:cubicBezTo>
                    <a:cubicBezTo>
                      <a:pt x="860" y="1016"/>
                      <a:pt x="817" y="955"/>
                      <a:pt x="774" y="895"/>
                    </a:cubicBezTo>
                    <a:cubicBezTo>
                      <a:pt x="766" y="878"/>
                      <a:pt x="766" y="852"/>
                      <a:pt x="791" y="835"/>
                    </a:cubicBezTo>
                    <a:cubicBezTo>
                      <a:pt x="809" y="818"/>
                      <a:pt x="834" y="826"/>
                      <a:pt x="852" y="844"/>
                    </a:cubicBezTo>
                    <a:cubicBezTo>
                      <a:pt x="886" y="904"/>
                      <a:pt x="929" y="964"/>
                      <a:pt x="964" y="1033"/>
                    </a:cubicBezTo>
                    <a:cubicBezTo>
                      <a:pt x="981" y="1050"/>
                      <a:pt x="972" y="1076"/>
                      <a:pt x="955" y="1093"/>
                    </a:cubicBezTo>
                    <a:cubicBezTo>
                      <a:pt x="946" y="1093"/>
                      <a:pt x="938" y="1093"/>
                      <a:pt x="929" y="1093"/>
                    </a:cubicBezTo>
                    <a:close/>
                    <a:moveTo>
                      <a:pt x="611" y="637"/>
                    </a:moveTo>
                    <a:lnTo>
                      <a:pt x="611" y="637"/>
                    </a:lnTo>
                    <a:cubicBezTo>
                      <a:pt x="593" y="637"/>
                      <a:pt x="585" y="629"/>
                      <a:pt x="576" y="620"/>
                    </a:cubicBezTo>
                    <a:cubicBezTo>
                      <a:pt x="525" y="568"/>
                      <a:pt x="482" y="517"/>
                      <a:pt x="430" y="456"/>
                    </a:cubicBezTo>
                    <a:cubicBezTo>
                      <a:pt x="421" y="439"/>
                      <a:pt x="421" y="413"/>
                      <a:pt x="439" y="396"/>
                    </a:cubicBezTo>
                    <a:cubicBezTo>
                      <a:pt x="456" y="379"/>
                      <a:pt x="482" y="388"/>
                      <a:pt x="499" y="405"/>
                    </a:cubicBezTo>
                    <a:cubicBezTo>
                      <a:pt x="550" y="456"/>
                      <a:pt x="593" y="508"/>
                      <a:pt x="636" y="568"/>
                    </a:cubicBezTo>
                    <a:cubicBezTo>
                      <a:pt x="654" y="585"/>
                      <a:pt x="654" y="611"/>
                      <a:pt x="636" y="629"/>
                    </a:cubicBezTo>
                    <a:cubicBezTo>
                      <a:pt x="628" y="637"/>
                      <a:pt x="619" y="637"/>
                      <a:pt x="611" y="637"/>
                    </a:cubicBezTo>
                    <a:close/>
                    <a:moveTo>
                      <a:pt x="223" y="233"/>
                    </a:moveTo>
                    <a:lnTo>
                      <a:pt x="223" y="233"/>
                    </a:lnTo>
                    <a:cubicBezTo>
                      <a:pt x="215" y="233"/>
                      <a:pt x="198" y="224"/>
                      <a:pt x="189" y="215"/>
                    </a:cubicBezTo>
                    <a:cubicBezTo>
                      <a:pt x="137" y="172"/>
                      <a:pt x="86" y="121"/>
                      <a:pt x="34" y="78"/>
                    </a:cubicBezTo>
                    <a:cubicBezTo>
                      <a:pt x="17" y="60"/>
                      <a:pt x="8" y="35"/>
                      <a:pt x="25" y="17"/>
                    </a:cubicBezTo>
                    <a:cubicBezTo>
                      <a:pt x="43" y="0"/>
                      <a:pt x="68" y="0"/>
                      <a:pt x="86" y="9"/>
                    </a:cubicBezTo>
                    <a:cubicBezTo>
                      <a:pt x="146" y="60"/>
                      <a:pt x="198" y="103"/>
                      <a:pt x="249" y="155"/>
                    </a:cubicBezTo>
                    <a:cubicBezTo>
                      <a:pt x="266" y="172"/>
                      <a:pt x="275" y="198"/>
                      <a:pt x="258" y="215"/>
                    </a:cubicBezTo>
                    <a:cubicBezTo>
                      <a:pt x="249" y="224"/>
                      <a:pt x="232" y="233"/>
                      <a:pt x="223" y="233"/>
                    </a:cubicBezTo>
                    <a:close/>
                  </a:path>
                </a:pathLst>
              </a:custGeom>
              <a:grpFill/>
              <a:ln>
                <a:noFill/>
              </a:ln>
              <a:effectLst/>
            </p:spPr>
            <p:txBody>
              <a:bodyPr wrap="none" anchor="ctr"/>
              <a:lstStyle/>
              <a:p>
                <a:pPr defTabSz="544195">
                  <a:defRPr/>
                </a:pPr>
                <a:endParaRPr lang="en-US" sz="900"/>
              </a:p>
            </p:txBody>
          </p:sp>
          <p:sp>
            <p:nvSpPr>
              <p:cNvPr id="9" name="Freeform 3"/>
              <p:cNvSpPr>
                <a:spLocks noChangeArrowheads="1"/>
              </p:cNvSpPr>
              <p:nvPr/>
            </p:nvSpPr>
            <p:spPr bwMode="auto">
              <a:xfrm>
                <a:off x="8019100" y="3308789"/>
                <a:ext cx="1807503" cy="6806142"/>
              </a:xfrm>
              <a:custGeom>
                <a:avLst/>
                <a:gdLst>
                  <a:gd name="T0" fmla="*/ 1584 w 1636"/>
                  <a:gd name="T1" fmla="*/ 6161 h 6162"/>
                  <a:gd name="T2" fmla="*/ 1386 w 1636"/>
                  <a:gd name="T3" fmla="*/ 6014 h 6162"/>
                  <a:gd name="T4" fmla="*/ 1446 w 1636"/>
                  <a:gd name="T5" fmla="*/ 5946 h 6162"/>
                  <a:gd name="T6" fmla="*/ 1618 w 1636"/>
                  <a:gd name="T7" fmla="*/ 6144 h 6162"/>
                  <a:gd name="T8" fmla="*/ 1162 w 1636"/>
                  <a:gd name="T9" fmla="*/ 5791 h 6162"/>
                  <a:gd name="T10" fmla="*/ 1136 w 1636"/>
                  <a:gd name="T11" fmla="*/ 5773 h 6162"/>
                  <a:gd name="T12" fmla="*/ 990 w 1636"/>
                  <a:gd name="T13" fmla="*/ 5558 h 6162"/>
                  <a:gd name="T14" fmla="*/ 1196 w 1636"/>
                  <a:gd name="T15" fmla="*/ 5713 h 6162"/>
                  <a:gd name="T16" fmla="*/ 1162 w 1636"/>
                  <a:gd name="T17" fmla="*/ 5791 h 6162"/>
                  <a:gd name="T18" fmla="*/ 800 w 1636"/>
                  <a:gd name="T19" fmla="*/ 5360 h 6162"/>
                  <a:gd name="T20" fmla="*/ 646 w 1636"/>
                  <a:gd name="T21" fmla="*/ 5171 h 6162"/>
                  <a:gd name="T22" fmla="*/ 714 w 1636"/>
                  <a:gd name="T23" fmla="*/ 5119 h 6162"/>
                  <a:gd name="T24" fmla="*/ 826 w 1636"/>
                  <a:gd name="T25" fmla="*/ 5352 h 6162"/>
                  <a:gd name="T26" fmla="*/ 499 w 1636"/>
                  <a:gd name="T27" fmla="*/ 4887 h 6162"/>
                  <a:gd name="T28" fmla="*/ 465 w 1636"/>
                  <a:gd name="T29" fmla="*/ 4870 h 6162"/>
                  <a:gd name="T30" fmla="*/ 387 w 1636"/>
                  <a:gd name="T31" fmla="*/ 4612 h 6162"/>
                  <a:gd name="T32" fmla="*/ 542 w 1636"/>
                  <a:gd name="T33" fmla="*/ 4827 h 6162"/>
                  <a:gd name="T34" fmla="*/ 499 w 1636"/>
                  <a:gd name="T35" fmla="*/ 4887 h 6162"/>
                  <a:gd name="T36" fmla="*/ 275 w 1636"/>
                  <a:gd name="T37" fmla="*/ 4379 h 6162"/>
                  <a:gd name="T38" fmla="*/ 164 w 1636"/>
                  <a:gd name="T39" fmla="*/ 4138 h 6162"/>
                  <a:gd name="T40" fmla="*/ 249 w 1636"/>
                  <a:gd name="T41" fmla="*/ 4121 h 6162"/>
                  <a:gd name="T42" fmla="*/ 292 w 1636"/>
                  <a:gd name="T43" fmla="*/ 4379 h 6162"/>
                  <a:gd name="T44" fmla="*/ 120 w 1636"/>
                  <a:gd name="T45" fmla="*/ 3837 h 6162"/>
                  <a:gd name="T46" fmla="*/ 77 w 1636"/>
                  <a:gd name="T47" fmla="*/ 3803 h 6162"/>
                  <a:gd name="T48" fmla="*/ 77 w 1636"/>
                  <a:gd name="T49" fmla="*/ 3545 h 6162"/>
                  <a:gd name="T50" fmla="*/ 164 w 1636"/>
                  <a:gd name="T51" fmla="*/ 3786 h 6162"/>
                  <a:gd name="T52" fmla="*/ 120 w 1636"/>
                  <a:gd name="T53" fmla="*/ 3837 h 6162"/>
                  <a:gd name="T54" fmla="*/ 51 w 1636"/>
                  <a:gd name="T55" fmla="*/ 3286 h 6162"/>
                  <a:gd name="T56" fmla="*/ 0 w 1636"/>
                  <a:gd name="T57" fmla="*/ 3028 h 6162"/>
                  <a:gd name="T58" fmla="*/ 43 w 1636"/>
                  <a:gd name="T59" fmla="*/ 2986 h 6162"/>
                  <a:gd name="T60" fmla="*/ 95 w 1636"/>
                  <a:gd name="T61" fmla="*/ 3235 h 6162"/>
                  <a:gd name="T62" fmla="*/ 51 w 1636"/>
                  <a:gd name="T63" fmla="*/ 2728 h 6162"/>
                  <a:gd name="T64" fmla="*/ 51 w 1636"/>
                  <a:gd name="T65" fmla="*/ 2728 h 6162"/>
                  <a:gd name="T66" fmla="*/ 34 w 1636"/>
                  <a:gd name="T67" fmla="*/ 2461 h 6162"/>
                  <a:gd name="T68" fmla="*/ 120 w 1636"/>
                  <a:gd name="T69" fmla="*/ 2470 h 6162"/>
                  <a:gd name="T70" fmla="*/ 51 w 1636"/>
                  <a:gd name="T71" fmla="*/ 2728 h 6162"/>
                  <a:gd name="T72" fmla="*/ 138 w 1636"/>
                  <a:gd name="T73" fmla="*/ 2169 h 6162"/>
                  <a:gd name="T74" fmla="*/ 95 w 1636"/>
                  <a:gd name="T75" fmla="*/ 2117 h 6162"/>
                  <a:gd name="T76" fmla="*/ 206 w 1636"/>
                  <a:gd name="T77" fmla="*/ 1876 h 6162"/>
                  <a:gd name="T78" fmla="*/ 181 w 1636"/>
                  <a:gd name="T79" fmla="*/ 2134 h 6162"/>
                  <a:gd name="T80" fmla="*/ 301 w 1636"/>
                  <a:gd name="T81" fmla="*/ 1635 h 6162"/>
                  <a:gd name="T82" fmla="*/ 284 w 1636"/>
                  <a:gd name="T83" fmla="*/ 1635 h 6162"/>
                  <a:gd name="T84" fmla="*/ 344 w 1636"/>
                  <a:gd name="T85" fmla="*/ 1377 h 6162"/>
                  <a:gd name="T86" fmla="*/ 422 w 1636"/>
                  <a:gd name="T87" fmla="*/ 1411 h 6162"/>
                  <a:gd name="T88" fmla="*/ 301 w 1636"/>
                  <a:gd name="T89" fmla="*/ 1635 h 6162"/>
                  <a:gd name="T90" fmla="*/ 542 w 1636"/>
                  <a:gd name="T91" fmla="*/ 1127 h 6162"/>
                  <a:gd name="T92" fmla="*/ 499 w 1636"/>
                  <a:gd name="T93" fmla="*/ 1067 h 6162"/>
                  <a:gd name="T94" fmla="*/ 671 w 1636"/>
                  <a:gd name="T95" fmla="*/ 860 h 6162"/>
                  <a:gd name="T96" fmla="*/ 577 w 1636"/>
                  <a:gd name="T97" fmla="*/ 1101 h 6162"/>
                  <a:gd name="T98" fmla="*/ 852 w 1636"/>
                  <a:gd name="T99" fmla="*/ 662 h 6162"/>
                  <a:gd name="T100" fmla="*/ 826 w 1636"/>
                  <a:gd name="T101" fmla="*/ 654 h 6162"/>
                  <a:gd name="T102" fmla="*/ 955 w 1636"/>
                  <a:gd name="T103" fmla="*/ 421 h 6162"/>
                  <a:gd name="T104" fmla="*/ 1015 w 1636"/>
                  <a:gd name="T105" fmla="*/ 473 h 6162"/>
                  <a:gd name="T106" fmla="*/ 852 w 1636"/>
                  <a:gd name="T107" fmla="*/ 662 h 6162"/>
                  <a:gd name="T108" fmla="*/ 1222 w 1636"/>
                  <a:gd name="T109" fmla="*/ 241 h 6162"/>
                  <a:gd name="T110" fmla="*/ 1188 w 1636"/>
                  <a:gd name="T111" fmla="*/ 163 h 6162"/>
                  <a:gd name="T112" fmla="*/ 1411 w 1636"/>
                  <a:gd name="T113" fmla="*/ 17 h 6162"/>
                  <a:gd name="T114" fmla="*/ 1248 w 1636"/>
                  <a:gd name="T115" fmla="*/ 223 h 6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6" h="6162">
                    <a:moveTo>
                      <a:pt x="1584" y="6161"/>
                    </a:moveTo>
                    <a:lnTo>
                      <a:pt x="1584" y="6161"/>
                    </a:lnTo>
                    <a:cubicBezTo>
                      <a:pt x="1575" y="6161"/>
                      <a:pt x="1566" y="6161"/>
                      <a:pt x="1558" y="6152"/>
                    </a:cubicBezTo>
                    <a:cubicBezTo>
                      <a:pt x="1497" y="6109"/>
                      <a:pt x="1446" y="6066"/>
                      <a:pt x="1386" y="6014"/>
                    </a:cubicBezTo>
                    <a:cubicBezTo>
                      <a:pt x="1369" y="5997"/>
                      <a:pt x="1369" y="5971"/>
                      <a:pt x="1386" y="5954"/>
                    </a:cubicBezTo>
                    <a:cubicBezTo>
                      <a:pt x="1394" y="5937"/>
                      <a:pt x="1429" y="5937"/>
                      <a:pt x="1446" y="5946"/>
                    </a:cubicBezTo>
                    <a:cubicBezTo>
                      <a:pt x="1497" y="5997"/>
                      <a:pt x="1558" y="6040"/>
                      <a:pt x="1609" y="6083"/>
                    </a:cubicBezTo>
                    <a:cubicBezTo>
                      <a:pt x="1627" y="6101"/>
                      <a:pt x="1635" y="6126"/>
                      <a:pt x="1618" y="6144"/>
                    </a:cubicBezTo>
                    <a:cubicBezTo>
                      <a:pt x="1609" y="6152"/>
                      <a:pt x="1601" y="6161"/>
                      <a:pt x="1584" y="6161"/>
                    </a:cubicBezTo>
                    <a:close/>
                    <a:moveTo>
                      <a:pt x="1162" y="5791"/>
                    </a:moveTo>
                    <a:lnTo>
                      <a:pt x="1162" y="5791"/>
                    </a:lnTo>
                    <a:cubicBezTo>
                      <a:pt x="1153" y="5791"/>
                      <a:pt x="1145" y="5791"/>
                      <a:pt x="1136" y="5773"/>
                    </a:cubicBezTo>
                    <a:cubicBezTo>
                      <a:pt x="1084" y="5722"/>
                      <a:pt x="1033" y="5670"/>
                      <a:pt x="981" y="5619"/>
                    </a:cubicBezTo>
                    <a:cubicBezTo>
                      <a:pt x="972" y="5601"/>
                      <a:pt x="972" y="5576"/>
                      <a:pt x="990" y="5558"/>
                    </a:cubicBezTo>
                    <a:cubicBezTo>
                      <a:pt x="1007" y="5541"/>
                      <a:pt x="1033" y="5541"/>
                      <a:pt x="1050" y="5558"/>
                    </a:cubicBezTo>
                    <a:cubicBezTo>
                      <a:pt x="1093" y="5610"/>
                      <a:pt x="1145" y="5670"/>
                      <a:pt x="1196" y="5713"/>
                    </a:cubicBezTo>
                    <a:cubicBezTo>
                      <a:pt x="1213" y="5730"/>
                      <a:pt x="1213" y="5765"/>
                      <a:pt x="1196" y="5782"/>
                    </a:cubicBezTo>
                    <a:cubicBezTo>
                      <a:pt x="1188" y="5791"/>
                      <a:pt x="1179" y="5791"/>
                      <a:pt x="1162" y="5791"/>
                    </a:cubicBezTo>
                    <a:close/>
                    <a:moveTo>
                      <a:pt x="800" y="5360"/>
                    </a:moveTo>
                    <a:lnTo>
                      <a:pt x="800" y="5360"/>
                    </a:lnTo>
                    <a:cubicBezTo>
                      <a:pt x="792" y="5360"/>
                      <a:pt x="774" y="5360"/>
                      <a:pt x="766" y="5343"/>
                    </a:cubicBezTo>
                    <a:cubicBezTo>
                      <a:pt x="723" y="5291"/>
                      <a:pt x="680" y="5231"/>
                      <a:pt x="646" y="5171"/>
                    </a:cubicBezTo>
                    <a:cubicBezTo>
                      <a:pt x="628" y="5145"/>
                      <a:pt x="637" y="5119"/>
                      <a:pt x="654" y="5111"/>
                    </a:cubicBezTo>
                    <a:cubicBezTo>
                      <a:pt x="671" y="5094"/>
                      <a:pt x="706" y="5102"/>
                      <a:pt x="714" y="5119"/>
                    </a:cubicBezTo>
                    <a:cubicBezTo>
                      <a:pt x="757" y="5180"/>
                      <a:pt x="792" y="5240"/>
                      <a:pt x="835" y="5291"/>
                    </a:cubicBezTo>
                    <a:cubicBezTo>
                      <a:pt x="852" y="5317"/>
                      <a:pt x="843" y="5343"/>
                      <a:pt x="826" y="5352"/>
                    </a:cubicBezTo>
                    <a:cubicBezTo>
                      <a:pt x="818" y="5360"/>
                      <a:pt x="809" y="5360"/>
                      <a:pt x="800" y="5360"/>
                    </a:cubicBezTo>
                    <a:close/>
                    <a:moveTo>
                      <a:pt x="499" y="4887"/>
                    </a:moveTo>
                    <a:lnTo>
                      <a:pt x="499" y="4887"/>
                    </a:lnTo>
                    <a:cubicBezTo>
                      <a:pt x="490" y="4887"/>
                      <a:pt x="473" y="4878"/>
                      <a:pt x="465" y="4870"/>
                    </a:cubicBezTo>
                    <a:cubicBezTo>
                      <a:pt x="430" y="4801"/>
                      <a:pt x="396" y="4741"/>
                      <a:pt x="370" y="4672"/>
                    </a:cubicBezTo>
                    <a:cubicBezTo>
                      <a:pt x="353" y="4646"/>
                      <a:pt x="370" y="4620"/>
                      <a:pt x="387" y="4612"/>
                    </a:cubicBezTo>
                    <a:cubicBezTo>
                      <a:pt x="413" y="4603"/>
                      <a:pt x="439" y="4612"/>
                      <a:pt x="447" y="4637"/>
                    </a:cubicBezTo>
                    <a:cubicBezTo>
                      <a:pt x="473" y="4698"/>
                      <a:pt x="508" y="4767"/>
                      <a:pt x="542" y="4827"/>
                    </a:cubicBezTo>
                    <a:cubicBezTo>
                      <a:pt x="551" y="4844"/>
                      <a:pt x="542" y="4870"/>
                      <a:pt x="525" y="4887"/>
                    </a:cubicBezTo>
                    <a:cubicBezTo>
                      <a:pt x="516" y="4887"/>
                      <a:pt x="508" y="4887"/>
                      <a:pt x="499" y="4887"/>
                    </a:cubicBezTo>
                    <a:close/>
                    <a:moveTo>
                      <a:pt x="275" y="4379"/>
                    </a:moveTo>
                    <a:lnTo>
                      <a:pt x="275" y="4379"/>
                    </a:lnTo>
                    <a:cubicBezTo>
                      <a:pt x="258" y="4379"/>
                      <a:pt x="241" y="4371"/>
                      <a:pt x="232" y="4353"/>
                    </a:cubicBezTo>
                    <a:cubicBezTo>
                      <a:pt x="206" y="4285"/>
                      <a:pt x="189" y="4216"/>
                      <a:pt x="164" y="4138"/>
                    </a:cubicBezTo>
                    <a:cubicBezTo>
                      <a:pt x="155" y="4121"/>
                      <a:pt x="172" y="4095"/>
                      <a:pt x="198" y="4087"/>
                    </a:cubicBezTo>
                    <a:cubicBezTo>
                      <a:pt x="215" y="4078"/>
                      <a:pt x="241" y="4095"/>
                      <a:pt x="249" y="4121"/>
                    </a:cubicBezTo>
                    <a:cubicBezTo>
                      <a:pt x="267" y="4181"/>
                      <a:pt x="292" y="4250"/>
                      <a:pt x="318" y="4319"/>
                    </a:cubicBezTo>
                    <a:cubicBezTo>
                      <a:pt x="327" y="4345"/>
                      <a:pt x="310" y="4371"/>
                      <a:pt x="292" y="4379"/>
                    </a:cubicBezTo>
                    <a:cubicBezTo>
                      <a:pt x="284" y="4379"/>
                      <a:pt x="284" y="4379"/>
                      <a:pt x="275" y="4379"/>
                    </a:cubicBezTo>
                    <a:close/>
                    <a:moveTo>
                      <a:pt x="120" y="3837"/>
                    </a:moveTo>
                    <a:lnTo>
                      <a:pt x="120" y="3837"/>
                    </a:lnTo>
                    <a:cubicBezTo>
                      <a:pt x="103" y="3837"/>
                      <a:pt x="86" y="3829"/>
                      <a:pt x="77" y="3803"/>
                    </a:cubicBezTo>
                    <a:cubicBezTo>
                      <a:pt x="69" y="3734"/>
                      <a:pt x="51" y="3665"/>
                      <a:pt x="43" y="3588"/>
                    </a:cubicBezTo>
                    <a:cubicBezTo>
                      <a:pt x="34" y="3570"/>
                      <a:pt x="51" y="3545"/>
                      <a:pt x="77" y="3545"/>
                    </a:cubicBezTo>
                    <a:cubicBezTo>
                      <a:pt x="103" y="3536"/>
                      <a:pt x="120" y="3553"/>
                      <a:pt x="129" y="3579"/>
                    </a:cubicBezTo>
                    <a:cubicBezTo>
                      <a:pt x="138" y="3648"/>
                      <a:pt x="155" y="3717"/>
                      <a:pt x="164" y="3786"/>
                    </a:cubicBezTo>
                    <a:cubicBezTo>
                      <a:pt x="172" y="3811"/>
                      <a:pt x="155" y="3837"/>
                      <a:pt x="129" y="3837"/>
                    </a:cubicBezTo>
                    <a:cubicBezTo>
                      <a:pt x="129" y="3837"/>
                      <a:pt x="129" y="3837"/>
                      <a:pt x="120" y="3837"/>
                    </a:cubicBezTo>
                    <a:close/>
                    <a:moveTo>
                      <a:pt x="51" y="3286"/>
                    </a:moveTo>
                    <a:lnTo>
                      <a:pt x="51" y="3286"/>
                    </a:lnTo>
                    <a:cubicBezTo>
                      <a:pt x="26" y="3286"/>
                      <a:pt x="8" y="3269"/>
                      <a:pt x="8" y="3243"/>
                    </a:cubicBezTo>
                    <a:cubicBezTo>
                      <a:pt x="0" y="3174"/>
                      <a:pt x="0" y="3097"/>
                      <a:pt x="0" y="3028"/>
                    </a:cubicBezTo>
                    <a:cubicBezTo>
                      <a:pt x="0" y="3003"/>
                      <a:pt x="17" y="2986"/>
                      <a:pt x="43" y="2986"/>
                    </a:cubicBezTo>
                    <a:lnTo>
                      <a:pt x="43" y="2986"/>
                    </a:lnTo>
                    <a:cubicBezTo>
                      <a:pt x="69" y="2986"/>
                      <a:pt x="86" y="3003"/>
                      <a:pt x="86" y="3028"/>
                    </a:cubicBezTo>
                    <a:cubicBezTo>
                      <a:pt x="86" y="3097"/>
                      <a:pt x="86" y="3166"/>
                      <a:pt x="95" y="3235"/>
                    </a:cubicBezTo>
                    <a:cubicBezTo>
                      <a:pt x="95" y="3260"/>
                      <a:pt x="77" y="3286"/>
                      <a:pt x="51" y="3286"/>
                    </a:cubicBezTo>
                    <a:close/>
                    <a:moveTo>
                      <a:pt x="51" y="2728"/>
                    </a:moveTo>
                    <a:lnTo>
                      <a:pt x="51" y="2728"/>
                    </a:lnTo>
                    <a:lnTo>
                      <a:pt x="51" y="2728"/>
                    </a:lnTo>
                    <a:cubicBezTo>
                      <a:pt x="26" y="2719"/>
                      <a:pt x="8" y="2702"/>
                      <a:pt x="8" y="2676"/>
                    </a:cubicBezTo>
                    <a:cubicBezTo>
                      <a:pt x="17" y="2607"/>
                      <a:pt x="26" y="2530"/>
                      <a:pt x="34" y="2461"/>
                    </a:cubicBezTo>
                    <a:cubicBezTo>
                      <a:pt x="34" y="2435"/>
                      <a:pt x="60" y="2418"/>
                      <a:pt x="86" y="2427"/>
                    </a:cubicBezTo>
                    <a:cubicBezTo>
                      <a:pt x="103" y="2427"/>
                      <a:pt x="120" y="2453"/>
                      <a:pt x="120" y="2470"/>
                    </a:cubicBezTo>
                    <a:cubicBezTo>
                      <a:pt x="112" y="2538"/>
                      <a:pt x="103" y="2616"/>
                      <a:pt x="95" y="2685"/>
                    </a:cubicBezTo>
                    <a:cubicBezTo>
                      <a:pt x="95" y="2711"/>
                      <a:pt x="77" y="2728"/>
                      <a:pt x="51" y="2728"/>
                    </a:cubicBezTo>
                    <a:close/>
                    <a:moveTo>
                      <a:pt x="138" y="2169"/>
                    </a:moveTo>
                    <a:lnTo>
                      <a:pt x="138" y="2169"/>
                    </a:lnTo>
                    <a:lnTo>
                      <a:pt x="129" y="2169"/>
                    </a:lnTo>
                    <a:cubicBezTo>
                      <a:pt x="103" y="2169"/>
                      <a:pt x="95" y="2143"/>
                      <a:pt x="95" y="2117"/>
                    </a:cubicBezTo>
                    <a:cubicBezTo>
                      <a:pt x="112" y="2048"/>
                      <a:pt x="129" y="1979"/>
                      <a:pt x="155" y="1910"/>
                    </a:cubicBezTo>
                    <a:cubicBezTo>
                      <a:pt x="155" y="1884"/>
                      <a:pt x="181" y="1867"/>
                      <a:pt x="206" y="1876"/>
                    </a:cubicBezTo>
                    <a:cubicBezTo>
                      <a:pt x="224" y="1884"/>
                      <a:pt x="241" y="1910"/>
                      <a:pt x="232" y="1928"/>
                    </a:cubicBezTo>
                    <a:cubicBezTo>
                      <a:pt x="215" y="1996"/>
                      <a:pt x="198" y="2065"/>
                      <a:pt x="181" y="2134"/>
                    </a:cubicBezTo>
                    <a:cubicBezTo>
                      <a:pt x="181" y="2160"/>
                      <a:pt x="155" y="2169"/>
                      <a:pt x="138" y="2169"/>
                    </a:cubicBezTo>
                    <a:close/>
                    <a:moveTo>
                      <a:pt x="301" y="1635"/>
                    </a:moveTo>
                    <a:lnTo>
                      <a:pt x="301" y="1635"/>
                    </a:lnTo>
                    <a:cubicBezTo>
                      <a:pt x="301" y="1635"/>
                      <a:pt x="292" y="1635"/>
                      <a:pt x="284" y="1635"/>
                    </a:cubicBezTo>
                    <a:cubicBezTo>
                      <a:pt x="267" y="1626"/>
                      <a:pt x="249" y="1600"/>
                      <a:pt x="258" y="1575"/>
                    </a:cubicBezTo>
                    <a:cubicBezTo>
                      <a:pt x="284" y="1506"/>
                      <a:pt x="318" y="1437"/>
                      <a:pt x="344" y="1377"/>
                    </a:cubicBezTo>
                    <a:cubicBezTo>
                      <a:pt x="353" y="1351"/>
                      <a:pt x="379" y="1342"/>
                      <a:pt x="404" y="1351"/>
                    </a:cubicBezTo>
                    <a:cubicBezTo>
                      <a:pt x="422" y="1359"/>
                      <a:pt x="439" y="1385"/>
                      <a:pt x="422" y="1411"/>
                    </a:cubicBezTo>
                    <a:cubicBezTo>
                      <a:pt x="396" y="1471"/>
                      <a:pt x="370" y="1540"/>
                      <a:pt x="344" y="1609"/>
                    </a:cubicBezTo>
                    <a:cubicBezTo>
                      <a:pt x="336" y="1626"/>
                      <a:pt x="318" y="1635"/>
                      <a:pt x="301" y="1635"/>
                    </a:cubicBezTo>
                    <a:close/>
                    <a:moveTo>
                      <a:pt x="542" y="1127"/>
                    </a:moveTo>
                    <a:lnTo>
                      <a:pt x="542" y="1127"/>
                    </a:lnTo>
                    <a:cubicBezTo>
                      <a:pt x="533" y="1127"/>
                      <a:pt x="525" y="1127"/>
                      <a:pt x="516" y="1118"/>
                    </a:cubicBezTo>
                    <a:cubicBezTo>
                      <a:pt x="499" y="1110"/>
                      <a:pt x="490" y="1084"/>
                      <a:pt x="499" y="1067"/>
                    </a:cubicBezTo>
                    <a:cubicBezTo>
                      <a:pt x="533" y="998"/>
                      <a:pt x="577" y="938"/>
                      <a:pt x="611" y="877"/>
                    </a:cubicBezTo>
                    <a:cubicBezTo>
                      <a:pt x="628" y="852"/>
                      <a:pt x="654" y="852"/>
                      <a:pt x="671" y="860"/>
                    </a:cubicBezTo>
                    <a:cubicBezTo>
                      <a:pt x="697" y="877"/>
                      <a:pt x="697" y="903"/>
                      <a:pt x="688" y="920"/>
                    </a:cubicBezTo>
                    <a:cubicBezTo>
                      <a:pt x="646" y="981"/>
                      <a:pt x="611" y="1041"/>
                      <a:pt x="577" y="1101"/>
                    </a:cubicBezTo>
                    <a:cubicBezTo>
                      <a:pt x="568" y="1118"/>
                      <a:pt x="559" y="1127"/>
                      <a:pt x="542" y="1127"/>
                    </a:cubicBezTo>
                    <a:close/>
                    <a:moveTo>
                      <a:pt x="852" y="662"/>
                    </a:moveTo>
                    <a:lnTo>
                      <a:pt x="852" y="662"/>
                    </a:lnTo>
                    <a:cubicBezTo>
                      <a:pt x="843" y="662"/>
                      <a:pt x="826" y="654"/>
                      <a:pt x="826" y="654"/>
                    </a:cubicBezTo>
                    <a:cubicBezTo>
                      <a:pt x="800" y="637"/>
                      <a:pt x="800" y="611"/>
                      <a:pt x="818" y="594"/>
                    </a:cubicBezTo>
                    <a:cubicBezTo>
                      <a:pt x="861" y="533"/>
                      <a:pt x="904" y="473"/>
                      <a:pt x="955" y="421"/>
                    </a:cubicBezTo>
                    <a:cubicBezTo>
                      <a:pt x="964" y="404"/>
                      <a:pt x="998" y="396"/>
                      <a:pt x="1015" y="413"/>
                    </a:cubicBezTo>
                    <a:cubicBezTo>
                      <a:pt x="1033" y="430"/>
                      <a:pt x="1033" y="456"/>
                      <a:pt x="1015" y="473"/>
                    </a:cubicBezTo>
                    <a:cubicBezTo>
                      <a:pt x="972" y="533"/>
                      <a:pt x="929" y="585"/>
                      <a:pt x="887" y="645"/>
                    </a:cubicBezTo>
                    <a:cubicBezTo>
                      <a:pt x="878" y="654"/>
                      <a:pt x="861" y="662"/>
                      <a:pt x="852" y="662"/>
                    </a:cubicBezTo>
                    <a:close/>
                    <a:moveTo>
                      <a:pt x="1222" y="241"/>
                    </a:moveTo>
                    <a:lnTo>
                      <a:pt x="1222" y="241"/>
                    </a:lnTo>
                    <a:cubicBezTo>
                      <a:pt x="1205" y="241"/>
                      <a:pt x="1196" y="232"/>
                      <a:pt x="1188" y="223"/>
                    </a:cubicBezTo>
                    <a:cubicBezTo>
                      <a:pt x="1170" y="206"/>
                      <a:pt x="1170" y="180"/>
                      <a:pt x="1188" y="163"/>
                    </a:cubicBezTo>
                    <a:cubicBezTo>
                      <a:pt x="1239" y="112"/>
                      <a:pt x="1291" y="69"/>
                      <a:pt x="1351" y="17"/>
                    </a:cubicBezTo>
                    <a:cubicBezTo>
                      <a:pt x="1369" y="0"/>
                      <a:pt x="1394" y="0"/>
                      <a:pt x="1411" y="17"/>
                    </a:cubicBezTo>
                    <a:cubicBezTo>
                      <a:pt x="1429" y="43"/>
                      <a:pt x="1429" y="69"/>
                      <a:pt x="1403" y="86"/>
                    </a:cubicBezTo>
                    <a:cubicBezTo>
                      <a:pt x="1351" y="129"/>
                      <a:pt x="1300" y="180"/>
                      <a:pt x="1248" y="223"/>
                    </a:cubicBezTo>
                    <a:cubicBezTo>
                      <a:pt x="1239" y="232"/>
                      <a:pt x="1231" y="241"/>
                      <a:pt x="1222" y="241"/>
                    </a:cubicBezTo>
                    <a:close/>
                  </a:path>
                </a:pathLst>
              </a:custGeom>
              <a:grpFill/>
              <a:ln>
                <a:noFill/>
              </a:ln>
              <a:effectLst/>
            </p:spPr>
            <p:txBody>
              <a:bodyPr wrap="none" anchor="ctr"/>
              <a:lstStyle/>
              <a:p>
                <a:pPr defTabSz="544195">
                  <a:defRPr/>
                </a:pPr>
                <a:endParaRPr lang="en-US" sz="900"/>
              </a:p>
            </p:txBody>
          </p:sp>
          <p:sp>
            <p:nvSpPr>
              <p:cNvPr id="10" name="Freeform 4"/>
              <p:cNvSpPr>
                <a:spLocks noChangeArrowheads="1"/>
              </p:cNvSpPr>
              <p:nvPr/>
            </p:nvSpPr>
            <p:spPr bwMode="auto">
              <a:xfrm>
                <a:off x="17051735" y="3138268"/>
                <a:ext cx="1227737" cy="6742808"/>
              </a:xfrm>
              <a:custGeom>
                <a:avLst/>
                <a:gdLst>
                  <a:gd name="T0" fmla="*/ 198 w 1111"/>
                  <a:gd name="T1" fmla="*/ 6101 h 6102"/>
                  <a:gd name="T2" fmla="*/ 163 w 1111"/>
                  <a:gd name="T3" fmla="*/ 6032 h 6102"/>
                  <a:gd name="T4" fmla="*/ 335 w 1111"/>
                  <a:gd name="T5" fmla="*/ 5834 h 6102"/>
                  <a:gd name="T6" fmla="*/ 232 w 1111"/>
                  <a:gd name="T7" fmla="*/ 6075 h 6102"/>
                  <a:gd name="T8" fmla="*/ 482 w 1111"/>
                  <a:gd name="T9" fmla="*/ 5610 h 6102"/>
                  <a:gd name="T10" fmla="*/ 456 w 1111"/>
                  <a:gd name="T11" fmla="*/ 5610 h 6102"/>
                  <a:gd name="T12" fmla="*/ 533 w 1111"/>
                  <a:gd name="T13" fmla="*/ 5361 h 6102"/>
                  <a:gd name="T14" fmla="*/ 611 w 1111"/>
                  <a:gd name="T15" fmla="*/ 5395 h 6102"/>
                  <a:gd name="T16" fmla="*/ 482 w 1111"/>
                  <a:gd name="T17" fmla="*/ 5610 h 6102"/>
                  <a:gd name="T18" fmla="*/ 714 w 1111"/>
                  <a:gd name="T19" fmla="*/ 5102 h 6102"/>
                  <a:gd name="T20" fmla="*/ 671 w 1111"/>
                  <a:gd name="T21" fmla="*/ 5042 h 6102"/>
                  <a:gd name="T22" fmla="*/ 800 w 1111"/>
                  <a:gd name="T23" fmla="*/ 4810 h 6102"/>
                  <a:gd name="T24" fmla="*/ 748 w 1111"/>
                  <a:gd name="T25" fmla="*/ 5077 h 6102"/>
                  <a:gd name="T26" fmla="*/ 886 w 1111"/>
                  <a:gd name="T27" fmla="*/ 4569 h 6102"/>
                  <a:gd name="T28" fmla="*/ 869 w 1111"/>
                  <a:gd name="T29" fmla="*/ 4569 h 6102"/>
                  <a:gd name="T30" fmla="*/ 895 w 1111"/>
                  <a:gd name="T31" fmla="*/ 4302 h 6102"/>
                  <a:gd name="T32" fmla="*/ 981 w 1111"/>
                  <a:gd name="T33" fmla="*/ 4328 h 6102"/>
                  <a:gd name="T34" fmla="*/ 886 w 1111"/>
                  <a:gd name="T35" fmla="*/ 4569 h 6102"/>
                  <a:gd name="T36" fmla="*/ 998 w 1111"/>
                  <a:gd name="T37" fmla="*/ 4018 h 6102"/>
                  <a:gd name="T38" fmla="*/ 955 w 1111"/>
                  <a:gd name="T39" fmla="*/ 3966 h 6102"/>
                  <a:gd name="T40" fmla="*/ 1032 w 1111"/>
                  <a:gd name="T41" fmla="*/ 3717 h 6102"/>
                  <a:gd name="T42" fmla="*/ 1041 w 1111"/>
                  <a:gd name="T43" fmla="*/ 3984 h 6102"/>
                  <a:gd name="T44" fmla="*/ 1058 w 1111"/>
                  <a:gd name="T45" fmla="*/ 3459 h 6102"/>
                  <a:gd name="T46" fmla="*/ 1058 w 1111"/>
                  <a:gd name="T47" fmla="*/ 3459 h 6102"/>
                  <a:gd name="T48" fmla="*/ 1024 w 1111"/>
                  <a:gd name="T49" fmla="*/ 3200 h 6102"/>
                  <a:gd name="T50" fmla="*/ 1067 w 1111"/>
                  <a:gd name="T51" fmla="*/ 3158 h 6102"/>
                  <a:gd name="T52" fmla="*/ 1101 w 1111"/>
                  <a:gd name="T53" fmla="*/ 3415 h 6102"/>
                  <a:gd name="T54" fmla="*/ 1058 w 1111"/>
                  <a:gd name="T55" fmla="*/ 2900 h 6102"/>
                  <a:gd name="T56" fmla="*/ 1015 w 1111"/>
                  <a:gd name="T57" fmla="*/ 2857 h 6102"/>
                  <a:gd name="T58" fmla="*/ 1032 w 1111"/>
                  <a:gd name="T59" fmla="*/ 2599 h 6102"/>
                  <a:gd name="T60" fmla="*/ 1101 w 1111"/>
                  <a:gd name="T61" fmla="*/ 2857 h 6102"/>
                  <a:gd name="T62" fmla="*/ 998 w 1111"/>
                  <a:gd name="T63" fmla="*/ 2341 h 6102"/>
                  <a:gd name="T64" fmla="*/ 955 w 1111"/>
                  <a:gd name="T65" fmla="*/ 2306 h 6102"/>
                  <a:gd name="T66" fmla="*/ 946 w 1111"/>
                  <a:gd name="T67" fmla="*/ 2039 h 6102"/>
                  <a:gd name="T68" fmla="*/ 1041 w 1111"/>
                  <a:gd name="T69" fmla="*/ 2289 h 6102"/>
                  <a:gd name="T70" fmla="*/ 878 w 1111"/>
                  <a:gd name="T71" fmla="*/ 1790 h 6102"/>
                  <a:gd name="T72" fmla="*/ 835 w 1111"/>
                  <a:gd name="T73" fmla="*/ 1764 h 6102"/>
                  <a:gd name="T74" fmla="*/ 800 w 1111"/>
                  <a:gd name="T75" fmla="*/ 1497 h 6102"/>
                  <a:gd name="T76" fmla="*/ 921 w 1111"/>
                  <a:gd name="T77" fmla="*/ 1738 h 6102"/>
                  <a:gd name="T78" fmla="*/ 878 w 1111"/>
                  <a:gd name="T79" fmla="*/ 1790 h 6102"/>
                  <a:gd name="T80" fmla="*/ 697 w 1111"/>
                  <a:gd name="T81" fmla="*/ 1265 h 6102"/>
                  <a:gd name="T82" fmla="*/ 576 w 1111"/>
                  <a:gd name="T83" fmla="*/ 1032 h 6102"/>
                  <a:gd name="T84" fmla="*/ 654 w 1111"/>
                  <a:gd name="T85" fmla="*/ 998 h 6102"/>
                  <a:gd name="T86" fmla="*/ 714 w 1111"/>
                  <a:gd name="T87" fmla="*/ 1256 h 6102"/>
                  <a:gd name="T88" fmla="*/ 464 w 1111"/>
                  <a:gd name="T89" fmla="*/ 749 h 6102"/>
                  <a:gd name="T90" fmla="*/ 421 w 1111"/>
                  <a:gd name="T91" fmla="*/ 731 h 6102"/>
                  <a:gd name="T92" fmla="*/ 335 w 1111"/>
                  <a:gd name="T93" fmla="*/ 482 h 6102"/>
                  <a:gd name="T94" fmla="*/ 499 w 1111"/>
                  <a:gd name="T95" fmla="*/ 688 h 6102"/>
                  <a:gd name="T96" fmla="*/ 464 w 1111"/>
                  <a:gd name="T97" fmla="*/ 749 h 6102"/>
                  <a:gd name="T98" fmla="*/ 172 w 1111"/>
                  <a:gd name="T99" fmla="*/ 267 h 6102"/>
                  <a:gd name="T100" fmla="*/ 17 w 1111"/>
                  <a:gd name="T101" fmla="*/ 77 h 6102"/>
                  <a:gd name="T102" fmla="*/ 86 w 1111"/>
                  <a:gd name="T103" fmla="*/ 26 h 6102"/>
                  <a:gd name="T104" fmla="*/ 198 w 1111"/>
                  <a:gd name="T105" fmla="*/ 258 h 6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1" h="6102">
                    <a:moveTo>
                      <a:pt x="198" y="6101"/>
                    </a:moveTo>
                    <a:lnTo>
                      <a:pt x="198" y="6101"/>
                    </a:lnTo>
                    <a:cubicBezTo>
                      <a:pt x="189" y="6101"/>
                      <a:pt x="180" y="6092"/>
                      <a:pt x="172" y="6092"/>
                    </a:cubicBezTo>
                    <a:cubicBezTo>
                      <a:pt x="155" y="6075"/>
                      <a:pt x="146" y="6049"/>
                      <a:pt x="163" y="6032"/>
                    </a:cubicBezTo>
                    <a:cubicBezTo>
                      <a:pt x="198" y="5972"/>
                      <a:pt x="241" y="5911"/>
                      <a:pt x="275" y="5851"/>
                    </a:cubicBezTo>
                    <a:cubicBezTo>
                      <a:pt x="284" y="5825"/>
                      <a:pt x="309" y="5825"/>
                      <a:pt x="335" y="5834"/>
                    </a:cubicBezTo>
                    <a:cubicBezTo>
                      <a:pt x="353" y="5842"/>
                      <a:pt x="361" y="5877"/>
                      <a:pt x="353" y="5894"/>
                    </a:cubicBezTo>
                    <a:cubicBezTo>
                      <a:pt x="309" y="5954"/>
                      <a:pt x="275" y="6015"/>
                      <a:pt x="232" y="6075"/>
                    </a:cubicBezTo>
                    <a:cubicBezTo>
                      <a:pt x="223" y="6092"/>
                      <a:pt x="206" y="6101"/>
                      <a:pt x="198" y="6101"/>
                    </a:cubicBezTo>
                    <a:close/>
                    <a:moveTo>
                      <a:pt x="482" y="5610"/>
                    </a:moveTo>
                    <a:lnTo>
                      <a:pt x="482" y="5610"/>
                    </a:lnTo>
                    <a:cubicBezTo>
                      <a:pt x="473" y="5610"/>
                      <a:pt x="464" y="5610"/>
                      <a:pt x="456" y="5610"/>
                    </a:cubicBezTo>
                    <a:cubicBezTo>
                      <a:pt x="439" y="5593"/>
                      <a:pt x="430" y="5567"/>
                      <a:pt x="439" y="5550"/>
                    </a:cubicBezTo>
                    <a:cubicBezTo>
                      <a:pt x="473" y="5490"/>
                      <a:pt x="507" y="5421"/>
                      <a:pt x="533" y="5361"/>
                    </a:cubicBezTo>
                    <a:cubicBezTo>
                      <a:pt x="542" y="5335"/>
                      <a:pt x="568" y="5326"/>
                      <a:pt x="594" y="5335"/>
                    </a:cubicBezTo>
                    <a:cubicBezTo>
                      <a:pt x="611" y="5343"/>
                      <a:pt x="628" y="5369"/>
                      <a:pt x="611" y="5395"/>
                    </a:cubicBezTo>
                    <a:cubicBezTo>
                      <a:pt x="585" y="5455"/>
                      <a:pt x="550" y="5524"/>
                      <a:pt x="516" y="5593"/>
                    </a:cubicBezTo>
                    <a:cubicBezTo>
                      <a:pt x="507" y="5602"/>
                      <a:pt x="499" y="5610"/>
                      <a:pt x="482" y="5610"/>
                    </a:cubicBezTo>
                    <a:close/>
                    <a:moveTo>
                      <a:pt x="714" y="5102"/>
                    </a:moveTo>
                    <a:lnTo>
                      <a:pt x="714" y="5102"/>
                    </a:lnTo>
                    <a:cubicBezTo>
                      <a:pt x="705" y="5102"/>
                      <a:pt x="697" y="5102"/>
                      <a:pt x="697" y="5094"/>
                    </a:cubicBezTo>
                    <a:cubicBezTo>
                      <a:pt x="671" y="5085"/>
                      <a:pt x="662" y="5068"/>
                      <a:pt x="671" y="5042"/>
                    </a:cubicBezTo>
                    <a:cubicBezTo>
                      <a:pt x="697" y="4973"/>
                      <a:pt x="723" y="4904"/>
                      <a:pt x="740" y="4844"/>
                    </a:cubicBezTo>
                    <a:cubicBezTo>
                      <a:pt x="748" y="4818"/>
                      <a:pt x="774" y="4810"/>
                      <a:pt x="800" y="4810"/>
                    </a:cubicBezTo>
                    <a:cubicBezTo>
                      <a:pt x="817" y="4818"/>
                      <a:pt x="835" y="4844"/>
                      <a:pt x="826" y="4870"/>
                    </a:cubicBezTo>
                    <a:cubicBezTo>
                      <a:pt x="800" y="4939"/>
                      <a:pt x="774" y="5008"/>
                      <a:pt x="748" y="5077"/>
                    </a:cubicBezTo>
                    <a:cubicBezTo>
                      <a:pt x="740" y="5094"/>
                      <a:pt x="731" y="5102"/>
                      <a:pt x="714" y="5102"/>
                    </a:cubicBezTo>
                    <a:close/>
                    <a:moveTo>
                      <a:pt x="886" y="4569"/>
                    </a:moveTo>
                    <a:lnTo>
                      <a:pt x="886" y="4569"/>
                    </a:lnTo>
                    <a:cubicBezTo>
                      <a:pt x="878" y="4569"/>
                      <a:pt x="878" y="4569"/>
                      <a:pt x="869" y="4569"/>
                    </a:cubicBezTo>
                    <a:cubicBezTo>
                      <a:pt x="852" y="4560"/>
                      <a:pt x="835" y="4534"/>
                      <a:pt x="843" y="4508"/>
                    </a:cubicBezTo>
                    <a:cubicBezTo>
                      <a:pt x="860" y="4448"/>
                      <a:pt x="878" y="4371"/>
                      <a:pt x="895" y="4302"/>
                    </a:cubicBezTo>
                    <a:cubicBezTo>
                      <a:pt x="895" y="4285"/>
                      <a:pt x="921" y="4267"/>
                      <a:pt x="946" y="4267"/>
                    </a:cubicBezTo>
                    <a:cubicBezTo>
                      <a:pt x="972" y="4276"/>
                      <a:pt x="981" y="4302"/>
                      <a:pt x="981" y="4328"/>
                    </a:cubicBezTo>
                    <a:cubicBezTo>
                      <a:pt x="964" y="4397"/>
                      <a:pt x="946" y="4465"/>
                      <a:pt x="929" y="4534"/>
                    </a:cubicBezTo>
                    <a:cubicBezTo>
                      <a:pt x="921" y="4551"/>
                      <a:pt x="903" y="4569"/>
                      <a:pt x="886" y="4569"/>
                    </a:cubicBezTo>
                    <a:close/>
                    <a:moveTo>
                      <a:pt x="998" y="4018"/>
                    </a:moveTo>
                    <a:lnTo>
                      <a:pt x="998" y="4018"/>
                    </a:lnTo>
                    <a:lnTo>
                      <a:pt x="998" y="4018"/>
                    </a:lnTo>
                    <a:cubicBezTo>
                      <a:pt x="972" y="4018"/>
                      <a:pt x="955" y="3992"/>
                      <a:pt x="955" y="3966"/>
                    </a:cubicBezTo>
                    <a:cubicBezTo>
                      <a:pt x="972" y="3897"/>
                      <a:pt x="981" y="3828"/>
                      <a:pt x="989" y="3760"/>
                    </a:cubicBezTo>
                    <a:cubicBezTo>
                      <a:pt x="989" y="3734"/>
                      <a:pt x="1007" y="3717"/>
                      <a:pt x="1032" y="3717"/>
                    </a:cubicBezTo>
                    <a:cubicBezTo>
                      <a:pt x="1058" y="3717"/>
                      <a:pt x="1076" y="3743"/>
                      <a:pt x="1076" y="3768"/>
                    </a:cubicBezTo>
                    <a:cubicBezTo>
                      <a:pt x="1067" y="3837"/>
                      <a:pt x="1058" y="3915"/>
                      <a:pt x="1041" y="3984"/>
                    </a:cubicBezTo>
                    <a:cubicBezTo>
                      <a:pt x="1041" y="4001"/>
                      <a:pt x="1024" y="4018"/>
                      <a:pt x="998" y="4018"/>
                    </a:cubicBezTo>
                    <a:close/>
                    <a:moveTo>
                      <a:pt x="1058" y="3459"/>
                    </a:moveTo>
                    <a:lnTo>
                      <a:pt x="1058" y="3459"/>
                    </a:lnTo>
                    <a:lnTo>
                      <a:pt x="1058" y="3459"/>
                    </a:lnTo>
                    <a:cubicBezTo>
                      <a:pt x="1032" y="3459"/>
                      <a:pt x="1015" y="3441"/>
                      <a:pt x="1015" y="3415"/>
                    </a:cubicBezTo>
                    <a:cubicBezTo>
                      <a:pt x="1015" y="3347"/>
                      <a:pt x="1024" y="3269"/>
                      <a:pt x="1024" y="3200"/>
                    </a:cubicBezTo>
                    <a:cubicBezTo>
                      <a:pt x="1024" y="3174"/>
                      <a:pt x="1041" y="3158"/>
                      <a:pt x="1067" y="3158"/>
                    </a:cubicBezTo>
                    <a:lnTo>
                      <a:pt x="1067" y="3158"/>
                    </a:lnTo>
                    <a:cubicBezTo>
                      <a:pt x="1084" y="3158"/>
                      <a:pt x="1110" y="3174"/>
                      <a:pt x="1110" y="3200"/>
                    </a:cubicBezTo>
                    <a:cubicBezTo>
                      <a:pt x="1110" y="3269"/>
                      <a:pt x="1101" y="3347"/>
                      <a:pt x="1101" y="3415"/>
                    </a:cubicBezTo>
                    <a:cubicBezTo>
                      <a:pt x="1101" y="3441"/>
                      <a:pt x="1084" y="3459"/>
                      <a:pt x="1058" y="3459"/>
                    </a:cubicBezTo>
                    <a:close/>
                    <a:moveTo>
                      <a:pt x="1058" y="2900"/>
                    </a:moveTo>
                    <a:lnTo>
                      <a:pt x="1058" y="2900"/>
                    </a:lnTo>
                    <a:cubicBezTo>
                      <a:pt x="1032" y="2900"/>
                      <a:pt x="1015" y="2883"/>
                      <a:pt x="1015" y="2857"/>
                    </a:cubicBezTo>
                    <a:cubicBezTo>
                      <a:pt x="1007" y="2788"/>
                      <a:pt x="1007" y="2711"/>
                      <a:pt x="998" y="2642"/>
                    </a:cubicBezTo>
                    <a:cubicBezTo>
                      <a:pt x="989" y="2625"/>
                      <a:pt x="1015" y="2599"/>
                      <a:pt x="1032" y="2599"/>
                    </a:cubicBezTo>
                    <a:cubicBezTo>
                      <a:pt x="1058" y="2590"/>
                      <a:pt x="1084" y="2616"/>
                      <a:pt x="1084" y="2633"/>
                    </a:cubicBezTo>
                    <a:cubicBezTo>
                      <a:pt x="1093" y="2711"/>
                      <a:pt x="1093" y="2780"/>
                      <a:pt x="1101" y="2857"/>
                    </a:cubicBezTo>
                    <a:cubicBezTo>
                      <a:pt x="1101" y="2874"/>
                      <a:pt x="1084" y="2900"/>
                      <a:pt x="1058" y="2900"/>
                    </a:cubicBezTo>
                    <a:close/>
                    <a:moveTo>
                      <a:pt x="998" y="2341"/>
                    </a:moveTo>
                    <a:lnTo>
                      <a:pt x="998" y="2341"/>
                    </a:lnTo>
                    <a:cubicBezTo>
                      <a:pt x="972" y="2341"/>
                      <a:pt x="955" y="2324"/>
                      <a:pt x="955" y="2306"/>
                    </a:cubicBezTo>
                    <a:cubicBezTo>
                      <a:pt x="938" y="2237"/>
                      <a:pt x="929" y="2169"/>
                      <a:pt x="912" y="2091"/>
                    </a:cubicBezTo>
                    <a:cubicBezTo>
                      <a:pt x="912" y="2074"/>
                      <a:pt x="921" y="2048"/>
                      <a:pt x="946" y="2039"/>
                    </a:cubicBezTo>
                    <a:cubicBezTo>
                      <a:pt x="972" y="2039"/>
                      <a:pt x="989" y="2057"/>
                      <a:pt x="998" y="2074"/>
                    </a:cubicBezTo>
                    <a:cubicBezTo>
                      <a:pt x="1015" y="2151"/>
                      <a:pt x="1024" y="2220"/>
                      <a:pt x="1041" y="2289"/>
                    </a:cubicBezTo>
                    <a:cubicBezTo>
                      <a:pt x="1041" y="2315"/>
                      <a:pt x="1024" y="2341"/>
                      <a:pt x="998" y="2341"/>
                    </a:cubicBezTo>
                    <a:close/>
                    <a:moveTo>
                      <a:pt x="878" y="1790"/>
                    </a:moveTo>
                    <a:lnTo>
                      <a:pt x="878" y="1790"/>
                    </a:lnTo>
                    <a:cubicBezTo>
                      <a:pt x="852" y="1790"/>
                      <a:pt x="835" y="1781"/>
                      <a:pt x="835" y="1764"/>
                    </a:cubicBezTo>
                    <a:cubicBezTo>
                      <a:pt x="817" y="1695"/>
                      <a:pt x="791" y="1626"/>
                      <a:pt x="774" y="1557"/>
                    </a:cubicBezTo>
                    <a:cubicBezTo>
                      <a:pt x="766" y="1532"/>
                      <a:pt x="774" y="1506"/>
                      <a:pt x="800" y="1497"/>
                    </a:cubicBezTo>
                    <a:cubicBezTo>
                      <a:pt x="826" y="1497"/>
                      <a:pt x="843" y="1506"/>
                      <a:pt x="852" y="1532"/>
                    </a:cubicBezTo>
                    <a:cubicBezTo>
                      <a:pt x="878" y="1601"/>
                      <a:pt x="895" y="1670"/>
                      <a:pt x="921" y="1738"/>
                    </a:cubicBezTo>
                    <a:cubicBezTo>
                      <a:pt x="921" y="1764"/>
                      <a:pt x="912" y="1781"/>
                      <a:pt x="886" y="1790"/>
                    </a:cubicBezTo>
                    <a:lnTo>
                      <a:pt x="878" y="1790"/>
                    </a:lnTo>
                    <a:close/>
                    <a:moveTo>
                      <a:pt x="697" y="1265"/>
                    </a:moveTo>
                    <a:lnTo>
                      <a:pt x="697" y="1265"/>
                    </a:lnTo>
                    <a:cubicBezTo>
                      <a:pt x="680" y="1265"/>
                      <a:pt x="662" y="1248"/>
                      <a:pt x="654" y="1231"/>
                    </a:cubicBezTo>
                    <a:cubicBezTo>
                      <a:pt x="628" y="1170"/>
                      <a:pt x="602" y="1101"/>
                      <a:pt x="576" y="1032"/>
                    </a:cubicBezTo>
                    <a:cubicBezTo>
                      <a:pt x="568" y="1015"/>
                      <a:pt x="576" y="990"/>
                      <a:pt x="594" y="981"/>
                    </a:cubicBezTo>
                    <a:cubicBezTo>
                      <a:pt x="619" y="972"/>
                      <a:pt x="645" y="981"/>
                      <a:pt x="654" y="998"/>
                    </a:cubicBezTo>
                    <a:cubicBezTo>
                      <a:pt x="680" y="1067"/>
                      <a:pt x="714" y="1136"/>
                      <a:pt x="740" y="1205"/>
                    </a:cubicBezTo>
                    <a:cubicBezTo>
                      <a:pt x="748" y="1222"/>
                      <a:pt x="731" y="1248"/>
                      <a:pt x="714" y="1256"/>
                    </a:cubicBezTo>
                    <a:cubicBezTo>
                      <a:pt x="705" y="1256"/>
                      <a:pt x="705" y="1265"/>
                      <a:pt x="697" y="1265"/>
                    </a:cubicBezTo>
                    <a:close/>
                    <a:moveTo>
                      <a:pt x="464" y="749"/>
                    </a:moveTo>
                    <a:lnTo>
                      <a:pt x="464" y="749"/>
                    </a:lnTo>
                    <a:cubicBezTo>
                      <a:pt x="447" y="749"/>
                      <a:pt x="430" y="740"/>
                      <a:pt x="421" y="731"/>
                    </a:cubicBezTo>
                    <a:cubicBezTo>
                      <a:pt x="387" y="662"/>
                      <a:pt x="353" y="602"/>
                      <a:pt x="318" y="542"/>
                    </a:cubicBezTo>
                    <a:cubicBezTo>
                      <a:pt x="309" y="516"/>
                      <a:pt x="318" y="490"/>
                      <a:pt x="335" y="482"/>
                    </a:cubicBezTo>
                    <a:cubicBezTo>
                      <a:pt x="361" y="465"/>
                      <a:pt x="387" y="473"/>
                      <a:pt x="396" y="499"/>
                    </a:cubicBezTo>
                    <a:cubicBezTo>
                      <a:pt x="430" y="559"/>
                      <a:pt x="464" y="619"/>
                      <a:pt x="499" y="688"/>
                    </a:cubicBezTo>
                    <a:cubicBezTo>
                      <a:pt x="516" y="706"/>
                      <a:pt x="507" y="731"/>
                      <a:pt x="482" y="749"/>
                    </a:cubicBezTo>
                    <a:cubicBezTo>
                      <a:pt x="473" y="749"/>
                      <a:pt x="473" y="749"/>
                      <a:pt x="464" y="749"/>
                    </a:cubicBezTo>
                    <a:close/>
                    <a:moveTo>
                      <a:pt x="172" y="267"/>
                    </a:moveTo>
                    <a:lnTo>
                      <a:pt x="172" y="267"/>
                    </a:lnTo>
                    <a:cubicBezTo>
                      <a:pt x="163" y="267"/>
                      <a:pt x="146" y="258"/>
                      <a:pt x="137" y="249"/>
                    </a:cubicBezTo>
                    <a:cubicBezTo>
                      <a:pt x="103" y="189"/>
                      <a:pt x="60" y="129"/>
                      <a:pt x="17" y="77"/>
                    </a:cubicBezTo>
                    <a:cubicBezTo>
                      <a:pt x="0" y="52"/>
                      <a:pt x="8" y="26"/>
                      <a:pt x="25" y="17"/>
                    </a:cubicBezTo>
                    <a:cubicBezTo>
                      <a:pt x="43" y="0"/>
                      <a:pt x="77" y="0"/>
                      <a:pt x="86" y="26"/>
                    </a:cubicBezTo>
                    <a:cubicBezTo>
                      <a:pt x="129" y="77"/>
                      <a:pt x="172" y="137"/>
                      <a:pt x="215" y="198"/>
                    </a:cubicBezTo>
                    <a:cubicBezTo>
                      <a:pt x="223" y="224"/>
                      <a:pt x="223" y="249"/>
                      <a:pt x="198" y="258"/>
                    </a:cubicBezTo>
                    <a:cubicBezTo>
                      <a:pt x="189" y="267"/>
                      <a:pt x="180" y="267"/>
                      <a:pt x="172" y="267"/>
                    </a:cubicBezTo>
                    <a:close/>
                  </a:path>
                </a:pathLst>
              </a:custGeom>
              <a:grpFill/>
              <a:ln>
                <a:noFill/>
              </a:ln>
              <a:effectLst/>
            </p:spPr>
            <p:txBody>
              <a:bodyPr wrap="none" anchor="ctr"/>
              <a:lstStyle/>
              <a:p>
                <a:pPr defTabSz="544195">
                  <a:defRPr/>
                </a:pPr>
                <a:endParaRPr lang="en-US" sz="900"/>
              </a:p>
            </p:txBody>
          </p:sp>
          <p:sp>
            <p:nvSpPr>
              <p:cNvPr id="11" name="Freeform 5"/>
              <p:cNvSpPr>
                <a:spLocks noChangeArrowheads="1"/>
              </p:cNvSpPr>
              <p:nvPr/>
            </p:nvSpPr>
            <p:spPr bwMode="auto">
              <a:xfrm>
                <a:off x="6528276" y="3376996"/>
                <a:ext cx="1227737" cy="6733064"/>
              </a:xfrm>
              <a:custGeom>
                <a:avLst/>
                <a:gdLst>
                  <a:gd name="T0" fmla="*/ 1058 w 1111"/>
                  <a:gd name="T1" fmla="*/ 6092 h 6093"/>
                  <a:gd name="T2" fmla="*/ 903 w 1111"/>
                  <a:gd name="T3" fmla="*/ 5903 h 6093"/>
                  <a:gd name="T4" fmla="*/ 972 w 1111"/>
                  <a:gd name="T5" fmla="*/ 5851 h 6093"/>
                  <a:gd name="T6" fmla="*/ 1084 w 1111"/>
                  <a:gd name="T7" fmla="*/ 6084 h 6093"/>
                  <a:gd name="T8" fmla="*/ 757 w 1111"/>
                  <a:gd name="T9" fmla="*/ 5627 h 6093"/>
                  <a:gd name="T10" fmla="*/ 714 w 1111"/>
                  <a:gd name="T11" fmla="*/ 5602 h 6093"/>
                  <a:gd name="T12" fmla="*/ 628 w 1111"/>
                  <a:gd name="T13" fmla="*/ 5352 h 6093"/>
                  <a:gd name="T14" fmla="*/ 792 w 1111"/>
                  <a:gd name="T15" fmla="*/ 5559 h 6093"/>
                  <a:gd name="T16" fmla="*/ 757 w 1111"/>
                  <a:gd name="T17" fmla="*/ 5627 h 6093"/>
                  <a:gd name="T18" fmla="*/ 499 w 1111"/>
                  <a:gd name="T19" fmla="*/ 5128 h 6093"/>
                  <a:gd name="T20" fmla="*/ 378 w 1111"/>
                  <a:gd name="T21" fmla="*/ 4896 h 6093"/>
                  <a:gd name="T22" fmla="*/ 456 w 1111"/>
                  <a:gd name="T23" fmla="*/ 4870 h 6093"/>
                  <a:gd name="T24" fmla="*/ 516 w 1111"/>
                  <a:gd name="T25" fmla="*/ 5120 h 6093"/>
                  <a:gd name="T26" fmla="*/ 301 w 1111"/>
                  <a:gd name="T27" fmla="*/ 4603 h 6093"/>
                  <a:gd name="T28" fmla="*/ 258 w 1111"/>
                  <a:gd name="T29" fmla="*/ 4569 h 6093"/>
                  <a:gd name="T30" fmla="*/ 223 w 1111"/>
                  <a:gd name="T31" fmla="*/ 4311 h 6093"/>
                  <a:gd name="T32" fmla="*/ 344 w 1111"/>
                  <a:gd name="T33" fmla="*/ 4543 h 6093"/>
                  <a:gd name="T34" fmla="*/ 301 w 1111"/>
                  <a:gd name="T35" fmla="*/ 4603 h 6093"/>
                  <a:gd name="T36" fmla="*/ 154 w 1111"/>
                  <a:gd name="T37" fmla="*/ 4061 h 6093"/>
                  <a:gd name="T38" fmla="*/ 77 w 1111"/>
                  <a:gd name="T39" fmla="*/ 3811 h 6093"/>
                  <a:gd name="T40" fmla="*/ 163 w 1111"/>
                  <a:gd name="T41" fmla="*/ 3794 h 6093"/>
                  <a:gd name="T42" fmla="*/ 163 w 1111"/>
                  <a:gd name="T43" fmla="*/ 4061 h 6093"/>
                  <a:gd name="T44" fmla="*/ 69 w 1111"/>
                  <a:gd name="T45" fmla="*/ 3502 h 6093"/>
                  <a:gd name="T46" fmla="*/ 25 w 1111"/>
                  <a:gd name="T47" fmla="*/ 3467 h 6093"/>
                  <a:gd name="T48" fmla="*/ 51 w 1111"/>
                  <a:gd name="T49" fmla="*/ 3200 h 6093"/>
                  <a:gd name="T50" fmla="*/ 112 w 1111"/>
                  <a:gd name="T51" fmla="*/ 3459 h 6093"/>
                  <a:gd name="T52" fmla="*/ 69 w 1111"/>
                  <a:gd name="T53" fmla="*/ 3502 h 6093"/>
                  <a:gd name="T54" fmla="*/ 43 w 1111"/>
                  <a:gd name="T55" fmla="*/ 2943 h 6093"/>
                  <a:gd name="T56" fmla="*/ 0 w 1111"/>
                  <a:gd name="T57" fmla="*/ 2900 h 6093"/>
                  <a:gd name="T58" fmla="*/ 51 w 1111"/>
                  <a:gd name="T59" fmla="*/ 2642 h 6093"/>
                  <a:gd name="T60" fmla="*/ 86 w 1111"/>
                  <a:gd name="T61" fmla="*/ 2900 h 6093"/>
                  <a:gd name="T62" fmla="*/ 77 w 1111"/>
                  <a:gd name="T63" fmla="*/ 2384 h 6093"/>
                  <a:gd name="T64" fmla="*/ 77 w 1111"/>
                  <a:gd name="T65" fmla="*/ 2384 h 6093"/>
                  <a:gd name="T66" fmla="*/ 69 w 1111"/>
                  <a:gd name="T67" fmla="*/ 2117 h 6093"/>
                  <a:gd name="T68" fmla="*/ 154 w 1111"/>
                  <a:gd name="T69" fmla="*/ 2134 h 6093"/>
                  <a:gd name="T70" fmla="*/ 77 w 1111"/>
                  <a:gd name="T71" fmla="*/ 2384 h 6093"/>
                  <a:gd name="T72" fmla="*/ 172 w 1111"/>
                  <a:gd name="T73" fmla="*/ 1833 h 6093"/>
                  <a:gd name="T74" fmla="*/ 129 w 1111"/>
                  <a:gd name="T75" fmla="*/ 1781 h 6093"/>
                  <a:gd name="T76" fmla="*/ 232 w 1111"/>
                  <a:gd name="T77" fmla="*/ 1532 h 6093"/>
                  <a:gd name="T78" fmla="*/ 215 w 1111"/>
                  <a:gd name="T79" fmla="*/ 1799 h 6093"/>
                  <a:gd name="T80" fmla="*/ 327 w 1111"/>
                  <a:gd name="T81" fmla="*/ 1291 h 6093"/>
                  <a:gd name="T82" fmla="*/ 310 w 1111"/>
                  <a:gd name="T83" fmla="*/ 1291 h 6093"/>
                  <a:gd name="T84" fmla="*/ 353 w 1111"/>
                  <a:gd name="T85" fmla="*/ 1033 h 6093"/>
                  <a:gd name="T86" fmla="*/ 438 w 1111"/>
                  <a:gd name="T87" fmla="*/ 1058 h 6093"/>
                  <a:gd name="T88" fmla="*/ 327 w 1111"/>
                  <a:gd name="T89" fmla="*/ 1291 h 6093"/>
                  <a:gd name="T90" fmla="*/ 533 w 1111"/>
                  <a:gd name="T91" fmla="*/ 766 h 6093"/>
                  <a:gd name="T92" fmla="*/ 490 w 1111"/>
                  <a:gd name="T93" fmla="*/ 706 h 6093"/>
                  <a:gd name="T94" fmla="*/ 645 w 1111"/>
                  <a:gd name="T95" fmla="*/ 491 h 6093"/>
                  <a:gd name="T96" fmla="*/ 568 w 1111"/>
                  <a:gd name="T97" fmla="*/ 749 h 6093"/>
                  <a:gd name="T98" fmla="*/ 792 w 1111"/>
                  <a:gd name="T99" fmla="*/ 275 h 6093"/>
                  <a:gd name="T100" fmla="*/ 774 w 1111"/>
                  <a:gd name="T101" fmla="*/ 267 h 6093"/>
                  <a:gd name="T102" fmla="*/ 869 w 1111"/>
                  <a:gd name="T103" fmla="*/ 26 h 6093"/>
                  <a:gd name="T104" fmla="*/ 946 w 1111"/>
                  <a:gd name="T105" fmla="*/ 69 h 6093"/>
                  <a:gd name="T106" fmla="*/ 792 w 1111"/>
                  <a:gd name="T107" fmla="*/ 275 h 6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1" h="6093">
                    <a:moveTo>
                      <a:pt x="1058" y="6092"/>
                    </a:moveTo>
                    <a:lnTo>
                      <a:pt x="1058" y="6092"/>
                    </a:lnTo>
                    <a:cubicBezTo>
                      <a:pt x="1050" y="6092"/>
                      <a:pt x="1033" y="6092"/>
                      <a:pt x="1024" y="6075"/>
                    </a:cubicBezTo>
                    <a:cubicBezTo>
                      <a:pt x="981" y="6023"/>
                      <a:pt x="946" y="5963"/>
                      <a:pt x="903" y="5903"/>
                    </a:cubicBezTo>
                    <a:cubicBezTo>
                      <a:pt x="886" y="5877"/>
                      <a:pt x="895" y="5851"/>
                      <a:pt x="912" y="5843"/>
                    </a:cubicBezTo>
                    <a:cubicBezTo>
                      <a:pt x="938" y="5826"/>
                      <a:pt x="964" y="5834"/>
                      <a:pt x="972" y="5851"/>
                    </a:cubicBezTo>
                    <a:cubicBezTo>
                      <a:pt x="1015" y="5911"/>
                      <a:pt x="1058" y="5972"/>
                      <a:pt x="1101" y="6023"/>
                    </a:cubicBezTo>
                    <a:cubicBezTo>
                      <a:pt x="1110" y="6049"/>
                      <a:pt x="1110" y="6075"/>
                      <a:pt x="1084" y="6084"/>
                    </a:cubicBezTo>
                    <a:cubicBezTo>
                      <a:pt x="1084" y="6092"/>
                      <a:pt x="1076" y="6092"/>
                      <a:pt x="1058" y="6092"/>
                    </a:cubicBezTo>
                    <a:close/>
                    <a:moveTo>
                      <a:pt x="757" y="5627"/>
                    </a:moveTo>
                    <a:lnTo>
                      <a:pt x="757" y="5627"/>
                    </a:lnTo>
                    <a:cubicBezTo>
                      <a:pt x="740" y="5627"/>
                      <a:pt x="723" y="5619"/>
                      <a:pt x="714" y="5602"/>
                    </a:cubicBezTo>
                    <a:cubicBezTo>
                      <a:pt x="679" y="5541"/>
                      <a:pt x="645" y="5481"/>
                      <a:pt x="611" y="5412"/>
                    </a:cubicBezTo>
                    <a:cubicBezTo>
                      <a:pt x="602" y="5395"/>
                      <a:pt x="611" y="5369"/>
                      <a:pt x="628" y="5352"/>
                    </a:cubicBezTo>
                    <a:cubicBezTo>
                      <a:pt x="654" y="5344"/>
                      <a:pt x="679" y="5352"/>
                      <a:pt x="688" y="5369"/>
                    </a:cubicBezTo>
                    <a:cubicBezTo>
                      <a:pt x="723" y="5438"/>
                      <a:pt x="757" y="5498"/>
                      <a:pt x="792" y="5559"/>
                    </a:cubicBezTo>
                    <a:cubicBezTo>
                      <a:pt x="809" y="5585"/>
                      <a:pt x="800" y="5610"/>
                      <a:pt x="774" y="5619"/>
                    </a:cubicBezTo>
                    <a:cubicBezTo>
                      <a:pt x="774" y="5627"/>
                      <a:pt x="766" y="5627"/>
                      <a:pt x="757" y="5627"/>
                    </a:cubicBezTo>
                    <a:close/>
                    <a:moveTo>
                      <a:pt x="499" y="5128"/>
                    </a:moveTo>
                    <a:lnTo>
                      <a:pt x="499" y="5128"/>
                    </a:lnTo>
                    <a:cubicBezTo>
                      <a:pt x="482" y="5128"/>
                      <a:pt x="464" y="5120"/>
                      <a:pt x="456" y="5103"/>
                    </a:cubicBezTo>
                    <a:cubicBezTo>
                      <a:pt x="430" y="5034"/>
                      <a:pt x="404" y="4965"/>
                      <a:pt x="378" y="4896"/>
                    </a:cubicBezTo>
                    <a:cubicBezTo>
                      <a:pt x="370" y="4879"/>
                      <a:pt x="378" y="4853"/>
                      <a:pt x="404" y="4844"/>
                    </a:cubicBezTo>
                    <a:cubicBezTo>
                      <a:pt x="421" y="4836"/>
                      <a:pt x="447" y="4844"/>
                      <a:pt x="456" y="4870"/>
                    </a:cubicBezTo>
                    <a:cubicBezTo>
                      <a:pt x="482" y="4930"/>
                      <a:pt x="507" y="4999"/>
                      <a:pt x="542" y="5068"/>
                    </a:cubicBezTo>
                    <a:cubicBezTo>
                      <a:pt x="550" y="5085"/>
                      <a:pt x="542" y="5111"/>
                      <a:pt x="516" y="5120"/>
                    </a:cubicBezTo>
                    <a:cubicBezTo>
                      <a:pt x="507" y="5128"/>
                      <a:pt x="507" y="5128"/>
                      <a:pt x="499" y="5128"/>
                    </a:cubicBezTo>
                    <a:close/>
                    <a:moveTo>
                      <a:pt x="301" y="4603"/>
                    </a:moveTo>
                    <a:lnTo>
                      <a:pt x="301" y="4603"/>
                    </a:lnTo>
                    <a:cubicBezTo>
                      <a:pt x="284" y="4603"/>
                      <a:pt x="266" y="4595"/>
                      <a:pt x="258" y="4569"/>
                    </a:cubicBezTo>
                    <a:cubicBezTo>
                      <a:pt x="232" y="4500"/>
                      <a:pt x="215" y="4431"/>
                      <a:pt x="197" y="4362"/>
                    </a:cubicBezTo>
                    <a:cubicBezTo>
                      <a:pt x="189" y="4336"/>
                      <a:pt x="206" y="4319"/>
                      <a:pt x="223" y="4311"/>
                    </a:cubicBezTo>
                    <a:cubicBezTo>
                      <a:pt x="249" y="4302"/>
                      <a:pt x="275" y="4319"/>
                      <a:pt x="275" y="4336"/>
                    </a:cubicBezTo>
                    <a:cubicBezTo>
                      <a:pt x="301" y="4405"/>
                      <a:pt x="318" y="4474"/>
                      <a:pt x="344" y="4543"/>
                    </a:cubicBezTo>
                    <a:cubicBezTo>
                      <a:pt x="344" y="4569"/>
                      <a:pt x="335" y="4595"/>
                      <a:pt x="310" y="4603"/>
                    </a:cubicBezTo>
                    <a:lnTo>
                      <a:pt x="301" y="4603"/>
                    </a:lnTo>
                    <a:close/>
                    <a:moveTo>
                      <a:pt x="154" y="4061"/>
                    </a:moveTo>
                    <a:lnTo>
                      <a:pt x="154" y="4061"/>
                    </a:lnTo>
                    <a:cubicBezTo>
                      <a:pt x="137" y="4061"/>
                      <a:pt x="120" y="4044"/>
                      <a:pt x="112" y="4027"/>
                    </a:cubicBezTo>
                    <a:cubicBezTo>
                      <a:pt x="94" y="3958"/>
                      <a:pt x="86" y="3880"/>
                      <a:pt x="77" y="3811"/>
                    </a:cubicBezTo>
                    <a:cubicBezTo>
                      <a:pt x="69" y="3786"/>
                      <a:pt x="86" y="3769"/>
                      <a:pt x="112" y="3760"/>
                    </a:cubicBezTo>
                    <a:cubicBezTo>
                      <a:pt x="137" y="3760"/>
                      <a:pt x="154" y="3777"/>
                      <a:pt x="163" y="3794"/>
                    </a:cubicBezTo>
                    <a:cubicBezTo>
                      <a:pt x="172" y="3863"/>
                      <a:pt x="180" y="3941"/>
                      <a:pt x="197" y="4010"/>
                    </a:cubicBezTo>
                    <a:cubicBezTo>
                      <a:pt x="206" y="4035"/>
                      <a:pt x="189" y="4052"/>
                      <a:pt x="163" y="4061"/>
                    </a:cubicBezTo>
                    <a:lnTo>
                      <a:pt x="154" y="4061"/>
                    </a:lnTo>
                    <a:close/>
                    <a:moveTo>
                      <a:pt x="69" y="3502"/>
                    </a:moveTo>
                    <a:lnTo>
                      <a:pt x="69" y="3502"/>
                    </a:lnTo>
                    <a:cubicBezTo>
                      <a:pt x="51" y="3502"/>
                      <a:pt x="34" y="3485"/>
                      <a:pt x="25" y="3467"/>
                    </a:cubicBezTo>
                    <a:cubicBezTo>
                      <a:pt x="17" y="3398"/>
                      <a:pt x="17" y="3321"/>
                      <a:pt x="8" y="3252"/>
                    </a:cubicBezTo>
                    <a:cubicBezTo>
                      <a:pt x="8" y="3226"/>
                      <a:pt x="25" y="3200"/>
                      <a:pt x="51" y="3200"/>
                    </a:cubicBezTo>
                    <a:cubicBezTo>
                      <a:pt x="77" y="3200"/>
                      <a:pt x="94" y="3218"/>
                      <a:pt x="94" y="3244"/>
                    </a:cubicBezTo>
                    <a:cubicBezTo>
                      <a:pt x="103" y="3312"/>
                      <a:pt x="112" y="3390"/>
                      <a:pt x="112" y="3459"/>
                    </a:cubicBezTo>
                    <a:cubicBezTo>
                      <a:pt x="120" y="3485"/>
                      <a:pt x="103" y="3502"/>
                      <a:pt x="77" y="3502"/>
                    </a:cubicBezTo>
                    <a:lnTo>
                      <a:pt x="69" y="3502"/>
                    </a:lnTo>
                    <a:close/>
                    <a:moveTo>
                      <a:pt x="43" y="2943"/>
                    </a:moveTo>
                    <a:lnTo>
                      <a:pt x="43" y="2943"/>
                    </a:lnTo>
                    <a:lnTo>
                      <a:pt x="43" y="2943"/>
                    </a:lnTo>
                    <a:cubicBezTo>
                      <a:pt x="25" y="2943"/>
                      <a:pt x="0" y="2926"/>
                      <a:pt x="0" y="2900"/>
                    </a:cubicBezTo>
                    <a:cubicBezTo>
                      <a:pt x="0" y="2832"/>
                      <a:pt x="8" y="2754"/>
                      <a:pt x="8" y="2685"/>
                    </a:cubicBezTo>
                    <a:cubicBezTo>
                      <a:pt x="8" y="2659"/>
                      <a:pt x="34" y="2642"/>
                      <a:pt x="51" y="2642"/>
                    </a:cubicBezTo>
                    <a:cubicBezTo>
                      <a:pt x="77" y="2642"/>
                      <a:pt x="94" y="2668"/>
                      <a:pt x="94" y="2685"/>
                    </a:cubicBezTo>
                    <a:cubicBezTo>
                      <a:pt x="94" y="2763"/>
                      <a:pt x="86" y="2832"/>
                      <a:pt x="86" y="2900"/>
                    </a:cubicBezTo>
                    <a:cubicBezTo>
                      <a:pt x="86" y="2926"/>
                      <a:pt x="69" y="2943"/>
                      <a:pt x="43" y="2943"/>
                    </a:cubicBezTo>
                    <a:close/>
                    <a:moveTo>
                      <a:pt x="77" y="2384"/>
                    </a:moveTo>
                    <a:lnTo>
                      <a:pt x="77" y="2384"/>
                    </a:lnTo>
                    <a:lnTo>
                      <a:pt x="77" y="2384"/>
                    </a:lnTo>
                    <a:cubicBezTo>
                      <a:pt x="51" y="2384"/>
                      <a:pt x="34" y="2358"/>
                      <a:pt x="34" y="2341"/>
                    </a:cubicBezTo>
                    <a:cubicBezTo>
                      <a:pt x="43" y="2263"/>
                      <a:pt x="51" y="2195"/>
                      <a:pt x="69" y="2117"/>
                    </a:cubicBezTo>
                    <a:cubicBezTo>
                      <a:pt x="69" y="2100"/>
                      <a:pt x="94" y="2083"/>
                      <a:pt x="112" y="2083"/>
                    </a:cubicBezTo>
                    <a:cubicBezTo>
                      <a:pt x="137" y="2091"/>
                      <a:pt x="154" y="2109"/>
                      <a:pt x="154" y="2134"/>
                    </a:cubicBezTo>
                    <a:cubicBezTo>
                      <a:pt x="137" y="2203"/>
                      <a:pt x="129" y="2272"/>
                      <a:pt x="120" y="2350"/>
                    </a:cubicBezTo>
                    <a:cubicBezTo>
                      <a:pt x="120" y="2367"/>
                      <a:pt x="103" y="2384"/>
                      <a:pt x="77" y="2384"/>
                    </a:cubicBezTo>
                    <a:close/>
                    <a:moveTo>
                      <a:pt x="172" y="1833"/>
                    </a:moveTo>
                    <a:lnTo>
                      <a:pt x="172" y="1833"/>
                    </a:lnTo>
                    <a:lnTo>
                      <a:pt x="163" y="1833"/>
                    </a:lnTo>
                    <a:cubicBezTo>
                      <a:pt x="137" y="1824"/>
                      <a:pt x="120" y="1799"/>
                      <a:pt x="129" y="1781"/>
                    </a:cubicBezTo>
                    <a:cubicBezTo>
                      <a:pt x="146" y="1704"/>
                      <a:pt x="163" y="1635"/>
                      <a:pt x="180" y="1566"/>
                    </a:cubicBezTo>
                    <a:cubicBezTo>
                      <a:pt x="189" y="1540"/>
                      <a:pt x="215" y="1532"/>
                      <a:pt x="232" y="1532"/>
                    </a:cubicBezTo>
                    <a:cubicBezTo>
                      <a:pt x="258" y="1540"/>
                      <a:pt x="275" y="1566"/>
                      <a:pt x="266" y="1592"/>
                    </a:cubicBezTo>
                    <a:cubicBezTo>
                      <a:pt x="249" y="1661"/>
                      <a:pt x="232" y="1730"/>
                      <a:pt x="215" y="1799"/>
                    </a:cubicBezTo>
                    <a:cubicBezTo>
                      <a:pt x="206" y="1816"/>
                      <a:pt x="189" y="1833"/>
                      <a:pt x="172" y="1833"/>
                    </a:cubicBezTo>
                    <a:close/>
                    <a:moveTo>
                      <a:pt x="327" y="1291"/>
                    </a:moveTo>
                    <a:lnTo>
                      <a:pt x="327" y="1291"/>
                    </a:lnTo>
                    <a:cubicBezTo>
                      <a:pt x="318" y="1291"/>
                      <a:pt x="318" y="1291"/>
                      <a:pt x="310" y="1291"/>
                    </a:cubicBezTo>
                    <a:cubicBezTo>
                      <a:pt x="284" y="1282"/>
                      <a:pt x="275" y="1256"/>
                      <a:pt x="284" y="1231"/>
                    </a:cubicBezTo>
                    <a:cubicBezTo>
                      <a:pt x="301" y="1162"/>
                      <a:pt x="327" y="1093"/>
                      <a:pt x="353" y="1033"/>
                    </a:cubicBezTo>
                    <a:cubicBezTo>
                      <a:pt x="361" y="1007"/>
                      <a:pt x="387" y="998"/>
                      <a:pt x="413" y="1007"/>
                    </a:cubicBezTo>
                    <a:cubicBezTo>
                      <a:pt x="438" y="1016"/>
                      <a:pt x="447" y="1041"/>
                      <a:pt x="438" y="1058"/>
                    </a:cubicBezTo>
                    <a:cubicBezTo>
                      <a:pt x="413" y="1127"/>
                      <a:pt x="387" y="1196"/>
                      <a:pt x="361" y="1265"/>
                    </a:cubicBezTo>
                    <a:cubicBezTo>
                      <a:pt x="361" y="1282"/>
                      <a:pt x="344" y="1291"/>
                      <a:pt x="327" y="1291"/>
                    </a:cubicBezTo>
                    <a:close/>
                    <a:moveTo>
                      <a:pt x="533" y="766"/>
                    </a:moveTo>
                    <a:lnTo>
                      <a:pt x="533" y="766"/>
                    </a:lnTo>
                    <a:cubicBezTo>
                      <a:pt x="525" y="766"/>
                      <a:pt x="516" y="766"/>
                      <a:pt x="516" y="766"/>
                    </a:cubicBezTo>
                    <a:cubicBezTo>
                      <a:pt x="490" y="757"/>
                      <a:pt x="482" y="732"/>
                      <a:pt x="490" y="706"/>
                    </a:cubicBezTo>
                    <a:cubicBezTo>
                      <a:pt x="525" y="645"/>
                      <a:pt x="550" y="577"/>
                      <a:pt x="585" y="516"/>
                    </a:cubicBezTo>
                    <a:cubicBezTo>
                      <a:pt x="602" y="491"/>
                      <a:pt x="628" y="482"/>
                      <a:pt x="645" y="491"/>
                    </a:cubicBezTo>
                    <a:cubicBezTo>
                      <a:pt x="671" y="508"/>
                      <a:pt x="679" y="534"/>
                      <a:pt x="662" y="551"/>
                    </a:cubicBezTo>
                    <a:cubicBezTo>
                      <a:pt x="636" y="611"/>
                      <a:pt x="602" y="680"/>
                      <a:pt x="568" y="749"/>
                    </a:cubicBezTo>
                    <a:cubicBezTo>
                      <a:pt x="568" y="757"/>
                      <a:pt x="550" y="766"/>
                      <a:pt x="533" y="766"/>
                    </a:cubicBezTo>
                    <a:close/>
                    <a:moveTo>
                      <a:pt x="792" y="275"/>
                    </a:moveTo>
                    <a:lnTo>
                      <a:pt x="792" y="275"/>
                    </a:lnTo>
                    <a:cubicBezTo>
                      <a:pt x="783" y="275"/>
                      <a:pt x="783" y="275"/>
                      <a:pt x="774" y="267"/>
                    </a:cubicBezTo>
                    <a:cubicBezTo>
                      <a:pt x="748" y="258"/>
                      <a:pt x="748" y="232"/>
                      <a:pt x="757" y="206"/>
                    </a:cubicBezTo>
                    <a:cubicBezTo>
                      <a:pt x="792" y="146"/>
                      <a:pt x="835" y="86"/>
                      <a:pt x="869" y="26"/>
                    </a:cubicBezTo>
                    <a:cubicBezTo>
                      <a:pt x="886" y="0"/>
                      <a:pt x="912" y="0"/>
                      <a:pt x="929" y="9"/>
                    </a:cubicBezTo>
                    <a:cubicBezTo>
                      <a:pt x="955" y="26"/>
                      <a:pt x="955" y="52"/>
                      <a:pt x="946" y="69"/>
                    </a:cubicBezTo>
                    <a:cubicBezTo>
                      <a:pt x="903" y="129"/>
                      <a:pt x="869" y="189"/>
                      <a:pt x="835" y="250"/>
                    </a:cubicBezTo>
                    <a:cubicBezTo>
                      <a:pt x="826" y="267"/>
                      <a:pt x="809" y="275"/>
                      <a:pt x="792" y="275"/>
                    </a:cubicBezTo>
                    <a:close/>
                  </a:path>
                </a:pathLst>
              </a:custGeom>
              <a:grpFill/>
              <a:ln>
                <a:noFill/>
              </a:ln>
              <a:effectLst/>
            </p:spPr>
            <p:txBody>
              <a:bodyPr wrap="none" anchor="ctr"/>
              <a:lstStyle/>
              <a:p>
                <a:pPr defTabSz="544195">
                  <a:defRPr/>
                </a:pPr>
                <a:endParaRPr lang="en-US" sz="900"/>
              </a:p>
            </p:txBody>
          </p:sp>
          <p:sp>
            <p:nvSpPr>
              <p:cNvPr id="15" name="Freeform 6"/>
              <p:cNvSpPr>
                <a:spLocks noChangeArrowheads="1"/>
              </p:cNvSpPr>
              <p:nvPr/>
            </p:nvSpPr>
            <p:spPr bwMode="auto">
              <a:xfrm>
                <a:off x="18937189" y="3099293"/>
                <a:ext cx="979265" cy="6932817"/>
              </a:xfrm>
              <a:custGeom>
                <a:avLst/>
                <a:gdLst>
                  <a:gd name="T0" fmla="*/ 138 w 887"/>
                  <a:gd name="T1" fmla="*/ 6273 h 6274"/>
                  <a:gd name="T2" fmla="*/ 103 w 887"/>
                  <a:gd name="T3" fmla="*/ 6213 h 6274"/>
                  <a:gd name="T4" fmla="*/ 249 w 887"/>
                  <a:gd name="T5" fmla="*/ 5998 h 6274"/>
                  <a:gd name="T6" fmla="*/ 181 w 887"/>
                  <a:gd name="T7" fmla="*/ 6248 h 6274"/>
                  <a:gd name="T8" fmla="*/ 370 w 887"/>
                  <a:gd name="T9" fmla="*/ 5757 h 6274"/>
                  <a:gd name="T10" fmla="*/ 353 w 887"/>
                  <a:gd name="T11" fmla="*/ 5757 h 6274"/>
                  <a:gd name="T12" fmla="*/ 404 w 887"/>
                  <a:gd name="T13" fmla="*/ 5499 h 6274"/>
                  <a:gd name="T14" fmla="*/ 490 w 887"/>
                  <a:gd name="T15" fmla="*/ 5525 h 6274"/>
                  <a:gd name="T16" fmla="*/ 370 w 887"/>
                  <a:gd name="T17" fmla="*/ 5757 h 6274"/>
                  <a:gd name="T18" fmla="*/ 559 w 887"/>
                  <a:gd name="T19" fmla="*/ 5232 h 6274"/>
                  <a:gd name="T20" fmla="*/ 516 w 887"/>
                  <a:gd name="T21" fmla="*/ 5172 h 6274"/>
                  <a:gd name="T22" fmla="*/ 628 w 887"/>
                  <a:gd name="T23" fmla="*/ 4931 h 6274"/>
                  <a:gd name="T24" fmla="*/ 602 w 887"/>
                  <a:gd name="T25" fmla="*/ 5198 h 6274"/>
                  <a:gd name="T26" fmla="*/ 697 w 887"/>
                  <a:gd name="T27" fmla="*/ 4681 h 6274"/>
                  <a:gd name="T28" fmla="*/ 688 w 887"/>
                  <a:gd name="T29" fmla="*/ 4681 h 6274"/>
                  <a:gd name="T30" fmla="*/ 697 w 887"/>
                  <a:gd name="T31" fmla="*/ 4414 h 6274"/>
                  <a:gd name="T32" fmla="*/ 783 w 887"/>
                  <a:gd name="T33" fmla="*/ 4432 h 6274"/>
                  <a:gd name="T34" fmla="*/ 697 w 887"/>
                  <a:gd name="T35" fmla="*/ 4681 h 6274"/>
                  <a:gd name="T36" fmla="*/ 792 w 887"/>
                  <a:gd name="T37" fmla="*/ 4122 h 6274"/>
                  <a:gd name="T38" fmla="*/ 749 w 887"/>
                  <a:gd name="T39" fmla="*/ 4079 h 6274"/>
                  <a:gd name="T40" fmla="*/ 818 w 887"/>
                  <a:gd name="T41" fmla="*/ 3821 h 6274"/>
                  <a:gd name="T42" fmla="*/ 835 w 887"/>
                  <a:gd name="T43" fmla="*/ 4087 h 6274"/>
                  <a:gd name="T44" fmla="*/ 843 w 887"/>
                  <a:gd name="T45" fmla="*/ 3562 h 6274"/>
                  <a:gd name="T46" fmla="*/ 835 w 887"/>
                  <a:gd name="T47" fmla="*/ 3562 h 6274"/>
                  <a:gd name="T48" fmla="*/ 800 w 887"/>
                  <a:gd name="T49" fmla="*/ 3304 h 6274"/>
                  <a:gd name="T50" fmla="*/ 843 w 887"/>
                  <a:gd name="T51" fmla="*/ 3261 h 6274"/>
                  <a:gd name="T52" fmla="*/ 886 w 887"/>
                  <a:gd name="T53" fmla="*/ 3519 h 6274"/>
                  <a:gd name="T54" fmla="*/ 843 w 887"/>
                  <a:gd name="T55" fmla="*/ 3004 h 6274"/>
                  <a:gd name="T56" fmla="*/ 800 w 887"/>
                  <a:gd name="T57" fmla="*/ 2961 h 6274"/>
                  <a:gd name="T58" fmla="*/ 826 w 887"/>
                  <a:gd name="T59" fmla="*/ 2694 h 6274"/>
                  <a:gd name="T60" fmla="*/ 886 w 887"/>
                  <a:gd name="T61" fmla="*/ 2952 h 6274"/>
                  <a:gd name="T62" fmla="*/ 792 w 887"/>
                  <a:gd name="T63" fmla="*/ 2436 h 6274"/>
                  <a:gd name="T64" fmla="*/ 749 w 887"/>
                  <a:gd name="T65" fmla="*/ 2402 h 6274"/>
                  <a:gd name="T66" fmla="*/ 757 w 887"/>
                  <a:gd name="T67" fmla="*/ 2135 h 6274"/>
                  <a:gd name="T68" fmla="*/ 835 w 887"/>
                  <a:gd name="T69" fmla="*/ 2393 h 6274"/>
                  <a:gd name="T70" fmla="*/ 792 w 887"/>
                  <a:gd name="T71" fmla="*/ 2436 h 6274"/>
                  <a:gd name="T72" fmla="*/ 706 w 887"/>
                  <a:gd name="T73" fmla="*/ 1885 h 6274"/>
                  <a:gd name="T74" fmla="*/ 611 w 887"/>
                  <a:gd name="T75" fmla="*/ 1636 h 6274"/>
                  <a:gd name="T76" fmla="*/ 697 w 887"/>
                  <a:gd name="T77" fmla="*/ 1618 h 6274"/>
                  <a:gd name="T78" fmla="*/ 714 w 887"/>
                  <a:gd name="T79" fmla="*/ 1885 h 6274"/>
                  <a:gd name="T80" fmla="*/ 568 w 887"/>
                  <a:gd name="T81" fmla="*/ 1334 h 6274"/>
                  <a:gd name="T82" fmla="*/ 525 w 887"/>
                  <a:gd name="T83" fmla="*/ 1308 h 6274"/>
                  <a:gd name="T84" fmla="*/ 482 w 887"/>
                  <a:gd name="T85" fmla="*/ 1042 h 6274"/>
                  <a:gd name="T86" fmla="*/ 602 w 887"/>
                  <a:gd name="T87" fmla="*/ 1283 h 6274"/>
                  <a:gd name="T88" fmla="*/ 568 w 887"/>
                  <a:gd name="T89" fmla="*/ 1334 h 6274"/>
                  <a:gd name="T90" fmla="*/ 379 w 887"/>
                  <a:gd name="T91" fmla="*/ 801 h 6274"/>
                  <a:gd name="T92" fmla="*/ 258 w 887"/>
                  <a:gd name="T93" fmla="*/ 577 h 6274"/>
                  <a:gd name="T94" fmla="*/ 336 w 887"/>
                  <a:gd name="T95" fmla="*/ 543 h 6274"/>
                  <a:gd name="T96" fmla="*/ 396 w 887"/>
                  <a:gd name="T97" fmla="*/ 801 h 6274"/>
                  <a:gd name="T98" fmla="*/ 155 w 887"/>
                  <a:gd name="T99" fmla="*/ 284 h 6274"/>
                  <a:gd name="T100" fmla="*/ 112 w 887"/>
                  <a:gd name="T101" fmla="*/ 267 h 6274"/>
                  <a:gd name="T102" fmla="*/ 34 w 887"/>
                  <a:gd name="T103" fmla="*/ 18 h 6274"/>
                  <a:gd name="T104" fmla="*/ 189 w 887"/>
                  <a:gd name="T105" fmla="*/ 224 h 6274"/>
                  <a:gd name="T106" fmla="*/ 155 w 887"/>
                  <a:gd name="T107" fmla="*/ 284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7" h="6274">
                    <a:moveTo>
                      <a:pt x="138" y="6273"/>
                    </a:moveTo>
                    <a:lnTo>
                      <a:pt x="138" y="6273"/>
                    </a:lnTo>
                    <a:cubicBezTo>
                      <a:pt x="129" y="6273"/>
                      <a:pt x="129" y="6273"/>
                      <a:pt x="120" y="6273"/>
                    </a:cubicBezTo>
                    <a:cubicBezTo>
                      <a:pt x="95" y="6256"/>
                      <a:pt x="86" y="6230"/>
                      <a:pt x="103" y="6213"/>
                    </a:cubicBezTo>
                    <a:cubicBezTo>
                      <a:pt x="129" y="6144"/>
                      <a:pt x="163" y="6084"/>
                      <a:pt x="198" y="6015"/>
                    </a:cubicBezTo>
                    <a:cubicBezTo>
                      <a:pt x="206" y="5998"/>
                      <a:pt x="232" y="5989"/>
                      <a:pt x="249" y="5998"/>
                    </a:cubicBezTo>
                    <a:cubicBezTo>
                      <a:pt x="275" y="6007"/>
                      <a:pt x="284" y="6032"/>
                      <a:pt x="275" y="6050"/>
                    </a:cubicBezTo>
                    <a:cubicBezTo>
                      <a:pt x="241" y="6118"/>
                      <a:pt x="206" y="6187"/>
                      <a:pt x="181" y="6248"/>
                    </a:cubicBezTo>
                    <a:cubicBezTo>
                      <a:pt x="172" y="6265"/>
                      <a:pt x="155" y="6273"/>
                      <a:pt x="138" y="6273"/>
                    </a:cubicBezTo>
                    <a:close/>
                    <a:moveTo>
                      <a:pt x="370" y="5757"/>
                    </a:moveTo>
                    <a:lnTo>
                      <a:pt x="370" y="5757"/>
                    </a:lnTo>
                    <a:cubicBezTo>
                      <a:pt x="361" y="5757"/>
                      <a:pt x="361" y="5757"/>
                      <a:pt x="353" y="5757"/>
                    </a:cubicBezTo>
                    <a:cubicBezTo>
                      <a:pt x="336" y="5748"/>
                      <a:pt x="318" y="5722"/>
                      <a:pt x="327" y="5697"/>
                    </a:cubicBezTo>
                    <a:cubicBezTo>
                      <a:pt x="353" y="5637"/>
                      <a:pt x="379" y="5568"/>
                      <a:pt x="404" y="5499"/>
                    </a:cubicBezTo>
                    <a:cubicBezTo>
                      <a:pt x="413" y="5473"/>
                      <a:pt x="439" y="5464"/>
                      <a:pt x="465" y="5473"/>
                    </a:cubicBezTo>
                    <a:cubicBezTo>
                      <a:pt x="482" y="5481"/>
                      <a:pt x="499" y="5507"/>
                      <a:pt x="490" y="5525"/>
                    </a:cubicBezTo>
                    <a:cubicBezTo>
                      <a:pt x="465" y="5594"/>
                      <a:pt x="439" y="5662"/>
                      <a:pt x="413" y="5731"/>
                    </a:cubicBezTo>
                    <a:cubicBezTo>
                      <a:pt x="404" y="5748"/>
                      <a:pt x="387" y="5757"/>
                      <a:pt x="370" y="5757"/>
                    </a:cubicBezTo>
                    <a:close/>
                    <a:moveTo>
                      <a:pt x="559" y="5232"/>
                    </a:moveTo>
                    <a:lnTo>
                      <a:pt x="559" y="5232"/>
                    </a:lnTo>
                    <a:cubicBezTo>
                      <a:pt x="551" y="5232"/>
                      <a:pt x="551" y="5223"/>
                      <a:pt x="542" y="5223"/>
                    </a:cubicBezTo>
                    <a:cubicBezTo>
                      <a:pt x="525" y="5215"/>
                      <a:pt x="508" y="5198"/>
                      <a:pt x="516" y="5172"/>
                    </a:cubicBezTo>
                    <a:cubicBezTo>
                      <a:pt x="533" y="5103"/>
                      <a:pt x="559" y="5034"/>
                      <a:pt x="577" y="4965"/>
                    </a:cubicBezTo>
                    <a:cubicBezTo>
                      <a:pt x="577" y="4939"/>
                      <a:pt x="602" y="4931"/>
                      <a:pt x="628" y="4931"/>
                    </a:cubicBezTo>
                    <a:cubicBezTo>
                      <a:pt x="654" y="4939"/>
                      <a:pt x="663" y="4965"/>
                      <a:pt x="663" y="4991"/>
                    </a:cubicBezTo>
                    <a:cubicBezTo>
                      <a:pt x="637" y="5060"/>
                      <a:pt x="620" y="5129"/>
                      <a:pt x="602" y="5198"/>
                    </a:cubicBezTo>
                    <a:cubicBezTo>
                      <a:pt x="594" y="5215"/>
                      <a:pt x="577" y="5232"/>
                      <a:pt x="559" y="5232"/>
                    </a:cubicBezTo>
                    <a:close/>
                    <a:moveTo>
                      <a:pt x="697" y="4681"/>
                    </a:moveTo>
                    <a:lnTo>
                      <a:pt x="697" y="4681"/>
                    </a:lnTo>
                    <a:lnTo>
                      <a:pt x="688" y="4681"/>
                    </a:lnTo>
                    <a:cubicBezTo>
                      <a:pt x="663" y="4673"/>
                      <a:pt x="654" y="4655"/>
                      <a:pt x="654" y="4630"/>
                    </a:cubicBezTo>
                    <a:cubicBezTo>
                      <a:pt x="671" y="4561"/>
                      <a:pt x="688" y="4483"/>
                      <a:pt x="697" y="4414"/>
                    </a:cubicBezTo>
                    <a:cubicBezTo>
                      <a:pt x="697" y="4397"/>
                      <a:pt x="723" y="4380"/>
                      <a:pt x="749" y="4380"/>
                    </a:cubicBezTo>
                    <a:cubicBezTo>
                      <a:pt x="774" y="4389"/>
                      <a:pt x="783" y="4406"/>
                      <a:pt x="783" y="4432"/>
                    </a:cubicBezTo>
                    <a:cubicBezTo>
                      <a:pt x="766" y="4500"/>
                      <a:pt x="757" y="4578"/>
                      <a:pt x="740" y="4647"/>
                    </a:cubicBezTo>
                    <a:cubicBezTo>
                      <a:pt x="740" y="4664"/>
                      <a:pt x="714" y="4681"/>
                      <a:pt x="697" y="4681"/>
                    </a:cubicBezTo>
                    <a:close/>
                    <a:moveTo>
                      <a:pt x="792" y="4122"/>
                    </a:moveTo>
                    <a:lnTo>
                      <a:pt x="792" y="4122"/>
                    </a:lnTo>
                    <a:cubicBezTo>
                      <a:pt x="792" y="4122"/>
                      <a:pt x="792" y="4122"/>
                      <a:pt x="783" y="4122"/>
                    </a:cubicBezTo>
                    <a:cubicBezTo>
                      <a:pt x="766" y="4122"/>
                      <a:pt x="749" y="4104"/>
                      <a:pt x="749" y="4079"/>
                    </a:cubicBezTo>
                    <a:cubicBezTo>
                      <a:pt x="757" y="4010"/>
                      <a:pt x="766" y="3932"/>
                      <a:pt x="774" y="3863"/>
                    </a:cubicBezTo>
                    <a:cubicBezTo>
                      <a:pt x="774" y="3838"/>
                      <a:pt x="800" y="3821"/>
                      <a:pt x="818" y="3821"/>
                    </a:cubicBezTo>
                    <a:cubicBezTo>
                      <a:pt x="843" y="3829"/>
                      <a:pt x="861" y="3846"/>
                      <a:pt x="861" y="3872"/>
                    </a:cubicBezTo>
                    <a:cubicBezTo>
                      <a:pt x="852" y="3941"/>
                      <a:pt x="843" y="4019"/>
                      <a:pt x="835" y="4087"/>
                    </a:cubicBezTo>
                    <a:cubicBezTo>
                      <a:pt x="835" y="4113"/>
                      <a:pt x="818" y="4122"/>
                      <a:pt x="792" y="4122"/>
                    </a:cubicBezTo>
                    <a:close/>
                    <a:moveTo>
                      <a:pt x="843" y="3562"/>
                    </a:moveTo>
                    <a:lnTo>
                      <a:pt x="843" y="3562"/>
                    </a:lnTo>
                    <a:lnTo>
                      <a:pt x="835" y="3562"/>
                    </a:lnTo>
                    <a:cubicBezTo>
                      <a:pt x="818" y="3562"/>
                      <a:pt x="792" y="3545"/>
                      <a:pt x="800" y="3519"/>
                    </a:cubicBezTo>
                    <a:cubicBezTo>
                      <a:pt x="800" y="3450"/>
                      <a:pt x="800" y="3373"/>
                      <a:pt x="800" y="3304"/>
                    </a:cubicBezTo>
                    <a:cubicBezTo>
                      <a:pt x="800" y="3278"/>
                      <a:pt x="826" y="3261"/>
                      <a:pt x="843" y="3261"/>
                    </a:cubicBezTo>
                    <a:lnTo>
                      <a:pt x="843" y="3261"/>
                    </a:lnTo>
                    <a:cubicBezTo>
                      <a:pt x="869" y="3261"/>
                      <a:pt x="886" y="3278"/>
                      <a:pt x="886" y="3304"/>
                    </a:cubicBezTo>
                    <a:cubicBezTo>
                      <a:pt x="886" y="3373"/>
                      <a:pt x="886" y="3450"/>
                      <a:pt x="886" y="3519"/>
                    </a:cubicBezTo>
                    <a:cubicBezTo>
                      <a:pt x="886" y="3545"/>
                      <a:pt x="861" y="3562"/>
                      <a:pt x="843" y="3562"/>
                    </a:cubicBezTo>
                    <a:close/>
                    <a:moveTo>
                      <a:pt x="843" y="3004"/>
                    </a:moveTo>
                    <a:lnTo>
                      <a:pt x="843" y="3004"/>
                    </a:lnTo>
                    <a:cubicBezTo>
                      <a:pt x="818" y="3004"/>
                      <a:pt x="800" y="2987"/>
                      <a:pt x="800" y="2961"/>
                    </a:cubicBezTo>
                    <a:cubicBezTo>
                      <a:pt x="792" y="2883"/>
                      <a:pt x="792" y="2815"/>
                      <a:pt x="783" y="2746"/>
                    </a:cubicBezTo>
                    <a:cubicBezTo>
                      <a:pt x="783" y="2720"/>
                      <a:pt x="800" y="2703"/>
                      <a:pt x="826" y="2694"/>
                    </a:cubicBezTo>
                    <a:cubicBezTo>
                      <a:pt x="852" y="2694"/>
                      <a:pt x="869" y="2711"/>
                      <a:pt x="869" y="2737"/>
                    </a:cubicBezTo>
                    <a:cubicBezTo>
                      <a:pt x="878" y="2806"/>
                      <a:pt x="878" y="2883"/>
                      <a:pt x="886" y="2952"/>
                    </a:cubicBezTo>
                    <a:cubicBezTo>
                      <a:pt x="886" y="2978"/>
                      <a:pt x="869" y="3004"/>
                      <a:pt x="843" y="3004"/>
                    </a:cubicBezTo>
                    <a:close/>
                    <a:moveTo>
                      <a:pt x="792" y="2436"/>
                    </a:moveTo>
                    <a:lnTo>
                      <a:pt x="792" y="2436"/>
                    </a:lnTo>
                    <a:cubicBezTo>
                      <a:pt x="774" y="2436"/>
                      <a:pt x="757" y="2419"/>
                      <a:pt x="749" y="2402"/>
                    </a:cubicBezTo>
                    <a:cubicBezTo>
                      <a:pt x="740" y="2333"/>
                      <a:pt x="731" y="2255"/>
                      <a:pt x="723" y="2186"/>
                    </a:cubicBezTo>
                    <a:cubicBezTo>
                      <a:pt x="723" y="2161"/>
                      <a:pt x="731" y="2143"/>
                      <a:pt x="757" y="2135"/>
                    </a:cubicBezTo>
                    <a:cubicBezTo>
                      <a:pt x="783" y="2135"/>
                      <a:pt x="809" y="2152"/>
                      <a:pt x="809" y="2178"/>
                    </a:cubicBezTo>
                    <a:cubicBezTo>
                      <a:pt x="818" y="2246"/>
                      <a:pt x="826" y="2315"/>
                      <a:pt x="835" y="2393"/>
                    </a:cubicBezTo>
                    <a:cubicBezTo>
                      <a:pt x="843" y="2410"/>
                      <a:pt x="826" y="2436"/>
                      <a:pt x="800" y="2436"/>
                    </a:cubicBezTo>
                    <a:cubicBezTo>
                      <a:pt x="800" y="2436"/>
                      <a:pt x="800" y="2436"/>
                      <a:pt x="792" y="2436"/>
                    </a:cubicBezTo>
                    <a:close/>
                    <a:moveTo>
                      <a:pt x="706" y="1885"/>
                    </a:moveTo>
                    <a:lnTo>
                      <a:pt x="706" y="1885"/>
                    </a:lnTo>
                    <a:cubicBezTo>
                      <a:pt x="680" y="1885"/>
                      <a:pt x="663" y="1868"/>
                      <a:pt x="663" y="1851"/>
                    </a:cubicBezTo>
                    <a:cubicBezTo>
                      <a:pt x="645" y="1782"/>
                      <a:pt x="628" y="1705"/>
                      <a:pt x="611" y="1636"/>
                    </a:cubicBezTo>
                    <a:cubicBezTo>
                      <a:pt x="611" y="1618"/>
                      <a:pt x="620" y="1592"/>
                      <a:pt x="645" y="1584"/>
                    </a:cubicBezTo>
                    <a:cubicBezTo>
                      <a:pt x="671" y="1584"/>
                      <a:pt x="688" y="1592"/>
                      <a:pt x="697" y="1618"/>
                    </a:cubicBezTo>
                    <a:cubicBezTo>
                      <a:pt x="714" y="1687"/>
                      <a:pt x="731" y="1756"/>
                      <a:pt x="749" y="1833"/>
                    </a:cubicBezTo>
                    <a:cubicBezTo>
                      <a:pt x="749" y="1851"/>
                      <a:pt x="740" y="1877"/>
                      <a:pt x="714" y="1885"/>
                    </a:cubicBezTo>
                    <a:cubicBezTo>
                      <a:pt x="706" y="1885"/>
                      <a:pt x="706" y="1885"/>
                      <a:pt x="706" y="1885"/>
                    </a:cubicBezTo>
                    <a:close/>
                    <a:moveTo>
                      <a:pt x="568" y="1334"/>
                    </a:moveTo>
                    <a:lnTo>
                      <a:pt x="568" y="1334"/>
                    </a:lnTo>
                    <a:cubicBezTo>
                      <a:pt x="542" y="1334"/>
                      <a:pt x="525" y="1326"/>
                      <a:pt x="525" y="1308"/>
                    </a:cubicBezTo>
                    <a:cubicBezTo>
                      <a:pt x="499" y="1240"/>
                      <a:pt x="482" y="1171"/>
                      <a:pt x="456" y="1102"/>
                    </a:cubicBezTo>
                    <a:cubicBezTo>
                      <a:pt x="447" y="1076"/>
                      <a:pt x="465" y="1050"/>
                      <a:pt x="482" y="1042"/>
                    </a:cubicBezTo>
                    <a:cubicBezTo>
                      <a:pt x="508" y="1042"/>
                      <a:pt x="533" y="1050"/>
                      <a:pt x="542" y="1076"/>
                    </a:cubicBezTo>
                    <a:cubicBezTo>
                      <a:pt x="559" y="1136"/>
                      <a:pt x="585" y="1214"/>
                      <a:pt x="602" y="1283"/>
                    </a:cubicBezTo>
                    <a:cubicBezTo>
                      <a:pt x="611" y="1300"/>
                      <a:pt x="602" y="1326"/>
                      <a:pt x="577" y="1334"/>
                    </a:cubicBezTo>
                    <a:lnTo>
                      <a:pt x="568" y="1334"/>
                    </a:lnTo>
                    <a:close/>
                    <a:moveTo>
                      <a:pt x="379" y="801"/>
                    </a:moveTo>
                    <a:lnTo>
                      <a:pt x="379" y="801"/>
                    </a:lnTo>
                    <a:cubicBezTo>
                      <a:pt x="361" y="801"/>
                      <a:pt x="344" y="792"/>
                      <a:pt x="336" y="775"/>
                    </a:cubicBezTo>
                    <a:cubicBezTo>
                      <a:pt x="310" y="706"/>
                      <a:pt x="284" y="646"/>
                      <a:pt x="258" y="577"/>
                    </a:cubicBezTo>
                    <a:cubicBezTo>
                      <a:pt x="249" y="551"/>
                      <a:pt x="258" y="525"/>
                      <a:pt x="284" y="517"/>
                    </a:cubicBezTo>
                    <a:cubicBezTo>
                      <a:pt x="301" y="508"/>
                      <a:pt x="327" y="517"/>
                      <a:pt x="336" y="543"/>
                    </a:cubicBezTo>
                    <a:cubicBezTo>
                      <a:pt x="370" y="611"/>
                      <a:pt x="396" y="680"/>
                      <a:pt x="422" y="741"/>
                    </a:cubicBezTo>
                    <a:cubicBezTo>
                      <a:pt x="430" y="766"/>
                      <a:pt x="422" y="792"/>
                      <a:pt x="396" y="801"/>
                    </a:cubicBezTo>
                    <a:cubicBezTo>
                      <a:pt x="387" y="801"/>
                      <a:pt x="387" y="801"/>
                      <a:pt x="379" y="801"/>
                    </a:cubicBezTo>
                    <a:close/>
                    <a:moveTo>
                      <a:pt x="155" y="284"/>
                    </a:moveTo>
                    <a:lnTo>
                      <a:pt x="155" y="284"/>
                    </a:lnTo>
                    <a:cubicBezTo>
                      <a:pt x="138" y="284"/>
                      <a:pt x="120" y="276"/>
                      <a:pt x="112" y="267"/>
                    </a:cubicBezTo>
                    <a:cubicBezTo>
                      <a:pt x="77" y="198"/>
                      <a:pt x="51" y="138"/>
                      <a:pt x="17" y="69"/>
                    </a:cubicBezTo>
                    <a:cubicBezTo>
                      <a:pt x="0" y="52"/>
                      <a:pt x="8" y="26"/>
                      <a:pt x="34" y="18"/>
                    </a:cubicBezTo>
                    <a:cubicBezTo>
                      <a:pt x="51" y="0"/>
                      <a:pt x="77" y="9"/>
                      <a:pt x="95" y="35"/>
                    </a:cubicBezTo>
                    <a:cubicBezTo>
                      <a:pt x="120" y="95"/>
                      <a:pt x="155" y="164"/>
                      <a:pt x="189" y="224"/>
                    </a:cubicBezTo>
                    <a:cubicBezTo>
                      <a:pt x="198" y="250"/>
                      <a:pt x="189" y="276"/>
                      <a:pt x="172" y="284"/>
                    </a:cubicBezTo>
                    <a:cubicBezTo>
                      <a:pt x="163" y="284"/>
                      <a:pt x="155" y="284"/>
                      <a:pt x="155" y="284"/>
                    </a:cubicBezTo>
                    <a:close/>
                  </a:path>
                </a:pathLst>
              </a:custGeom>
              <a:grpFill/>
              <a:ln>
                <a:noFill/>
              </a:ln>
              <a:effectLst/>
            </p:spPr>
            <p:txBody>
              <a:bodyPr wrap="none" anchor="ctr"/>
              <a:lstStyle/>
              <a:p>
                <a:pPr defTabSz="544195">
                  <a:defRPr/>
                </a:pPr>
                <a:endParaRPr lang="en-US" sz="900"/>
              </a:p>
            </p:txBody>
          </p:sp>
          <p:sp>
            <p:nvSpPr>
              <p:cNvPr id="16" name="Freeform 7"/>
              <p:cNvSpPr>
                <a:spLocks noChangeArrowheads="1"/>
              </p:cNvSpPr>
              <p:nvPr/>
            </p:nvSpPr>
            <p:spPr bwMode="auto">
              <a:xfrm>
                <a:off x="4949758" y="3216220"/>
                <a:ext cx="940292" cy="6932817"/>
              </a:xfrm>
              <a:custGeom>
                <a:avLst/>
                <a:gdLst>
                  <a:gd name="T0" fmla="*/ 800 w 853"/>
                  <a:gd name="T1" fmla="*/ 6273 h 6274"/>
                  <a:gd name="T2" fmla="*/ 662 w 853"/>
                  <a:gd name="T3" fmla="*/ 6057 h 6274"/>
                  <a:gd name="T4" fmla="*/ 740 w 853"/>
                  <a:gd name="T5" fmla="*/ 6014 h 6274"/>
                  <a:gd name="T6" fmla="*/ 826 w 853"/>
                  <a:gd name="T7" fmla="*/ 6273 h 6274"/>
                  <a:gd name="T8" fmla="*/ 559 w 853"/>
                  <a:gd name="T9" fmla="*/ 5765 h 6274"/>
                  <a:gd name="T10" fmla="*/ 525 w 853"/>
                  <a:gd name="T11" fmla="*/ 5739 h 6274"/>
                  <a:gd name="T12" fmla="*/ 465 w 853"/>
                  <a:gd name="T13" fmla="*/ 5481 h 6274"/>
                  <a:gd name="T14" fmla="*/ 602 w 853"/>
                  <a:gd name="T15" fmla="*/ 5705 h 6274"/>
                  <a:gd name="T16" fmla="*/ 559 w 853"/>
                  <a:gd name="T17" fmla="*/ 5765 h 6274"/>
                  <a:gd name="T18" fmla="*/ 370 w 853"/>
                  <a:gd name="T19" fmla="*/ 5231 h 6274"/>
                  <a:gd name="T20" fmla="*/ 258 w 853"/>
                  <a:gd name="T21" fmla="*/ 4999 h 6274"/>
                  <a:gd name="T22" fmla="*/ 344 w 853"/>
                  <a:gd name="T23" fmla="*/ 4973 h 6274"/>
                  <a:gd name="T24" fmla="*/ 378 w 853"/>
                  <a:gd name="T25" fmla="*/ 5231 h 6274"/>
                  <a:gd name="T26" fmla="*/ 215 w 853"/>
                  <a:gd name="T27" fmla="*/ 4689 h 6274"/>
                  <a:gd name="T28" fmla="*/ 172 w 853"/>
                  <a:gd name="T29" fmla="*/ 4655 h 6274"/>
                  <a:gd name="T30" fmla="*/ 163 w 853"/>
                  <a:gd name="T31" fmla="*/ 4396 h 6274"/>
                  <a:gd name="T32" fmla="*/ 258 w 853"/>
                  <a:gd name="T33" fmla="*/ 4637 h 6274"/>
                  <a:gd name="T34" fmla="*/ 215 w 853"/>
                  <a:gd name="T35" fmla="*/ 4689 h 6274"/>
                  <a:gd name="T36" fmla="*/ 112 w 853"/>
                  <a:gd name="T37" fmla="*/ 4138 h 6274"/>
                  <a:gd name="T38" fmla="*/ 43 w 853"/>
                  <a:gd name="T39" fmla="*/ 3880 h 6274"/>
                  <a:gd name="T40" fmla="*/ 129 w 853"/>
                  <a:gd name="T41" fmla="*/ 3872 h 6274"/>
                  <a:gd name="T42" fmla="*/ 120 w 853"/>
                  <a:gd name="T43" fmla="*/ 4138 h 6274"/>
                  <a:gd name="T44" fmla="*/ 52 w 853"/>
                  <a:gd name="T45" fmla="*/ 3579 h 6274"/>
                  <a:gd name="T46" fmla="*/ 8 w 853"/>
                  <a:gd name="T47" fmla="*/ 3536 h 6274"/>
                  <a:gd name="T48" fmla="*/ 43 w 853"/>
                  <a:gd name="T49" fmla="*/ 3269 h 6274"/>
                  <a:gd name="T50" fmla="*/ 95 w 853"/>
                  <a:gd name="T51" fmla="*/ 3527 h 6274"/>
                  <a:gd name="T52" fmla="*/ 52 w 853"/>
                  <a:gd name="T53" fmla="*/ 3579 h 6274"/>
                  <a:gd name="T54" fmla="*/ 43 w 853"/>
                  <a:gd name="T55" fmla="*/ 3012 h 6274"/>
                  <a:gd name="T56" fmla="*/ 0 w 853"/>
                  <a:gd name="T57" fmla="*/ 2969 h 6274"/>
                  <a:gd name="T58" fmla="*/ 52 w 853"/>
                  <a:gd name="T59" fmla="*/ 2711 h 6274"/>
                  <a:gd name="T60" fmla="*/ 86 w 853"/>
                  <a:gd name="T61" fmla="*/ 2969 h 6274"/>
                  <a:gd name="T62" fmla="*/ 77 w 853"/>
                  <a:gd name="T63" fmla="*/ 2452 h 6274"/>
                  <a:gd name="T64" fmla="*/ 77 w 853"/>
                  <a:gd name="T65" fmla="*/ 2452 h 6274"/>
                  <a:gd name="T66" fmla="*/ 60 w 853"/>
                  <a:gd name="T67" fmla="*/ 2186 h 6274"/>
                  <a:gd name="T68" fmla="*/ 146 w 853"/>
                  <a:gd name="T69" fmla="*/ 2194 h 6274"/>
                  <a:gd name="T70" fmla="*/ 77 w 853"/>
                  <a:gd name="T71" fmla="*/ 2452 h 6274"/>
                  <a:gd name="T72" fmla="*/ 163 w 853"/>
                  <a:gd name="T73" fmla="*/ 1893 h 6274"/>
                  <a:gd name="T74" fmla="*/ 120 w 853"/>
                  <a:gd name="T75" fmla="*/ 1841 h 6274"/>
                  <a:gd name="T76" fmla="*/ 215 w 853"/>
                  <a:gd name="T77" fmla="*/ 1592 h 6274"/>
                  <a:gd name="T78" fmla="*/ 206 w 853"/>
                  <a:gd name="T79" fmla="*/ 1859 h 6274"/>
                  <a:gd name="T80" fmla="*/ 293 w 853"/>
                  <a:gd name="T81" fmla="*/ 1342 h 6274"/>
                  <a:gd name="T82" fmla="*/ 284 w 853"/>
                  <a:gd name="T83" fmla="*/ 1342 h 6274"/>
                  <a:gd name="T84" fmla="*/ 310 w 853"/>
                  <a:gd name="T85" fmla="*/ 1084 h 6274"/>
                  <a:gd name="T86" fmla="*/ 396 w 853"/>
                  <a:gd name="T87" fmla="*/ 1110 h 6274"/>
                  <a:gd name="T88" fmla="*/ 293 w 853"/>
                  <a:gd name="T89" fmla="*/ 1342 h 6274"/>
                  <a:gd name="T90" fmla="*/ 465 w 853"/>
                  <a:gd name="T91" fmla="*/ 809 h 6274"/>
                  <a:gd name="T92" fmla="*/ 430 w 853"/>
                  <a:gd name="T93" fmla="*/ 748 h 6274"/>
                  <a:gd name="T94" fmla="*/ 559 w 853"/>
                  <a:gd name="T95" fmla="*/ 525 h 6274"/>
                  <a:gd name="T96" fmla="*/ 508 w 853"/>
                  <a:gd name="T97" fmla="*/ 783 h 6274"/>
                  <a:gd name="T98" fmla="*/ 688 w 853"/>
                  <a:gd name="T99" fmla="*/ 292 h 6274"/>
                  <a:gd name="T100" fmla="*/ 671 w 853"/>
                  <a:gd name="T101" fmla="*/ 284 h 6274"/>
                  <a:gd name="T102" fmla="*/ 740 w 853"/>
                  <a:gd name="T103" fmla="*/ 34 h 6274"/>
                  <a:gd name="T104" fmla="*/ 818 w 853"/>
                  <a:gd name="T105" fmla="*/ 68 h 6274"/>
                  <a:gd name="T106" fmla="*/ 688 w 853"/>
                  <a:gd name="T107" fmla="*/ 292 h 6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6274">
                    <a:moveTo>
                      <a:pt x="800" y="6273"/>
                    </a:moveTo>
                    <a:lnTo>
                      <a:pt x="800" y="6273"/>
                    </a:lnTo>
                    <a:cubicBezTo>
                      <a:pt x="783" y="6273"/>
                      <a:pt x="774" y="6264"/>
                      <a:pt x="766" y="6247"/>
                    </a:cubicBezTo>
                    <a:cubicBezTo>
                      <a:pt x="731" y="6187"/>
                      <a:pt x="697" y="6118"/>
                      <a:pt x="662" y="6057"/>
                    </a:cubicBezTo>
                    <a:cubicBezTo>
                      <a:pt x="654" y="6032"/>
                      <a:pt x="662" y="6006"/>
                      <a:pt x="688" y="5997"/>
                    </a:cubicBezTo>
                    <a:cubicBezTo>
                      <a:pt x="706" y="5989"/>
                      <a:pt x="731" y="5997"/>
                      <a:pt x="740" y="6014"/>
                    </a:cubicBezTo>
                    <a:cubicBezTo>
                      <a:pt x="774" y="6083"/>
                      <a:pt x="809" y="6144"/>
                      <a:pt x="843" y="6212"/>
                    </a:cubicBezTo>
                    <a:cubicBezTo>
                      <a:pt x="852" y="6230"/>
                      <a:pt x="843" y="6255"/>
                      <a:pt x="826" y="6273"/>
                    </a:cubicBezTo>
                    <a:cubicBezTo>
                      <a:pt x="818" y="6273"/>
                      <a:pt x="809" y="6273"/>
                      <a:pt x="800" y="6273"/>
                    </a:cubicBezTo>
                    <a:close/>
                    <a:moveTo>
                      <a:pt x="559" y="5765"/>
                    </a:moveTo>
                    <a:lnTo>
                      <a:pt x="559" y="5765"/>
                    </a:lnTo>
                    <a:cubicBezTo>
                      <a:pt x="542" y="5765"/>
                      <a:pt x="534" y="5756"/>
                      <a:pt x="525" y="5739"/>
                    </a:cubicBezTo>
                    <a:cubicBezTo>
                      <a:pt x="490" y="5670"/>
                      <a:pt x="465" y="5601"/>
                      <a:pt x="439" y="5533"/>
                    </a:cubicBezTo>
                    <a:cubicBezTo>
                      <a:pt x="430" y="5515"/>
                      <a:pt x="447" y="5490"/>
                      <a:pt x="465" y="5481"/>
                    </a:cubicBezTo>
                    <a:cubicBezTo>
                      <a:pt x="490" y="5472"/>
                      <a:pt x="516" y="5481"/>
                      <a:pt x="525" y="5507"/>
                    </a:cubicBezTo>
                    <a:cubicBezTo>
                      <a:pt x="551" y="5567"/>
                      <a:pt x="577" y="5636"/>
                      <a:pt x="602" y="5705"/>
                    </a:cubicBezTo>
                    <a:cubicBezTo>
                      <a:pt x="611" y="5722"/>
                      <a:pt x="602" y="5748"/>
                      <a:pt x="577" y="5756"/>
                    </a:cubicBezTo>
                    <a:cubicBezTo>
                      <a:pt x="577" y="5765"/>
                      <a:pt x="568" y="5765"/>
                      <a:pt x="559" y="5765"/>
                    </a:cubicBezTo>
                    <a:close/>
                    <a:moveTo>
                      <a:pt x="370" y="5231"/>
                    </a:moveTo>
                    <a:lnTo>
                      <a:pt x="370" y="5231"/>
                    </a:lnTo>
                    <a:cubicBezTo>
                      <a:pt x="344" y="5231"/>
                      <a:pt x="336" y="5223"/>
                      <a:pt x="327" y="5205"/>
                    </a:cubicBezTo>
                    <a:cubicBezTo>
                      <a:pt x="301" y="5136"/>
                      <a:pt x="284" y="5068"/>
                      <a:pt x="258" y="4999"/>
                    </a:cubicBezTo>
                    <a:cubicBezTo>
                      <a:pt x="258" y="4973"/>
                      <a:pt x="267" y="4947"/>
                      <a:pt x="293" y="4939"/>
                    </a:cubicBezTo>
                    <a:cubicBezTo>
                      <a:pt x="318" y="4939"/>
                      <a:pt x="336" y="4947"/>
                      <a:pt x="344" y="4973"/>
                    </a:cubicBezTo>
                    <a:cubicBezTo>
                      <a:pt x="361" y="5042"/>
                      <a:pt x="387" y="5111"/>
                      <a:pt x="404" y="5180"/>
                    </a:cubicBezTo>
                    <a:cubicBezTo>
                      <a:pt x="413" y="5197"/>
                      <a:pt x="404" y="5223"/>
                      <a:pt x="378" y="5231"/>
                    </a:cubicBezTo>
                    <a:lnTo>
                      <a:pt x="370" y="5231"/>
                    </a:lnTo>
                    <a:close/>
                    <a:moveTo>
                      <a:pt x="215" y="4689"/>
                    </a:moveTo>
                    <a:lnTo>
                      <a:pt x="215" y="4689"/>
                    </a:lnTo>
                    <a:cubicBezTo>
                      <a:pt x="198" y="4689"/>
                      <a:pt x="180" y="4680"/>
                      <a:pt x="172" y="4655"/>
                    </a:cubicBezTo>
                    <a:cubicBezTo>
                      <a:pt x="155" y="4586"/>
                      <a:pt x="146" y="4517"/>
                      <a:pt x="129" y="4448"/>
                    </a:cubicBezTo>
                    <a:cubicBezTo>
                      <a:pt x="120" y="4422"/>
                      <a:pt x="137" y="4396"/>
                      <a:pt x="163" y="4396"/>
                    </a:cubicBezTo>
                    <a:cubicBezTo>
                      <a:pt x="189" y="4388"/>
                      <a:pt x="206" y="4405"/>
                      <a:pt x="215" y="4431"/>
                    </a:cubicBezTo>
                    <a:cubicBezTo>
                      <a:pt x="224" y="4500"/>
                      <a:pt x="241" y="4569"/>
                      <a:pt x="258" y="4637"/>
                    </a:cubicBezTo>
                    <a:cubicBezTo>
                      <a:pt x="267" y="4663"/>
                      <a:pt x="249" y="4680"/>
                      <a:pt x="224" y="4689"/>
                    </a:cubicBezTo>
                    <a:cubicBezTo>
                      <a:pt x="224" y="4689"/>
                      <a:pt x="224" y="4689"/>
                      <a:pt x="215" y="4689"/>
                    </a:cubicBezTo>
                    <a:close/>
                    <a:moveTo>
                      <a:pt x="112" y="4138"/>
                    </a:moveTo>
                    <a:lnTo>
                      <a:pt x="112" y="4138"/>
                    </a:lnTo>
                    <a:cubicBezTo>
                      <a:pt x="95" y="4138"/>
                      <a:pt x="69" y="4121"/>
                      <a:pt x="69" y="4104"/>
                    </a:cubicBezTo>
                    <a:cubicBezTo>
                      <a:pt x="60" y="4026"/>
                      <a:pt x="52" y="3957"/>
                      <a:pt x="43" y="3880"/>
                    </a:cubicBezTo>
                    <a:cubicBezTo>
                      <a:pt x="43" y="3863"/>
                      <a:pt x="60" y="3837"/>
                      <a:pt x="77" y="3837"/>
                    </a:cubicBezTo>
                    <a:cubicBezTo>
                      <a:pt x="103" y="3828"/>
                      <a:pt x="129" y="3846"/>
                      <a:pt x="129" y="3872"/>
                    </a:cubicBezTo>
                    <a:cubicBezTo>
                      <a:pt x="137" y="3949"/>
                      <a:pt x="146" y="4018"/>
                      <a:pt x="155" y="4087"/>
                    </a:cubicBezTo>
                    <a:cubicBezTo>
                      <a:pt x="155" y="4113"/>
                      <a:pt x="146" y="4130"/>
                      <a:pt x="120" y="4138"/>
                    </a:cubicBezTo>
                    <a:lnTo>
                      <a:pt x="112" y="4138"/>
                    </a:lnTo>
                    <a:close/>
                    <a:moveTo>
                      <a:pt x="52" y="3579"/>
                    </a:moveTo>
                    <a:lnTo>
                      <a:pt x="52" y="3579"/>
                    </a:lnTo>
                    <a:cubicBezTo>
                      <a:pt x="34" y="3579"/>
                      <a:pt x="17" y="3562"/>
                      <a:pt x="8" y="3536"/>
                    </a:cubicBezTo>
                    <a:cubicBezTo>
                      <a:pt x="8" y="3467"/>
                      <a:pt x="0" y="3390"/>
                      <a:pt x="0" y="3321"/>
                    </a:cubicBezTo>
                    <a:cubicBezTo>
                      <a:pt x="0" y="3295"/>
                      <a:pt x="17" y="3278"/>
                      <a:pt x="43" y="3269"/>
                    </a:cubicBezTo>
                    <a:cubicBezTo>
                      <a:pt x="69" y="3269"/>
                      <a:pt x="86" y="3295"/>
                      <a:pt x="86" y="3312"/>
                    </a:cubicBezTo>
                    <a:cubicBezTo>
                      <a:pt x="95" y="3390"/>
                      <a:pt x="95" y="3458"/>
                      <a:pt x="95" y="3527"/>
                    </a:cubicBezTo>
                    <a:cubicBezTo>
                      <a:pt x="103" y="3553"/>
                      <a:pt x="86" y="3579"/>
                      <a:pt x="60" y="3579"/>
                    </a:cubicBezTo>
                    <a:cubicBezTo>
                      <a:pt x="60" y="3579"/>
                      <a:pt x="60" y="3579"/>
                      <a:pt x="52" y="3579"/>
                    </a:cubicBezTo>
                    <a:close/>
                    <a:moveTo>
                      <a:pt x="43" y="3012"/>
                    </a:moveTo>
                    <a:lnTo>
                      <a:pt x="43" y="3012"/>
                    </a:lnTo>
                    <a:lnTo>
                      <a:pt x="43" y="3012"/>
                    </a:lnTo>
                    <a:cubicBezTo>
                      <a:pt x="17" y="3012"/>
                      <a:pt x="0" y="2995"/>
                      <a:pt x="0" y="2969"/>
                    </a:cubicBezTo>
                    <a:cubicBezTo>
                      <a:pt x="0" y="2900"/>
                      <a:pt x="8" y="2822"/>
                      <a:pt x="8" y="2754"/>
                    </a:cubicBezTo>
                    <a:cubicBezTo>
                      <a:pt x="8" y="2728"/>
                      <a:pt x="34" y="2711"/>
                      <a:pt x="52" y="2711"/>
                    </a:cubicBezTo>
                    <a:cubicBezTo>
                      <a:pt x="77" y="2711"/>
                      <a:pt x="95" y="2728"/>
                      <a:pt x="95" y="2754"/>
                    </a:cubicBezTo>
                    <a:cubicBezTo>
                      <a:pt x="95" y="2831"/>
                      <a:pt x="86" y="2900"/>
                      <a:pt x="86" y="2969"/>
                    </a:cubicBezTo>
                    <a:cubicBezTo>
                      <a:pt x="86" y="2995"/>
                      <a:pt x="69" y="3012"/>
                      <a:pt x="43" y="3012"/>
                    </a:cubicBezTo>
                    <a:close/>
                    <a:moveTo>
                      <a:pt x="77" y="2452"/>
                    </a:moveTo>
                    <a:lnTo>
                      <a:pt x="77" y="2452"/>
                    </a:lnTo>
                    <a:lnTo>
                      <a:pt x="77" y="2452"/>
                    </a:lnTo>
                    <a:cubicBezTo>
                      <a:pt x="52" y="2452"/>
                      <a:pt x="34" y="2427"/>
                      <a:pt x="34" y="2401"/>
                    </a:cubicBezTo>
                    <a:cubicBezTo>
                      <a:pt x="43" y="2332"/>
                      <a:pt x="52" y="2255"/>
                      <a:pt x="60" y="2186"/>
                    </a:cubicBezTo>
                    <a:cubicBezTo>
                      <a:pt x="69" y="2160"/>
                      <a:pt x="86" y="2142"/>
                      <a:pt x="112" y="2151"/>
                    </a:cubicBezTo>
                    <a:cubicBezTo>
                      <a:pt x="137" y="2151"/>
                      <a:pt x="155" y="2177"/>
                      <a:pt x="146" y="2194"/>
                    </a:cubicBezTo>
                    <a:cubicBezTo>
                      <a:pt x="137" y="2272"/>
                      <a:pt x="129" y="2341"/>
                      <a:pt x="120" y="2409"/>
                    </a:cubicBezTo>
                    <a:cubicBezTo>
                      <a:pt x="120" y="2435"/>
                      <a:pt x="103" y="2452"/>
                      <a:pt x="77" y="2452"/>
                    </a:cubicBezTo>
                    <a:close/>
                    <a:moveTo>
                      <a:pt x="163" y="1893"/>
                    </a:moveTo>
                    <a:lnTo>
                      <a:pt x="163" y="1893"/>
                    </a:lnTo>
                    <a:lnTo>
                      <a:pt x="155" y="1893"/>
                    </a:lnTo>
                    <a:cubicBezTo>
                      <a:pt x="129" y="1884"/>
                      <a:pt x="112" y="1867"/>
                      <a:pt x="120" y="1841"/>
                    </a:cubicBezTo>
                    <a:cubicBezTo>
                      <a:pt x="137" y="1773"/>
                      <a:pt x="146" y="1695"/>
                      <a:pt x="163" y="1626"/>
                    </a:cubicBezTo>
                    <a:cubicBezTo>
                      <a:pt x="172" y="1601"/>
                      <a:pt x="189" y="1592"/>
                      <a:pt x="215" y="1592"/>
                    </a:cubicBezTo>
                    <a:cubicBezTo>
                      <a:pt x="241" y="1601"/>
                      <a:pt x="258" y="1626"/>
                      <a:pt x="249" y="1643"/>
                    </a:cubicBezTo>
                    <a:cubicBezTo>
                      <a:pt x="232" y="1712"/>
                      <a:pt x="215" y="1790"/>
                      <a:pt x="206" y="1859"/>
                    </a:cubicBezTo>
                    <a:cubicBezTo>
                      <a:pt x="198" y="1876"/>
                      <a:pt x="180" y="1893"/>
                      <a:pt x="163" y="1893"/>
                    </a:cubicBezTo>
                    <a:close/>
                    <a:moveTo>
                      <a:pt x="293" y="1342"/>
                    </a:moveTo>
                    <a:lnTo>
                      <a:pt x="293" y="1342"/>
                    </a:lnTo>
                    <a:cubicBezTo>
                      <a:pt x="284" y="1342"/>
                      <a:pt x="284" y="1342"/>
                      <a:pt x="284" y="1342"/>
                    </a:cubicBezTo>
                    <a:cubicBezTo>
                      <a:pt x="258" y="1334"/>
                      <a:pt x="241" y="1316"/>
                      <a:pt x="249" y="1291"/>
                    </a:cubicBezTo>
                    <a:cubicBezTo>
                      <a:pt x="267" y="1222"/>
                      <a:pt x="293" y="1153"/>
                      <a:pt x="310" y="1084"/>
                    </a:cubicBezTo>
                    <a:cubicBezTo>
                      <a:pt x="318" y="1058"/>
                      <a:pt x="344" y="1041"/>
                      <a:pt x="370" y="1050"/>
                    </a:cubicBezTo>
                    <a:cubicBezTo>
                      <a:pt x="387" y="1058"/>
                      <a:pt x="404" y="1084"/>
                      <a:pt x="396" y="1110"/>
                    </a:cubicBezTo>
                    <a:cubicBezTo>
                      <a:pt x="370" y="1170"/>
                      <a:pt x="353" y="1247"/>
                      <a:pt x="336" y="1316"/>
                    </a:cubicBezTo>
                    <a:cubicBezTo>
                      <a:pt x="327" y="1334"/>
                      <a:pt x="310" y="1342"/>
                      <a:pt x="293" y="1342"/>
                    </a:cubicBezTo>
                    <a:close/>
                    <a:moveTo>
                      <a:pt x="465" y="809"/>
                    </a:moveTo>
                    <a:lnTo>
                      <a:pt x="465" y="809"/>
                    </a:lnTo>
                    <a:lnTo>
                      <a:pt x="456" y="809"/>
                    </a:lnTo>
                    <a:cubicBezTo>
                      <a:pt x="430" y="800"/>
                      <a:pt x="421" y="774"/>
                      <a:pt x="430" y="748"/>
                    </a:cubicBezTo>
                    <a:cubicBezTo>
                      <a:pt x="447" y="680"/>
                      <a:pt x="482" y="611"/>
                      <a:pt x="508" y="550"/>
                    </a:cubicBezTo>
                    <a:cubicBezTo>
                      <a:pt x="516" y="525"/>
                      <a:pt x="542" y="516"/>
                      <a:pt x="559" y="525"/>
                    </a:cubicBezTo>
                    <a:cubicBezTo>
                      <a:pt x="585" y="533"/>
                      <a:pt x="594" y="559"/>
                      <a:pt x="585" y="576"/>
                    </a:cubicBezTo>
                    <a:cubicBezTo>
                      <a:pt x="559" y="645"/>
                      <a:pt x="534" y="714"/>
                      <a:pt x="508" y="783"/>
                    </a:cubicBezTo>
                    <a:cubicBezTo>
                      <a:pt x="499" y="800"/>
                      <a:pt x="482" y="809"/>
                      <a:pt x="465" y="809"/>
                    </a:cubicBezTo>
                    <a:close/>
                    <a:moveTo>
                      <a:pt x="688" y="292"/>
                    </a:moveTo>
                    <a:lnTo>
                      <a:pt x="688" y="292"/>
                    </a:lnTo>
                    <a:cubicBezTo>
                      <a:pt x="680" y="292"/>
                      <a:pt x="671" y="284"/>
                      <a:pt x="671" y="284"/>
                    </a:cubicBezTo>
                    <a:cubicBezTo>
                      <a:pt x="645" y="275"/>
                      <a:pt x="637" y="249"/>
                      <a:pt x="645" y="223"/>
                    </a:cubicBezTo>
                    <a:cubicBezTo>
                      <a:pt x="680" y="163"/>
                      <a:pt x="714" y="94"/>
                      <a:pt x="740" y="34"/>
                    </a:cubicBezTo>
                    <a:cubicBezTo>
                      <a:pt x="757" y="8"/>
                      <a:pt x="783" y="0"/>
                      <a:pt x="800" y="8"/>
                    </a:cubicBezTo>
                    <a:cubicBezTo>
                      <a:pt x="826" y="25"/>
                      <a:pt x="835" y="51"/>
                      <a:pt x="818" y="68"/>
                    </a:cubicBezTo>
                    <a:cubicBezTo>
                      <a:pt x="792" y="137"/>
                      <a:pt x="757" y="198"/>
                      <a:pt x="723" y="266"/>
                    </a:cubicBezTo>
                    <a:cubicBezTo>
                      <a:pt x="723" y="284"/>
                      <a:pt x="706" y="292"/>
                      <a:pt x="688" y="292"/>
                    </a:cubicBezTo>
                    <a:close/>
                  </a:path>
                </a:pathLst>
              </a:custGeom>
              <a:grpFill/>
              <a:ln>
                <a:noFill/>
              </a:ln>
              <a:effectLst/>
            </p:spPr>
            <p:txBody>
              <a:bodyPr wrap="none" anchor="ctr"/>
              <a:lstStyle/>
              <a:p>
                <a:pPr defTabSz="544195">
                  <a:defRPr/>
                </a:pPr>
                <a:endParaRPr lang="en-US" sz="900"/>
              </a:p>
            </p:txBody>
          </p:sp>
        </p:grpSp>
        <p:grpSp>
          <p:nvGrpSpPr>
            <p:cNvPr id="17" name="Group 451"/>
            <p:cNvGrpSpPr/>
            <p:nvPr/>
          </p:nvGrpSpPr>
          <p:grpSpPr bwMode="auto">
            <a:xfrm>
              <a:off x="5078330" y="1414825"/>
              <a:ext cx="2219830" cy="2879350"/>
              <a:chOff x="10718172" y="4638836"/>
              <a:chExt cx="3366534" cy="4365286"/>
            </a:xfrm>
          </p:grpSpPr>
          <p:sp>
            <p:nvSpPr>
              <p:cNvPr id="18" name="Freeform 117"/>
              <p:cNvSpPr>
                <a:spLocks noChangeArrowheads="1"/>
              </p:cNvSpPr>
              <p:nvPr/>
            </p:nvSpPr>
            <p:spPr bwMode="auto">
              <a:xfrm>
                <a:off x="12403874" y="7805617"/>
                <a:ext cx="350782" cy="711308"/>
              </a:xfrm>
              <a:custGeom>
                <a:avLst/>
                <a:gdLst>
                  <a:gd name="T0" fmla="*/ 349679 w 318"/>
                  <a:gd name="T1" fmla="*/ 340239 h 646"/>
                  <a:gd name="T2" fmla="*/ 0 w 318"/>
                  <a:gd name="T3" fmla="*/ 0 h 646"/>
                  <a:gd name="T4" fmla="*/ 197453 w 318"/>
                  <a:gd name="T5" fmla="*/ 710207 h 646"/>
                  <a:gd name="T6" fmla="*/ 349679 w 318"/>
                  <a:gd name="T7" fmla="*/ 340239 h 6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8" h="646">
                    <a:moveTo>
                      <a:pt x="317" y="309"/>
                    </a:moveTo>
                    <a:lnTo>
                      <a:pt x="0" y="0"/>
                    </a:lnTo>
                    <a:lnTo>
                      <a:pt x="179" y="645"/>
                    </a:lnTo>
                    <a:lnTo>
                      <a:pt x="317" y="309"/>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 name="Freeform 118"/>
              <p:cNvSpPr>
                <a:spLocks noChangeArrowheads="1"/>
              </p:cNvSpPr>
              <p:nvPr/>
            </p:nvSpPr>
            <p:spPr bwMode="auto">
              <a:xfrm>
                <a:off x="12053092" y="7805617"/>
                <a:ext cx="355655" cy="725925"/>
              </a:xfrm>
              <a:custGeom>
                <a:avLst/>
                <a:gdLst>
                  <a:gd name="T0" fmla="*/ 0 w 320"/>
                  <a:gd name="T1" fmla="*/ 342459 h 655"/>
                  <a:gd name="T2" fmla="*/ 153376 w 320"/>
                  <a:gd name="T3" fmla="*/ 724817 h 655"/>
                  <a:gd name="T4" fmla="*/ 354544 w 320"/>
                  <a:gd name="T5" fmla="*/ 0 h 655"/>
                  <a:gd name="T6" fmla="*/ 0 w 320"/>
                  <a:gd name="T7" fmla="*/ 342459 h 65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0" h="655">
                    <a:moveTo>
                      <a:pt x="0" y="309"/>
                    </a:moveTo>
                    <a:lnTo>
                      <a:pt x="138" y="654"/>
                    </a:lnTo>
                    <a:lnTo>
                      <a:pt x="319" y="0"/>
                    </a:lnTo>
                    <a:lnTo>
                      <a:pt x="0" y="309"/>
                    </a:ln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 name="Freeform 119"/>
              <p:cNvSpPr>
                <a:spLocks noChangeArrowheads="1"/>
              </p:cNvSpPr>
              <p:nvPr/>
            </p:nvSpPr>
            <p:spPr bwMode="auto">
              <a:xfrm>
                <a:off x="11965397" y="7674075"/>
                <a:ext cx="438477" cy="477453"/>
              </a:xfrm>
              <a:custGeom>
                <a:avLst/>
                <a:gdLst>
                  <a:gd name="T0" fmla="*/ 0 w 397"/>
                  <a:gd name="T1" fmla="*/ 0 h 431"/>
                  <a:gd name="T2" fmla="*/ 0 w 397"/>
                  <a:gd name="T3" fmla="*/ 0 h 431"/>
                  <a:gd name="T4" fmla="*/ 0 w 397"/>
                  <a:gd name="T5" fmla="*/ 0 h 431"/>
                  <a:gd name="T6" fmla="*/ 0 w 397"/>
                  <a:gd name="T7" fmla="*/ 248143 h 431"/>
                  <a:gd name="T8" fmla="*/ 85045 w 397"/>
                  <a:gd name="T9" fmla="*/ 476345 h 431"/>
                  <a:gd name="T10" fmla="*/ 437373 w 397"/>
                  <a:gd name="T11" fmla="*/ 134041 h 431"/>
                  <a:gd name="T12" fmla="*/ 0 w 397"/>
                  <a:gd name="T13" fmla="*/ 0 h 43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7" h="431">
                    <a:moveTo>
                      <a:pt x="0" y="0"/>
                    </a:moveTo>
                    <a:lnTo>
                      <a:pt x="0" y="0"/>
                    </a:lnTo>
                    <a:cubicBezTo>
                      <a:pt x="0" y="224"/>
                      <a:pt x="0" y="224"/>
                      <a:pt x="0" y="224"/>
                    </a:cubicBezTo>
                    <a:cubicBezTo>
                      <a:pt x="77" y="430"/>
                      <a:pt x="77" y="430"/>
                      <a:pt x="77" y="430"/>
                    </a:cubicBezTo>
                    <a:cubicBezTo>
                      <a:pt x="396" y="121"/>
                      <a:pt x="396" y="121"/>
                      <a:pt x="396" y="121"/>
                    </a:cubicBezTo>
                    <a:cubicBezTo>
                      <a:pt x="249" y="121"/>
                      <a:pt x="112" y="69"/>
                      <a:pt x="0" y="0"/>
                    </a:cubicBezTo>
                  </a:path>
                </a:pathLst>
              </a:custGeom>
              <a:solidFill>
                <a:srgbClr val="F7F8F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 name="Freeform 120"/>
              <p:cNvSpPr>
                <a:spLocks noChangeArrowheads="1"/>
              </p:cNvSpPr>
              <p:nvPr/>
            </p:nvSpPr>
            <p:spPr bwMode="auto">
              <a:xfrm>
                <a:off x="12403874" y="7674075"/>
                <a:ext cx="438477" cy="477453"/>
              </a:xfrm>
              <a:custGeom>
                <a:avLst/>
                <a:gdLst>
                  <a:gd name="T0" fmla="*/ 437370 w 396"/>
                  <a:gd name="T1" fmla="*/ 248143 h 431"/>
                  <a:gd name="T2" fmla="*/ 437370 w 396"/>
                  <a:gd name="T3" fmla="*/ 248143 h 431"/>
                  <a:gd name="T4" fmla="*/ 437370 w 396"/>
                  <a:gd name="T5" fmla="*/ 248143 h 431"/>
                  <a:gd name="T6" fmla="*/ 437370 w 396"/>
                  <a:gd name="T7" fmla="*/ 0 h 431"/>
                  <a:gd name="T8" fmla="*/ 437370 w 396"/>
                  <a:gd name="T9" fmla="*/ 0 h 431"/>
                  <a:gd name="T10" fmla="*/ 0 w 396"/>
                  <a:gd name="T11" fmla="*/ 134041 h 431"/>
                  <a:gd name="T12" fmla="*/ 351003 w 396"/>
                  <a:gd name="T13" fmla="*/ 476345 h 431"/>
                  <a:gd name="T14" fmla="*/ 437370 w 396"/>
                  <a:gd name="T15" fmla="*/ 248143 h 43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6" h="431">
                    <a:moveTo>
                      <a:pt x="395" y="224"/>
                    </a:moveTo>
                    <a:lnTo>
                      <a:pt x="395" y="224"/>
                    </a:lnTo>
                    <a:cubicBezTo>
                      <a:pt x="395" y="0"/>
                      <a:pt x="395" y="0"/>
                      <a:pt x="395" y="0"/>
                    </a:cubicBezTo>
                    <a:cubicBezTo>
                      <a:pt x="283" y="69"/>
                      <a:pt x="145" y="121"/>
                      <a:pt x="0" y="121"/>
                    </a:cubicBezTo>
                    <a:cubicBezTo>
                      <a:pt x="317" y="430"/>
                      <a:pt x="317" y="430"/>
                      <a:pt x="317" y="430"/>
                    </a:cubicBezTo>
                    <a:lnTo>
                      <a:pt x="395" y="224"/>
                    </a:ln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2" name="Freeform 121"/>
              <p:cNvSpPr>
                <a:spLocks noChangeArrowheads="1"/>
              </p:cNvSpPr>
              <p:nvPr/>
            </p:nvSpPr>
            <p:spPr bwMode="auto">
              <a:xfrm>
                <a:off x="11604871" y="7674075"/>
                <a:ext cx="2479835" cy="1330047"/>
              </a:xfrm>
              <a:custGeom>
                <a:avLst/>
                <a:gdLst>
                  <a:gd name="T0" fmla="*/ 1709165 w 2246"/>
                  <a:gd name="T1" fmla="*/ 0 h 1206"/>
                  <a:gd name="T2" fmla="*/ 1709165 w 2246"/>
                  <a:gd name="T3" fmla="*/ 0 h 1206"/>
                  <a:gd name="T4" fmla="*/ 1234397 w 2246"/>
                  <a:gd name="T5" fmla="*/ 0 h 1206"/>
                  <a:gd name="T6" fmla="*/ 1234397 w 2246"/>
                  <a:gd name="T7" fmla="*/ 247040 h 1206"/>
                  <a:gd name="T8" fmla="*/ 995909 w 2246"/>
                  <a:gd name="T9" fmla="*/ 844789 h 1206"/>
                  <a:gd name="T10" fmla="*/ 798273 w 2246"/>
                  <a:gd name="T11" fmla="*/ 133446 h 1206"/>
                  <a:gd name="T12" fmla="*/ 598429 w 2246"/>
                  <a:gd name="T13" fmla="*/ 854715 h 1206"/>
                  <a:gd name="T14" fmla="*/ 361045 w 2246"/>
                  <a:gd name="T15" fmla="*/ 247040 h 1206"/>
                  <a:gd name="T16" fmla="*/ 0 w 2246"/>
                  <a:gd name="T17" fmla="*/ 607675 h 1206"/>
                  <a:gd name="T18" fmla="*/ 722089 w 2246"/>
                  <a:gd name="T19" fmla="*/ 1328944 h 1206"/>
                  <a:gd name="T20" fmla="*/ 788336 w 2246"/>
                  <a:gd name="T21" fmla="*/ 1328944 h 1206"/>
                  <a:gd name="T22" fmla="*/ 1480614 w 2246"/>
                  <a:gd name="T23" fmla="*/ 1328944 h 1206"/>
                  <a:gd name="T24" fmla="*/ 2478731 w 2246"/>
                  <a:gd name="T25" fmla="*/ 1328944 h 1206"/>
                  <a:gd name="T26" fmla="*/ 2478731 w 2246"/>
                  <a:gd name="T27" fmla="*/ 768692 h 1206"/>
                  <a:gd name="T28" fmla="*/ 2478731 w 2246"/>
                  <a:gd name="T29" fmla="*/ 768692 h 1206"/>
                  <a:gd name="T30" fmla="*/ 1709165 w 2246"/>
                  <a:gd name="T31" fmla="*/ 0 h 12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246" h="1206">
                    <a:moveTo>
                      <a:pt x="1548" y="0"/>
                    </a:moveTo>
                    <a:lnTo>
                      <a:pt x="1548" y="0"/>
                    </a:lnTo>
                    <a:cubicBezTo>
                      <a:pt x="1118" y="0"/>
                      <a:pt x="1118" y="0"/>
                      <a:pt x="1118" y="0"/>
                    </a:cubicBezTo>
                    <a:cubicBezTo>
                      <a:pt x="1118" y="224"/>
                      <a:pt x="1118" y="224"/>
                      <a:pt x="1118" y="224"/>
                    </a:cubicBezTo>
                    <a:cubicBezTo>
                      <a:pt x="902" y="766"/>
                      <a:pt x="902" y="766"/>
                      <a:pt x="902" y="766"/>
                    </a:cubicBezTo>
                    <a:cubicBezTo>
                      <a:pt x="723" y="121"/>
                      <a:pt x="723" y="121"/>
                      <a:pt x="723" y="121"/>
                    </a:cubicBezTo>
                    <a:cubicBezTo>
                      <a:pt x="542" y="775"/>
                      <a:pt x="542" y="775"/>
                      <a:pt x="542" y="775"/>
                    </a:cubicBezTo>
                    <a:cubicBezTo>
                      <a:pt x="327" y="224"/>
                      <a:pt x="327" y="224"/>
                      <a:pt x="327" y="224"/>
                    </a:cubicBezTo>
                    <a:cubicBezTo>
                      <a:pt x="0" y="551"/>
                      <a:pt x="0" y="551"/>
                      <a:pt x="0" y="551"/>
                    </a:cubicBezTo>
                    <a:cubicBezTo>
                      <a:pt x="654" y="1205"/>
                      <a:pt x="654" y="1205"/>
                      <a:pt x="654" y="1205"/>
                    </a:cubicBezTo>
                    <a:cubicBezTo>
                      <a:pt x="714" y="1205"/>
                      <a:pt x="714" y="1205"/>
                      <a:pt x="714" y="1205"/>
                    </a:cubicBezTo>
                    <a:cubicBezTo>
                      <a:pt x="1341" y="1205"/>
                      <a:pt x="1341" y="1205"/>
                      <a:pt x="1341" y="1205"/>
                    </a:cubicBezTo>
                    <a:cubicBezTo>
                      <a:pt x="2245" y="1205"/>
                      <a:pt x="2245" y="1205"/>
                      <a:pt x="2245" y="1205"/>
                    </a:cubicBezTo>
                    <a:cubicBezTo>
                      <a:pt x="2245" y="697"/>
                      <a:pt x="2245" y="697"/>
                      <a:pt x="2245" y="697"/>
                    </a:cubicBezTo>
                    <a:cubicBezTo>
                      <a:pt x="2245" y="310"/>
                      <a:pt x="1935" y="0"/>
                      <a:pt x="1548" y="0"/>
                    </a:cubicBezTo>
                  </a:path>
                </a:pathLst>
              </a:custGeom>
              <a:solidFill>
                <a:srgbClr val="29292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3" name="Freeform 122"/>
              <p:cNvSpPr>
                <a:spLocks noChangeArrowheads="1"/>
              </p:cNvSpPr>
              <p:nvPr/>
            </p:nvSpPr>
            <p:spPr bwMode="auto">
              <a:xfrm>
                <a:off x="11707184" y="7674075"/>
                <a:ext cx="258213" cy="248469"/>
              </a:xfrm>
              <a:custGeom>
                <a:avLst/>
                <a:gdLst>
                  <a:gd name="T0" fmla="*/ 257110 w 234"/>
                  <a:gd name="T1" fmla="*/ 0 h 225"/>
                  <a:gd name="T2" fmla="*/ 0 w 234"/>
                  <a:gd name="T3" fmla="*/ 0 h 225"/>
                  <a:gd name="T4" fmla="*/ 257110 w 234"/>
                  <a:gd name="T5" fmla="*/ 247365 h 225"/>
                  <a:gd name="T6" fmla="*/ 257110 w 234"/>
                  <a:gd name="T7" fmla="*/ 0 h 2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4" h="225">
                    <a:moveTo>
                      <a:pt x="233" y="0"/>
                    </a:moveTo>
                    <a:lnTo>
                      <a:pt x="0" y="0"/>
                    </a:lnTo>
                    <a:lnTo>
                      <a:pt x="233" y="224"/>
                    </a:lnTo>
                    <a:lnTo>
                      <a:pt x="233" y="0"/>
                    </a:lnTo>
                  </a:path>
                </a:pathLst>
              </a:custGeom>
              <a:solidFill>
                <a:srgbClr val="2E323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4" name="Freeform 123"/>
              <p:cNvSpPr>
                <a:spLocks noChangeArrowheads="1"/>
              </p:cNvSpPr>
              <p:nvPr/>
            </p:nvSpPr>
            <p:spPr bwMode="auto">
              <a:xfrm>
                <a:off x="10718172" y="7674075"/>
                <a:ext cx="1607751" cy="1330047"/>
              </a:xfrm>
              <a:custGeom>
                <a:avLst/>
                <a:gdLst>
                  <a:gd name="T0" fmla="*/ 884484 w 1456"/>
                  <a:gd name="T1" fmla="*/ 607675 h 1206"/>
                  <a:gd name="T2" fmla="*/ 884484 w 1456"/>
                  <a:gd name="T3" fmla="*/ 607675 h 1206"/>
                  <a:gd name="T4" fmla="*/ 1245565 w 1456"/>
                  <a:gd name="T5" fmla="*/ 247040 h 1206"/>
                  <a:gd name="T6" fmla="*/ 988281 w 1456"/>
                  <a:gd name="T7" fmla="*/ 0 h 1206"/>
                  <a:gd name="T8" fmla="*/ 769645 w 1456"/>
                  <a:gd name="T9" fmla="*/ 0 h 1206"/>
                  <a:gd name="T10" fmla="*/ 769645 w 1456"/>
                  <a:gd name="T11" fmla="*/ 0 h 1206"/>
                  <a:gd name="T12" fmla="*/ 0 w 1456"/>
                  <a:gd name="T13" fmla="*/ 768692 h 1206"/>
                  <a:gd name="T14" fmla="*/ 0 w 1456"/>
                  <a:gd name="T15" fmla="*/ 1328944 h 1206"/>
                  <a:gd name="T16" fmla="*/ 998219 w 1456"/>
                  <a:gd name="T17" fmla="*/ 1328944 h 1206"/>
                  <a:gd name="T18" fmla="*/ 1606647 w 1456"/>
                  <a:gd name="T19" fmla="*/ 1328944 h 1206"/>
                  <a:gd name="T20" fmla="*/ 884484 w 1456"/>
                  <a:gd name="T21" fmla="*/ 607675 h 120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56" h="1206">
                    <a:moveTo>
                      <a:pt x="801" y="551"/>
                    </a:moveTo>
                    <a:lnTo>
                      <a:pt x="801" y="551"/>
                    </a:lnTo>
                    <a:cubicBezTo>
                      <a:pt x="1128" y="224"/>
                      <a:pt x="1128" y="224"/>
                      <a:pt x="1128" y="224"/>
                    </a:cubicBezTo>
                    <a:cubicBezTo>
                      <a:pt x="895" y="0"/>
                      <a:pt x="895" y="0"/>
                      <a:pt x="895" y="0"/>
                    </a:cubicBezTo>
                    <a:cubicBezTo>
                      <a:pt x="697" y="0"/>
                      <a:pt x="697" y="0"/>
                      <a:pt x="697" y="0"/>
                    </a:cubicBezTo>
                    <a:cubicBezTo>
                      <a:pt x="310" y="0"/>
                      <a:pt x="0" y="310"/>
                      <a:pt x="0" y="697"/>
                    </a:cubicBezTo>
                    <a:cubicBezTo>
                      <a:pt x="0" y="1205"/>
                      <a:pt x="0" y="1205"/>
                      <a:pt x="0" y="1205"/>
                    </a:cubicBezTo>
                    <a:cubicBezTo>
                      <a:pt x="904" y="1205"/>
                      <a:pt x="904" y="1205"/>
                      <a:pt x="904" y="1205"/>
                    </a:cubicBezTo>
                    <a:cubicBezTo>
                      <a:pt x="1455" y="1205"/>
                      <a:pt x="1455" y="1205"/>
                      <a:pt x="1455" y="1205"/>
                    </a:cubicBezTo>
                    <a:lnTo>
                      <a:pt x="801" y="551"/>
                    </a:lnTo>
                  </a:path>
                </a:pathLst>
              </a:custGeom>
              <a:solidFill>
                <a:srgbClr val="53535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5" name="Freeform 124"/>
              <p:cNvSpPr>
                <a:spLocks noChangeArrowheads="1"/>
              </p:cNvSpPr>
              <p:nvPr/>
            </p:nvSpPr>
            <p:spPr bwMode="auto">
              <a:xfrm>
                <a:off x="12204125" y="7805617"/>
                <a:ext cx="399502" cy="399502"/>
              </a:xfrm>
              <a:custGeom>
                <a:avLst/>
                <a:gdLst>
                  <a:gd name="T0" fmla="*/ 398395 w 361"/>
                  <a:gd name="T1" fmla="*/ 198647 h 362"/>
                  <a:gd name="T2" fmla="*/ 200304 w 361"/>
                  <a:gd name="T3" fmla="*/ 398398 h 362"/>
                  <a:gd name="T4" fmla="*/ 0 w 361"/>
                  <a:gd name="T5" fmla="*/ 198647 h 362"/>
                  <a:gd name="T6" fmla="*/ 200304 w 361"/>
                  <a:gd name="T7" fmla="*/ 0 h 362"/>
                  <a:gd name="T8" fmla="*/ 398395 w 361"/>
                  <a:gd name="T9" fmla="*/ 198647 h 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 h="362">
                    <a:moveTo>
                      <a:pt x="360" y="180"/>
                    </a:moveTo>
                    <a:lnTo>
                      <a:pt x="181" y="361"/>
                    </a:lnTo>
                    <a:lnTo>
                      <a:pt x="0" y="180"/>
                    </a:lnTo>
                    <a:lnTo>
                      <a:pt x="181" y="0"/>
                    </a:lnTo>
                    <a:lnTo>
                      <a:pt x="360" y="180"/>
                    </a:lnTo>
                  </a:path>
                </a:pathLst>
              </a:custGeom>
              <a:solidFill>
                <a:srgbClr val="53535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6" name="Freeform 125"/>
              <p:cNvSpPr>
                <a:spLocks noChangeArrowheads="1"/>
              </p:cNvSpPr>
              <p:nvPr/>
            </p:nvSpPr>
            <p:spPr bwMode="auto">
              <a:xfrm>
                <a:off x="11483073" y="5184496"/>
                <a:ext cx="925675" cy="1846479"/>
              </a:xfrm>
              <a:custGeom>
                <a:avLst/>
                <a:gdLst>
                  <a:gd name="T0" fmla="*/ 362076 w 836"/>
                  <a:gd name="T1" fmla="*/ 923240 h 1670"/>
                  <a:gd name="T2" fmla="*/ 362076 w 836"/>
                  <a:gd name="T3" fmla="*/ 923240 h 1670"/>
                  <a:gd name="T4" fmla="*/ 924568 w 836"/>
                  <a:gd name="T5" fmla="*/ 361556 h 1670"/>
                  <a:gd name="T6" fmla="*/ 924568 w 836"/>
                  <a:gd name="T7" fmla="*/ 0 h 1670"/>
                  <a:gd name="T8" fmla="*/ 0 w 836"/>
                  <a:gd name="T9" fmla="*/ 923240 h 1670"/>
                  <a:gd name="T10" fmla="*/ 924568 w 836"/>
                  <a:gd name="T11" fmla="*/ 1845373 h 1670"/>
                  <a:gd name="T12" fmla="*/ 924568 w 836"/>
                  <a:gd name="T13" fmla="*/ 1492663 h 1670"/>
                  <a:gd name="T14" fmla="*/ 362076 w 836"/>
                  <a:gd name="T15" fmla="*/ 923240 h 16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36" h="1670">
                    <a:moveTo>
                      <a:pt x="327" y="835"/>
                    </a:moveTo>
                    <a:lnTo>
                      <a:pt x="327" y="835"/>
                    </a:lnTo>
                    <a:cubicBezTo>
                      <a:pt x="327" y="551"/>
                      <a:pt x="551" y="327"/>
                      <a:pt x="835" y="327"/>
                    </a:cubicBezTo>
                    <a:cubicBezTo>
                      <a:pt x="835" y="0"/>
                      <a:pt x="835" y="0"/>
                      <a:pt x="835" y="0"/>
                    </a:cubicBezTo>
                    <a:cubicBezTo>
                      <a:pt x="379" y="0"/>
                      <a:pt x="0" y="379"/>
                      <a:pt x="0" y="835"/>
                    </a:cubicBezTo>
                    <a:cubicBezTo>
                      <a:pt x="0" y="1300"/>
                      <a:pt x="379" y="1669"/>
                      <a:pt x="835" y="1669"/>
                    </a:cubicBezTo>
                    <a:cubicBezTo>
                      <a:pt x="835" y="1350"/>
                      <a:pt x="835" y="1350"/>
                      <a:pt x="835" y="1350"/>
                    </a:cubicBezTo>
                    <a:cubicBezTo>
                      <a:pt x="551" y="1350"/>
                      <a:pt x="327" y="1119"/>
                      <a:pt x="327" y="835"/>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7" name="Freeform 126"/>
              <p:cNvSpPr>
                <a:spLocks noChangeArrowheads="1"/>
              </p:cNvSpPr>
              <p:nvPr/>
            </p:nvSpPr>
            <p:spPr bwMode="auto">
              <a:xfrm>
                <a:off x="12403874" y="5793494"/>
                <a:ext cx="311806" cy="628483"/>
              </a:xfrm>
              <a:custGeom>
                <a:avLst/>
                <a:gdLst>
                  <a:gd name="T0" fmla="*/ 310708 w 284"/>
                  <a:gd name="T1" fmla="*/ 313689 h 569"/>
                  <a:gd name="T2" fmla="*/ 310708 w 284"/>
                  <a:gd name="T3" fmla="*/ 313689 h 569"/>
                  <a:gd name="T4" fmla="*/ 0 w 284"/>
                  <a:gd name="T5" fmla="*/ 0 h 569"/>
                  <a:gd name="T6" fmla="*/ 0 w 284"/>
                  <a:gd name="T7" fmla="*/ 627378 h 569"/>
                  <a:gd name="T8" fmla="*/ 310708 w 284"/>
                  <a:gd name="T9" fmla="*/ 313689 h 5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569">
                    <a:moveTo>
                      <a:pt x="283" y="284"/>
                    </a:moveTo>
                    <a:lnTo>
                      <a:pt x="283" y="284"/>
                    </a:lnTo>
                    <a:cubicBezTo>
                      <a:pt x="283" y="129"/>
                      <a:pt x="154" y="0"/>
                      <a:pt x="0" y="0"/>
                    </a:cubicBezTo>
                    <a:cubicBezTo>
                      <a:pt x="0" y="568"/>
                      <a:pt x="0" y="568"/>
                      <a:pt x="0" y="568"/>
                    </a:cubicBezTo>
                    <a:cubicBezTo>
                      <a:pt x="154" y="568"/>
                      <a:pt x="283" y="439"/>
                      <a:pt x="283" y="284"/>
                    </a:cubicBezTo>
                  </a:path>
                </a:pathLst>
              </a:custGeom>
              <a:solidFill>
                <a:srgbClr val="1950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8" name="Freeform 127"/>
              <p:cNvSpPr>
                <a:spLocks noChangeArrowheads="1"/>
              </p:cNvSpPr>
              <p:nvPr/>
            </p:nvSpPr>
            <p:spPr bwMode="auto">
              <a:xfrm>
                <a:off x="12092068" y="5793494"/>
                <a:ext cx="316680" cy="628483"/>
              </a:xfrm>
              <a:custGeom>
                <a:avLst/>
                <a:gdLst>
                  <a:gd name="T0" fmla="*/ 0 w 285"/>
                  <a:gd name="T1" fmla="*/ 313689 h 569"/>
                  <a:gd name="T2" fmla="*/ 0 w 285"/>
                  <a:gd name="T3" fmla="*/ 313689 h 569"/>
                  <a:gd name="T4" fmla="*/ 315569 w 285"/>
                  <a:gd name="T5" fmla="*/ 627378 h 569"/>
                  <a:gd name="T6" fmla="*/ 315569 w 285"/>
                  <a:gd name="T7" fmla="*/ 0 h 569"/>
                  <a:gd name="T8" fmla="*/ 0 w 285"/>
                  <a:gd name="T9" fmla="*/ 313689 h 5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569">
                    <a:moveTo>
                      <a:pt x="0" y="284"/>
                    </a:moveTo>
                    <a:lnTo>
                      <a:pt x="0" y="284"/>
                    </a:lnTo>
                    <a:cubicBezTo>
                      <a:pt x="0" y="439"/>
                      <a:pt x="129" y="568"/>
                      <a:pt x="284" y="568"/>
                    </a:cubicBezTo>
                    <a:cubicBezTo>
                      <a:pt x="284" y="0"/>
                      <a:pt x="284" y="0"/>
                      <a:pt x="284" y="0"/>
                    </a:cubicBezTo>
                    <a:cubicBezTo>
                      <a:pt x="129" y="0"/>
                      <a:pt x="0" y="129"/>
                      <a:pt x="0" y="284"/>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9" name="Freeform 128"/>
              <p:cNvSpPr>
                <a:spLocks noChangeArrowheads="1"/>
              </p:cNvSpPr>
              <p:nvPr/>
            </p:nvSpPr>
            <p:spPr bwMode="auto">
              <a:xfrm>
                <a:off x="12403874" y="5184496"/>
                <a:ext cx="920804" cy="1846479"/>
              </a:xfrm>
              <a:custGeom>
                <a:avLst/>
                <a:gdLst>
                  <a:gd name="T0" fmla="*/ 919701 w 835"/>
                  <a:gd name="T1" fmla="*/ 923240 h 1670"/>
                  <a:gd name="T2" fmla="*/ 919701 w 835"/>
                  <a:gd name="T3" fmla="*/ 923240 h 1670"/>
                  <a:gd name="T4" fmla="*/ 0 w 835"/>
                  <a:gd name="T5" fmla="*/ 0 h 1670"/>
                  <a:gd name="T6" fmla="*/ 0 w 835"/>
                  <a:gd name="T7" fmla="*/ 361556 h 1670"/>
                  <a:gd name="T8" fmla="*/ 567921 w 835"/>
                  <a:gd name="T9" fmla="*/ 923240 h 1670"/>
                  <a:gd name="T10" fmla="*/ 0 w 835"/>
                  <a:gd name="T11" fmla="*/ 1492663 h 1670"/>
                  <a:gd name="T12" fmla="*/ 0 w 835"/>
                  <a:gd name="T13" fmla="*/ 1845373 h 1670"/>
                  <a:gd name="T14" fmla="*/ 919701 w 835"/>
                  <a:gd name="T15" fmla="*/ 923240 h 16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35" h="1670">
                    <a:moveTo>
                      <a:pt x="834" y="835"/>
                    </a:moveTo>
                    <a:lnTo>
                      <a:pt x="834" y="835"/>
                    </a:lnTo>
                    <a:cubicBezTo>
                      <a:pt x="834" y="379"/>
                      <a:pt x="464" y="0"/>
                      <a:pt x="0" y="0"/>
                    </a:cubicBezTo>
                    <a:cubicBezTo>
                      <a:pt x="0" y="327"/>
                      <a:pt x="0" y="327"/>
                      <a:pt x="0" y="327"/>
                    </a:cubicBezTo>
                    <a:cubicBezTo>
                      <a:pt x="283" y="327"/>
                      <a:pt x="515" y="551"/>
                      <a:pt x="515" y="835"/>
                    </a:cubicBezTo>
                    <a:cubicBezTo>
                      <a:pt x="515" y="1119"/>
                      <a:pt x="283" y="1350"/>
                      <a:pt x="0" y="1350"/>
                    </a:cubicBezTo>
                    <a:cubicBezTo>
                      <a:pt x="0" y="1669"/>
                      <a:pt x="0" y="1669"/>
                      <a:pt x="0" y="1669"/>
                    </a:cubicBezTo>
                    <a:cubicBezTo>
                      <a:pt x="464" y="1669"/>
                      <a:pt x="834" y="1300"/>
                      <a:pt x="834" y="835"/>
                    </a:cubicBezTo>
                  </a:path>
                </a:pathLst>
              </a:custGeom>
              <a:solidFill>
                <a:srgbClr val="1950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0" name="Freeform 129"/>
              <p:cNvSpPr>
                <a:spLocks noChangeArrowheads="1"/>
              </p:cNvSpPr>
              <p:nvPr/>
            </p:nvSpPr>
            <p:spPr bwMode="auto">
              <a:xfrm>
                <a:off x="10937412" y="4638836"/>
                <a:ext cx="1466462" cy="2928056"/>
              </a:xfrm>
              <a:custGeom>
                <a:avLst/>
                <a:gdLst>
                  <a:gd name="T0" fmla="*/ 295061 w 1327"/>
                  <a:gd name="T1" fmla="*/ 1464028 h 2650"/>
                  <a:gd name="T2" fmla="*/ 295061 w 1327"/>
                  <a:gd name="T3" fmla="*/ 1464028 h 2650"/>
                  <a:gd name="T4" fmla="*/ 1465357 w 1327"/>
                  <a:gd name="T5" fmla="*/ 293911 h 2650"/>
                  <a:gd name="T6" fmla="*/ 1465357 w 1327"/>
                  <a:gd name="T7" fmla="*/ 0 h 2650"/>
                  <a:gd name="T8" fmla="*/ 0 w 1327"/>
                  <a:gd name="T9" fmla="*/ 1464028 h 2650"/>
                  <a:gd name="T10" fmla="*/ 1465357 w 1327"/>
                  <a:gd name="T11" fmla="*/ 2926951 h 2650"/>
                  <a:gd name="T12" fmla="*/ 1465357 w 1327"/>
                  <a:gd name="T13" fmla="*/ 2633041 h 2650"/>
                  <a:gd name="T14" fmla="*/ 295061 w 1327"/>
                  <a:gd name="T15" fmla="*/ 1464028 h 26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7" h="2650">
                    <a:moveTo>
                      <a:pt x="267" y="1325"/>
                    </a:moveTo>
                    <a:lnTo>
                      <a:pt x="267" y="1325"/>
                    </a:lnTo>
                    <a:cubicBezTo>
                      <a:pt x="267" y="740"/>
                      <a:pt x="740" y="266"/>
                      <a:pt x="1326" y="266"/>
                    </a:cubicBezTo>
                    <a:cubicBezTo>
                      <a:pt x="1326" y="0"/>
                      <a:pt x="1326" y="0"/>
                      <a:pt x="1326" y="0"/>
                    </a:cubicBezTo>
                    <a:cubicBezTo>
                      <a:pt x="594" y="0"/>
                      <a:pt x="0" y="593"/>
                      <a:pt x="0" y="1325"/>
                    </a:cubicBezTo>
                    <a:cubicBezTo>
                      <a:pt x="0" y="2055"/>
                      <a:pt x="594" y="2649"/>
                      <a:pt x="1326" y="2649"/>
                    </a:cubicBezTo>
                    <a:cubicBezTo>
                      <a:pt x="1326" y="2383"/>
                      <a:pt x="1326" y="2383"/>
                      <a:pt x="1326" y="2383"/>
                    </a:cubicBezTo>
                    <a:cubicBezTo>
                      <a:pt x="740" y="2383"/>
                      <a:pt x="267" y="1909"/>
                      <a:pt x="267" y="1325"/>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1" name="Freeform 130"/>
              <p:cNvSpPr>
                <a:spLocks noChangeArrowheads="1"/>
              </p:cNvSpPr>
              <p:nvPr/>
            </p:nvSpPr>
            <p:spPr bwMode="auto">
              <a:xfrm>
                <a:off x="12403874" y="4638836"/>
                <a:ext cx="1461591" cy="2928056"/>
              </a:xfrm>
              <a:custGeom>
                <a:avLst/>
                <a:gdLst>
                  <a:gd name="T0" fmla="*/ 0 w 1325"/>
                  <a:gd name="T1" fmla="*/ 0 h 2650"/>
                  <a:gd name="T2" fmla="*/ 0 w 1325"/>
                  <a:gd name="T3" fmla="*/ 0 h 2650"/>
                  <a:gd name="T4" fmla="*/ 0 w 1325"/>
                  <a:gd name="T5" fmla="*/ 293911 h 2650"/>
                  <a:gd name="T6" fmla="*/ 1165964 w 1325"/>
                  <a:gd name="T7" fmla="*/ 1464028 h 2650"/>
                  <a:gd name="T8" fmla="*/ 0 w 1325"/>
                  <a:gd name="T9" fmla="*/ 2633041 h 2650"/>
                  <a:gd name="T10" fmla="*/ 0 w 1325"/>
                  <a:gd name="T11" fmla="*/ 2926951 h 2650"/>
                  <a:gd name="T12" fmla="*/ 1460488 w 1325"/>
                  <a:gd name="T13" fmla="*/ 1464028 h 2650"/>
                  <a:gd name="T14" fmla="*/ 0 w 1325"/>
                  <a:gd name="T15" fmla="*/ 0 h 26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5" h="2650">
                    <a:moveTo>
                      <a:pt x="0" y="0"/>
                    </a:moveTo>
                    <a:lnTo>
                      <a:pt x="0" y="0"/>
                    </a:lnTo>
                    <a:cubicBezTo>
                      <a:pt x="0" y="266"/>
                      <a:pt x="0" y="266"/>
                      <a:pt x="0" y="266"/>
                    </a:cubicBezTo>
                    <a:cubicBezTo>
                      <a:pt x="584" y="266"/>
                      <a:pt x="1057" y="740"/>
                      <a:pt x="1057" y="1325"/>
                    </a:cubicBezTo>
                    <a:cubicBezTo>
                      <a:pt x="1057" y="1909"/>
                      <a:pt x="584" y="2383"/>
                      <a:pt x="0" y="2383"/>
                    </a:cubicBezTo>
                    <a:cubicBezTo>
                      <a:pt x="0" y="2649"/>
                      <a:pt x="0" y="2649"/>
                      <a:pt x="0" y="2649"/>
                    </a:cubicBezTo>
                    <a:cubicBezTo>
                      <a:pt x="730" y="2649"/>
                      <a:pt x="1324" y="2055"/>
                      <a:pt x="1324" y="1325"/>
                    </a:cubicBezTo>
                    <a:cubicBezTo>
                      <a:pt x="1324" y="593"/>
                      <a:pt x="730" y="0"/>
                      <a:pt x="0" y="0"/>
                    </a:cubicBezTo>
                  </a:path>
                </a:pathLst>
              </a:custGeom>
              <a:solidFill>
                <a:srgbClr val="1950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2" name="Freeform 131"/>
              <p:cNvSpPr>
                <a:spLocks noChangeArrowheads="1"/>
              </p:cNvSpPr>
              <p:nvPr/>
            </p:nvSpPr>
            <p:spPr bwMode="auto">
              <a:xfrm>
                <a:off x="12403874" y="4936027"/>
                <a:ext cx="1169273" cy="2338546"/>
              </a:xfrm>
              <a:custGeom>
                <a:avLst/>
                <a:gdLst>
                  <a:gd name="T0" fmla="*/ 921714 w 1058"/>
                  <a:gd name="T1" fmla="*/ 1169273 h 2118"/>
                  <a:gd name="T2" fmla="*/ 921714 w 1058"/>
                  <a:gd name="T3" fmla="*/ 1169273 h 2118"/>
                  <a:gd name="T4" fmla="*/ 0 w 1058"/>
                  <a:gd name="T5" fmla="*/ 2090117 h 2118"/>
                  <a:gd name="T6" fmla="*/ 0 w 1058"/>
                  <a:gd name="T7" fmla="*/ 2337442 h 2118"/>
                  <a:gd name="T8" fmla="*/ 1168168 w 1058"/>
                  <a:gd name="T9" fmla="*/ 1169273 h 2118"/>
                  <a:gd name="T10" fmla="*/ 0 w 1058"/>
                  <a:gd name="T11" fmla="*/ 0 h 2118"/>
                  <a:gd name="T12" fmla="*/ 0 w 1058"/>
                  <a:gd name="T13" fmla="*/ 247325 h 2118"/>
                  <a:gd name="T14" fmla="*/ 921714 w 1058"/>
                  <a:gd name="T15" fmla="*/ 1169273 h 21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58" h="2118">
                    <a:moveTo>
                      <a:pt x="834" y="1059"/>
                    </a:moveTo>
                    <a:lnTo>
                      <a:pt x="834" y="1059"/>
                    </a:lnTo>
                    <a:cubicBezTo>
                      <a:pt x="834" y="1524"/>
                      <a:pt x="464" y="1893"/>
                      <a:pt x="0" y="1893"/>
                    </a:cubicBezTo>
                    <a:cubicBezTo>
                      <a:pt x="0" y="2117"/>
                      <a:pt x="0" y="2117"/>
                      <a:pt x="0" y="2117"/>
                    </a:cubicBezTo>
                    <a:cubicBezTo>
                      <a:pt x="584" y="2117"/>
                      <a:pt x="1057" y="1643"/>
                      <a:pt x="1057" y="1059"/>
                    </a:cubicBezTo>
                    <a:cubicBezTo>
                      <a:pt x="1057" y="474"/>
                      <a:pt x="584" y="0"/>
                      <a:pt x="0" y="0"/>
                    </a:cubicBezTo>
                    <a:cubicBezTo>
                      <a:pt x="0" y="224"/>
                      <a:pt x="0" y="224"/>
                      <a:pt x="0" y="224"/>
                    </a:cubicBezTo>
                    <a:cubicBezTo>
                      <a:pt x="464" y="224"/>
                      <a:pt x="834" y="603"/>
                      <a:pt x="834" y="1059"/>
                    </a:cubicBez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3" name="Freeform 132"/>
              <p:cNvSpPr>
                <a:spLocks noChangeArrowheads="1"/>
              </p:cNvSpPr>
              <p:nvPr/>
            </p:nvSpPr>
            <p:spPr bwMode="auto">
              <a:xfrm>
                <a:off x="11234601" y="4936027"/>
                <a:ext cx="1169273" cy="2338546"/>
              </a:xfrm>
              <a:custGeom>
                <a:avLst/>
                <a:gdLst>
                  <a:gd name="T0" fmla="*/ 0 w 1060"/>
                  <a:gd name="T1" fmla="*/ 1169273 h 2118"/>
                  <a:gd name="T2" fmla="*/ 0 w 1060"/>
                  <a:gd name="T3" fmla="*/ 1169273 h 2118"/>
                  <a:gd name="T4" fmla="*/ 1168170 w 1060"/>
                  <a:gd name="T5" fmla="*/ 2337442 h 2118"/>
                  <a:gd name="T6" fmla="*/ 1168170 w 1060"/>
                  <a:gd name="T7" fmla="*/ 2090117 h 2118"/>
                  <a:gd name="T8" fmla="*/ 247092 w 1060"/>
                  <a:gd name="T9" fmla="*/ 1169273 h 2118"/>
                  <a:gd name="T10" fmla="*/ 1168170 w 1060"/>
                  <a:gd name="T11" fmla="*/ 247325 h 2118"/>
                  <a:gd name="T12" fmla="*/ 1168170 w 1060"/>
                  <a:gd name="T13" fmla="*/ 0 h 2118"/>
                  <a:gd name="T14" fmla="*/ 0 w 1060"/>
                  <a:gd name="T15" fmla="*/ 1169273 h 211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0" h="2118">
                    <a:moveTo>
                      <a:pt x="0" y="1059"/>
                    </a:moveTo>
                    <a:lnTo>
                      <a:pt x="0" y="1059"/>
                    </a:lnTo>
                    <a:cubicBezTo>
                      <a:pt x="0" y="1643"/>
                      <a:pt x="473" y="2117"/>
                      <a:pt x="1059" y="2117"/>
                    </a:cubicBezTo>
                    <a:cubicBezTo>
                      <a:pt x="1059" y="1893"/>
                      <a:pt x="1059" y="1893"/>
                      <a:pt x="1059" y="1893"/>
                    </a:cubicBezTo>
                    <a:cubicBezTo>
                      <a:pt x="603" y="1893"/>
                      <a:pt x="224" y="1524"/>
                      <a:pt x="224" y="1059"/>
                    </a:cubicBezTo>
                    <a:cubicBezTo>
                      <a:pt x="224" y="603"/>
                      <a:pt x="603" y="224"/>
                      <a:pt x="1059" y="224"/>
                    </a:cubicBezTo>
                    <a:cubicBezTo>
                      <a:pt x="1059" y="0"/>
                      <a:pt x="1059" y="0"/>
                      <a:pt x="1059" y="0"/>
                    </a:cubicBezTo>
                    <a:cubicBezTo>
                      <a:pt x="473" y="0"/>
                      <a:pt x="0" y="474"/>
                      <a:pt x="0" y="1059"/>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4" name="Freeform 133"/>
              <p:cNvSpPr>
                <a:spLocks noChangeArrowheads="1"/>
              </p:cNvSpPr>
              <p:nvPr/>
            </p:nvSpPr>
            <p:spPr bwMode="auto">
              <a:xfrm>
                <a:off x="12403874" y="5545022"/>
                <a:ext cx="570022" cy="1130297"/>
              </a:xfrm>
              <a:custGeom>
                <a:avLst/>
                <a:gdLst>
                  <a:gd name="T0" fmla="*/ 312628 w 516"/>
                  <a:gd name="T1" fmla="*/ 560733 h 1024"/>
                  <a:gd name="T2" fmla="*/ 312628 w 516"/>
                  <a:gd name="T3" fmla="*/ 560733 h 1024"/>
                  <a:gd name="T4" fmla="*/ 0 w 516"/>
                  <a:gd name="T5" fmla="*/ 874214 h 1024"/>
                  <a:gd name="T6" fmla="*/ 0 w 516"/>
                  <a:gd name="T7" fmla="*/ 1129193 h 1024"/>
                  <a:gd name="T8" fmla="*/ 568917 w 516"/>
                  <a:gd name="T9" fmla="*/ 560733 h 1024"/>
                  <a:gd name="T10" fmla="*/ 0 w 516"/>
                  <a:gd name="T11" fmla="*/ 0 h 1024"/>
                  <a:gd name="T12" fmla="*/ 0 w 516"/>
                  <a:gd name="T13" fmla="*/ 247252 h 1024"/>
                  <a:gd name="T14" fmla="*/ 312628 w 516"/>
                  <a:gd name="T15" fmla="*/ 560733 h 10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16" h="1024">
                    <a:moveTo>
                      <a:pt x="283" y="508"/>
                    </a:moveTo>
                    <a:lnTo>
                      <a:pt x="283" y="508"/>
                    </a:lnTo>
                    <a:cubicBezTo>
                      <a:pt x="283" y="663"/>
                      <a:pt x="154" y="792"/>
                      <a:pt x="0" y="792"/>
                    </a:cubicBezTo>
                    <a:cubicBezTo>
                      <a:pt x="0" y="1023"/>
                      <a:pt x="0" y="1023"/>
                      <a:pt x="0" y="1023"/>
                    </a:cubicBezTo>
                    <a:cubicBezTo>
                      <a:pt x="283" y="1023"/>
                      <a:pt x="515" y="792"/>
                      <a:pt x="515" y="508"/>
                    </a:cubicBezTo>
                    <a:cubicBezTo>
                      <a:pt x="515" y="224"/>
                      <a:pt x="283" y="0"/>
                      <a:pt x="0" y="0"/>
                    </a:cubicBezTo>
                    <a:cubicBezTo>
                      <a:pt x="0" y="224"/>
                      <a:pt x="0" y="224"/>
                      <a:pt x="0" y="224"/>
                    </a:cubicBezTo>
                    <a:cubicBezTo>
                      <a:pt x="154" y="224"/>
                      <a:pt x="283" y="353"/>
                      <a:pt x="283" y="508"/>
                    </a:cubicBez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5" name="Freeform 134"/>
              <p:cNvSpPr>
                <a:spLocks noChangeArrowheads="1"/>
              </p:cNvSpPr>
              <p:nvPr/>
            </p:nvSpPr>
            <p:spPr bwMode="auto">
              <a:xfrm>
                <a:off x="11843599" y="5545022"/>
                <a:ext cx="560275" cy="1130297"/>
              </a:xfrm>
              <a:custGeom>
                <a:avLst/>
                <a:gdLst>
                  <a:gd name="T0" fmla="*/ 0 w 509"/>
                  <a:gd name="T1" fmla="*/ 560733 h 1024"/>
                  <a:gd name="T2" fmla="*/ 0 w 509"/>
                  <a:gd name="T3" fmla="*/ 560733 h 1024"/>
                  <a:gd name="T4" fmla="*/ 559174 w 509"/>
                  <a:gd name="T5" fmla="*/ 1129193 h 1024"/>
                  <a:gd name="T6" fmla="*/ 559174 w 509"/>
                  <a:gd name="T7" fmla="*/ 874214 h 1024"/>
                  <a:gd name="T8" fmla="*/ 246565 w 509"/>
                  <a:gd name="T9" fmla="*/ 560733 h 1024"/>
                  <a:gd name="T10" fmla="*/ 559174 w 509"/>
                  <a:gd name="T11" fmla="*/ 247252 h 1024"/>
                  <a:gd name="T12" fmla="*/ 559174 w 509"/>
                  <a:gd name="T13" fmla="*/ 0 h 1024"/>
                  <a:gd name="T14" fmla="*/ 0 w 509"/>
                  <a:gd name="T15" fmla="*/ 560733 h 102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9" h="1024">
                    <a:moveTo>
                      <a:pt x="0" y="508"/>
                    </a:moveTo>
                    <a:lnTo>
                      <a:pt x="0" y="508"/>
                    </a:lnTo>
                    <a:cubicBezTo>
                      <a:pt x="0" y="792"/>
                      <a:pt x="224" y="1023"/>
                      <a:pt x="508" y="1023"/>
                    </a:cubicBezTo>
                    <a:cubicBezTo>
                      <a:pt x="508" y="792"/>
                      <a:pt x="508" y="792"/>
                      <a:pt x="508" y="792"/>
                    </a:cubicBezTo>
                    <a:cubicBezTo>
                      <a:pt x="353" y="792"/>
                      <a:pt x="224" y="663"/>
                      <a:pt x="224" y="508"/>
                    </a:cubicBezTo>
                    <a:cubicBezTo>
                      <a:pt x="224" y="353"/>
                      <a:pt x="353" y="224"/>
                      <a:pt x="508" y="224"/>
                    </a:cubicBezTo>
                    <a:cubicBezTo>
                      <a:pt x="508" y="0"/>
                      <a:pt x="508" y="0"/>
                      <a:pt x="508" y="0"/>
                    </a:cubicBezTo>
                    <a:cubicBezTo>
                      <a:pt x="224" y="0"/>
                      <a:pt x="0" y="224"/>
                      <a:pt x="0" y="508"/>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36" name="Group 5"/>
            <p:cNvGrpSpPr/>
            <p:nvPr/>
          </p:nvGrpSpPr>
          <p:grpSpPr bwMode="auto">
            <a:xfrm rot="-900000">
              <a:off x="1313271" y="1914823"/>
              <a:ext cx="1522214" cy="1519833"/>
              <a:chOff x="5851074" y="4746019"/>
              <a:chExt cx="3044980" cy="3040110"/>
            </a:xfrm>
          </p:grpSpPr>
          <p:sp>
            <p:nvSpPr>
              <p:cNvPr id="37" name="Freeform 8"/>
              <p:cNvSpPr>
                <a:spLocks noChangeArrowheads="1"/>
              </p:cNvSpPr>
              <p:nvPr/>
            </p:nvSpPr>
            <p:spPr bwMode="auto">
              <a:xfrm>
                <a:off x="6299295" y="5364761"/>
                <a:ext cx="297189" cy="628483"/>
              </a:xfrm>
              <a:custGeom>
                <a:avLst/>
                <a:gdLst>
                  <a:gd name="T0" fmla="*/ 296080 w 268"/>
                  <a:gd name="T1" fmla="*/ 503670 h 569"/>
                  <a:gd name="T2" fmla="*/ 296080 w 268"/>
                  <a:gd name="T3" fmla="*/ 503670 h 569"/>
                  <a:gd name="T4" fmla="*/ 171882 w 268"/>
                  <a:gd name="T5" fmla="*/ 627378 h 569"/>
                  <a:gd name="T6" fmla="*/ 171882 w 268"/>
                  <a:gd name="T7" fmla="*/ 0 h 569"/>
                  <a:gd name="T8" fmla="*/ 296080 w 268"/>
                  <a:gd name="T9" fmla="*/ 123708 h 569"/>
                  <a:gd name="T10" fmla="*/ 296080 w 268"/>
                  <a:gd name="T11" fmla="*/ 503670 h 56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8" h="569">
                    <a:moveTo>
                      <a:pt x="267" y="456"/>
                    </a:moveTo>
                    <a:lnTo>
                      <a:pt x="267" y="456"/>
                    </a:lnTo>
                    <a:cubicBezTo>
                      <a:pt x="155" y="568"/>
                      <a:pt x="155" y="568"/>
                      <a:pt x="155" y="568"/>
                    </a:cubicBezTo>
                    <a:cubicBezTo>
                      <a:pt x="0" y="413"/>
                      <a:pt x="0" y="155"/>
                      <a:pt x="155" y="0"/>
                    </a:cubicBezTo>
                    <a:cubicBezTo>
                      <a:pt x="267" y="112"/>
                      <a:pt x="267" y="112"/>
                      <a:pt x="267" y="112"/>
                    </a:cubicBezTo>
                    <a:cubicBezTo>
                      <a:pt x="172" y="206"/>
                      <a:pt x="172" y="361"/>
                      <a:pt x="267" y="456"/>
                    </a:cubicBez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8" name="Freeform 9"/>
              <p:cNvSpPr>
                <a:spLocks noChangeArrowheads="1"/>
              </p:cNvSpPr>
              <p:nvPr/>
            </p:nvSpPr>
            <p:spPr bwMode="auto">
              <a:xfrm>
                <a:off x="6469813" y="5194240"/>
                <a:ext cx="628486" cy="297192"/>
              </a:xfrm>
              <a:custGeom>
                <a:avLst/>
                <a:gdLst>
                  <a:gd name="T0" fmla="*/ 627381 w 569"/>
                  <a:gd name="T1" fmla="*/ 171883 h 268"/>
                  <a:gd name="T2" fmla="*/ 627381 w 569"/>
                  <a:gd name="T3" fmla="*/ 171883 h 268"/>
                  <a:gd name="T4" fmla="*/ 503672 w 569"/>
                  <a:gd name="T5" fmla="*/ 296083 h 268"/>
                  <a:gd name="T6" fmla="*/ 123709 w 569"/>
                  <a:gd name="T7" fmla="*/ 296083 h 268"/>
                  <a:gd name="T8" fmla="*/ 0 w 569"/>
                  <a:gd name="T9" fmla="*/ 171883 h 268"/>
                  <a:gd name="T10" fmla="*/ 627381 w 569"/>
                  <a:gd name="T11" fmla="*/ 171883 h 2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9" h="268">
                    <a:moveTo>
                      <a:pt x="568" y="155"/>
                    </a:moveTo>
                    <a:lnTo>
                      <a:pt x="568" y="155"/>
                    </a:lnTo>
                    <a:cubicBezTo>
                      <a:pt x="456" y="267"/>
                      <a:pt x="456" y="267"/>
                      <a:pt x="456" y="267"/>
                    </a:cubicBezTo>
                    <a:cubicBezTo>
                      <a:pt x="362" y="163"/>
                      <a:pt x="206" y="163"/>
                      <a:pt x="112" y="267"/>
                    </a:cubicBezTo>
                    <a:cubicBezTo>
                      <a:pt x="0" y="155"/>
                      <a:pt x="0" y="155"/>
                      <a:pt x="0" y="155"/>
                    </a:cubicBezTo>
                    <a:cubicBezTo>
                      <a:pt x="155" y="0"/>
                      <a:pt x="413" y="0"/>
                      <a:pt x="568" y="155"/>
                    </a:cubicBezTo>
                  </a:path>
                </a:pathLst>
              </a:custGeom>
              <a:solidFill>
                <a:srgbClr val="D9D9D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9" name="Freeform 10"/>
              <p:cNvSpPr>
                <a:spLocks noChangeArrowheads="1"/>
              </p:cNvSpPr>
              <p:nvPr/>
            </p:nvSpPr>
            <p:spPr bwMode="auto">
              <a:xfrm>
                <a:off x="5851074" y="5077313"/>
                <a:ext cx="457965" cy="1198505"/>
              </a:xfrm>
              <a:custGeom>
                <a:avLst/>
                <a:gdLst>
                  <a:gd name="T0" fmla="*/ 456859 w 414"/>
                  <a:gd name="T1" fmla="*/ 1073799 h 1086"/>
                  <a:gd name="T2" fmla="*/ 456859 w 414"/>
                  <a:gd name="T3" fmla="*/ 1073799 h 1086"/>
                  <a:gd name="T4" fmla="*/ 332965 w 414"/>
                  <a:gd name="T5" fmla="*/ 1197401 h 1086"/>
                  <a:gd name="T6" fmla="*/ 332965 w 414"/>
                  <a:gd name="T7" fmla="*/ 0 h 1086"/>
                  <a:gd name="T8" fmla="*/ 456859 w 414"/>
                  <a:gd name="T9" fmla="*/ 123603 h 1086"/>
                  <a:gd name="T10" fmla="*/ 456859 w 414"/>
                  <a:gd name="T11" fmla="*/ 1073799 h 10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4" h="1086">
                    <a:moveTo>
                      <a:pt x="413" y="973"/>
                    </a:moveTo>
                    <a:lnTo>
                      <a:pt x="413" y="973"/>
                    </a:lnTo>
                    <a:cubicBezTo>
                      <a:pt x="301" y="1085"/>
                      <a:pt x="301" y="1085"/>
                      <a:pt x="301" y="1085"/>
                    </a:cubicBezTo>
                    <a:cubicBezTo>
                      <a:pt x="0" y="784"/>
                      <a:pt x="0" y="302"/>
                      <a:pt x="301" y="0"/>
                    </a:cubicBezTo>
                    <a:cubicBezTo>
                      <a:pt x="413" y="112"/>
                      <a:pt x="413" y="112"/>
                      <a:pt x="413" y="112"/>
                    </a:cubicBezTo>
                    <a:cubicBezTo>
                      <a:pt x="172" y="345"/>
                      <a:pt x="172" y="732"/>
                      <a:pt x="413" y="973"/>
                    </a:cubicBez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0" name="Freeform 11"/>
              <p:cNvSpPr>
                <a:spLocks noChangeArrowheads="1"/>
              </p:cNvSpPr>
              <p:nvPr/>
            </p:nvSpPr>
            <p:spPr bwMode="auto">
              <a:xfrm>
                <a:off x="6187238" y="4746019"/>
                <a:ext cx="1198505" cy="457965"/>
              </a:xfrm>
              <a:custGeom>
                <a:avLst/>
                <a:gdLst>
                  <a:gd name="T0" fmla="*/ 1197400 w 1085"/>
                  <a:gd name="T1" fmla="*/ 332965 h 414"/>
                  <a:gd name="T2" fmla="*/ 1197400 w 1085"/>
                  <a:gd name="T3" fmla="*/ 332965 h 414"/>
                  <a:gd name="T4" fmla="*/ 1073684 w 1085"/>
                  <a:gd name="T5" fmla="*/ 456859 h 414"/>
                  <a:gd name="T6" fmla="*/ 123717 w 1085"/>
                  <a:gd name="T7" fmla="*/ 456859 h 414"/>
                  <a:gd name="T8" fmla="*/ 0 w 1085"/>
                  <a:gd name="T9" fmla="*/ 332965 h 414"/>
                  <a:gd name="T10" fmla="*/ 1197400 w 1085"/>
                  <a:gd name="T11" fmla="*/ 332965 h 4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5" h="414">
                    <a:moveTo>
                      <a:pt x="1084" y="301"/>
                    </a:moveTo>
                    <a:lnTo>
                      <a:pt x="1084" y="301"/>
                    </a:lnTo>
                    <a:cubicBezTo>
                      <a:pt x="972" y="413"/>
                      <a:pt x="972" y="413"/>
                      <a:pt x="972" y="413"/>
                    </a:cubicBezTo>
                    <a:cubicBezTo>
                      <a:pt x="731" y="172"/>
                      <a:pt x="344" y="172"/>
                      <a:pt x="112" y="413"/>
                    </a:cubicBezTo>
                    <a:cubicBezTo>
                      <a:pt x="0" y="301"/>
                      <a:pt x="0" y="301"/>
                      <a:pt x="0" y="301"/>
                    </a:cubicBezTo>
                    <a:cubicBezTo>
                      <a:pt x="301" y="0"/>
                      <a:pt x="783" y="0"/>
                      <a:pt x="1084" y="301"/>
                    </a:cubicBezTo>
                  </a:path>
                </a:pathLst>
              </a:custGeom>
              <a:solidFill>
                <a:srgbClr val="D9D9D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1" name="Freeform 12"/>
              <p:cNvSpPr>
                <a:spLocks noChangeArrowheads="1"/>
              </p:cNvSpPr>
              <p:nvPr/>
            </p:nvSpPr>
            <p:spPr bwMode="auto">
              <a:xfrm>
                <a:off x="7088555" y="5457327"/>
                <a:ext cx="1305688" cy="1607751"/>
              </a:xfrm>
              <a:custGeom>
                <a:avLst/>
                <a:gdLst>
                  <a:gd name="T0" fmla="*/ 1304582 w 1181"/>
                  <a:gd name="T1" fmla="*/ 1197520 h 1454"/>
                  <a:gd name="T2" fmla="*/ 1304582 w 1181"/>
                  <a:gd name="T3" fmla="*/ 1197520 h 1454"/>
                  <a:gd name="T4" fmla="*/ 1180758 w 1181"/>
                  <a:gd name="T5" fmla="*/ 1065937 h 1454"/>
                  <a:gd name="T6" fmla="*/ 732998 w 1181"/>
                  <a:gd name="T7" fmla="*/ 0 h 1454"/>
                  <a:gd name="T8" fmla="*/ 0 w 1181"/>
                  <a:gd name="T9" fmla="*/ 723156 h 1454"/>
                  <a:gd name="T10" fmla="*/ 894413 w 1181"/>
                  <a:gd name="T11" fmla="*/ 1606645 h 1454"/>
                  <a:gd name="T12" fmla="*/ 1304582 w 1181"/>
                  <a:gd name="T13" fmla="*/ 1197520 h 14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1" h="1454">
                    <a:moveTo>
                      <a:pt x="1180" y="1083"/>
                    </a:moveTo>
                    <a:lnTo>
                      <a:pt x="1180" y="1083"/>
                    </a:lnTo>
                    <a:cubicBezTo>
                      <a:pt x="1145" y="1050"/>
                      <a:pt x="1102" y="1007"/>
                      <a:pt x="1068" y="964"/>
                    </a:cubicBezTo>
                    <a:cubicBezTo>
                      <a:pt x="775" y="585"/>
                      <a:pt x="758" y="361"/>
                      <a:pt x="663" y="0"/>
                    </a:cubicBezTo>
                    <a:cubicBezTo>
                      <a:pt x="0" y="654"/>
                      <a:pt x="0" y="654"/>
                      <a:pt x="0" y="654"/>
                    </a:cubicBezTo>
                    <a:cubicBezTo>
                      <a:pt x="809" y="1453"/>
                      <a:pt x="809" y="1453"/>
                      <a:pt x="809" y="1453"/>
                    </a:cubicBezTo>
                    <a:lnTo>
                      <a:pt x="1180" y="1083"/>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2" name="Freeform 13"/>
              <p:cNvSpPr>
                <a:spLocks noChangeArrowheads="1"/>
              </p:cNvSpPr>
              <p:nvPr/>
            </p:nvSpPr>
            <p:spPr bwMode="auto">
              <a:xfrm>
                <a:off x="6669565" y="5564510"/>
                <a:ext cx="1407998" cy="1710063"/>
              </a:xfrm>
              <a:custGeom>
                <a:avLst/>
                <a:gdLst>
                  <a:gd name="T0" fmla="*/ 1179226 w 1274"/>
                  <a:gd name="T1" fmla="*/ 0 h 1550"/>
                  <a:gd name="T2" fmla="*/ 1179226 w 1274"/>
                  <a:gd name="T3" fmla="*/ 0 h 1550"/>
                  <a:gd name="T4" fmla="*/ 0 w 1274"/>
                  <a:gd name="T5" fmla="*/ 1177185 h 1550"/>
                  <a:gd name="T6" fmla="*/ 1102969 w 1274"/>
                  <a:gd name="T7" fmla="*/ 1708960 h 1550"/>
                  <a:gd name="T8" fmla="*/ 1406893 w 1274"/>
                  <a:gd name="T9" fmla="*/ 1404458 h 1550"/>
                  <a:gd name="T10" fmla="*/ 751522 w 1274"/>
                  <a:gd name="T11" fmla="*/ 750221 h 1550"/>
                  <a:gd name="T12" fmla="*/ 1236695 w 1274"/>
                  <a:gd name="T13" fmla="*/ 265887 h 1550"/>
                  <a:gd name="T14" fmla="*/ 1179226 w 1274"/>
                  <a:gd name="T15" fmla="*/ 0 h 15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74" h="1550">
                    <a:moveTo>
                      <a:pt x="1067" y="0"/>
                    </a:moveTo>
                    <a:lnTo>
                      <a:pt x="1067" y="0"/>
                    </a:lnTo>
                    <a:cubicBezTo>
                      <a:pt x="0" y="1067"/>
                      <a:pt x="0" y="1067"/>
                      <a:pt x="0" y="1067"/>
                    </a:cubicBezTo>
                    <a:cubicBezTo>
                      <a:pt x="774" y="1342"/>
                      <a:pt x="998" y="1549"/>
                      <a:pt x="998" y="1549"/>
                    </a:cubicBezTo>
                    <a:cubicBezTo>
                      <a:pt x="1273" y="1273"/>
                      <a:pt x="1273" y="1273"/>
                      <a:pt x="1273" y="1273"/>
                    </a:cubicBezTo>
                    <a:cubicBezTo>
                      <a:pt x="680" y="680"/>
                      <a:pt x="680" y="680"/>
                      <a:pt x="680" y="680"/>
                    </a:cubicBezTo>
                    <a:cubicBezTo>
                      <a:pt x="1119" y="241"/>
                      <a:pt x="1119" y="241"/>
                      <a:pt x="1119" y="241"/>
                    </a:cubicBezTo>
                    <a:cubicBezTo>
                      <a:pt x="1119" y="241"/>
                      <a:pt x="1084" y="130"/>
                      <a:pt x="1067" y="0"/>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3" name="Freeform 14"/>
              <p:cNvSpPr>
                <a:spLocks noChangeArrowheads="1"/>
              </p:cNvSpPr>
              <p:nvPr/>
            </p:nvSpPr>
            <p:spPr bwMode="auto">
              <a:xfrm>
                <a:off x="8077563" y="6655832"/>
                <a:ext cx="818491" cy="818491"/>
              </a:xfrm>
              <a:custGeom>
                <a:avLst/>
                <a:gdLst>
                  <a:gd name="T0" fmla="*/ 712595 w 742"/>
                  <a:gd name="T1" fmla="*/ 618563 h 741"/>
                  <a:gd name="T2" fmla="*/ 817388 w 742"/>
                  <a:gd name="T3" fmla="*/ 513628 h 741"/>
                  <a:gd name="T4" fmla="*/ 314380 w 742"/>
                  <a:gd name="T5" fmla="*/ 0 h 741"/>
                  <a:gd name="T6" fmla="*/ 209587 w 742"/>
                  <a:gd name="T7" fmla="*/ 104935 h 741"/>
                  <a:gd name="T8" fmla="*/ 209587 w 742"/>
                  <a:gd name="T9" fmla="*/ 104935 h 741"/>
                  <a:gd name="T10" fmla="*/ 199659 w 742"/>
                  <a:gd name="T11" fmla="*/ 104935 h 741"/>
                  <a:gd name="T12" fmla="*/ 104793 w 742"/>
                  <a:gd name="T13" fmla="*/ 208765 h 741"/>
                  <a:gd name="T14" fmla="*/ 104793 w 742"/>
                  <a:gd name="T15" fmla="*/ 208765 h 741"/>
                  <a:gd name="T16" fmla="*/ 0 w 742"/>
                  <a:gd name="T17" fmla="*/ 313700 h 741"/>
                  <a:gd name="T18" fmla="*/ 504111 w 742"/>
                  <a:gd name="T19" fmla="*/ 817386 h 741"/>
                  <a:gd name="T20" fmla="*/ 607801 w 742"/>
                  <a:gd name="T21" fmla="*/ 712452 h 741"/>
                  <a:gd name="T22" fmla="*/ 712595 w 742"/>
                  <a:gd name="T23" fmla="*/ 618563 h 7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42" h="741">
                    <a:moveTo>
                      <a:pt x="646" y="560"/>
                    </a:moveTo>
                    <a:lnTo>
                      <a:pt x="741" y="465"/>
                    </a:lnTo>
                    <a:lnTo>
                      <a:pt x="285" y="0"/>
                    </a:lnTo>
                    <a:lnTo>
                      <a:pt x="190" y="95"/>
                    </a:lnTo>
                    <a:lnTo>
                      <a:pt x="181" y="95"/>
                    </a:lnTo>
                    <a:lnTo>
                      <a:pt x="95" y="189"/>
                    </a:lnTo>
                    <a:lnTo>
                      <a:pt x="0" y="284"/>
                    </a:lnTo>
                    <a:lnTo>
                      <a:pt x="457" y="740"/>
                    </a:lnTo>
                    <a:lnTo>
                      <a:pt x="551" y="645"/>
                    </a:lnTo>
                    <a:lnTo>
                      <a:pt x="646" y="560"/>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5" name="Freeform 15"/>
              <p:cNvSpPr>
                <a:spLocks noChangeArrowheads="1"/>
              </p:cNvSpPr>
              <p:nvPr/>
            </p:nvSpPr>
            <p:spPr bwMode="auto">
              <a:xfrm>
                <a:off x="7760887" y="6967638"/>
                <a:ext cx="828235" cy="818491"/>
              </a:xfrm>
              <a:custGeom>
                <a:avLst/>
                <a:gdLst>
                  <a:gd name="T0" fmla="*/ 713386 w 750"/>
                  <a:gd name="T1" fmla="*/ 608622 h 741"/>
                  <a:gd name="T2" fmla="*/ 827131 w 750"/>
                  <a:gd name="T3" fmla="*/ 503687 h 741"/>
                  <a:gd name="T4" fmla="*/ 313625 w 750"/>
                  <a:gd name="T5" fmla="*/ 0 h 741"/>
                  <a:gd name="T6" fmla="*/ 209820 w 750"/>
                  <a:gd name="T7" fmla="*/ 104935 h 741"/>
                  <a:gd name="T8" fmla="*/ 209820 w 750"/>
                  <a:gd name="T9" fmla="*/ 104935 h 741"/>
                  <a:gd name="T10" fmla="*/ 209820 w 750"/>
                  <a:gd name="T11" fmla="*/ 104935 h 741"/>
                  <a:gd name="T12" fmla="*/ 104910 w 750"/>
                  <a:gd name="T13" fmla="*/ 208765 h 741"/>
                  <a:gd name="T14" fmla="*/ 104910 w 750"/>
                  <a:gd name="T15" fmla="*/ 208765 h 741"/>
                  <a:gd name="T16" fmla="*/ 0 w 750"/>
                  <a:gd name="T17" fmla="*/ 313700 h 741"/>
                  <a:gd name="T18" fmla="*/ 513506 w 750"/>
                  <a:gd name="T19" fmla="*/ 817386 h 741"/>
                  <a:gd name="T20" fmla="*/ 618415 w 750"/>
                  <a:gd name="T21" fmla="*/ 713556 h 741"/>
                  <a:gd name="T22" fmla="*/ 713386 w 750"/>
                  <a:gd name="T23" fmla="*/ 608622 h 7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0" h="741">
                    <a:moveTo>
                      <a:pt x="646" y="551"/>
                    </a:moveTo>
                    <a:lnTo>
                      <a:pt x="749" y="456"/>
                    </a:lnTo>
                    <a:lnTo>
                      <a:pt x="284" y="0"/>
                    </a:lnTo>
                    <a:lnTo>
                      <a:pt x="190" y="95"/>
                    </a:lnTo>
                    <a:lnTo>
                      <a:pt x="95" y="189"/>
                    </a:lnTo>
                    <a:lnTo>
                      <a:pt x="0" y="284"/>
                    </a:lnTo>
                    <a:lnTo>
                      <a:pt x="465" y="740"/>
                    </a:lnTo>
                    <a:lnTo>
                      <a:pt x="560" y="646"/>
                    </a:lnTo>
                    <a:lnTo>
                      <a:pt x="646" y="551"/>
                    </a:ln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6" name="Freeform 16"/>
              <p:cNvSpPr>
                <a:spLocks noChangeArrowheads="1"/>
              </p:cNvSpPr>
              <p:nvPr/>
            </p:nvSpPr>
            <p:spPr bwMode="auto">
              <a:xfrm>
                <a:off x="6469813" y="6007861"/>
                <a:ext cx="789259" cy="789259"/>
              </a:xfrm>
              <a:custGeom>
                <a:avLst/>
                <a:gdLst>
                  <a:gd name="T0" fmla="*/ 645757 w 715"/>
                  <a:gd name="T1" fmla="*/ 0 h 714"/>
                  <a:gd name="T2" fmla="*/ 645757 w 715"/>
                  <a:gd name="T3" fmla="*/ 0 h 714"/>
                  <a:gd name="T4" fmla="*/ 28700 w 715"/>
                  <a:gd name="T5" fmla="*/ 609078 h 714"/>
                  <a:gd name="T6" fmla="*/ 28700 w 715"/>
                  <a:gd name="T7" fmla="*/ 721829 h 714"/>
                  <a:gd name="T8" fmla="*/ 66232 w 715"/>
                  <a:gd name="T9" fmla="*/ 759413 h 714"/>
                  <a:gd name="T10" fmla="*/ 181033 w 715"/>
                  <a:gd name="T11" fmla="*/ 759413 h 714"/>
                  <a:gd name="T12" fmla="*/ 788155 w 715"/>
                  <a:gd name="T13" fmla="*/ 142597 h 714"/>
                  <a:gd name="T14" fmla="*/ 645757 w 715"/>
                  <a:gd name="T15" fmla="*/ 0 h 7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5" h="714">
                    <a:moveTo>
                      <a:pt x="585" y="0"/>
                    </a:moveTo>
                    <a:lnTo>
                      <a:pt x="585" y="0"/>
                    </a:lnTo>
                    <a:cubicBezTo>
                      <a:pt x="26" y="551"/>
                      <a:pt x="26" y="551"/>
                      <a:pt x="26" y="551"/>
                    </a:cubicBezTo>
                    <a:cubicBezTo>
                      <a:pt x="0" y="575"/>
                      <a:pt x="0" y="619"/>
                      <a:pt x="26" y="653"/>
                    </a:cubicBezTo>
                    <a:cubicBezTo>
                      <a:pt x="60" y="687"/>
                      <a:pt x="60" y="687"/>
                      <a:pt x="60" y="687"/>
                    </a:cubicBezTo>
                    <a:cubicBezTo>
                      <a:pt x="95" y="713"/>
                      <a:pt x="138" y="713"/>
                      <a:pt x="164" y="687"/>
                    </a:cubicBezTo>
                    <a:cubicBezTo>
                      <a:pt x="714" y="129"/>
                      <a:pt x="714" y="129"/>
                      <a:pt x="714" y="129"/>
                    </a:cubicBezTo>
                    <a:lnTo>
                      <a:pt x="585" y="0"/>
                    </a:ln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7" name="Freeform 17"/>
              <p:cNvSpPr>
                <a:spLocks noChangeArrowheads="1"/>
              </p:cNvSpPr>
              <p:nvPr/>
            </p:nvSpPr>
            <p:spPr bwMode="auto">
              <a:xfrm>
                <a:off x="7117787" y="5364761"/>
                <a:ext cx="789259" cy="789259"/>
              </a:xfrm>
              <a:custGeom>
                <a:avLst/>
                <a:gdLst>
                  <a:gd name="T0" fmla="*/ 142199 w 716"/>
                  <a:gd name="T1" fmla="*/ 788155 h 715"/>
                  <a:gd name="T2" fmla="*/ 142199 w 716"/>
                  <a:gd name="T3" fmla="*/ 788155 h 715"/>
                  <a:gd name="T4" fmla="*/ 759496 w 716"/>
                  <a:gd name="T5" fmla="*/ 171098 h 715"/>
                  <a:gd name="T6" fmla="*/ 759496 w 716"/>
                  <a:gd name="T7" fmla="*/ 66232 h 715"/>
                  <a:gd name="T8" fmla="*/ 720915 w 716"/>
                  <a:gd name="T9" fmla="*/ 27596 h 715"/>
                  <a:gd name="T10" fmla="*/ 607377 w 716"/>
                  <a:gd name="T11" fmla="*/ 27596 h 715"/>
                  <a:gd name="T12" fmla="*/ 0 w 716"/>
                  <a:gd name="T13" fmla="*/ 645757 h 715"/>
                  <a:gd name="T14" fmla="*/ 142199 w 716"/>
                  <a:gd name="T15" fmla="*/ 788155 h 71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16" h="715">
                    <a:moveTo>
                      <a:pt x="129" y="714"/>
                    </a:moveTo>
                    <a:lnTo>
                      <a:pt x="129" y="714"/>
                    </a:lnTo>
                    <a:cubicBezTo>
                      <a:pt x="689" y="155"/>
                      <a:pt x="689" y="155"/>
                      <a:pt x="689" y="155"/>
                    </a:cubicBezTo>
                    <a:cubicBezTo>
                      <a:pt x="715" y="129"/>
                      <a:pt x="715" y="86"/>
                      <a:pt x="689" y="60"/>
                    </a:cubicBezTo>
                    <a:cubicBezTo>
                      <a:pt x="654" y="25"/>
                      <a:pt x="654" y="25"/>
                      <a:pt x="654" y="25"/>
                    </a:cubicBezTo>
                    <a:cubicBezTo>
                      <a:pt x="628" y="0"/>
                      <a:pt x="585" y="0"/>
                      <a:pt x="551" y="25"/>
                    </a:cubicBezTo>
                    <a:cubicBezTo>
                      <a:pt x="0" y="585"/>
                      <a:pt x="0" y="585"/>
                      <a:pt x="0" y="585"/>
                    </a:cubicBezTo>
                    <a:lnTo>
                      <a:pt x="129" y="714"/>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48" name="Group 484"/>
            <p:cNvGrpSpPr/>
            <p:nvPr/>
          </p:nvGrpSpPr>
          <p:grpSpPr bwMode="auto">
            <a:xfrm>
              <a:off x="9372753" y="1344985"/>
              <a:ext cx="676980" cy="579362"/>
              <a:chOff x="20798282" y="5004235"/>
              <a:chExt cx="1354409" cy="1159529"/>
            </a:xfrm>
          </p:grpSpPr>
          <p:sp>
            <p:nvSpPr>
              <p:cNvPr id="49" name="Freeform 18"/>
              <p:cNvSpPr>
                <a:spLocks noChangeArrowheads="1"/>
              </p:cNvSpPr>
              <p:nvPr/>
            </p:nvSpPr>
            <p:spPr bwMode="auto">
              <a:xfrm>
                <a:off x="20798282" y="5194240"/>
                <a:ext cx="677202" cy="969524"/>
              </a:xfrm>
              <a:custGeom>
                <a:avLst/>
                <a:gdLst>
                  <a:gd name="T0" fmla="*/ 0 w 612"/>
                  <a:gd name="T1" fmla="*/ 0 h 879"/>
                  <a:gd name="T2" fmla="*/ 0 w 612"/>
                  <a:gd name="T3" fmla="*/ 968421 h 879"/>
                  <a:gd name="T4" fmla="*/ 676095 w 612"/>
                  <a:gd name="T5" fmla="*/ 968421 h 879"/>
                  <a:gd name="T6" fmla="*/ 676095 w 612"/>
                  <a:gd name="T7" fmla="*/ 0 h 879"/>
                  <a:gd name="T8" fmla="*/ 0 w 612"/>
                  <a:gd name="T9" fmla="*/ 0 h 8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2" h="879">
                    <a:moveTo>
                      <a:pt x="0" y="0"/>
                    </a:moveTo>
                    <a:lnTo>
                      <a:pt x="0" y="878"/>
                    </a:lnTo>
                    <a:lnTo>
                      <a:pt x="611" y="878"/>
                    </a:lnTo>
                    <a:lnTo>
                      <a:pt x="611" y="0"/>
                    </a:lnTo>
                    <a:lnTo>
                      <a:pt x="0" y="0"/>
                    </a:ln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0" name="Freeform 19"/>
              <p:cNvSpPr>
                <a:spLocks noChangeArrowheads="1"/>
              </p:cNvSpPr>
              <p:nvPr/>
            </p:nvSpPr>
            <p:spPr bwMode="auto">
              <a:xfrm>
                <a:off x="21475485" y="5194240"/>
                <a:ext cx="677206" cy="969524"/>
              </a:xfrm>
              <a:custGeom>
                <a:avLst/>
                <a:gdLst>
                  <a:gd name="T0" fmla="*/ 676099 w 612"/>
                  <a:gd name="T1" fmla="*/ 0 h 879"/>
                  <a:gd name="T2" fmla="*/ 0 w 612"/>
                  <a:gd name="T3" fmla="*/ 0 h 879"/>
                  <a:gd name="T4" fmla="*/ 0 w 612"/>
                  <a:gd name="T5" fmla="*/ 968421 h 879"/>
                  <a:gd name="T6" fmla="*/ 676099 w 612"/>
                  <a:gd name="T7" fmla="*/ 968421 h 879"/>
                  <a:gd name="T8" fmla="*/ 676099 w 612"/>
                  <a:gd name="T9" fmla="*/ 0 h 8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2" h="879">
                    <a:moveTo>
                      <a:pt x="611" y="0"/>
                    </a:moveTo>
                    <a:lnTo>
                      <a:pt x="0" y="0"/>
                    </a:lnTo>
                    <a:lnTo>
                      <a:pt x="0" y="878"/>
                    </a:lnTo>
                    <a:lnTo>
                      <a:pt x="611" y="878"/>
                    </a:lnTo>
                    <a:lnTo>
                      <a:pt x="611" y="0"/>
                    </a:lnTo>
                  </a:path>
                </a:pathLst>
              </a:custGeom>
              <a:solidFill>
                <a:srgbClr val="3E414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1" name="Freeform 20"/>
              <p:cNvSpPr>
                <a:spLocks noChangeArrowheads="1"/>
              </p:cNvSpPr>
              <p:nvPr/>
            </p:nvSpPr>
            <p:spPr bwMode="auto">
              <a:xfrm>
                <a:off x="20798282" y="5194240"/>
                <a:ext cx="1349535" cy="438477"/>
              </a:xfrm>
              <a:custGeom>
                <a:avLst/>
                <a:gdLst>
                  <a:gd name="T0" fmla="*/ 0 w 1223"/>
                  <a:gd name="T1" fmla="*/ 0 h 397"/>
                  <a:gd name="T2" fmla="*/ 256003 w 1223"/>
                  <a:gd name="T3" fmla="*/ 437373 h 397"/>
                  <a:gd name="T4" fmla="*/ 1092428 w 1223"/>
                  <a:gd name="T5" fmla="*/ 437373 h 397"/>
                  <a:gd name="T6" fmla="*/ 1348432 w 1223"/>
                  <a:gd name="T7" fmla="*/ 0 h 397"/>
                  <a:gd name="T8" fmla="*/ 0 w 1223"/>
                  <a:gd name="T9" fmla="*/ 0 h 3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3" h="397">
                    <a:moveTo>
                      <a:pt x="0" y="0"/>
                    </a:moveTo>
                    <a:lnTo>
                      <a:pt x="232" y="396"/>
                    </a:lnTo>
                    <a:lnTo>
                      <a:pt x="990" y="396"/>
                    </a:lnTo>
                    <a:lnTo>
                      <a:pt x="1222" y="0"/>
                    </a:lnTo>
                    <a:lnTo>
                      <a:pt x="0" y="0"/>
                    </a:lnTo>
                  </a:path>
                </a:pathLst>
              </a:custGeom>
              <a:solidFill>
                <a:srgbClr val="B0B3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2" name="Freeform 21"/>
              <p:cNvSpPr>
                <a:spLocks noChangeArrowheads="1"/>
              </p:cNvSpPr>
              <p:nvPr/>
            </p:nvSpPr>
            <p:spPr bwMode="auto">
              <a:xfrm>
                <a:off x="21397533" y="5515790"/>
                <a:ext cx="155903" cy="116927"/>
              </a:xfrm>
              <a:custGeom>
                <a:avLst/>
                <a:gdLst>
                  <a:gd name="T0" fmla="*/ 154781 w 139"/>
                  <a:gd name="T1" fmla="*/ 0 h 105"/>
                  <a:gd name="T2" fmla="*/ 0 w 139"/>
                  <a:gd name="T3" fmla="*/ 0 h 105"/>
                  <a:gd name="T4" fmla="*/ 0 w 139"/>
                  <a:gd name="T5" fmla="*/ 115813 h 105"/>
                  <a:gd name="T6" fmla="*/ 154781 w 139"/>
                  <a:gd name="T7" fmla="*/ 115813 h 105"/>
                  <a:gd name="T8" fmla="*/ 154781 w 139"/>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105">
                    <a:moveTo>
                      <a:pt x="138" y="0"/>
                    </a:moveTo>
                    <a:lnTo>
                      <a:pt x="0" y="0"/>
                    </a:lnTo>
                    <a:lnTo>
                      <a:pt x="0" y="104"/>
                    </a:lnTo>
                    <a:lnTo>
                      <a:pt x="138" y="104"/>
                    </a:lnTo>
                    <a:lnTo>
                      <a:pt x="138" y="0"/>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3" name="Freeform 22"/>
              <p:cNvSpPr>
                <a:spLocks noChangeArrowheads="1"/>
              </p:cNvSpPr>
              <p:nvPr/>
            </p:nvSpPr>
            <p:spPr bwMode="auto">
              <a:xfrm>
                <a:off x="21397533" y="5627847"/>
                <a:ext cx="155903" cy="126671"/>
              </a:xfrm>
              <a:custGeom>
                <a:avLst/>
                <a:gdLst>
                  <a:gd name="T0" fmla="*/ 0 w 139"/>
                  <a:gd name="T1" fmla="*/ 0 h 113"/>
                  <a:gd name="T2" fmla="*/ 0 w 139"/>
                  <a:gd name="T3" fmla="*/ 125550 h 113"/>
                  <a:gd name="T4" fmla="*/ 154781 w 139"/>
                  <a:gd name="T5" fmla="*/ 125550 h 113"/>
                  <a:gd name="T6" fmla="*/ 154781 w 139"/>
                  <a:gd name="T7" fmla="*/ 0 h 113"/>
                  <a:gd name="T8" fmla="*/ 0 w 139"/>
                  <a:gd name="T9" fmla="*/ 0 h 1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113">
                    <a:moveTo>
                      <a:pt x="0" y="0"/>
                    </a:moveTo>
                    <a:lnTo>
                      <a:pt x="0" y="112"/>
                    </a:lnTo>
                    <a:lnTo>
                      <a:pt x="138" y="112"/>
                    </a:lnTo>
                    <a:lnTo>
                      <a:pt x="138" y="0"/>
                    </a:lnTo>
                    <a:lnTo>
                      <a:pt x="0" y="0"/>
                    </a:lnTo>
                  </a:path>
                </a:pathLst>
              </a:custGeom>
              <a:solidFill>
                <a:srgbClr val="5D61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4" name="Freeform 23"/>
              <p:cNvSpPr>
                <a:spLocks noChangeArrowheads="1"/>
              </p:cNvSpPr>
              <p:nvPr/>
            </p:nvSpPr>
            <p:spPr bwMode="auto">
              <a:xfrm>
                <a:off x="21178296" y="5004235"/>
                <a:ext cx="589507" cy="97439"/>
              </a:xfrm>
              <a:custGeom>
                <a:avLst/>
                <a:gdLst>
                  <a:gd name="T0" fmla="*/ 588405 w 535"/>
                  <a:gd name="T1" fmla="*/ 96319 h 87"/>
                  <a:gd name="T2" fmla="*/ 0 w 535"/>
                  <a:gd name="T3" fmla="*/ 96319 h 87"/>
                  <a:gd name="T4" fmla="*/ 0 w 535"/>
                  <a:gd name="T5" fmla="*/ 0 h 87"/>
                  <a:gd name="T6" fmla="*/ 588405 w 535"/>
                  <a:gd name="T7" fmla="*/ 0 h 87"/>
                  <a:gd name="T8" fmla="*/ 588405 w 535"/>
                  <a:gd name="T9" fmla="*/ 96319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5" h="87">
                    <a:moveTo>
                      <a:pt x="534" y="86"/>
                    </a:moveTo>
                    <a:lnTo>
                      <a:pt x="0" y="86"/>
                    </a:lnTo>
                    <a:lnTo>
                      <a:pt x="0" y="0"/>
                    </a:lnTo>
                    <a:lnTo>
                      <a:pt x="534" y="0"/>
                    </a:lnTo>
                    <a:lnTo>
                      <a:pt x="534" y="86"/>
                    </a:lnTo>
                  </a:path>
                </a:pathLst>
              </a:custGeom>
              <a:solidFill>
                <a:srgbClr val="B0B3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5" name="Freeform 24"/>
              <p:cNvSpPr>
                <a:spLocks noChangeArrowheads="1"/>
              </p:cNvSpPr>
              <p:nvPr/>
            </p:nvSpPr>
            <p:spPr bwMode="auto">
              <a:xfrm>
                <a:off x="21227016" y="5096801"/>
                <a:ext cx="87695" cy="97439"/>
              </a:xfrm>
              <a:custGeom>
                <a:avLst/>
                <a:gdLst>
                  <a:gd name="T0" fmla="*/ 86571 w 78"/>
                  <a:gd name="T1" fmla="*/ 96319 h 87"/>
                  <a:gd name="T2" fmla="*/ 0 w 78"/>
                  <a:gd name="T3" fmla="*/ 96319 h 87"/>
                  <a:gd name="T4" fmla="*/ 0 w 78"/>
                  <a:gd name="T5" fmla="*/ 0 h 87"/>
                  <a:gd name="T6" fmla="*/ 86571 w 78"/>
                  <a:gd name="T7" fmla="*/ 0 h 87"/>
                  <a:gd name="T8" fmla="*/ 86571 w 78"/>
                  <a:gd name="T9" fmla="*/ 96319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87">
                    <a:moveTo>
                      <a:pt x="77" y="86"/>
                    </a:moveTo>
                    <a:lnTo>
                      <a:pt x="0" y="86"/>
                    </a:lnTo>
                    <a:lnTo>
                      <a:pt x="0" y="0"/>
                    </a:lnTo>
                    <a:lnTo>
                      <a:pt x="77" y="0"/>
                    </a:lnTo>
                    <a:lnTo>
                      <a:pt x="77" y="86"/>
                    </a:ln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6" name="Freeform 25"/>
              <p:cNvSpPr>
                <a:spLocks noChangeArrowheads="1"/>
              </p:cNvSpPr>
              <p:nvPr/>
            </p:nvSpPr>
            <p:spPr bwMode="auto">
              <a:xfrm>
                <a:off x="21636261" y="5096801"/>
                <a:ext cx="87695" cy="97439"/>
              </a:xfrm>
              <a:custGeom>
                <a:avLst/>
                <a:gdLst>
                  <a:gd name="T0" fmla="*/ 86585 w 79"/>
                  <a:gd name="T1" fmla="*/ 96319 h 87"/>
                  <a:gd name="T2" fmla="*/ 0 w 79"/>
                  <a:gd name="T3" fmla="*/ 96319 h 87"/>
                  <a:gd name="T4" fmla="*/ 0 w 79"/>
                  <a:gd name="T5" fmla="*/ 0 h 87"/>
                  <a:gd name="T6" fmla="*/ 86585 w 79"/>
                  <a:gd name="T7" fmla="*/ 0 h 87"/>
                  <a:gd name="T8" fmla="*/ 86585 w 79"/>
                  <a:gd name="T9" fmla="*/ 96319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9" h="87">
                    <a:moveTo>
                      <a:pt x="78" y="86"/>
                    </a:moveTo>
                    <a:lnTo>
                      <a:pt x="0" y="86"/>
                    </a:lnTo>
                    <a:lnTo>
                      <a:pt x="0" y="0"/>
                    </a:lnTo>
                    <a:lnTo>
                      <a:pt x="78" y="0"/>
                    </a:lnTo>
                    <a:lnTo>
                      <a:pt x="78" y="86"/>
                    </a:ln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57" name="Group 493"/>
            <p:cNvGrpSpPr/>
            <p:nvPr/>
          </p:nvGrpSpPr>
          <p:grpSpPr bwMode="auto">
            <a:xfrm>
              <a:off x="9372753" y="3209260"/>
              <a:ext cx="1191263" cy="870631"/>
              <a:chOff x="18201520" y="5165008"/>
              <a:chExt cx="1612624" cy="1179017"/>
            </a:xfrm>
          </p:grpSpPr>
          <p:sp>
            <p:nvSpPr>
              <p:cNvPr id="58" name="Freeform 26"/>
              <p:cNvSpPr>
                <a:spLocks noChangeArrowheads="1"/>
              </p:cNvSpPr>
              <p:nvPr/>
            </p:nvSpPr>
            <p:spPr bwMode="auto">
              <a:xfrm>
                <a:off x="18289215" y="5316041"/>
                <a:ext cx="1330050" cy="901313"/>
              </a:xfrm>
              <a:custGeom>
                <a:avLst/>
                <a:gdLst>
                  <a:gd name="T0" fmla="*/ 1328947 w 1206"/>
                  <a:gd name="T1" fmla="*/ 900211 h 818"/>
                  <a:gd name="T2" fmla="*/ 0 w 1206"/>
                  <a:gd name="T3" fmla="*/ 900211 h 818"/>
                  <a:gd name="T4" fmla="*/ 0 w 1206"/>
                  <a:gd name="T5" fmla="*/ 0 h 818"/>
                  <a:gd name="T6" fmla="*/ 1328947 w 1206"/>
                  <a:gd name="T7" fmla="*/ 0 h 818"/>
                  <a:gd name="T8" fmla="*/ 1328947 w 1206"/>
                  <a:gd name="T9" fmla="*/ 900211 h 8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6" h="818">
                    <a:moveTo>
                      <a:pt x="1205" y="817"/>
                    </a:moveTo>
                    <a:lnTo>
                      <a:pt x="0" y="817"/>
                    </a:lnTo>
                    <a:lnTo>
                      <a:pt x="0" y="0"/>
                    </a:lnTo>
                    <a:lnTo>
                      <a:pt x="1205" y="0"/>
                    </a:lnTo>
                    <a:lnTo>
                      <a:pt x="1205" y="817"/>
                    </a:ln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9" name="Freeform 27"/>
              <p:cNvSpPr>
                <a:spLocks noChangeArrowheads="1"/>
              </p:cNvSpPr>
              <p:nvPr/>
            </p:nvSpPr>
            <p:spPr bwMode="auto">
              <a:xfrm>
                <a:off x="18201520" y="6217354"/>
                <a:ext cx="1505441" cy="126671"/>
              </a:xfrm>
              <a:custGeom>
                <a:avLst/>
                <a:gdLst>
                  <a:gd name="T0" fmla="*/ 66368 w 1361"/>
                  <a:gd name="T1" fmla="*/ 125550 h 113"/>
                  <a:gd name="T2" fmla="*/ 66368 w 1361"/>
                  <a:gd name="T3" fmla="*/ 125550 h 113"/>
                  <a:gd name="T4" fmla="*/ 371659 w 1361"/>
                  <a:gd name="T5" fmla="*/ 125550 h 113"/>
                  <a:gd name="T6" fmla="*/ 1437967 w 1361"/>
                  <a:gd name="T7" fmla="*/ 125550 h 113"/>
                  <a:gd name="T8" fmla="*/ 1504335 w 1361"/>
                  <a:gd name="T9" fmla="*/ 48202 h 113"/>
                  <a:gd name="T10" fmla="*/ 1504335 w 1361"/>
                  <a:gd name="T11" fmla="*/ 0 h 113"/>
                  <a:gd name="T12" fmla="*/ 371659 w 1361"/>
                  <a:gd name="T13" fmla="*/ 0 h 113"/>
                  <a:gd name="T14" fmla="*/ 0 w 1361"/>
                  <a:gd name="T15" fmla="*/ 0 h 113"/>
                  <a:gd name="T16" fmla="*/ 0 w 1361"/>
                  <a:gd name="T17" fmla="*/ 48202 h 113"/>
                  <a:gd name="T18" fmla="*/ 66368 w 1361"/>
                  <a:gd name="T19" fmla="*/ 125550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61" h="113">
                    <a:moveTo>
                      <a:pt x="60" y="112"/>
                    </a:moveTo>
                    <a:lnTo>
                      <a:pt x="60" y="112"/>
                    </a:lnTo>
                    <a:cubicBezTo>
                      <a:pt x="336" y="112"/>
                      <a:pt x="336" y="112"/>
                      <a:pt x="336" y="112"/>
                    </a:cubicBezTo>
                    <a:cubicBezTo>
                      <a:pt x="1300" y="112"/>
                      <a:pt x="1300" y="112"/>
                      <a:pt x="1300" y="112"/>
                    </a:cubicBezTo>
                    <a:cubicBezTo>
                      <a:pt x="1334" y="112"/>
                      <a:pt x="1360" y="78"/>
                      <a:pt x="1360" y="43"/>
                    </a:cubicBezTo>
                    <a:cubicBezTo>
                      <a:pt x="1360" y="0"/>
                      <a:pt x="1360" y="0"/>
                      <a:pt x="1360" y="0"/>
                    </a:cubicBezTo>
                    <a:cubicBezTo>
                      <a:pt x="336" y="0"/>
                      <a:pt x="336" y="0"/>
                      <a:pt x="336" y="0"/>
                    </a:cubicBezTo>
                    <a:cubicBezTo>
                      <a:pt x="0" y="0"/>
                      <a:pt x="0" y="0"/>
                      <a:pt x="0" y="0"/>
                    </a:cubicBezTo>
                    <a:cubicBezTo>
                      <a:pt x="0" y="43"/>
                      <a:pt x="0" y="43"/>
                      <a:pt x="0" y="43"/>
                    </a:cubicBezTo>
                    <a:cubicBezTo>
                      <a:pt x="0" y="78"/>
                      <a:pt x="26" y="112"/>
                      <a:pt x="60" y="112"/>
                    </a:cubicBezTo>
                  </a:path>
                </a:pathLst>
              </a:custGeom>
              <a:solidFill>
                <a:srgbClr val="30394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0" name="Freeform 28"/>
              <p:cNvSpPr>
                <a:spLocks noChangeArrowheads="1"/>
              </p:cNvSpPr>
              <p:nvPr/>
            </p:nvSpPr>
            <p:spPr bwMode="auto">
              <a:xfrm>
                <a:off x="18362297" y="5384249"/>
                <a:ext cx="1179017" cy="769771"/>
              </a:xfrm>
              <a:custGeom>
                <a:avLst/>
                <a:gdLst>
                  <a:gd name="T0" fmla="*/ 0 w 1069"/>
                  <a:gd name="T1" fmla="*/ 0 h 698"/>
                  <a:gd name="T2" fmla="*/ 0 w 1069"/>
                  <a:gd name="T3" fmla="*/ 768668 h 698"/>
                  <a:gd name="T4" fmla="*/ 1177914 w 1069"/>
                  <a:gd name="T5" fmla="*/ 768668 h 698"/>
                  <a:gd name="T6" fmla="*/ 1177914 w 1069"/>
                  <a:gd name="T7" fmla="*/ 0 h 698"/>
                  <a:gd name="T8" fmla="*/ 0 w 1069"/>
                  <a:gd name="T9" fmla="*/ 0 h 6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9" h="698">
                    <a:moveTo>
                      <a:pt x="0" y="0"/>
                    </a:moveTo>
                    <a:lnTo>
                      <a:pt x="0" y="697"/>
                    </a:lnTo>
                    <a:lnTo>
                      <a:pt x="1068" y="697"/>
                    </a:lnTo>
                    <a:lnTo>
                      <a:pt x="1068" y="0"/>
                    </a:lnTo>
                    <a:lnTo>
                      <a:pt x="0" y="0"/>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1" name="Freeform 29"/>
              <p:cNvSpPr>
                <a:spLocks noChangeArrowheads="1"/>
              </p:cNvSpPr>
              <p:nvPr/>
            </p:nvSpPr>
            <p:spPr bwMode="auto">
              <a:xfrm>
                <a:off x="18401272" y="5715543"/>
                <a:ext cx="180261" cy="199749"/>
              </a:xfrm>
              <a:custGeom>
                <a:avLst/>
                <a:gdLst>
                  <a:gd name="T0" fmla="*/ 179162 w 164"/>
                  <a:gd name="T1" fmla="*/ 141580 h 182"/>
                  <a:gd name="T2" fmla="*/ 179162 w 164"/>
                  <a:gd name="T3" fmla="*/ 141580 h 182"/>
                  <a:gd name="T4" fmla="*/ 47264 w 164"/>
                  <a:gd name="T5" fmla="*/ 0 h 182"/>
                  <a:gd name="T6" fmla="*/ 0 w 164"/>
                  <a:gd name="T7" fmla="*/ 57071 h 182"/>
                  <a:gd name="T8" fmla="*/ 151683 w 164"/>
                  <a:gd name="T9" fmla="*/ 198651 h 182"/>
                  <a:gd name="T10" fmla="*/ 179162 w 164"/>
                  <a:gd name="T11" fmla="*/ 14158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4" h="182">
                    <a:moveTo>
                      <a:pt x="163" y="129"/>
                    </a:moveTo>
                    <a:lnTo>
                      <a:pt x="163" y="129"/>
                    </a:lnTo>
                    <a:cubicBezTo>
                      <a:pt x="43" y="0"/>
                      <a:pt x="43" y="0"/>
                      <a:pt x="43" y="0"/>
                    </a:cubicBezTo>
                    <a:cubicBezTo>
                      <a:pt x="0" y="52"/>
                      <a:pt x="0" y="52"/>
                      <a:pt x="0" y="52"/>
                    </a:cubicBezTo>
                    <a:cubicBezTo>
                      <a:pt x="138" y="181"/>
                      <a:pt x="138" y="181"/>
                      <a:pt x="138" y="181"/>
                    </a:cubicBezTo>
                    <a:cubicBezTo>
                      <a:pt x="138" y="164"/>
                      <a:pt x="146" y="138"/>
                      <a:pt x="163" y="129"/>
                    </a:cubicBezTo>
                  </a:path>
                </a:pathLst>
              </a:custGeom>
              <a:solidFill>
                <a:srgbClr val="216BA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2" name="Freeform 30"/>
              <p:cNvSpPr>
                <a:spLocks noChangeArrowheads="1"/>
              </p:cNvSpPr>
              <p:nvPr/>
            </p:nvSpPr>
            <p:spPr bwMode="auto">
              <a:xfrm>
                <a:off x="18917701" y="5725287"/>
                <a:ext cx="126671" cy="121798"/>
              </a:xfrm>
              <a:custGeom>
                <a:avLst/>
                <a:gdLst>
                  <a:gd name="T0" fmla="*/ 125550 w 113"/>
                  <a:gd name="T1" fmla="*/ 75036 h 112"/>
                  <a:gd name="T2" fmla="*/ 125550 w 113"/>
                  <a:gd name="T3" fmla="*/ 75036 h 112"/>
                  <a:gd name="T4" fmla="*/ 48202 w 113"/>
                  <a:gd name="T5" fmla="*/ 0 h 112"/>
                  <a:gd name="T6" fmla="*/ 0 w 113"/>
                  <a:gd name="T7" fmla="*/ 46762 h 112"/>
                  <a:gd name="T8" fmla="*/ 76227 w 113"/>
                  <a:gd name="T9" fmla="*/ 120711 h 112"/>
                  <a:gd name="T10" fmla="*/ 125550 w 113"/>
                  <a:gd name="T11" fmla="*/ 75036 h 1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3" h="112">
                    <a:moveTo>
                      <a:pt x="112" y="69"/>
                    </a:moveTo>
                    <a:lnTo>
                      <a:pt x="112" y="69"/>
                    </a:lnTo>
                    <a:cubicBezTo>
                      <a:pt x="43" y="0"/>
                      <a:pt x="43" y="0"/>
                      <a:pt x="43" y="0"/>
                    </a:cubicBezTo>
                    <a:cubicBezTo>
                      <a:pt x="34" y="17"/>
                      <a:pt x="17" y="34"/>
                      <a:pt x="0" y="43"/>
                    </a:cubicBezTo>
                    <a:cubicBezTo>
                      <a:pt x="68" y="111"/>
                      <a:pt x="68" y="111"/>
                      <a:pt x="68" y="111"/>
                    </a:cubicBezTo>
                    <a:cubicBezTo>
                      <a:pt x="77" y="94"/>
                      <a:pt x="94" y="77"/>
                      <a:pt x="112" y="69"/>
                    </a:cubicBezTo>
                  </a:path>
                </a:pathLst>
              </a:custGeom>
              <a:solidFill>
                <a:srgbClr val="216BA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3" name="Freeform 31"/>
              <p:cNvSpPr>
                <a:spLocks noChangeArrowheads="1"/>
              </p:cNvSpPr>
              <p:nvPr/>
            </p:nvSpPr>
            <p:spPr bwMode="auto">
              <a:xfrm>
                <a:off x="18678973" y="5725287"/>
                <a:ext cx="170521" cy="180261"/>
              </a:xfrm>
              <a:custGeom>
                <a:avLst/>
                <a:gdLst>
                  <a:gd name="T0" fmla="*/ 122425 w 156"/>
                  <a:gd name="T1" fmla="*/ 0 h 164"/>
                  <a:gd name="T2" fmla="*/ 122425 w 156"/>
                  <a:gd name="T3" fmla="*/ 0 h 164"/>
                  <a:gd name="T4" fmla="*/ 0 w 156"/>
                  <a:gd name="T5" fmla="*/ 122006 h 164"/>
                  <a:gd name="T6" fmla="*/ 47003 w 156"/>
                  <a:gd name="T7" fmla="*/ 179162 h 164"/>
                  <a:gd name="T8" fmla="*/ 169428 w 156"/>
                  <a:gd name="T9" fmla="*/ 47264 h 164"/>
                  <a:gd name="T10" fmla="*/ 122425 w 156"/>
                  <a:gd name="T11" fmla="*/ 0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6" h="164">
                    <a:moveTo>
                      <a:pt x="112" y="0"/>
                    </a:moveTo>
                    <a:lnTo>
                      <a:pt x="112" y="0"/>
                    </a:lnTo>
                    <a:cubicBezTo>
                      <a:pt x="0" y="111"/>
                      <a:pt x="0" y="111"/>
                      <a:pt x="0" y="111"/>
                    </a:cubicBezTo>
                    <a:cubicBezTo>
                      <a:pt x="18" y="120"/>
                      <a:pt x="35" y="137"/>
                      <a:pt x="43" y="163"/>
                    </a:cubicBezTo>
                    <a:cubicBezTo>
                      <a:pt x="155" y="43"/>
                      <a:pt x="155" y="43"/>
                      <a:pt x="155" y="43"/>
                    </a:cubicBezTo>
                    <a:cubicBezTo>
                      <a:pt x="138" y="34"/>
                      <a:pt x="121" y="17"/>
                      <a:pt x="112" y="0"/>
                    </a:cubicBezTo>
                  </a:path>
                </a:pathLst>
              </a:custGeom>
              <a:solidFill>
                <a:srgbClr val="216BA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4" name="Freeform 32"/>
              <p:cNvSpPr>
                <a:spLocks noChangeArrowheads="1"/>
              </p:cNvSpPr>
              <p:nvPr/>
            </p:nvSpPr>
            <p:spPr bwMode="auto">
              <a:xfrm>
                <a:off x="18576663" y="5856828"/>
                <a:ext cx="126671" cy="136415"/>
              </a:xfrm>
              <a:custGeom>
                <a:avLst/>
                <a:gdLst>
                  <a:gd name="T0" fmla="*/ 96404 w 113"/>
                  <a:gd name="T1" fmla="*/ 10063 h 122"/>
                  <a:gd name="T2" fmla="*/ 96404 w 113"/>
                  <a:gd name="T3" fmla="*/ 10063 h 122"/>
                  <a:gd name="T4" fmla="*/ 67259 w 113"/>
                  <a:gd name="T5" fmla="*/ 0 h 122"/>
                  <a:gd name="T6" fmla="*/ 29146 w 113"/>
                  <a:gd name="T7" fmla="*/ 10063 h 122"/>
                  <a:gd name="T8" fmla="*/ 0 w 113"/>
                  <a:gd name="T9" fmla="*/ 67089 h 122"/>
                  <a:gd name="T10" fmla="*/ 0 w 113"/>
                  <a:gd name="T11" fmla="*/ 87216 h 122"/>
                  <a:gd name="T12" fmla="*/ 38113 w 113"/>
                  <a:gd name="T13" fmla="*/ 125233 h 122"/>
                  <a:gd name="T14" fmla="*/ 67259 w 113"/>
                  <a:gd name="T15" fmla="*/ 135297 h 122"/>
                  <a:gd name="T16" fmla="*/ 67259 w 113"/>
                  <a:gd name="T17" fmla="*/ 135297 h 122"/>
                  <a:gd name="T18" fmla="*/ 125550 w 113"/>
                  <a:gd name="T19" fmla="*/ 67089 h 122"/>
                  <a:gd name="T20" fmla="*/ 125550 w 113"/>
                  <a:gd name="T21" fmla="*/ 67089 h 122"/>
                  <a:gd name="T22" fmla="*/ 96404 w 113"/>
                  <a:gd name="T23" fmla="*/ 10063 h 1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 h="122">
                    <a:moveTo>
                      <a:pt x="86" y="9"/>
                    </a:moveTo>
                    <a:lnTo>
                      <a:pt x="86" y="9"/>
                    </a:lnTo>
                    <a:cubicBezTo>
                      <a:pt x="77" y="0"/>
                      <a:pt x="69" y="0"/>
                      <a:pt x="60" y="0"/>
                    </a:cubicBezTo>
                    <a:cubicBezTo>
                      <a:pt x="43" y="0"/>
                      <a:pt x="34" y="0"/>
                      <a:pt x="26" y="9"/>
                    </a:cubicBezTo>
                    <a:cubicBezTo>
                      <a:pt x="8" y="26"/>
                      <a:pt x="0" y="43"/>
                      <a:pt x="0" y="60"/>
                    </a:cubicBezTo>
                    <a:cubicBezTo>
                      <a:pt x="0" y="69"/>
                      <a:pt x="0" y="69"/>
                      <a:pt x="0" y="78"/>
                    </a:cubicBezTo>
                    <a:cubicBezTo>
                      <a:pt x="8" y="95"/>
                      <a:pt x="17" y="104"/>
                      <a:pt x="34" y="112"/>
                    </a:cubicBezTo>
                    <a:cubicBezTo>
                      <a:pt x="43" y="112"/>
                      <a:pt x="51" y="121"/>
                      <a:pt x="60" y="121"/>
                    </a:cubicBezTo>
                    <a:cubicBezTo>
                      <a:pt x="94" y="112"/>
                      <a:pt x="112" y="95"/>
                      <a:pt x="112" y="60"/>
                    </a:cubicBezTo>
                    <a:cubicBezTo>
                      <a:pt x="112" y="35"/>
                      <a:pt x="103" y="17"/>
                      <a:pt x="86" y="9"/>
                    </a:cubicBez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5" name="Freeform 33"/>
              <p:cNvSpPr>
                <a:spLocks noChangeArrowheads="1"/>
              </p:cNvSpPr>
              <p:nvPr/>
            </p:nvSpPr>
            <p:spPr bwMode="auto">
              <a:xfrm>
                <a:off x="18820262" y="5627847"/>
                <a:ext cx="121798" cy="131542"/>
              </a:xfrm>
              <a:custGeom>
                <a:avLst/>
                <a:gdLst>
                  <a:gd name="T0" fmla="*/ 65249 w 112"/>
                  <a:gd name="T1" fmla="*/ 0 h 121"/>
                  <a:gd name="T2" fmla="*/ 65249 w 112"/>
                  <a:gd name="T3" fmla="*/ 0 h 121"/>
                  <a:gd name="T4" fmla="*/ 0 w 112"/>
                  <a:gd name="T5" fmla="*/ 65227 h 121"/>
                  <a:gd name="T6" fmla="*/ 0 w 112"/>
                  <a:gd name="T7" fmla="*/ 75012 h 121"/>
                  <a:gd name="T8" fmla="*/ 46762 w 112"/>
                  <a:gd name="T9" fmla="*/ 121758 h 121"/>
                  <a:gd name="T10" fmla="*/ 65249 w 112"/>
                  <a:gd name="T11" fmla="*/ 130455 h 121"/>
                  <a:gd name="T12" fmla="*/ 73949 w 112"/>
                  <a:gd name="T13" fmla="*/ 121758 h 121"/>
                  <a:gd name="T14" fmla="*/ 120711 w 112"/>
                  <a:gd name="T15" fmla="*/ 75012 h 121"/>
                  <a:gd name="T16" fmla="*/ 120711 w 112"/>
                  <a:gd name="T17" fmla="*/ 65227 h 121"/>
                  <a:gd name="T18" fmla="*/ 65249 w 112"/>
                  <a:gd name="T19" fmla="*/ 0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2" h="121">
                    <a:moveTo>
                      <a:pt x="60" y="0"/>
                    </a:moveTo>
                    <a:lnTo>
                      <a:pt x="60" y="0"/>
                    </a:lnTo>
                    <a:cubicBezTo>
                      <a:pt x="25" y="0"/>
                      <a:pt x="0" y="25"/>
                      <a:pt x="0" y="60"/>
                    </a:cubicBezTo>
                    <a:lnTo>
                      <a:pt x="0" y="69"/>
                    </a:lnTo>
                    <a:cubicBezTo>
                      <a:pt x="8" y="94"/>
                      <a:pt x="25" y="112"/>
                      <a:pt x="43" y="112"/>
                    </a:cubicBezTo>
                    <a:cubicBezTo>
                      <a:pt x="51" y="112"/>
                      <a:pt x="51" y="120"/>
                      <a:pt x="60" y="120"/>
                    </a:cubicBezTo>
                    <a:lnTo>
                      <a:pt x="68" y="112"/>
                    </a:lnTo>
                    <a:cubicBezTo>
                      <a:pt x="94" y="112"/>
                      <a:pt x="111" y="94"/>
                      <a:pt x="111" y="69"/>
                    </a:cubicBezTo>
                    <a:lnTo>
                      <a:pt x="111" y="60"/>
                    </a:lnTo>
                    <a:cubicBezTo>
                      <a:pt x="111" y="25"/>
                      <a:pt x="86" y="0"/>
                      <a:pt x="60" y="0"/>
                    </a:cubicBez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6" name="Freeform 34"/>
              <p:cNvSpPr>
                <a:spLocks noChangeArrowheads="1"/>
              </p:cNvSpPr>
              <p:nvPr/>
            </p:nvSpPr>
            <p:spPr bwMode="auto">
              <a:xfrm>
                <a:off x="19010267" y="5808109"/>
                <a:ext cx="131545" cy="126671"/>
              </a:xfrm>
              <a:custGeom>
                <a:avLst/>
                <a:gdLst>
                  <a:gd name="T0" fmla="*/ 130458 w 121"/>
                  <a:gd name="T1" fmla="*/ 58291 h 113"/>
                  <a:gd name="T2" fmla="*/ 130458 w 121"/>
                  <a:gd name="T3" fmla="*/ 58291 h 113"/>
                  <a:gd name="T4" fmla="*/ 93495 w 121"/>
                  <a:gd name="T5" fmla="*/ 0 h 113"/>
                  <a:gd name="T6" fmla="*/ 65229 w 121"/>
                  <a:gd name="T7" fmla="*/ 0 h 113"/>
                  <a:gd name="T8" fmla="*/ 46747 w 121"/>
                  <a:gd name="T9" fmla="*/ 0 h 113"/>
                  <a:gd name="T10" fmla="*/ 0 w 121"/>
                  <a:gd name="T11" fmla="*/ 58291 h 113"/>
                  <a:gd name="T12" fmla="*/ 0 w 121"/>
                  <a:gd name="T13" fmla="*/ 67259 h 113"/>
                  <a:gd name="T14" fmla="*/ 65229 w 121"/>
                  <a:gd name="T15" fmla="*/ 125550 h 113"/>
                  <a:gd name="T16" fmla="*/ 130458 w 121"/>
                  <a:gd name="T17" fmla="*/ 67259 h 113"/>
                  <a:gd name="T18" fmla="*/ 130458 w 121"/>
                  <a:gd name="T19" fmla="*/ 58291 h 1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1" h="113">
                    <a:moveTo>
                      <a:pt x="120" y="52"/>
                    </a:moveTo>
                    <a:lnTo>
                      <a:pt x="120" y="52"/>
                    </a:lnTo>
                    <a:cubicBezTo>
                      <a:pt x="120" y="26"/>
                      <a:pt x="103" y="9"/>
                      <a:pt x="86" y="0"/>
                    </a:cubicBezTo>
                    <a:cubicBezTo>
                      <a:pt x="77" y="0"/>
                      <a:pt x="69" y="0"/>
                      <a:pt x="60" y="0"/>
                    </a:cubicBezTo>
                    <a:cubicBezTo>
                      <a:pt x="51" y="0"/>
                      <a:pt x="43" y="0"/>
                      <a:pt x="43" y="0"/>
                    </a:cubicBezTo>
                    <a:cubicBezTo>
                      <a:pt x="17" y="9"/>
                      <a:pt x="0" y="34"/>
                      <a:pt x="0" y="52"/>
                    </a:cubicBezTo>
                    <a:lnTo>
                      <a:pt x="0" y="60"/>
                    </a:lnTo>
                    <a:cubicBezTo>
                      <a:pt x="0" y="86"/>
                      <a:pt x="26" y="112"/>
                      <a:pt x="60" y="112"/>
                    </a:cubicBezTo>
                    <a:cubicBezTo>
                      <a:pt x="94" y="112"/>
                      <a:pt x="120" y="86"/>
                      <a:pt x="120" y="60"/>
                    </a:cubicBezTo>
                    <a:cubicBezTo>
                      <a:pt x="120" y="52"/>
                      <a:pt x="120" y="52"/>
                      <a:pt x="120" y="52"/>
                    </a:cubicBez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7" name="Freeform 35"/>
              <p:cNvSpPr>
                <a:spLocks noChangeArrowheads="1"/>
              </p:cNvSpPr>
              <p:nvPr/>
            </p:nvSpPr>
            <p:spPr bwMode="auto">
              <a:xfrm>
                <a:off x="19117451" y="5247833"/>
                <a:ext cx="599254" cy="599251"/>
              </a:xfrm>
              <a:custGeom>
                <a:avLst/>
                <a:gdLst>
                  <a:gd name="T0" fmla="*/ 0 w 544"/>
                  <a:gd name="T1" fmla="*/ 551797 h 543"/>
                  <a:gd name="T2" fmla="*/ 0 w 544"/>
                  <a:gd name="T3" fmla="*/ 551797 h 543"/>
                  <a:gd name="T4" fmla="*/ 47368 w 544"/>
                  <a:gd name="T5" fmla="*/ 598147 h 543"/>
                  <a:gd name="T6" fmla="*/ 598152 w 544"/>
                  <a:gd name="T7" fmla="*/ 57387 h 543"/>
                  <a:gd name="T8" fmla="*/ 550785 w 544"/>
                  <a:gd name="T9" fmla="*/ 0 h 543"/>
                  <a:gd name="T10" fmla="*/ 0 w 544"/>
                  <a:gd name="T11" fmla="*/ 551797 h 54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44" h="543">
                    <a:moveTo>
                      <a:pt x="0" y="500"/>
                    </a:moveTo>
                    <a:lnTo>
                      <a:pt x="0" y="500"/>
                    </a:lnTo>
                    <a:cubicBezTo>
                      <a:pt x="26" y="508"/>
                      <a:pt x="35" y="525"/>
                      <a:pt x="43" y="542"/>
                    </a:cubicBezTo>
                    <a:cubicBezTo>
                      <a:pt x="543" y="52"/>
                      <a:pt x="543" y="52"/>
                      <a:pt x="543" y="52"/>
                    </a:cubicBezTo>
                    <a:cubicBezTo>
                      <a:pt x="500" y="0"/>
                      <a:pt x="500" y="0"/>
                      <a:pt x="500" y="0"/>
                    </a:cubicBezTo>
                    <a:lnTo>
                      <a:pt x="0" y="500"/>
                    </a:lnTo>
                  </a:path>
                </a:pathLst>
              </a:custGeom>
              <a:solidFill>
                <a:srgbClr val="216BA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8" name="Freeform 36"/>
              <p:cNvSpPr>
                <a:spLocks noChangeArrowheads="1"/>
              </p:cNvSpPr>
              <p:nvPr/>
            </p:nvSpPr>
            <p:spPr bwMode="auto">
              <a:xfrm>
                <a:off x="19648497" y="5165008"/>
                <a:ext cx="165647" cy="155903"/>
              </a:xfrm>
              <a:custGeom>
                <a:avLst/>
                <a:gdLst>
                  <a:gd name="T0" fmla="*/ 0 w 148"/>
                  <a:gd name="T1" fmla="*/ 38135 h 139"/>
                  <a:gd name="T2" fmla="*/ 39173 w 148"/>
                  <a:gd name="T3" fmla="*/ 67296 h 139"/>
                  <a:gd name="T4" fmla="*/ 87300 w 148"/>
                  <a:gd name="T5" fmla="*/ 125620 h 139"/>
                  <a:gd name="T6" fmla="*/ 116401 w 148"/>
                  <a:gd name="T7" fmla="*/ 154781 h 139"/>
                  <a:gd name="T8" fmla="*/ 164528 w 148"/>
                  <a:gd name="T9" fmla="*/ 0 h 139"/>
                  <a:gd name="T10" fmla="*/ 0 w 148"/>
                  <a:gd name="T11" fmla="*/ 38135 h 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8" h="139">
                    <a:moveTo>
                      <a:pt x="0" y="34"/>
                    </a:moveTo>
                    <a:lnTo>
                      <a:pt x="35" y="60"/>
                    </a:lnTo>
                    <a:lnTo>
                      <a:pt x="78" y="112"/>
                    </a:lnTo>
                    <a:lnTo>
                      <a:pt x="104" y="138"/>
                    </a:lnTo>
                    <a:lnTo>
                      <a:pt x="147" y="0"/>
                    </a:lnTo>
                    <a:lnTo>
                      <a:pt x="0" y="34"/>
                    </a:lnTo>
                  </a:path>
                </a:pathLst>
              </a:custGeom>
              <a:solidFill>
                <a:srgbClr val="10355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69" name="Group 505"/>
            <p:cNvGrpSpPr/>
            <p:nvPr/>
          </p:nvGrpSpPr>
          <p:grpSpPr bwMode="auto">
            <a:xfrm>
              <a:off x="3599767" y="2695771"/>
              <a:ext cx="959519" cy="1492849"/>
              <a:chOff x="8735281" y="5696055"/>
              <a:chExt cx="1919557" cy="2986516"/>
            </a:xfrm>
          </p:grpSpPr>
          <p:sp>
            <p:nvSpPr>
              <p:cNvPr id="70" name="Freeform 84"/>
              <p:cNvSpPr>
                <a:spLocks noChangeArrowheads="1"/>
              </p:cNvSpPr>
              <p:nvPr/>
            </p:nvSpPr>
            <p:spPr bwMode="auto">
              <a:xfrm>
                <a:off x="9665826" y="5696055"/>
                <a:ext cx="58464" cy="277701"/>
              </a:xfrm>
              <a:custGeom>
                <a:avLst/>
                <a:gdLst>
                  <a:gd name="T0" fmla="*/ 28680 w 53"/>
                  <a:gd name="T1" fmla="*/ 0 h 251"/>
                  <a:gd name="T2" fmla="*/ 28680 w 53"/>
                  <a:gd name="T3" fmla="*/ 0 h 251"/>
                  <a:gd name="T4" fmla="*/ 0 w 53"/>
                  <a:gd name="T5" fmla="*/ 28766 h 251"/>
                  <a:gd name="T6" fmla="*/ 0 w 53"/>
                  <a:gd name="T7" fmla="*/ 247829 h 251"/>
                  <a:gd name="T8" fmla="*/ 28680 w 53"/>
                  <a:gd name="T9" fmla="*/ 276595 h 251"/>
                  <a:gd name="T10" fmla="*/ 57361 w 53"/>
                  <a:gd name="T11" fmla="*/ 247829 h 251"/>
                  <a:gd name="T12" fmla="*/ 57361 w 53"/>
                  <a:gd name="T13" fmla="*/ 28766 h 251"/>
                  <a:gd name="T14" fmla="*/ 28680 w 53"/>
                  <a:gd name="T15" fmla="*/ 0 h 2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251">
                    <a:moveTo>
                      <a:pt x="26" y="0"/>
                    </a:moveTo>
                    <a:lnTo>
                      <a:pt x="26" y="0"/>
                    </a:lnTo>
                    <a:cubicBezTo>
                      <a:pt x="8" y="0"/>
                      <a:pt x="0" y="9"/>
                      <a:pt x="0" y="26"/>
                    </a:cubicBezTo>
                    <a:cubicBezTo>
                      <a:pt x="0" y="224"/>
                      <a:pt x="0" y="224"/>
                      <a:pt x="0" y="224"/>
                    </a:cubicBezTo>
                    <a:cubicBezTo>
                      <a:pt x="0" y="241"/>
                      <a:pt x="8" y="250"/>
                      <a:pt x="26" y="250"/>
                    </a:cubicBezTo>
                    <a:cubicBezTo>
                      <a:pt x="43" y="250"/>
                      <a:pt x="52" y="241"/>
                      <a:pt x="52" y="224"/>
                    </a:cubicBezTo>
                    <a:cubicBezTo>
                      <a:pt x="52" y="26"/>
                      <a:pt x="52" y="26"/>
                      <a:pt x="52" y="26"/>
                    </a:cubicBezTo>
                    <a:cubicBezTo>
                      <a:pt x="52" y="9"/>
                      <a:pt x="43" y="0"/>
                      <a:pt x="26" y="0"/>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1" name="Freeform 85"/>
              <p:cNvSpPr>
                <a:spLocks noChangeArrowheads="1"/>
              </p:cNvSpPr>
              <p:nvPr/>
            </p:nvSpPr>
            <p:spPr bwMode="auto">
              <a:xfrm>
                <a:off x="8998367" y="5964012"/>
                <a:ext cx="228981" cy="228984"/>
              </a:xfrm>
              <a:custGeom>
                <a:avLst/>
                <a:gdLst>
                  <a:gd name="T0" fmla="*/ 8850 w 207"/>
                  <a:gd name="T1" fmla="*/ 9956 h 207"/>
                  <a:gd name="T2" fmla="*/ 8850 w 207"/>
                  <a:gd name="T3" fmla="*/ 9956 h 207"/>
                  <a:gd name="T4" fmla="*/ 8850 w 207"/>
                  <a:gd name="T5" fmla="*/ 57523 h 207"/>
                  <a:gd name="T6" fmla="*/ 170353 w 207"/>
                  <a:gd name="T7" fmla="*/ 209072 h 207"/>
                  <a:gd name="T8" fmla="*/ 209070 w 207"/>
                  <a:gd name="T9" fmla="*/ 209072 h 207"/>
                  <a:gd name="T10" fmla="*/ 209070 w 207"/>
                  <a:gd name="T11" fmla="*/ 161506 h 207"/>
                  <a:gd name="T12" fmla="*/ 56416 w 207"/>
                  <a:gd name="T13" fmla="*/ 9956 h 207"/>
                  <a:gd name="T14" fmla="*/ 8850 w 207"/>
                  <a:gd name="T15" fmla="*/ 995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7" h="207">
                    <a:moveTo>
                      <a:pt x="8" y="9"/>
                    </a:moveTo>
                    <a:lnTo>
                      <a:pt x="8" y="9"/>
                    </a:lnTo>
                    <a:cubicBezTo>
                      <a:pt x="0" y="26"/>
                      <a:pt x="0" y="43"/>
                      <a:pt x="8" y="52"/>
                    </a:cubicBezTo>
                    <a:cubicBezTo>
                      <a:pt x="154" y="189"/>
                      <a:pt x="154" y="189"/>
                      <a:pt x="154" y="189"/>
                    </a:cubicBezTo>
                    <a:cubicBezTo>
                      <a:pt x="163" y="206"/>
                      <a:pt x="180" y="206"/>
                      <a:pt x="189" y="189"/>
                    </a:cubicBezTo>
                    <a:cubicBezTo>
                      <a:pt x="206" y="181"/>
                      <a:pt x="206" y="163"/>
                      <a:pt x="189" y="146"/>
                    </a:cubicBezTo>
                    <a:cubicBezTo>
                      <a:pt x="51" y="9"/>
                      <a:pt x="51" y="9"/>
                      <a:pt x="51" y="9"/>
                    </a:cubicBezTo>
                    <a:cubicBezTo>
                      <a:pt x="42" y="0"/>
                      <a:pt x="25" y="0"/>
                      <a:pt x="8" y="9"/>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2" name="Freeform 86"/>
              <p:cNvSpPr>
                <a:spLocks noChangeArrowheads="1"/>
              </p:cNvSpPr>
              <p:nvPr/>
            </p:nvSpPr>
            <p:spPr bwMode="auto">
              <a:xfrm>
                <a:off x="8735281" y="6616856"/>
                <a:ext cx="277701" cy="68208"/>
              </a:xfrm>
              <a:custGeom>
                <a:avLst/>
                <a:gdLst>
                  <a:gd name="T0" fmla="*/ 0 w 250"/>
                  <a:gd name="T1" fmla="*/ 37514 h 60"/>
                  <a:gd name="T2" fmla="*/ 0 w 250"/>
                  <a:gd name="T3" fmla="*/ 37514 h 60"/>
                  <a:gd name="T4" fmla="*/ 27770 w 250"/>
                  <a:gd name="T5" fmla="*/ 67071 h 60"/>
                  <a:gd name="T6" fmla="*/ 247709 w 250"/>
                  <a:gd name="T7" fmla="*/ 67071 h 60"/>
                  <a:gd name="T8" fmla="*/ 276590 w 250"/>
                  <a:gd name="T9" fmla="*/ 37514 h 60"/>
                  <a:gd name="T10" fmla="*/ 247709 w 250"/>
                  <a:gd name="T11" fmla="*/ 0 h 60"/>
                  <a:gd name="T12" fmla="*/ 27770 w 250"/>
                  <a:gd name="T13" fmla="*/ 0 h 60"/>
                  <a:gd name="T14" fmla="*/ 0 w 250"/>
                  <a:gd name="T15" fmla="*/ 37514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0" h="60">
                    <a:moveTo>
                      <a:pt x="0" y="33"/>
                    </a:moveTo>
                    <a:lnTo>
                      <a:pt x="0" y="33"/>
                    </a:lnTo>
                    <a:cubicBezTo>
                      <a:pt x="0" y="50"/>
                      <a:pt x="8" y="59"/>
                      <a:pt x="25" y="59"/>
                    </a:cubicBezTo>
                    <a:cubicBezTo>
                      <a:pt x="223" y="59"/>
                      <a:pt x="223" y="59"/>
                      <a:pt x="223" y="59"/>
                    </a:cubicBezTo>
                    <a:cubicBezTo>
                      <a:pt x="241" y="59"/>
                      <a:pt x="249" y="50"/>
                      <a:pt x="249" y="33"/>
                    </a:cubicBezTo>
                    <a:cubicBezTo>
                      <a:pt x="249" y="17"/>
                      <a:pt x="241" y="0"/>
                      <a:pt x="223" y="0"/>
                    </a:cubicBezTo>
                    <a:cubicBezTo>
                      <a:pt x="25" y="0"/>
                      <a:pt x="25" y="0"/>
                      <a:pt x="25" y="0"/>
                    </a:cubicBezTo>
                    <a:cubicBezTo>
                      <a:pt x="8" y="0"/>
                      <a:pt x="0" y="17"/>
                      <a:pt x="0" y="33"/>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3" name="Freeform 87"/>
              <p:cNvSpPr>
                <a:spLocks noChangeArrowheads="1"/>
              </p:cNvSpPr>
              <p:nvPr/>
            </p:nvSpPr>
            <p:spPr bwMode="auto">
              <a:xfrm>
                <a:off x="8998367" y="7123541"/>
                <a:ext cx="228981" cy="228984"/>
              </a:xfrm>
              <a:custGeom>
                <a:avLst/>
                <a:gdLst>
                  <a:gd name="T0" fmla="*/ 8850 w 207"/>
                  <a:gd name="T1" fmla="*/ 209072 h 207"/>
                  <a:gd name="T2" fmla="*/ 8850 w 207"/>
                  <a:gd name="T3" fmla="*/ 209072 h 207"/>
                  <a:gd name="T4" fmla="*/ 56416 w 207"/>
                  <a:gd name="T5" fmla="*/ 209072 h 207"/>
                  <a:gd name="T6" fmla="*/ 209070 w 207"/>
                  <a:gd name="T7" fmla="*/ 56416 h 207"/>
                  <a:gd name="T8" fmla="*/ 209070 w 207"/>
                  <a:gd name="T9" fmla="*/ 8850 h 207"/>
                  <a:gd name="T10" fmla="*/ 170353 w 207"/>
                  <a:gd name="T11" fmla="*/ 8850 h 207"/>
                  <a:gd name="T12" fmla="*/ 8850 w 207"/>
                  <a:gd name="T13" fmla="*/ 171461 h 207"/>
                  <a:gd name="T14" fmla="*/ 8850 w 207"/>
                  <a:gd name="T15" fmla="*/ 209072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7" h="207">
                    <a:moveTo>
                      <a:pt x="8" y="189"/>
                    </a:moveTo>
                    <a:lnTo>
                      <a:pt x="8" y="189"/>
                    </a:lnTo>
                    <a:cubicBezTo>
                      <a:pt x="25" y="206"/>
                      <a:pt x="42" y="206"/>
                      <a:pt x="51" y="189"/>
                    </a:cubicBezTo>
                    <a:cubicBezTo>
                      <a:pt x="189" y="51"/>
                      <a:pt x="189" y="51"/>
                      <a:pt x="189" y="51"/>
                    </a:cubicBezTo>
                    <a:cubicBezTo>
                      <a:pt x="206" y="43"/>
                      <a:pt x="206" y="26"/>
                      <a:pt x="189" y="8"/>
                    </a:cubicBezTo>
                    <a:cubicBezTo>
                      <a:pt x="180" y="0"/>
                      <a:pt x="163" y="0"/>
                      <a:pt x="154" y="8"/>
                    </a:cubicBezTo>
                    <a:cubicBezTo>
                      <a:pt x="8" y="155"/>
                      <a:pt x="8" y="155"/>
                      <a:pt x="8" y="155"/>
                    </a:cubicBezTo>
                    <a:cubicBezTo>
                      <a:pt x="0" y="163"/>
                      <a:pt x="0" y="181"/>
                      <a:pt x="8" y="189"/>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4" name="Freeform 88"/>
              <p:cNvSpPr>
                <a:spLocks noChangeArrowheads="1"/>
              </p:cNvSpPr>
              <p:nvPr/>
            </p:nvSpPr>
            <p:spPr bwMode="auto">
              <a:xfrm>
                <a:off x="10157897" y="7123541"/>
                <a:ext cx="228981" cy="228984"/>
              </a:xfrm>
              <a:custGeom>
                <a:avLst/>
                <a:gdLst>
                  <a:gd name="T0" fmla="*/ 217972 w 208"/>
                  <a:gd name="T1" fmla="*/ 209072 h 207"/>
                  <a:gd name="T2" fmla="*/ 217972 w 208"/>
                  <a:gd name="T3" fmla="*/ 209072 h 207"/>
                  <a:gd name="T4" fmla="*/ 217972 w 208"/>
                  <a:gd name="T5" fmla="*/ 171461 h 207"/>
                  <a:gd name="T6" fmla="*/ 57245 w 208"/>
                  <a:gd name="T7" fmla="*/ 8850 h 207"/>
                  <a:gd name="T8" fmla="*/ 19816 w 208"/>
                  <a:gd name="T9" fmla="*/ 8850 h 207"/>
                  <a:gd name="T10" fmla="*/ 19816 w 208"/>
                  <a:gd name="T11" fmla="*/ 56416 h 207"/>
                  <a:gd name="T12" fmla="*/ 171736 w 208"/>
                  <a:gd name="T13" fmla="*/ 209072 h 207"/>
                  <a:gd name="T14" fmla="*/ 217972 w 208"/>
                  <a:gd name="T15" fmla="*/ 209072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07">
                    <a:moveTo>
                      <a:pt x="198" y="189"/>
                    </a:moveTo>
                    <a:lnTo>
                      <a:pt x="198" y="189"/>
                    </a:lnTo>
                    <a:cubicBezTo>
                      <a:pt x="207" y="181"/>
                      <a:pt x="207" y="163"/>
                      <a:pt x="198" y="155"/>
                    </a:cubicBezTo>
                    <a:cubicBezTo>
                      <a:pt x="52" y="8"/>
                      <a:pt x="52" y="8"/>
                      <a:pt x="52" y="8"/>
                    </a:cubicBezTo>
                    <a:cubicBezTo>
                      <a:pt x="43" y="0"/>
                      <a:pt x="26" y="0"/>
                      <a:pt x="18" y="8"/>
                    </a:cubicBezTo>
                    <a:cubicBezTo>
                      <a:pt x="0" y="26"/>
                      <a:pt x="0" y="43"/>
                      <a:pt x="18" y="51"/>
                    </a:cubicBezTo>
                    <a:cubicBezTo>
                      <a:pt x="156" y="189"/>
                      <a:pt x="156" y="189"/>
                      <a:pt x="156" y="189"/>
                    </a:cubicBezTo>
                    <a:cubicBezTo>
                      <a:pt x="164" y="206"/>
                      <a:pt x="181" y="206"/>
                      <a:pt x="198" y="189"/>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5" name="Freeform 89"/>
              <p:cNvSpPr>
                <a:spLocks noChangeArrowheads="1"/>
              </p:cNvSpPr>
              <p:nvPr/>
            </p:nvSpPr>
            <p:spPr bwMode="auto">
              <a:xfrm>
                <a:off x="10367390" y="6616856"/>
                <a:ext cx="287448" cy="68208"/>
              </a:xfrm>
              <a:custGeom>
                <a:avLst/>
                <a:gdLst>
                  <a:gd name="T0" fmla="*/ 286338 w 259"/>
                  <a:gd name="T1" fmla="*/ 37514 h 60"/>
                  <a:gd name="T2" fmla="*/ 286338 w 259"/>
                  <a:gd name="T3" fmla="*/ 37514 h 60"/>
                  <a:gd name="T4" fmla="*/ 257482 w 259"/>
                  <a:gd name="T5" fmla="*/ 0 h 60"/>
                  <a:gd name="T6" fmla="*/ 37734 w 259"/>
                  <a:gd name="T7" fmla="*/ 0 h 60"/>
                  <a:gd name="T8" fmla="*/ 0 w 259"/>
                  <a:gd name="T9" fmla="*/ 37514 h 60"/>
                  <a:gd name="T10" fmla="*/ 37734 w 259"/>
                  <a:gd name="T11" fmla="*/ 67071 h 60"/>
                  <a:gd name="T12" fmla="*/ 257482 w 259"/>
                  <a:gd name="T13" fmla="*/ 67071 h 60"/>
                  <a:gd name="T14" fmla="*/ 286338 w 259"/>
                  <a:gd name="T15" fmla="*/ 37514 h 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9" h="60">
                    <a:moveTo>
                      <a:pt x="258" y="33"/>
                    </a:moveTo>
                    <a:lnTo>
                      <a:pt x="258" y="33"/>
                    </a:lnTo>
                    <a:cubicBezTo>
                      <a:pt x="258" y="17"/>
                      <a:pt x="249" y="0"/>
                      <a:pt x="232" y="0"/>
                    </a:cubicBezTo>
                    <a:cubicBezTo>
                      <a:pt x="34" y="0"/>
                      <a:pt x="34" y="0"/>
                      <a:pt x="34" y="0"/>
                    </a:cubicBezTo>
                    <a:cubicBezTo>
                      <a:pt x="17" y="0"/>
                      <a:pt x="0" y="17"/>
                      <a:pt x="0" y="33"/>
                    </a:cubicBezTo>
                    <a:cubicBezTo>
                      <a:pt x="0" y="50"/>
                      <a:pt x="17" y="59"/>
                      <a:pt x="34" y="59"/>
                    </a:cubicBezTo>
                    <a:cubicBezTo>
                      <a:pt x="232" y="59"/>
                      <a:pt x="232" y="59"/>
                      <a:pt x="232" y="59"/>
                    </a:cubicBezTo>
                    <a:cubicBezTo>
                      <a:pt x="249" y="59"/>
                      <a:pt x="258" y="50"/>
                      <a:pt x="258" y="33"/>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6" name="Freeform 90"/>
              <p:cNvSpPr>
                <a:spLocks noChangeArrowheads="1"/>
              </p:cNvSpPr>
              <p:nvPr/>
            </p:nvSpPr>
            <p:spPr bwMode="auto">
              <a:xfrm>
                <a:off x="10157897" y="5964012"/>
                <a:ext cx="228981" cy="228984"/>
              </a:xfrm>
              <a:custGeom>
                <a:avLst/>
                <a:gdLst>
                  <a:gd name="T0" fmla="*/ 217972 w 208"/>
                  <a:gd name="T1" fmla="*/ 9956 h 207"/>
                  <a:gd name="T2" fmla="*/ 217972 w 208"/>
                  <a:gd name="T3" fmla="*/ 9956 h 207"/>
                  <a:gd name="T4" fmla="*/ 171736 w 208"/>
                  <a:gd name="T5" fmla="*/ 9956 h 207"/>
                  <a:gd name="T6" fmla="*/ 19816 w 208"/>
                  <a:gd name="T7" fmla="*/ 161506 h 207"/>
                  <a:gd name="T8" fmla="*/ 19816 w 208"/>
                  <a:gd name="T9" fmla="*/ 209072 h 207"/>
                  <a:gd name="T10" fmla="*/ 57245 w 208"/>
                  <a:gd name="T11" fmla="*/ 209072 h 207"/>
                  <a:gd name="T12" fmla="*/ 217972 w 208"/>
                  <a:gd name="T13" fmla="*/ 57523 h 207"/>
                  <a:gd name="T14" fmla="*/ 217972 w 208"/>
                  <a:gd name="T15" fmla="*/ 995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8" h="207">
                    <a:moveTo>
                      <a:pt x="198" y="9"/>
                    </a:moveTo>
                    <a:lnTo>
                      <a:pt x="198" y="9"/>
                    </a:lnTo>
                    <a:cubicBezTo>
                      <a:pt x="181" y="0"/>
                      <a:pt x="164" y="0"/>
                      <a:pt x="156" y="9"/>
                    </a:cubicBezTo>
                    <a:cubicBezTo>
                      <a:pt x="18" y="146"/>
                      <a:pt x="18" y="146"/>
                      <a:pt x="18" y="146"/>
                    </a:cubicBezTo>
                    <a:cubicBezTo>
                      <a:pt x="0" y="163"/>
                      <a:pt x="0" y="181"/>
                      <a:pt x="18" y="189"/>
                    </a:cubicBezTo>
                    <a:cubicBezTo>
                      <a:pt x="26" y="206"/>
                      <a:pt x="43" y="206"/>
                      <a:pt x="52" y="189"/>
                    </a:cubicBezTo>
                    <a:cubicBezTo>
                      <a:pt x="198" y="52"/>
                      <a:pt x="198" y="52"/>
                      <a:pt x="198" y="52"/>
                    </a:cubicBezTo>
                    <a:cubicBezTo>
                      <a:pt x="207" y="43"/>
                      <a:pt x="207" y="26"/>
                      <a:pt x="198" y="9"/>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7" name="Freeform 91"/>
              <p:cNvSpPr>
                <a:spLocks noChangeArrowheads="1"/>
              </p:cNvSpPr>
              <p:nvPr/>
            </p:nvSpPr>
            <p:spPr bwMode="auto">
              <a:xfrm>
                <a:off x="9149397" y="7376883"/>
                <a:ext cx="1086451" cy="1305688"/>
              </a:xfrm>
              <a:custGeom>
                <a:avLst/>
                <a:gdLst>
                  <a:gd name="T0" fmla="*/ 543226 w 982"/>
                  <a:gd name="T1" fmla="*/ 95160 h 1180"/>
                  <a:gd name="T2" fmla="*/ 543226 w 982"/>
                  <a:gd name="T3" fmla="*/ 95160 h 1180"/>
                  <a:gd name="T4" fmla="*/ 571991 w 982"/>
                  <a:gd name="T5" fmla="*/ 115078 h 1180"/>
                  <a:gd name="T6" fmla="*/ 571991 w 982"/>
                  <a:gd name="T7" fmla="*/ 115078 h 1180"/>
                  <a:gd name="T8" fmla="*/ 981346 w 982"/>
                  <a:gd name="T9" fmla="*/ 809969 h 1180"/>
                  <a:gd name="T10" fmla="*/ 981346 w 982"/>
                  <a:gd name="T11" fmla="*/ 847591 h 1180"/>
                  <a:gd name="T12" fmla="*/ 942623 w 982"/>
                  <a:gd name="T13" fmla="*/ 866401 h 1180"/>
                  <a:gd name="T14" fmla="*/ 942623 w 982"/>
                  <a:gd name="T15" fmla="*/ 866401 h 1180"/>
                  <a:gd name="T16" fmla="*/ 895050 w 982"/>
                  <a:gd name="T17" fmla="*/ 866401 h 1180"/>
                  <a:gd name="T18" fmla="*/ 723563 w 982"/>
                  <a:gd name="T19" fmla="*/ 1047870 h 1180"/>
                  <a:gd name="T20" fmla="*/ 723563 w 982"/>
                  <a:gd name="T21" fmla="*/ 1171800 h 1180"/>
                  <a:gd name="T22" fmla="*/ 685947 w 982"/>
                  <a:gd name="T23" fmla="*/ 1209421 h 1180"/>
                  <a:gd name="T24" fmla="*/ 543226 w 982"/>
                  <a:gd name="T25" fmla="*/ 1209421 h 1180"/>
                  <a:gd name="T26" fmla="*/ 400504 w 982"/>
                  <a:gd name="T27" fmla="*/ 1209421 h 1180"/>
                  <a:gd name="T28" fmla="*/ 361782 w 982"/>
                  <a:gd name="T29" fmla="*/ 1171800 h 1180"/>
                  <a:gd name="T30" fmla="*/ 361782 w 982"/>
                  <a:gd name="T31" fmla="*/ 1047870 h 1180"/>
                  <a:gd name="T32" fmla="*/ 181444 w 982"/>
                  <a:gd name="T33" fmla="*/ 866401 h 1180"/>
                  <a:gd name="T34" fmla="*/ 142721 w 982"/>
                  <a:gd name="T35" fmla="*/ 866401 h 1180"/>
                  <a:gd name="T36" fmla="*/ 105105 w 982"/>
                  <a:gd name="T37" fmla="*/ 847591 h 1180"/>
                  <a:gd name="T38" fmla="*/ 105105 w 982"/>
                  <a:gd name="T39" fmla="*/ 809969 h 1180"/>
                  <a:gd name="T40" fmla="*/ 504503 w 982"/>
                  <a:gd name="T41" fmla="*/ 115078 h 1180"/>
                  <a:gd name="T42" fmla="*/ 504503 w 982"/>
                  <a:gd name="T43" fmla="*/ 115078 h 1180"/>
                  <a:gd name="T44" fmla="*/ 543226 w 982"/>
                  <a:gd name="T45" fmla="*/ 95160 h 1180"/>
                  <a:gd name="T46" fmla="*/ 543226 w 982"/>
                  <a:gd name="T47" fmla="*/ 0 h 1180"/>
                  <a:gd name="T48" fmla="*/ 543226 w 982"/>
                  <a:gd name="T49" fmla="*/ 0 h 1180"/>
                  <a:gd name="T50" fmla="*/ 543226 w 982"/>
                  <a:gd name="T51" fmla="*/ 0 h 1180"/>
                  <a:gd name="T52" fmla="*/ 419313 w 982"/>
                  <a:gd name="T53" fmla="*/ 66391 h 1180"/>
                  <a:gd name="T54" fmla="*/ 419313 w 982"/>
                  <a:gd name="T55" fmla="*/ 66391 h 1180"/>
                  <a:gd name="T56" fmla="*/ 18808 w 982"/>
                  <a:gd name="T57" fmla="*/ 762389 h 1180"/>
                  <a:gd name="T58" fmla="*/ 18808 w 982"/>
                  <a:gd name="T59" fmla="*/ 895171 h 1180"/>
                  <a:gd name="T60" fmla="*/ 142721 w 982"/>
                  <a:gd name="T61" fmla="*/ 971520 h 1180"/>
                  <a:gd name="T62" fmla="*/ 181444 w 982"/>
                  <a:gd name="T63" fmla="*/ 971520 h 1180"/>
                  <a:gd name="T64" fmla="*/ 256677 w 982"/>
                  <a:gd name="T65" fmla="*/ 1047870 h 1180"/>
                  <a:gd name="T66" fmla="*/ 256677 w 982"/>
                  <a:gd name="T67" fmla="*/ 1171800 h 1180"/>
                  <a:gd name="T68" fmla="*/ 305357 w 982"/>
                  <a:gd name="T69" fmla="*/ 1266960 h 1180"/>
                  <a:gd name="T70" fmla="*/ 400504 w 982"/>
                  <a:gd name="T71" fmla="*/ 1304581 h 1180"/>
                  <a:gd name="T72" fmla="*/ 543226 w 982"/>
                  <a:gd name="T73" fmla="*/ 1304581 h 1180"/>
                  <a:gd name="T74" fmla="*/ 685947 w 982"/>
                  <a:gd name="T75" fmla="*/ 1304581 h 1180"/>
                  <a:gd name="T76" fmla="*/ 818711 w 982"/>
                  <a:gd name="T77" fmla="*/ 1171800 h 1180"/>
                  <a:gd name="T78" fmla="*/ 818711 w 982"/>
                  <a:gd name="T79" fmla="*/ 1047870 h 1180"/>
                  <a:gd name="T80" fmla="*/ 905007 w 982"/>
                  <a:gd name="T81" fmla="*/ 971520 h 1180"/>
                  <a:gd name="T82" fmla="*/ 942623 w 982"/>
                  <a:gd name="T83" fmla="*/ 971520 h 1180"/>
                  <a:gd name="T84" fmla="*/ 1066536 w 982"/>
                  <a:gd name="T85" fmla="*/ 895171 h 1180"/>
                  <a:gd name="T86" fmla="*/ 1066536 w 982"/>
                  <a:gd name="T87" fmla="*/ 762389 h 1180"/>
                  <a:gd name="T88" fmla="*/ 667138 w 982"/>
                  <a:gd name="T89" fmla="*/ 66391 h 1180"/>
                  <a:gd name="T90" fmla="*/ 657181 w 982"/>
                  <a:gd name="T91" fmla="*/ 57539 h 1180"/>
                  <a:gd name="T92" fmla="*/ 647224 w 982"/>
                  <a:gd name="T93" fmla="*/ 47580 h 1180"/>
                  <a:gd name="T94" fmla="*/ 543226 w 982"/>
                  <a:gd name="T95" fmla="*/ 0 h 11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982" h="1180">
                    <a:moveTo>
                      <a:pt x="491" y="86"/>
                    </a:moveTo>
                    <a:lnTo>
                      <a:pt x="491" y="86"/>
                    </a:lnTo>
                    <a:cubicBezTo>
                      <a:pt x="499" y="86"/>
                      <a:pt x="517" y="95"/>
                      <a:pt x="517" y="104"/>
                    </a:cubicBezTo>
                    <a:cubicBezTo>
                      <a:pt x="887" y="732"/>
                      <a:pt x="887" y="732"/>
                      <a:pt x="887" y="732"/>
                    </a:cubicBezTo>
                    <a:cubicBezTo>
                      <a:pt x="887" y="740"/>
                      <a:pt x="887" y="758"/>
                      <a:pt x="887" y="766"/>
                    </a:cubicBezTo>
                    <a:cubicBezTo>
                      <a:pt x="878" y="783"/>
                      <a:pt x="869" y="783"/>
                      <a:pt x="852" y="783"/>
                    </a:cubicBezTo>
                    <a:cubicBezTo>
                      <a:pt x="809" y="783"/>
                      <a:pt x="809" y="783"/>
                      <a:pt x="809" y="783"/>
                    </a:cubicBezTo>
                    <a:cubicBezTo>
                      <a:pt x="723" y="792"/>
                      <a:pt x="654" y="861"/>
                      <a:pt x="654" y="947"/>
                    </a:cubicBezTo>
                    <a:cubicBezTo>
                      <a:pt x="654" y="1059"/>
                      <a:pt x="654" y="1059"/>
                      <a:pt x="654" y="1059"/>
                    </a:cubicBezTo>
                    <a:cubicBezTo>
                      <a:pt x="654" y="1076"/>
                      <a:pt x="637" y="1093"/>
                      <a:pt x="620" y="1093"/>
                    </a:cubicBezTo>
                    <a:cubicBezTo>
                      <a:pt x="491" y="1093"/>
                      <a:pt x="491" y="1093"/>
                      <a:pt x="491" y="1093"/>
                    </a:cubicBezTo>
                    <a:cubicBezTo>
                      <a:pt x="362" y="1093"/>
                      <a:pt x="362" y="1093"/>
                      <a:pt x="362" y="1093"/>
                    </a:cubicBezTo>
                    <a:cubicBezTo>
                      <a:pt x="345" y="1093"/>
                      <a:pt x="327" y="1076"/>
                      <a:pt x="327" y="1059"/>
                    </a:cubicBezTo>
                    <a:cubicBezTo>
                      <a:pt x="327" y="947"/>
                      <a:pt x="327" y="947"/>
                      <a:pt x="327" y="947"/>
                    </a:cubicBezTo>
                    <a:cubicBezTo>
                      <a:pt x="327" y="861"/>
                      <a:pt x="258" y="792"/>
                      <a:pt x="164" y="783"/>
                    </a:cubicBezTo>
                    <a:cubicBezTo>
                      <a:pt x="129" y="783"/>
                      <a:pt x="129" y="783"/>
                      <a:pt x="129" y="783"/>
                    </a:cubicBezTo>
                    <a:cubicBezTo>
                      <a:pt x="112" y="783"/>
                      <a:pt x="104" y="783"/>
                      <a:pt x="95" y="766"/>
                    </a:cubicBezTo>
                    <a:cubicBezTo>
                      <a:pt x="86" y="758"/>
                      <a:pt x="86" y="740"/>
                      <a:pt x="95" y="732"/>
                    </a:cubicBezTo>
                    <a:cubicBezTo>
                      <a:pt x="456" y="104"/>
                      <a:pt x="456" y="104"/>
                      <a:pt x="456" y="104"/>
                    </a:cubicBezTo>
                    <a:cubicBezTo>
                      <a:pt x="465" y="95"/>
                      <a:pt x="473" y="86"/>
                      <a:pt x="491" y="86"/>
                    </a:cubicBezTo>
                    <a:close/>
                    <a:moveTo>
                      <a:pt x="491" y="0"/>
                    </a:moveTo>
                    <a:lnTo>
                      <a:pt x="491" y="0"/>
                    </a:lnTo>
                    <a:cubicBezTo>
                      <a:pt x="439" y="0"/>
                      <a:pt x="405" y="17"/>
                      <a:pt x="379" y="60"/>
                    </a:cubicBezTo>
                    <a:cubicBezTo>
                      <a:pt x="17" y="689"/>
                      <a:pt x="17" y="689"/>
                      <a:pt x="17" y="689"/>
                    </a:cubicBezTo>
                    <a:cubicBezTo>
                      <a:pt x="0" y="723"/>
                      <a:pt x="0" y="775"/>
                      <a:pt x="17" y="809"/>
                    </a:cubicBezTo>
                    <a:cubicBezTo>
                      <a:pt x="43" y="852"/>
                      <a:pt x="78" y="878"/>
                      <a:pt x="129" y="878"/>
                    </a:cubicBezTo>
                    <a:cubicBezTo>
                      <a:pt x="164" y="878"/>
                      <a:pt x="164" y="878"/>
                      <a:pt x="164" y="878"/>
                    </a:cubicBezTo>
                    <a:cubicBezTo>
                      <a:pt x="207" y="878"/>
                      <a:pt x="232" y="912"/>
                      <a:pt x="232" y="947"/>
                    </a:cubicBezTo>
                    <a:cubicBezTo>
                      <a:pt x="232" y="1059"/>
                      <a:pt x="232" y="1059"/>
                      <a:pt x="232" y="1059"/>
                    </a:cubicBezTo>
                    <a:cubicBezTo>
                      <a:pt x="232" y="1093"/>
                      <a:pt x="250" y="1119"/>
                      <a:pt x="276" y="1145"/>
                    </a:cubicBezTo>
                    <a:cubicBezTo>
                      <a:pt x="293" y="1171"/>
                      <a:pt x="327" y="1179"/>
                      <a:pt x="362" y="1179"/>
                    </a:cubicBezTo>
                    <a:cubicBezTo>
                      <a:pt x="491" y="1179"/>
                      <a:pt x="491" y="1179"/>
                      <a:pt x="491" y="1179"/>
                    </a:cubicBezTo>
                    <a:cubicBezTo>
                      <a:pt x="620" y="1179"/>
                      <a:pt x="620" y="1179"/>
                      <a:pt x="620" y="1179"/>
                    </a:cubicBezTo>
                    <a:cubicBezTo>
                      <a:pt x="689" y="1179"/>
                      <a:pt x="740" y="1128"/>
                      <a:pt x="740" y="1059"/>
                    </a:cubicBezTo>
                    <a:cubicBezTo>
                      <a:pt x="740" y="947"/>
                      <a:pt x="740" y="947"/>
                      <a:pt x="740" y="947"/>
                    </a:cubicBezTo>
                    <a:cubicBezTo>
                      <a:pt x="740" y="912"/>
                      <a:pt x="775" y="878"/>
                      <a:pt x="818" y="878"/>
                    </a:cubicBezTo>
                    <a:cubicBezTo>
                      <a:pt x="852" y="878"/>
                      <a:pt x="852" y="878"/>
                      <a:pt x="852" y="878"/>
                    </a:cubicBezTo>
                    <a:cubicBezTo>
                      <a:pt x="895" y="878"/>
                      <a:pt x="938" y="852"/>
                      <a:pt x="964" y="809"/>
                    </a:cubicBezTo>
                    <a:cubicBezTo>
                      <a:pt x="981" y="775"/>
                      <a:pt x="981" y="723"/>
                      <a:pt x="964" y="689"/>
                    </a:cubicBezTo>
                    <a:cubicBezTo>
                      <a:pt x="603" y="60"/>
                      <a:pt x="603" y="60"/>
                      <a:pt x="603" y="60"/>
                    </a:cubicBezTo>
                    <a:cubicBezTo>
                      <a:pt x="594" y="52"/>
                      <a:pt x="594" y="52"/>
                      <a:pt x="594" y="52"/>
                    </a:cubicBezTo>
                    <a:cubicBezTo>
                      <a:pt x="585" y="43"/>
                      <a:pt x="585" y="43"/>
                      <a:pt x="585" y="43"/>
                    </a:cubicBezTo>
                    <a:cubicBezTo>
                      <a:pt x="568" y="17"/>
                      <a:pt x="525" y="0"/>
                      <a:pt x="491" y="0"/>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8" name="Freeform 92"/>
              <p:cNvSpPr>
                <a:spLocks noChangeArrowheads="1"/>
              </p:cNvSpPr>
              <p:nvPr/>
            </p:nvSpPr>
            <p:spPr bwMode="auto">
              <a:xfrm>
                <a:off x="9246836" y="7493811"/>
                <a:ext cx="448221" cy="1096195"/>
              </a:xfrm>
              <a:custGeom>
                <a:avLst/>
                <a:gdLst>
                  <a:gd name="T0" fmla="*/ 408477 w 406"/>
                  <a:gd name="T1" fmla="*/ 285675 h 990"/>
                  <a:gd name="T2" fmla="*/ 408477 w 406"/>
                  <a:gd name="T3" fmla="*/ 285675 h 990"/>
                  <a:gd name="T4" fmla="*/ 408477 w 406"/>
                  <a:gd name="T5" fmla="*/ 0 h 990"/>
                  <a:gd name="T6" fmla="*/ 9936 w 406"/>
                  <a:gd name="T7" fmla="*/ 695364 h 990"/>
                  <a:gd name="T8" fmla="*/ 9936 w 406"/>
                  <a:gd name="T9" fmla="*/ 733011 h 990"/>
                  <a:gd name="T10" fmla="*/ 47472 w 406"/>
                  <a:gd name="T11" fmla="*/ 751835 h 990"/>
                  <a:gd name="T12" fmla="*/ 86111 w 406"/>
                  <a:gd name="T13" fmla="*/ 751835 h 990"/>
                  <a:gd name="T14" fmla="*/ 266062 w 406"/>
                  <a:gd name="T15" fmla="*/ 933427 h 990"/>
                  <a:gd name="T16" fmla="*/ 266062 w 406"/>
                  <a:gd name="T17" fmla="*/ 1057441 h 990"/>
                  <a:gd name="T18" fmla="*/ 304702 w 406"/>
                  <a:gd name="T19" fmla="*/ 1095088 h 990"/>
                  <a:gd name="T20" fmla="*/ 447117 w 406"/>
                  <a:gd name="T21" fmla="*/ 1095088 h 990"/>
                  <a:gd name="T22" fmla="*/ 447117 w 406"/>
                  <a:gd name="T23" fmla="*/ 285675 h 990"/>
                  <a:gd name="T24" fmla="*/ 408477 w 406"/>
                  <a:gd name="T25" fmla="*/ 285675 h 99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06" h="990">
                    <a:moveTo>
                      <a:pt x="370" y="258"/>
                    </a:moveTo>
                    <a:lnTo>
                      <a:pt x="370" y="258"/>
                    </a:lnTo>
                    <a:cubicBezTo>
                      <a:pt x="370" y="0"/>
                      <a:pt x="370" y="0"/>
                      <a:pt x="370" y="0"/>
                    </a:cubicBezTo>
                    <a:cubicBezTo>
                      <a:pt x="9" y="628"/>
                      <a:pt x="9" y="628"/>
                      <a:pt x="9" y="628"/>
                    </a:cubicBezTo>
                    <a:cubicBezTo>
                      <a:pt x="0" y="636"/>
                      <a:pt x="0" y="654"/>
                      <a:pt x="9" y="662"/>
                    </a:cubicBezTo>
                    <a:cubicBezTo>
                      <a:pt x="18" y="679"/>
                      <a:pt x="26" y="679"/>
                      <a:pt x="43" y="679"/>
                    </a:cubicBezTo>
                    <a:cubicBezTo>
                      <a:pt x="78" y="679"/>
                      <a:pt x="78" y="679"/>
                      <a:pt x="78" y="679"/>
                    </a:cubicBezTo>
                    <a:cubicBezTo>
                      <a:pt x="172" y="688"/>
                      <a:pt x="241" y="757"/>
                      <a:pt x="241" y="843"/>
                    </a:cubicBezTo>
                    <a:cubicBezTo>
                      <a:pt x="241" y="955"/>
                      <a:pt x="241" y="955"/>
                      <a:pt x="241" y="955"/>
                    </a:cubicBezTo>
                    <a:cubicBezTo>
                      <a:pt x="241" y="972"/>
                      <a:pt x="259" y="989"/>
                      <a:pt x="276" y="989"/>
                    </a:cubicBezTo>
                    <a:cubicBezTo>
                      <a:pt x="405" y="989"/>
                      <a:pt x="405" y="989"/>
                      <a:pt x="405" y="989"/>
                    </a:cubicBezTo>
                    <a:cubicBezTo>
                      <a:pt x="405" y="258"/>
                      <a:pt x="405" y="258"/>
                      <a:pt x="405" y="258"/>
                    </a:cubicBezTo>
                    <a:lnTo>
                      <a:pt x="370" y="258"/>
                    </a:lnTo>
                  </a:path>
                </a:pathLst>
              </a:custGeom>
              <a:solidFill>
                <a:srgbClr val="7C818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9" name="Freeform 93"/>
              <p:cNvSpPr>
                <a:spLocks noChangeArrowheads="1"/>
              </p:cNvSpPr>
              <p:nvPr/>
            </p:nvSpPr>
            <p:spPr bwMode="auto">
              <a:xfrm>
                <a:off x="9695058" y="7493811"/>
                <a:ext cx="448221" cy="1096195"/>
              </a:xfrm>
              <a:custGeom>
                <a:avLst/>
                <a:gdLst>
                  <a:gd name="T0" fmla="*/ 438261 w 405"/>
                  <a:gd name="T1" fmla="*/ 695364 h 990"/>
                  <a:gd name="T2" fmla="*/ 438261 w 405"/>
                  <a:gd name="T3" fmla="*/ 695364 h 990"/>
                  <a:gd name="T4" fmla="*/ 37628 w 405"/>
                  <a:gd name="T5" fmla="*/ 0 h 990"/>
                  <a:gd name="T6" fmla="*/ 37628 w 405"/>
                  <a:gd name="T7" fmla="*/ 0 h 990"/>
                  <a:gd name="T8" fmla="*/ 37628 w 405"/>
                  <a:gd name="T9" fmla="*/ 285675 h 990"/>
                  <a:gd name="T10" fmla="*/ 0 w 405"/>
                  <a:gd name="T11" fmla="*/ 285675 h 990"/>
                  <a:gd name="T12" fmla="*/ 0 w 405"/>
                  <a:gd name="T13" fmla="*/ 1095088 h 990"/>
                  <a:gd name="T14" fmla="*/ 142767 w 405"/>
                  <a:gd name="T15" fmla="*/ 1095088 h 990"/>
                  <a:gd name="T16" fmla="*/ 180395 w 405"/>
                  <a:gd name="T17" fmla="*/ 1057441 h 990"/>
                  <a:gd name="T18" fmla="*/ 180395 w 405"/>
                  <a:gd name="T19" fmla="*/ 933427 h 990"/>
                  <a:gd name="T20" fmla="*/ 361897 w 405"/>
                  <a:gd name="T21" fmla="*/ 751835 h 990"/>
                  <a:gd name="T22" fmla="*/ 399525 w 405"/>
                  <a:gd name="T23" fmla="*/ 751835 h 990"/>
                  <a:gd name="T24" fmla="*/ 438261 w 405"/>
                  <a:gd name="T25" fmla="*/ 733011 h 990"/>
                  <a:gd name="T26" fmla="*/ 438261 w 405"/>
                  <a:gd name="T27" fmla="*/ 695364 h 9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5" h="990">
                    <a:moveTo>
                      <a:pt x="396" y="628"/>
                    </a:moveTo>
                    <a:lnTo>
                      <a:pt x="396" y="628"/>
                    </a:lnTo>
                    <a:cubicBezTo>
                      <a:pt x="34" y="0"/>
                      <a:pt x="34" y="0"/>
                      <a:pt x="34" y="0"/>
                    </a:cubicBezTo>
                    <a:cubicBezTo>
                      <a:pt x="34" y="258"/>
                      <a:pt x="34" y="258"/>
                      <a:pt x="34" y="258"/>
                    </a:cubicBezTo>
                    <a:cubicBezTo>
                      <a:pt x="0" y="258"/>
                      <a:pt x="0" y="258"/>
                      <a:pt x="0" y="258"/>
                    </a:cubicBezTo>
                    <a:cubicBezTo>
                      <a:pt x="0" y="989"/>
                      <a:pt x="0" y="989"/>
                      <a:pt x="0" y="989"/>
                    </a:cubicBezTo>
                    <a:cubicBezTo>
                      <a:pt x="129" y="989"/>
                      <a:pt x="129" y="989"/>
                      <a:pt x="129" y="989"/>
                    </a:cubicBezTo>
                    <a:cubicBezTo>
                      <a:pt x="146" y="989"/>
                      <a:pt x="163" y="972"/>
                      <a:pt x="163" y="955"/>
                    </a:cubicBezTo>
                    <a:cubicBezTo>
                      <a:pt x="163" y="843"/>
                      <a:pt x="163" y="843"/>
                      <a:pt x="163" y="843"/>
                    </a:cubicBezTo>
                    <a:cubicBezTo>
                      <a:pt x="163" y="757"/>
                      <a:pt x="232" y="688"/>
                      <a:pt x="327" y="679"/>
                    </a:cubicBezTo>
                    <a:cubicBezTo>
                      <a:pt x="361" y="679"/>
                      <a:pt x="361" y="679"/>
                      <a:pt x="361" y="679"/>
                    </a:cubicBezTo>
                    <a:cubicBezTo>
                      <a:pt x="378" y="679"/>
                      <a:pt x="387" y="679"/>
                      <a:pt x="396" y="662"/>
                    </a:cubicBezTo>
                    <a:cubicBezTo>
                      <a:pt x="404" y="654"/>
                      <a:pt x="404" y="636"/>
                      <a:pt x="396" y="628"/>
                    </a:cubicBezTo>
                  </a:path>
                </a:pathLst>
              </a:custGeom>
              <a:solidFill>
                <a:srgbClr val="3E414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0" name="Freeform 94"/>
              <p:cNvSpPr>
                <a:spLocks noChangeArrowheads="1"/>
              </p:cNvSpPr>
              <p:nvPr/>
            </p:nvSpPr>
            <p:spPr bwMode="auto">
              <a:xfrm>
                <a:off x="9656082" y="7474323"/>
                <a:ext cx="77952" cy="306936"/>
              </a:xfrm>
              <a:custGeom>
                <a:avLst/>
                <a:gdLst>
                  <a:gd name="T0" fmla="*/ 38976 w 70"/>
                  <a:gd name="T1" fmla="*/ 0 h 277"/>
                  <a:gd name="T2" fmla="*/ 38976 w 70"/>
                  <a:gd name="T3" fmla="*/ 0 h 277"/>
                  <a:gd name="T4" fmla="*/ 0 w 70"/>
                  <a:gd name="T5" fmla="*/ 19945 h 277"/>
                  <a:gd name="T6" fmla="*/ 0 w 70"/>
                  <a:gd name="T7" fmla="*/ 19945 h 277"/>
                  <a:gd name="T8" fmla="*/ 0 w 70"/>
                  <a:gd name="T9" fmla="*/ 305828 h 277"/>
                  <a:gd name="T10" fmla="*/ 38976 w 70"/>
                  <a:gd name="T11" fmla="*/ 305828 h 277"/>
                  <a:gd name="T12" fmla="*/ 76838 w 70"/>
                  <a:gd name="T13" fmla="*/ 305828 h 277"/>
                  <a:gd name="T14" fmla="*/ 76838 w 70"/>
                  <a:gd name="T15" fmla="*/ 19945 h 277"/>
                  <a:gd name="T16" fmla="*/ 38976 w 70"/>
                  <a:gd name="T17" fmla="*/ 0 h 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277">
                    <a:moveTo>
                      <a:pt x="35" y="0"/>
                    </a:moveTo>
                    <a:lnTo>
                      <a:pt x="35" y="0"/>
                    </a:lnTo>
                    <a:cubicBezTo>
                      <a:pt x="26" y="0"/>
                      <a:pt x="9" y="9"/>
                      <a:pt x="0" y="18"/>
                    </a:cubicBezTo>
                    <a:cubicBezTo>
                      <a:pt x="0" y="276"/>
                      <a:pt x="0" y="276"/>
                      <a:pt x="0" y="276"/>
                    </a:cubicBezTo>
                    <a:cubicBezTo>
                      <a:pt x="35" y="276"/>
                      <a:pt x="35" y="276"/>
                      <a:pt x="35" y="276"/>
                    </a:cubicBezTo>
                    <a:cubicBezTo>
                      <a:pt x="69" y="276"/>
                      <a:pt x="69" y="276"/>
                      <a:pt x="69" y="276"/>
                    </a:cubicBezTo>
                    <a:cubicBezTo>
                      <a:pt x="69" y="18"/>
                      <a:pt x="69" y="18"/>
                      <a:pt x="69" y="18"/>
                    </a:cubicBezTo>
                    <a:cubicBezTo>
                      <a:pt x="61" y="9"/>
                      <a:pt x="43" y="0"/>
                      <a:pt x="35" y="0"/>
                    </a:cubicBezTo>
                  </a:path>
                </a:pathLst>
              </a:custGeom>
              <a:solidFill>
                <a:srgbClr val="B0B3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1" name="Freeform 95"/>
              <p:cNvSpPr>
                <a:spLocks noChangeArrowheads="1"/>
              </p:cNvSpPr>
              <p:nvPr/>
            </p:nvSpPr>
            <p:spPr bwMode="auto">
              <a:xfrm>
                <a:off x="9695058" y="7732539"/>
                <a:ext cx="77952" cy="258213"/>
              </a:xfrm>
              <a:custGeom>
                <a:avLst/>
                <a:gdLst>
                  <a:gd name="T0" fmla="*/ 0 w 70"/>
                  <a:gd name="T1" fmla="*/ 0 h 233"/>
                  <a:gd name="T2" fmla="*/ 0 w 70"/>
                  <a:gd name="T3" fmla="*/ 0 h 233"/>
                  <a:gd name="T4" fmla="*/ 0 w 70"/>
                  <a:gd name="T5" fmla="*/ 0 h 233"/>
                  <a:gd name="T6" fmla="*/ 0 w 70"/>
                  <a:gd name="T7" fmla="*/ 257105 h 233"/>
                  <a:gd name="T8" fmla="*/ 0 w 70"/>
                  <a:gd name="T9" fmla="*/ 257105 h 233"/>
                  <a:gd name="T10" fmla="*/ 76838 w 70"/>
                  <a:gd name="T11" fmla="*/ 170664 h 233"/>
                  <a:gd name="T12" fmla="*/ 76838 w 70"/>
                  <a:gd name="T13" fmla="*/ 85332 h 233"/>
                  <a:gd name="T14" fmla="*/ 0 w 70"/>
                  <a:gd name="T15" fmla="*/ 0 h 23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233">
                    <a:moveTo>
                      <a:pt x="0" y="0"/>
                    </a:moveTo>
                    <a:lnTo>
                      <a:pt x="0" y="0"/>
                    </a:lnTo>
                    <a:cubicBezTo>
                      <a:pt x="0" y="232"/>
                      <a:pt x="0" y="232"/>
                      <a:pt x="0" y="232"/>
                    </a:cubicBezTo>
                    <a:cubicBezTo>
                      <a:pt x="43" y="232"/>
                      <a:pt x="69" y="198"/>
                      <a:pt x="69" y="154"/>
                    </a:cubicBezTo>
                    <a:cubicBezTo>
                      <a:pt x="69" y="77"/>
                      <a:pt x="69" y="77"/>
                      <a:pt x="69" y="77"/>
                    </a:cubicBezTo>
                    <a:cubicBezTo>
                      <a:pt x="69" y="34"/>
                      <a:pt x="43" y="0"/>
                      <a:pt x="0" y="0"/>
                    </a:cubicBez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2" name="Freeform 96"/>
              <p:cNvSpPr>
                <a:spLocks noChangeArrowheads="1"/>
              </p:cNvSpPr>
              <p:nvPr/>
            </p:nvSpPr>
            <p:spPr bwMode="auto">
              <a:xfrm>
                <a:off x="9617106" y="7732539"/>
                <a:ext cx="77952" cy="258213"/>
              </a:xfrm>
              <a:custGeom>
                <a:avLst/>
                <a:gdLst>
                  <a:gd name="T0" fmla="*/ 0 w 70"/>
                  <a:gd name="T1" fmla="*/ 85332 h 233"/>
                  <a:gd name="T2" fmla="*/ 0 w 70"/>
                  <a:gd name="T3" fmla="*/ 85332 h 233"/>
                  <a:gd name="T4" fmla="*/ 0 w 70"/>
                  <a:gd name="T5" fmla="*/ 170664 h 233"/>
                  <a:gd name="T6" fmla="*/ 76838 w 70"/>
                  <a:gd name="T7" fmla="*/ 257105 h 233"/>
                  <a:gd name="T8" fmla="*/ 76838 w 70"/>
                  <a:gd name="T9" fmla="*/ 0 h 233"/>
                  <a:gd name="T10" fmla="*/ 0 w 70"/>
                  <a:gd name="T11" fmla="*/ 85332 h 2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0" h="233">
                    <a:moveTo>
                      <a:pt x="0" y="77"/>
                    </a:moveTo>
                    <a:lnTo>
                      <a:pt x="0" y="77"/>
                    </a:lnTo>
                    <a:cubicBezTo>
                      <a:pt x="0" y="154"/>
                      <a:pt x="0" y="154"/>
                      <a:pt x="0" y="154"/>
                    </a:cubicBezTo>
                    <a:cubicBezTo>
                      <a:pt x="0" y="198"/>
                      <a:pt x="26" y="232"/>
                      <a:pt x="69" y="232"/>
                    </a:cubicBezTo>
                    <a:cubicBezTo>
                      <a:pt x="69" y="0"/>
                      <a:pt x="69" y="0"/>
                      <a:pt x="69" y="0"/>
                    </a:cubicBezTo>
                    <a:cubicBezTo>
                      <a:pt x="26" y="0"/>
                      <a:pt x="0" y="34"/>
                      <a:pt x="0" y="77"/>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3" name="Freeform 97"/>
              <p:cNvSpPr>
                <a:spLocks noChangeArrowheads="1"/>
              </p:cNvSpPr>
              <p:nvPr/>
            </p:nvSpPr>
            <p:spPr bwMode="auto">
              <a:xfrm>
                <a:off x="9105551" y="6105300"/>
                <a:ext cx="589507" cy="1071834"/>
              </a:xfrm>
              <a:custGeom>
                <a:avLst/>
                <a:gdLst>
                  <a:gd name="T0" fmla="*/ 322851 w 535"/>
                  <a:gd name="T1" fmla="*/ 796157 h 972"/>
                  <a:gd name="T2" fmla="*/ 322851 w 535"/>
                  <a:gd name="T3" fmla="*/ 796157 h 972"/>
                  <a:gd name="T4" fmla="*/ 322851 w 535"/>
                  <a:gd name="T5" fmla="*/ 265753 h 972"/>
                  <a:gd name="T6" fmla="*/ 588405 w 535"/>
                  <a:gd name="T7" fmla="*/ 160996 h 972"/>
                  <a:gd name="T8" fmla="*/ 588405 w 535"/>
                  <a:gd name="T9" fmla="*/ 0 h 972"/>
                  <a:gd name="T10" fmla="*/ 208256 w 535"/>
                  <a:gd name="T11" fmla="*/ 152174 h 972"/>
                  <a:gd name="T12" fmla="*/ 208256 w 535"/>
                  <a:gd name="T13" fmla="*/ 909736 h 972"/>
                  <a:gd name="T14" fmla="*/ 588405 w 535"/>
                  <a:gd name="T15" fmla="*/ 1070731 h 972"/>
                  <a:gd name="T16" fmla="*/ 588405 w 535"/>
                  <a:gd name="T17" fmla="*/ 909736 h 972"/>
                  <a:gd name="T18" fmla="*/ 322851 w 535"/>
                  <a:gd name="T19" fmla="*/ 796157 h 9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5" h="972">
                    <a:moveTo>
                      <a:pt x="293" y="722"/>
                    </a:moveTo>
                    <a:lnTo>
                      <a:pt x="293" y="722"/>
                    </a:lnTo>
                    <a:cubicBezTo>
                      <a:pt x="164" y="593"/>
                      <a:pt x="164" y="379"/>
                      <a:pt x="293" y="241"/>
                    </a:cubicBezTo>
                    <a:cubicBezTo>
                      <a:pt x="362" y="181"/>
                      <a:pt x="448" y="146"/>
                      <a:pt x="534" y="146"/>
                    </a:cubicBezTo>
                    <a:cubicBezTo>
                      <a:pt x="534" y="0"/>
                      <a:pt x="534" y="0"/>
                      <a:pt x="534" y="0"/>
                    </a:cubicBezTo>
                    <a:cubicBezTo>
                      <a:pt x="405" y="0"/>
                      <a:pt x="284" y="43"/>
                      <a:pt x="189" y="138"/>
                    </a:cubicBezTo>
                    <a:cubicBezTo>
                      <a:pt x="0" y="327"/>
                      <a:pt x="0" y="636"/>
                      <a:pt x="189" y="825"/>
                    </a:cubicBezTo>
                    <a:cubicBezTo>
                      <a:pt x="284" y="920"/>
                      <a:pt x="405" y="971"/>
                      <a:pt x="534" y="971"/>
                    </a:cubicBezTo>
                    <a:cubicBezTo>
                      <a:pt x="534" y="825"/>
                      <a:pt x="534" y="825"/>
                      <a:pt x="534" y="825"/>
                    </a:cubicBezTo>
                    <a:cubicBezTo>
                      <a:pt x="448" y="825"/>
                      <a:pt x="362" y="791"/>
                      <a:pt x="293" y="722"/>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4" name="Freeform 98"/>
              <p:cNvSpPr>
                <a:spLocks noChangeArrowheads="1"/>
              </p:cNvSpPr>
              <p:nvPr/>
            </p:nvSpPr>
            <p:spPr bwMode="auto">
              <a:xfrm>
                <a:off x="9695058" y="6105300"/>
                <a:ext cx="589510" cy="1071834"/>
              </a:xfrm>
              <a:custGeom>
                <a:avLst/>
                <a:gdLst>
                  <a:gd name="T0" fmla="*/ 0 w 534"/>
                  <a:gd name="T1" fmla="*/ 0 h 972"/>
                  <a:gd name="T2" fmla="*/ 0 w 534"/>
                  <a:gd name="T3" fmla="*/ 0 h 972"/>
                  <a:gd name="T4" fmla="*/ 0 w 534"/>
                  <a:gd name="T5" fmla="*/ 160996 h 972"/>
                  <a:gd name="T6" fmla="*/ 266052 w 534"/>
                  <a:gd name="T7" fmla="*/ 265753 h 972"/>
                  <a:gd name="T8" fmla="*/ 266052 w 534"/>
                  <a:gd name="T9" fmla="*/ 796157 h 972"/>
                  <a:gd name="T10" fmla="*/ 0 w 534"/>
                  <a:gd name="T11" fmla="*/ 909736 h 972"/>
                  <a:gd name="T12" fmla="*/ 0 w 534"/>
                  <a:gd name="T13" fmla="*/ 1070731 h 972"/>
                  <a:gd name="T14" fmla="*/ 379759 w 534"/>
                  <a:gd name="T15" fmla="*/ 909736 h 972"/>
                  <a:gd name="T16" fmla="*/ 379759 w 534"/>
                  <a:gd name="T17" fmla="*/ 152174 h 972"/>
                  <a:gd name="T18" fmla="*/ 0 w 534"/>
                  <a:gd name="T19" fmla="*/ 0 h 9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4" h="972">
                    <a:moveTo>
                      <a:pt x="0" y="0"/>
                    </a:moveTo>
                    <a:lnTo>
                      <a:pt x="0" y="0"/>
                    </a:lnTo>
                    <a:cubicBezTo>
                      <a:pt x="0" y="146"/>
                      <a:pt x="0" y="146"/>
                      <a:pt x="0" y="146"/>
                    </a:cubicBezTo>
                    <a:cubicBezTo>
                      <a:pt x="86" y="146"/>
                      <a:pt x="172" y="181"/>
                      <a:pt x="241" y="241"/>
                    </a:cubicBezTo>
                    <a:cubicBezTo>
                      <a:pt x="370" y="379"/>
                      <a:pt x="370" y="593"/>
                      <a:pt x="241" y="722"/>
                    </a:cubicBezTo>
                    <a:cubicBezTo>
                      <a:pt x="172" y="791"/>
                      <a:pt x="86" y="825"/>
                      <a:pt x="0" y="825"/>
                    </a:cubicBezTo>
                    <a:cubicBezTo>
                      <a:pt x="0" y="971"/>
                      <a:pt x="0" y="971"/>
                      <a:pt x="0" y="971"/>
                    </a:cubicBezTo>
                    <a:cubicBezTo>
                      <a:pt x="120" y="971"/>
                      <a:pt x="249" y="920"/>
                      <a:pt x="344" y="825"/>
                    </a:cubicBezTo>
                    <a:cubicBezTo>
                      <a:pt x="533" y="636"/>
                      <a:pt x="533" y="327"/>
                      <a:pt x="344" y="138"/>
                    </a:cubicBezTo>
                    <a:cubicBezTo>
                      <a:pt x="249" y="43"/>
                      <a:pt x="120" y="0"/>
                      <a:pt x="0" y="0"/>
                    </a:cubicBezTo>
                  </a:path>
                </a:pathLst>
              </a:custGeom>
              <a:solidFill>
                <a:srgbClr val="19507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5" name="Freeform 99"/>
              <p:cNvSpPr>
                <a:spLocks noChangeArrowheads="1"/>
              </p:cNvSpPr>
              <p:nvPr/>
            </p:nvSpPr>
            <p:spPr bwMode="auto">
              <a:xfrm>
                <a:off x="9285812" y="6266074"/>
                <a:ext cx="818491" cy="750284"/>
              </a:xfrm>
              <a:custGeom>
                <a:avLst/>
                <a:gdLst>
                  <a:gd name="T0" fmla="*/ 674896 w 741"/>
                  <a:gd name="T1" fmla="*/ 104819 h 680"/>
                  <a:gd name="T2" fmla="*/ 674896 w 741"/>
                  <a:gd name="T3" fmla="*/ 104819 h 680"/>
                  <a:gd name="T4" fmla="*/ 408693 w 741"/>
                  <a:gd name="T5" fmla="*/ 0 h 680"/>
                  <a:gd name="T6" fmla="*/ 142490 w 741"/>
                  <a:gd name="T7" fmla="*/ 104819 h 680"/>
                  <a:gd name="T8" fmla="*/ 142490 w 741"/>
                  <a:gd name="T9" fmla="*/ 635535 h 680"/>
                  <a:gd name="T10" fmla="*/ 408693 w 741"/>
                  <a:gd name="T11" fmla="*/ 749181 h 680"/>
                  <a:gd name="T12" fmla="*/ 674896 w 741"/>
                  <a:gd name="T13" fmla="*/ 635535 h 680"/>
                  <a:gd name="T14" fmla="*/ 674896 w 741"/>
                  <a:gd name="T15" fmla="*/ 104819 h 6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1" h="680">
                    <a:moveTo>
                      <a:pt x="611" y="95"/>
                    </a:moveTo>
                    <a:lnTo>
                      <a:pt x="611" y="95"/>
                    </a:lnTo>
                    <a:cubicBezTo>
                      <a:pt x="542" y="35"/>
                      <a:pt x="456" y="0"/>
                      <a:pt x="370" y="0"/>
                    </a:cubicBezTo>
                    <a:cubicBezTo>
                      <a:pt x="284" y="0"/>
                      <a:pt x="198" y="35"/>
                      <a:pt x="129" y="95"/>
                    </a:cubicBezTo>
                    <a:cubicBezTo>
                      <a:pt x="0" y="233"/>
                      <a:pt x="0" y="447"/>
                      <a:pt x="129" y="576"/>
                    </a:cubicBezTo>
                    <a:cubicBezTo>
                      <a:pt x="198" y="645"/>
                      <a:pt x="284" y="679"/>
                      <a:pt x="370" y="679"/>
                    </a:cubicBezTo>
                    <a:cubicBezTo>
                      <a:pt x="456" y="679"/>
                      <a:pt x="542" y="645"/>
                      <a:pt x="611" y="576"/>
                    </a:cubicBezTo>
                    <a:cubicBezTo>
                      <a:pt x="740" y="447"/>
                      <a:pt x="740" y="233"/>
                      <a:pt x="611" y="95"/>
                    </a:cubicBezTo>
                  </a:path>
                </a:pathLst>
              </a:custGeom>
              <a:solidFill>
                <a:srgbClr val="216BA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6" name="Freeform 100"/>
              <p:cNvSpPr>
                <a:spLocks noChangeArrowheads="1"/>
              </p:cNvSpPr>
              <p:nvPr/>
            </p:nvSpPr>
            <p:spPr bwMode="auto">
              <a:xfrm>
                <a:off x="9534284" y="6305050"/>
                <a:ext cx="321550" cy="667462"/>
              </a:xfrm>
              <a:custGeom>
                <a:avLst/>
                <a:gdLst>
                  <a:gd name="T0" fmla="*/ 263386 w 293"/>
                  <a:gd name="T1" fmla="*/ 323752 h 602"/>
                  <a:gd name="T2" fmla="*/ 263386 w 293"/>
                  <a:gd name="T3" fmla="*/ 323752 h 602"/>
                  <a:gd name="T4" fmla="*/ 188760 w 293"/>
                  <a:gd name="T5" fmla="*/ 286055 h 602"/>
                  <a:gd name="T6" fmla="*/ 169006 w 293"/>
                  <a:gd name="T7" fmla="*/ 286055 h 602"/>
                  <a:gd name="T8" fmla="*/ 160226 w 293"/>
                  <a:gd name="T9" fmla="*/ 276076 h 602"/>
                  <a:gd name="T10" fmla="*/ 121816 w 293"/>
                  <a:gd name="T11" fmla="*/ 257228 h 602"/>
                  <a:gd name="T12" fmla="*/ 113036 w 293"/>
                  <a:gd name="T13" fmla="*/ 219531 h 602"/>
                  <a:gd name="T14" fmla="*/ 121816 w 293"/>
                  <a:gd name="T15" fmla="*/ 180725 h 602"/>
                  <a:gd name="T16" fmla="*/ 160226 w 293"/>
                  <a:gd name="T17" fmla="*/ 171855 h 602"/>
                  <a:gd name="T18" fmla="*/ 160226 w 293"/>
                  <a:gd name="T19" fmla="*/ 171855 h 602"/>
                  <a:gd name="T20" fmla="*/ 197539 w 293"/>
                  <a:gd name="T21" fmla="*/ 180725 h 602"/>
                  <a:gd name="T22" fmla="*/ 207416 w 293"/>
                  <a:gd name="T23" fmla="*/ 219531 h 602"/>
                  <a:gd name="T24" fmla="*/ 301796 w 293"/>
                  <a:gd name="T25" fmla="*/ 219531 h 602"/>
                  <a:gd name="T26" fmla="*/ 283140 w 293"/>
                  <a:gd name="T27" fmla="*/ 151897 h 602"/>
                  <a:gd name="T28" fmla="*/ 235950 w 293"/>
                  <a:gd name="T29" fmla="*/ 104222 h 602"/>
                  <a:gd name="T30" fmla="*/ 197539 w 293"/>
                  <a:gd name="T31" fmla="*/ 85373 h 602"/>
                  <a:gd name="T32" fmla="*/ 197539 w 293"/>
                  <a:gd name="T33" fmla="*/ 0 h 602"/>
                  <a:gd name="T34" fmla="*/ 160226 w 293"/>
                  <a:gd name="T35" fmla="*/ 0 h 602"/>
                  <a:gd name="T36" fmla="*/ 121816 w 293"/>
                  <a:gd name="T37" fmla="*/ 0 h 602"/>
                  <a:gd name="T38" fmla="*/ 121816 w 293"/>
                  <a:gd name="T39" fmla="*/ 85373 h 602"/>
                  <a:gd name="T40" fmla="*/ 121816 w 293"/>
                  <a:gd name="T41" fmla="*/ 85373 h 602"/>
                  <a:gd name="T42" fmla="*/ 93282 w 293"/>
                  <a:gd name="T43" fmla="*/ 104222 h 602"/>
                  <a:gd name="T44" fmla="*/ 37313 w 293"/>
                  <a:gd name="T45" fmla="*/ 151897 h 602"/>
                  <a:gd name="T46" fmla="*/ 18656 w 293"/>
                  <a:gd name="T47" fmla="*/ 219531 h 602"/>
                  <a:gd name="T48" fmla="*/ 37313 w 293"/>
                  <a:gd name="T49" fmla="*/ 286055 h 602"/>
                  <a:gd name="T50" fmla="*/ 84503 w 293"/>
                  <a:gd name="T51" fmla="*/ 333731 h 602"/>
                  <a:gd name="T52" fmla="*/ 121816 w 293"/>
                  <a:gd name="T53" fmla="*/ 351471 h 602"/>
                  <a:gd name="T54" fmla="*/ 140472 w 293"/>
                  <a:gd name="T55" fmla="*/ 361450 h 602"/>
                  <a:gd name="T56" fmla="*/ 160226 w 293"/>
                  <a:gd name="T57" fmla="*/ 361450 h 602"/>
                  <a:gd name="T58" fmla="*/ 207416 w 293"/>
                  <a:gd name="T59" fmla="*/ 390277 h 602"/>
                  <a:gd name="T60" fmla="*/ 226073 w 293"/>
                  <a:gd name="T61" fmla="*/ 437953 h 602"/>
                  <a:gd name="T62" fmla="*/ 207416 w 293"/>
                  <a:gd name="T63" fmla="*/ 485628 h 602"/>
                  <a:gd name="T64" fmla="*/ 160226 w 293"/>
                  <a:gd name="T65" fmla="*/ 504477 h 602"/>
                  <a:gd name="T66" fmla="*/ 160226 w 293"/>
                  <a:gd name="T67" fmla="*/ 504477 h 602"/>
                  <a:gd name="T68" fmla="*/ 113036 w 293"/>
                  <a:gd name="T69" fmla="*/ 485628 h 602"/>
                  <a:gd name="T70" fmla="*/ 93282 w 293"/>
                  <a:gd name="T71" fmla="*/ 437953 h 602"/>
                  <a:gd name="T72" fmla="*/ 0 w 293"/>
                  <a:gd name="T73" fmla="*/ 437953 h 602"/>
                  <a:gd name="T74" fmla="*/ 8780 w 293"/>
                  <a:gd name="T75" fmla="*/ 494498 h 602"/>
                  <a:gd name="T76" fmla="*/ 46092 w 293"/>
                  <a:gd name="T77" fmla="*/ 542174 h 602"/>
                  <a:gd name="T78" fmla="*/ 121816 w 293"/>
                  <a:gd name="T79" fmla="*/ 589850 h 602"/>
                  <a:gd name="T80" fmla="*/ 121816 w 293"/>
                  <a:gd name="T81" fmla="*/ 666353 h 602"/>
                  <a:gd name="T82" fmla="*/ 160226 w 293"/>
                  <a:gd name="T83" fmla="*/ 666353 h 602"/>
                  <a:gd name="T84" fmla="*/ 197539 w 293"/>
                  <a:gd name="T85" fmla="*/ 666353 h 602"/>
                  <a:gd name="T86" fmla="*/ 197539 w 293"/>
                  <a:gd name="T87" fmla="*/ 589850 h 602"/>
                  <a:gd name="T88" fmla="*/ 235950 w 293"/>
                  <a:gd name="T89" fmla="*/ 571002 h 602"/>
                  <a:gd name="T90" fmla="*/ 291919 w 293"/>
                  <a:gd name="T91" fmla="*/ 513347 h 602"/>
                  <a:gd name="T92" fmla="*/ 320453 w 293"/>
                  <a:gd name="T93" fmla="*/ 437953 h 602"/>
                  <a:gd name="T94" fmla="*/ 263386 w 293"/>
                  <a:gd name="T95" fmla="*/ 323752 h 6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93" h="602">
                    <a:moveTo>
                      <a:pt x="240" y="292"/>
                    </a:moveTo>
                    <a:lnTo>
                      <a:pt x="240" y="292"/>
                    </a:lnTo>
                    <a:cubicBezTo>
                      <a:pt x="223" y="284"/>
                      <a:pt x="206" y="275"/>
                      <a:pt x="172" y="258"/>
                    </a:cubicBezTo>
                    <a:cubicBezTo>
                      <a:pt x="154" y="258"/>
                      <a:pt x="154" y="258"/>
                      <a:pt x="154" y="258"/>
                    </a:cubicBezTo>
                    <a:cubicBezTo>
                      <a:pt x="154" y="249"/>
                      <a:pt x="146" y="249"/>
                      <a:pt x="146" y="249"/>
                    </a:cubicBezTo>
                    <a:cubicBezTo>
                      <a:pt x="128" y="241"/>
                      <a:pt x="120" y="241"/>
                      <a:pt x="111" y="232"/>
                    </a:cubicBezTo>
                    <a:cubicBezTo>
                      <a:pt x="103" y="223"/>
                      <a:pt x="103" y="215"/>
                      <a:pt x="103" y="198"/>
                    </a:cubicBezTo>
                    <a:cubicBezTo>
                      <a:pt x="103" y="189"/>
                      <a:pt x="103" y="172"/>
                      <a:pt x="111" y="163"/>
                    </a:cubicBezTo>
                    <a:cubicBezTo>
                      <a:pt x="120" y="155"/>
                      <a:pt x="128" y="155"/>
                      <a:pt x="146" y="155"/>
                    </a:cubicBezTo>
                    <a:cubicBezTo>
                      <a:pt x="154" y="155"/>
                      <a:pt x="172" y="155"/>
                      <a:pt x="180" y="163"/>
                    </a:cubicBezTo>
                    <a:cubicBezTo>
                      <a:pt x="189" y="172"/>
                      <a:pt x="189" y="189"/>
                      <a:pt x="189" y="198"/>
                    </a:cubicBezTo>
                    <a:cubicBezTo>
                      <a:pt x="275" y="198"/>
                      <a:pt x="275" y="198"/>
                      <a:pt x="275" y="198"/>
                    </a:cubicBezTo>
                    <a:cubicBezTo>
                      <a:pt x="275" y="172"/>
                      <a:pt x="266" y="155"/>
                      <a:pt x="258" y="137"/>
                    </a:cubicBezTo>
                    <a:cubicBezTo>
                      <a:pt x="249" y="120"/>
                      <a:pt x="232" y="103"/>
                      <a:pt x="215" y="94"/>
                    </a:cubicBezTo>
                    <a:cubicBezTo>
                      <a:pt x="206" y="86"/>
                      <a:pt x="189" y="77"/>
                      <a:pt x="180" y="77"/>
                    </a:cubicBezTo>
                    <a:cubicBezTo>
                      <a:pt x="180" y="0"/>
                      <a:pt x="180" y="0"/>
                      <a:pt x="180" y="0"/>
                    </a:cubicBezTo>
                    <a:cubicBezTo>
                      <a:pt x="146" y="0"/>
                      <a:pt x="146" y="0"/>
                      <a:pt x="146" y="0"/>
                    </a:cubicBezTo>
                    <a:cubicBezTo>
                      <a:pt x="111" y="0"/>
                      <a:pt x="111" y="0"/>
                      <a:pt x="111" y="0"/>
                    </a:cubicBezTo>
                    <a:cubicBezTo>
                      <a:pt x="111" y="77"/>
                      <a:pt x="111" y="77"/>
                      <a:pt x="111" y="77"/>
                    </a:cubicBezTo>
                    <a:cubicBezTo>
                      <a:pt x="103" y="86"/>
                      <a:pt x="94" y="86"/>
                      <a:pt x="85" y="94"/>
                    </a:cubicBezTo>
                    <a:cubicBezTo>
                      <a:pt x="60" y="103"/>
                      <a:pt x="51" y="120"/>
                      <a:pt x="34" y="137"/>
                    </a:cubicBezTo>
                    <a:cubicBezTo>
                      <a:pt x="25" y="155"/>
                      <a:pt x="17" y="181"/>
                      <a:pt x="17" y="198"/>
                    </a:cubicBezTo>
                    <a:cubicBezTo>
                      <a:pt x="17" y="223"/>
                      <a:pt x="25" y="241"/>
                      <a:pt x="34" y="258"/>
                    </a:cubicBezTo>
                    <a:cubicBezTo>
                      <a:pt x="42" y="275"/>
                      <a:pt x="60" y="292"/>
                      <a:pt x="77" y="301"/>
                    </a:cubicBezTo>
                    <a:cubicBezTo>
                      <a:pt x="85" y="308"/>
                      <a:pt x="94" y="317"/>
                      <a:pt x="111" y="317"/>
                    </a:cubicBezTo>
                    <a:cubicBezTo>
                      <a:pt x="111" y="317"/>
                      <a:pt x="120" y="317"/>
                      <a:pt x="128" y="326"/>
                    </a:cubicBezTo>
                    <a:cubicBezTo>
                      <a:pt x="137" y="326"/>
                      <a:pt x="137" y="326"/>
                      <a:pt x="146" y="326"/>
                    </a:cubicBezTo>
                    <a:cubicBezTo>
                      <a:pt x="163" y="334"/>
                      <a:pt x="180" y="343"/>
                      <a:pt x="189" y="352"/>
                    </a:cubicBezTo>
                    <a:cubicBezTo>
                      <a:pt x="197" y="360"/>
                      <a:pt x="206" y="377"/>
                      <a:pt x="206" y="395"/>
                    </a:cubicBezTo>
                    <a:cubicBezTo>
                      <a:pt x="206" y="412"/>
                      <a:pt x="197" y="429"/>
                      <a:pt x="189" y="438"/>
                    </a:cubicBezTo>
                    <a:cubicBezTo>
                      <a:pt x="180" y="446"/>
                      <a:pt x="163" y="455"/>
                      <a:pt x="146" y="455"/>
                    </a:cubicBezTo>
                    <a:cubicBezTo>
                      <a:pt x="128" y="455"/>
                      <a:pt x="111" y="446"/>
                      <a:pt x="103" y="438"/>
                    </a:cubicBezTo>
                    <a:cubicBezTo>
                      <a:pt x="94" y="429"/>
                      <a:pt x="85" y="412"/>
                      <a:pt x="85" y="395"/>
                    </a:cubicBezTo>
                    <a:cubicBezTo>
                      <a:pt x="0" y="395"/>
                      <a:pt x="0" y="395"/>
                      <a:pt x="0" y="395"/>
                    </a:cubicBezTo>
                    <a:cubicBezTo>
                      <a:pt x="0" y="420"/>
                      <a:pt x="8" y="438"/>
                      <a:pt x="8" y="446"/>
                    </a:cubicBezTo>
                    <a:cubicBezTo>
                      <a:pt x="17" y="463"/>
                      <a:pt x="25" y="481"/>
                      <a:pt x="42" y="489"/>
                    </a:cubicBezTo>
                    <a:cubicBezTo>
                      <a:pt x="60" y="515"/>
                      <a:pt x="85" y="524"/>
                      <a:pt x="111" y="532"/>
                    </a:cubicBezTo>
                    <a:cubicBezTo>
                      <a:pt x="111" y="601"/>
                      <a:pt x="111" y="601"/>
                      <a:pt x="111" y="601"/>
                    </a:cubicBezTo>
                    <a:cubicBezTo>
                      <a:pt x="146" y="601"/>
                      <a:pt x="146" y="601"/>
                      <a:pt x="146" y="601"/>
                    </a:cubicBezTo>
                    <a:cubicBezTo>
                      <a:pt x="180" y="601"/>
                      <a:pt x="180" y="601"/>
                      <a:pt x="180" y="601"/>
                    </a:cubicBezTo>
                    <a:cubicBezTo>
                      <a:pt x="180" y="532"/>
                      <a:pt x="180" y="532"/>
                      <a:pt x="180" y="532"/>
                    </a:cubicBezTo>
                    <a:cubicBezTo>
                      <a:pt x="197" y="524"/>
                      <a:pt x="206" y="524"/>
                      <a:pt x="215" y="515"/>
                    </a:cubicBezTo>
                    <a:cubicBezTo>
                      <a:pt x="240" y="506"/>
                      <a:pt x="258" y="489"/>
                      <a:pt x="266" y="463"/>
                    </a:cubicBezTo>
                    <a:cubicBezTo>
                      <a:pt x="283" y="446"/>
                      <a:pt x="292" y="420"/>
                      <a:pt x="292" y="395"/>
                    </a:cubicBezTo>
                    <a:cubicBezTo>
                      <a:pt x="292" y="352"/>
                      <a:pt x="275" y="317"/>
                      <a:pt x="240" y="292"/>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87" name="Group 523"/>
            <p:cNvGrpSpPr/>
            <p:nvPr/>
          </p:nvGrpSpPr>
          <p:grpSpPr bwMode="auto">
            <a:xfrm>
              <a:off x="3036277" y="1573555"/>
              <a:ext cx="1040471" cy="414284"/>
              <a:chOff x="6260320" y="8974890"/>
              <a:chExt cx="2080330" cy="828235"/>
            </a:xfrm>
          </p:grpSpPr>
          <p:sp>
            <p:nvSpPr>
              <p:cNvPr id="88" name="Freeform 153"/>
              <p:cNvSpPr>
                <a:spLocks noChangeArrowheads="1"/>
              </p:cNvSpPr>
              <p:nvPr/>
            </p:nvSpPr>
            <p:spPr bwMode="auto">
              <a:xfrm>
                <a:off x="6260320" y="8974890"/>
                <a:ext cx="2080330" cy="828235"/>
              </a:xfrm>
              <a:custGeom>
                <a:avLst/>
                <a:gdLst>
                  <a:gd name="T0" fmla="*/ 2060465 w 1885"/>
                  <a:gd name="T1" fmla="*/ 379884 h 750"/>
                  <a:gd name="T2" fmla="*/ 2060465 w 1885"/>
                  <a:gd name="T3" fmla="*/ 379884 h 750"/>
                  <a:gd name="T4" fmla="*/ 1690751 w 1885"/>
                  <a:gd name="T5" fmla="*/ 9939 h 750"/>
                  <a:gd name="T6" fmla="*/ 1662057 w 1885"/>
                  <a:gd name="T7" fmla="*/ 0 h 750"/>
                  <a:gd name="T8" fmla="*/ 417170 w 1885"/>
                  <a:gd name="T9" fmla="*/ 0 h 750"/>
                  <a:gd name="T10" fmla="*/ 389579 w 1885"/>
                  <a:gd name="T11" fmla="*/ 9939 h 750"/>
                  <a:gd name="T12" fmla="*/ 18762 w 1885"/>
                  <a:gd name="T13" fmla="*/ 379884 h 750"/>
                  <a:gd name="T14" fmla="*/ 18762 w 1885"/>
                  <a:gd name="T15" fmla="*/ 446143 h 750"/>
                  <a:gd name="T16" fmla="*/ 389579 w 1885"/>
                  <a:gd name="T17" fmla="*/ 808357 h 750"/>
                  <a:gd name="T18" fmla="*/ 417170 w 1885"/>
                  <a:gd name="T19" fmla="*/ 827131 h 750"/>
                  <a:gd name="T20" fmla="*/ 1662057 w 1885"/>
                  <a:gd name="T21" fmla="*/ 827131 h 750"/>
                  <a:gd name="T22" fmla="*/ 1690751 w 1885"/>
                  <a:gd name="T23" fmla="*/ 808357 h 750"/>
                  <a:gd name="T24" fmla="*/ 2060465 w 1885"/>
                  <a:gd name="T25" fmla="*/ 446143 h 750"/>
                  <a:gd name="T26" fmla="*/ 2060465 w 1885"/>
                  <a:gd name="T27" fmla="*/ 379884 h 7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5" h="750">
                    <a:moveTo>
                      <a:pt x="1867" y="344"/>
                    </a:moveTo>
                    <a:lnTo>
                      <a:pt x="1867" y="344"/>
                    </a:lnTo>
                    <a:cubicBezTo>
                      <a:pt x="1532" y="9"/>
                      <a:pt x="1532" y="9"/>
                      <a:pt x="1532" y="9"/>
                    </a:cubicBezTo>
                    <a:cubicBezTo>
                      <a:pt x="1523" y="0"/>
                      <a:pt x="1515" y="0"/>
                      <a:pt x="1506" y="0"/>
                    </a:cubicBezTo>
                    <a:cubicBezTo>
                      <a:pt x="378" y="0"/>
                      <a:pt x="378" y="0"/>
                      <a:pt x="378" y="0"/>
                    </a:cubicBezTo>
                    <a:cubicBezTo>
                      <a:pt x="370" y="0"/>
                      <a:pt x="361" y="0"/>
                      <a:pt x="353" y="9"/>
                    </a:cubicBezTo>
                    <a:cubicBezTo>
                      <a:pt x="17" y="344"/>
                      <a:pt x="17" y="344"/>
                      <a:pt x="17" y="344"/>
                    </a:cubicBezTo>
                    <a:cubicBezTo>
                      <a:pt x="0" y="361"/>
                      <a:pt x="0" y="387"/>
                      <a:pt x="17" y="404"/>
                    </a:cubicBezTo>
                    <a:cubicBezTo>
                      <a:pt x="353" y="732"/>
                      <a:pt x="353" y="732"/>
                      <a:pt x="353" y="732"/>
                    </a:cubicBezTo>
                    <a:cubicBezTo>
                      <a:pt x="361" y="740"/>
                      <a:pt x="370" y="749"/>
                      <a:pt x="378" y="749"/>
                    </a:cubicBezTo>
                    <a:cubicBezTo>
                      <a:pt x="1506" y="749"/>
                      <a:pt x="1506" y="749"/>
                      <a:pt x="1506" y="749"/>
                    </a:cubicBezTo>
                    <a:cubicBezTo>
                      <a:pt x="1515" y="749"/>
                      <a:pt x="1523" y="740"/>
                      <a:pt x="1532" y="732"/>
                    </a:cubicBezTo>
                    <a:cubicBezTo>
                      <a:pt x="1867" y="404"/>
                      <a:pt x="1867" y="404"/>
                      <a:pt x="1867" y="404"/>
                    </a:cubicBezTo>
                    <a:cubicBezTo>
                      <a:pt x="1884" y="387"/>
                      <a:pt x="1884" y="361"/>
                      <a:pt x="1867" y="344"/>
                    </a:cubicBezTo>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9" name="Freeform 154"/>
              <p:cNvSpPr>
                <a:spLocks noChangeArrowheads="1"/>
              </p:cNvSpPr>
              <p:nvPr/>
            </p:nvSpPr>
            <p:spPr bwMode="auto">
              <a:xfrm>
                <a:off x="6640333" y="9174642"/>
                <a:ext cx="306933" cy="418990"/>
              </a:xfrm>
              <a:custGeom>
                <a:avLst/>
                <a:gdLst>
                  <a:gd name="T0" fmla="*/ 114544 w 276"/>
                  <a:gd name="T1" fmla="*/ 76281 h 379"/>
                  <a:gd name="T2" fmla="*/ 114544 w 276"/>
                  <a:gd name="T3" fmla="*/ 76281 h 379"/>
                  <a:gd name="T4" fmla="*/ 10009 w 276"/>
                  <a:gd name="T5" fmla="*/ 76281 h 379"/>
                  <a:gd name="T6" fmla="*/ 0 w 276"/>
                  <a:gd name="T7" fmla="*/ 37587 h 379"/>
                  <a:gd name="T8" fmla="*/ 10009 w 276"/>
                  <a:gd name="T9" fmla="*/ 0 h 379"/>
                  <a:gd name="T10" fmla="*/ 296924 w 276"/>
                  <a:gd name="T11" fmla="*/ 0 h 379"/>
                  <a:gd name="T12" fmla="*/ 305821 w 276"/>
                  <a:gd name="T13" fmla="*/ 37587 h 379"/>
                  <a:gd name="T14" fmla="*/ 296924 w 276"/>
                  <a:gd name="T15" fmla="*/ 76281 h 379"/>
                  <a:gd name="T16" fmla="*/ 201286 w 276"/>
                  <a:gd name="T17" fmla="*/ 76281 h 379"/>
                  <a:gd name="T18" fmla="*/ 201286 w 276"/>
                  <a:gd name="T19" fmla="*/ 417884 h 379"/>
                  <a:gd name="T20" fmla="*/ 172372 w 276"/>
                  <a:gd name="T21" fmla="*/ 417884 h 379"/>
                  <a:gd name="T22" fmla="*/ 153467 w 276"/>
                  <a:gd name="T23" fmla="*/ 417884 h 379"/>
                  <a:gd name="T24" fmla="*/ 133449 w 276"/>
                  <a:gd name="T25" fmla="*/ 417884 h 379"/>
                  <a:gd name="T26" fmla="*/ 114544 w 276"/>
                  <a:gd name="T27" fmla="*/ 417884 h 379"/>
                  <a:gd name="T28" fmla="*/ 114544 w 276"/>
                  <a:gd name="T29" fmla="*/ 76281 h 3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6" h="379">
                    <a:moveTo>
                      <a:pt x="103" y="69"/>
                    </a:moveTo>
                    <a:lnTo>
                      <a:pt x="103" y="69"/>
                    </a:lnTo>
                    <a:cubicBezTo>
                      <a:pt x="9" y="69"/>
                      <a:pt x="9" y="69"/>
                      <a:pt x="9" y="69"/>
                    </a:cubicBezTo>
                    <a:cubicBezTo>
                      <a:pt x="9" y="51"/>
                      <a:pt x="0" y="43"/>
                      <a:pt x="0" y="34"/>
                    </a:cubicBezTo>
                    <a:cubicBezTo>
                      <a:pt x="0" y="26"/>
                      <a:pt x="9" y="8"/>
                      <a:pt x="9" y="0"/>
                    </a:cubicBezTo>
                    <a:cubicBezTo>
                      <a:pt x="267" y="0"/>
                      <a:pt x="267" y="0"/>
                      <a:pt x="267" y="0"/>
                    </a:cubicBezTo>
                    <a:cubicBezTo>
                      <a:pt x="275" y="8"/>
                      <a:pt x="275" y="26"/>
                      <a:pt x="275" y="34"/>
                    </a:cubicBezTo>
                    <a:cubicBezTo>
                      <a:pt x="275" y="43"/>
                      <a:pt x="275" y="51"/>
                      <a:pt x="267" y="69"/>
                    </a:cubicBezTo>
                    <a:cubicBezTo>
                      <a:pt x="181" y="69"/>
                      <a:pt x="181" y="69"/>
                      <a:pt x="181" y="69"/>
                    </a:cubicBezTo>
                    <a:cubicBezTo>
                      <a:pt x="181" y="378"/>
                      <a:pt x="181" y="378"/>
                      <a:pt x="181" y="378"/>
                    </a:cubicBezTo>
                    <a:cubicBezTo>
                      <a:pt x="172" y="378"/>
                      <a:pt x="163" y="378"/>
                      <a:pt x="155" y="378"/>
                    </a:cubicBezTo>
                    <a:cubicBezTo>
                      <a:pt x="155" y="378"/>
                      <a:pt x="146" y="378"/>
                      <a:pt x="138" y="378"/>
                    </a:cubicBezTo>
                    <a:cubicBezTo>
                      <a:pt x="138" y="378"/>
                      <a:pt x="129" y="378"/>
                      <a:pt x="120" y="378"/>
                    </a:cubicBezTo>
                    <a:cubicBezTo>
                      <a:pt x="112" y="378"/>
                      <a:pt x="103" y="378"/>
                      <a:pt x="103" y="378"/>
                    </a:cubicBezTo>
                    <a:lnTo>
                      <a:pt x="103" y="69"/>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0" name="Freeform 155"/>
              <p:cNvSpPr>
                <a:spLocks noChangeArrowheads="1"/>
              </p:cNvSpPr>
              <p:nvPr/>
            </p:nvSpPr>
            <p:spPr bwMode="auto">
              <a:xfrm>
                <a:off x="6927778" y="9174642"/>
                <a:ext cx="350782" cy="418990"/>
              </a:xfrm>
              <a:custGeom>
                <a:avLst/>
                <a:gdLst>
                  <a:gd name="T0" fmla="*/ 123159 w 319"/>
                  <a:gd name="T1" fmla="*/ 0 h 379"/>
                  <a:gd name="T2" fmla="*/ 123159 w 319"/>
                  <a:gd name="T3" fmla="*/ 0 h 379"/>
                  <a:gd name="T4" fmla="*/ 151749 w 319"/>
                  <a:gd name="T5" fmla="*/ 0 h 379"/>
                  <a:gd name="T6" fmla="*/ 170443 w 319"/>
                  <a:gd name="T7" fmla="*/ 0 h 379"/>
                  <a:gd name="T8" fmla="*/ 199033 w 319"/>
                  <a:gd name="T9" fmla="*/ 0 h 379"/>
                  <a:gd name="T10" fmla="*/ 217727 w 319"/>
                  <a:gd name="T11" fmla="*/ 0 h 379"/>
                  <a:gd name="T12" fmla="*/ 349682 w 319"/>
                  <a:gd name="T13" fmla="*/ 417884 h 379"/>
                  <a:gd name="T14" fmla="*/ 302398 w 319"/>
                  <a:gd name="T15" fmla="*/ 417884 h 379"/>
                  <a:gd name="T16" fmla="*/ 265011 w 319"/>
                  <a:gd name="T17" fmla="*/ 417884 h 379"/>
                  <a:gd name="T18" fmla="*/ 236420 w 319"/>
                  <a:gd name="T19" fmla="*/ 332760 h 379"/>
                  <a:gd name="T20" fmla="*/ 104465 w 319"/>
                  <a:gd name="T21" fmla="*/ 332760 h 379"/>
                  <a:gd name="T22" fmla="*/ 75874 w 319"/>
                  <a:gd name="T23" fmla="*/ 417884 h 379"/>
                  <a:gd name="T24" fmla="*/ 37387 w 319"/>
                  <a:gd name="T25" fmla="*/ 417884 h 379"/>
                  <a:gd name="T26" fmla="*/ 0 w 319"/>
                  <a:gd name="T27" fmla="*/ 417884 h 379"/>
                  <a:gd name="T28" fmla="*/ 123159 w 319"/>
                  <a:gd name="T29" fmla="*/ 0 h 379"/>
                  <a:gd name="T30" fmla="*/ 217727 w 319"/>
                  <a:gd name="T31" fmla="*/ 266429 h 379"/>
                  <a:gd name="T32" fmla="*/ 217727 w 319"/>
                  <a:gd name="T33" fmla="*/ 266429 h 379"/>
                  <a:gd name="T34" fmla="*/ 170443 w 319"/>
                  <a:gd name="T35" fmla="*/ 85125 h 379"/>
                  <a:gd name="T36" fmla="*/ 123159 w 319"/>
                  <a:gd name="T37" fmla="*/ 266429 h 379"/>
                  <a:gd name="T38" fmla="*/ 217727 w 319"/>
                  <a:gd name="T39" fmla="*/ 266429 h 37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9" h="379">
                    <a:moveTo>
                      <a:pt x="112" y="0"/>
                    </a:moveTo>
                    <a:lnTo>
                      <a:pt x="112" y="0"/>
                    </a:lnTo>
                    <a:cubicBezTo>
                      <a:pt x="121" y="0"/>
                      <a:pt x="129" y="0"/>
                      <a:pt x="138" y="0"/>
                    </a:cubicBezTo>
                    <a:cubicBezTo>
                      <a:pt x="146" y="0"/>
                      <a:pt x="146" y="0"/>
                      <a:pt x="155" y="0"/>
                    </a:cubicBezTo>
                    <a:cubicBezTo>
                      <a:pt x="164" y="0"/>
                      <a:pt x="172" y="0"/>
                      <a:pt x="181" y="0"/>
                    </a:cubicBezTo>
                    <a:cubicBezTo>
                      <a:pt x="189" y="0"/>
                      <a:pt x="189" y="0"/>
                      <a:pt x="198" y="0"/>
                    </a:cubicBezTo>
                    <a:cubicBezTo>
                      <a:pt x="318" y="378"/>
                      <a:pt x="318" y="378"/>
                      <a:pt x="318" y="378"/>
                    </a:cubicBezTo>
                    <a:cubicBezTo>
                      <a:pt x="301" y="378"/>
                      <a:pt x="293" y="378"/>
                      <a:pt x="275" y="378"/>
                    </a:cubicBezTo>
                    <a:cubicBezTo>
                      <a:pt x="267" y="378"/>
                      <a:pt x="250" y="378"/>
                      <a:pt x="241" y="378"/>
                    </a:cubicBezTo>
                    <a:cubicBezTo>
                      <a:pt x="215" y="301"/>
                      <a:pt x="215" y="301"/>
                      <a:pt x="215" y="301"/>
                    </a:cubicBezTo>
                    <a:cubicBezTo>
                      <a:pt x="95" y="301"/>
                      <a:pt x="95" y="301"/>
                      <a:pt x="95" y="301"/>
                    </a:cubicBezTo>
                    <a:cubicBezTo>
                      <a:pt x="69" y="378"/>
                      <a:pt x="69" y="378"/>
                      <a:pt x="69" y="378"/>
                    </a:cubicBezTo>
                    <a:cubicBezTo>
                      <a:pt x="60" y="378"/>
                      <a:pt x="43" y="378"/>
                      <a:pt x="34" y="378"/>
                    </a:cubicBezTo>
                    <a:cubicBezTo>
                      <a:pt x="26" y="378"/>
                      <a:pt x="9" y="378"/>
                      <a:pt x="0" y="378"/>
                    </a:cubicBezTo>
                    <a:lnTo>
                      <a:pt x="112" y="0"/>
                    </a:lnTo>
                    <a:close/>
                    <a:moveTo>
                      <a:pt x="198" y="241"/>
                    </a:moveTo>
                    <a:lnTo>
                      <a:pt x="198" y="241"/>
                    </a:lnTo>
                    <a:cubicBezTo>
                      <a:pt x="155" y="77"/>
                      <a:pt x="155" y="77"/>
                      <a:pt x="155" y="77"/>
                    </a:cubicBezTo>
                    <a:cubicBezTo>
                      <a:pt x="112" y="241"/>
                      <a:pt x="112" y="241"/>
                      <a:pt x="112" y="241"/>
                    </a:cubicBezTo>
                    <a:lnTo>
                      <a:pt x="198" y="241"/>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1" name="Freeform 156"/>
              <p:cNvSpPr>
                <a:spLocks noChangeArrowheads="1"/>
              </p:cNvSpPr>
              <p:nvPr/>
            </p:nvSpPr>
            <p:spPr bwMode="auto">
              <a:xfrm>
                <a:off x="7298048" y="9164898"/>
                <a:ext cx="321550" cy="438477"/>
              </a:xfrm>
              <a:custGeom>
                <a:avLst/>
                <a:gdLst>
                  <a:gd name="T0" fmla="*/ 235950 w 293"/>
                  <a:gd name="T1" fmla="*/ 208746 h 397"/>
                  <a:gd name="T2" fmla="*/ 235950 w 293"/>
                  <a:gd name="T3" fmla="*/ 208746 h 397"/>
                  <a:gd name="T4" fmla="*/ 283140 w 293"/>
                  <a:gd name="T5" fmla="*/ 208746 h 397"/>
                  <a:gd name="T6" fmla="*/ 320453 w 293"/>
                  <a:gd name="T7" fmla="*/ 208746 h 397"/>
                  <a:gd name="T8" fmla="*/ 320453 w 293"/>
                  <a:gd name="T9" fmla="*/ 418596 h 397"/>
                  <a:gd name="T10" fmla="*/ 264483 w 293"/>
                  <a:gd name="T11" fmla="*/ 427432 h 397"/>
                  <a:gd name="T12" fmla="*/ 207416 w 293"/>
                  <a:gd name="T13" fmla="*/ 437373 h 397"/>
                  <a:gd name="T14" fmla="*/ 113036 w 293"/>
                  <a:gd name="T15" fmla="*/ 418596 h 397"/>
                  <a:gd name="T16" fmla="*/ 55969 w 293"/>
                  <a:gd name="T17" fmla="*/ 371104 h 397"/>
                  <a:gd name="T18" fmla="*/ 18656 w 293"/>
                  <a:gd name="T19" fmla="*/ 304835 h 397"/>
                  <a:gd name="T20" fmla="*/ 0 w 293"/>
                  <a:gd name="T21" fmla="*/ 218686 h 397"/>
                  <a:gd name="T22" fmla="*/ 18656 w 293"/>
                  <a:gd name="T23" fmla="*/ 133642 h 397"/>
                  <a:gd name="T24" fmla="*/ 55969 w 293"/>
                  <a:gd name="T25" fmla="*/ 66269 h 397"/>
                  <a:gd name="T26" fmla="*/ 113036 w 293"/>
                  <a:gd name="T27" fmla="*/ 18776 h 397"/>
                  <a:gd name="T28" fmla="*/ 197539 w 293"/>
                  <a:gd name="T29" fmla="*/ 0 h 397"/>
                  <a:gd name="T30" fmla="*/ 244729 w 293"/>
                  <a:gd name="T31" fmla="*/ 9940 h 397"/>
                  <a:gd name="T32" fmla="*/ 301796 w 293"/>
                  <a:gd name="T33" fmla="*/ 18776 h 397"/>
                  <a:gd name="T34" fmla="*/ 293017 w 293"/>
                  <a:gd name="T35" fmla="*/ 57433 h 397"/>
                  <a:gd name="T36" fmla="*/ 283140 w 293"/>
                  <a:gd name="T37" fmla="*/ 86149 h 397"/>
                  <a:gd name="T38" fmla="*/ 244729 w 293"/>
                  <a:gd name="T39" fmla="*/ 76209 h 397"/>
                  <a:gd name="T40" fmla="*/ 207416 w 293"/>
                  <a:gd name="T41" fmla="*/ 76209 h 397"/>
                  <a:gd name="T42" fmla="*/ 122913 w 293"/>
                  <a:gd name="T43" fmla="*/ 114866 h 397"/>
                  <a:gd name="T44" fmla="*/ 94380 w 293"/>
                  <a:gd name="T45" fmla="*/ 218686 h 397"/>
                  <a:gd name="T46" fmla="*/ 122913 w 293"/>
                  <a:gd name="T47" fmla="*/ 323611 h 397"/>
                  <a:gd name="T48" fmla="*/ 207416 w 293"/>
                  <a:gd name="T49" fmla="*/ 361164 h 397"/>
                  <a:gd name="T50" fmla="*/ 226073 w 293"/>
                  <a:gd name="T51" fmla="*/ 361164 h 397"/>
                  <a:gd name="T52" fmla="*/ 235950 w 293"/>
                  <a:gd name="T53" fmla="*/ 361164 h 397"/>
                  <a:gd name="T54" fmla="*/ 235950 w 293"/>
                  <a:gd name="T55" fmla="*/ 208746 h 39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93" h="397">
                    <a:moveTo>
                      <a:pt x="215" y="189"/>
                    </a:moveTo>
                    <a:lnTo>
                      <a:pt x="215" y="189"/>
                    </a:lnTo>
                    <a:cubicBezTo>
                      <a:pt x="232" y="189"/>
                      <a:pt x="241" y="189"/>
                      <a:pt x="258" y="189"/>
                    </a:cubicBezTo>
                    <a:cubicBezTo>
                      <a:pt x="267" y="189"/>
                      <a:pt x="284" y="189"/>
                      <a:pt x="292" y="189"/>
                    </a:cubicBezTo>
                    <a:cubicBezTo>
                      <a:pt x="292" y="379"/>
                      <a:pt x="292" y="379"/>
                      <a:pt x="292" y="379"/>
                    </a:cubicBezTo>
                    <a:cubicBezTo>
                      <a:pt x="275" y="379"/>
                      <a:pt x="258" y="387"/>
                      <a:pt x="241" y="387"/>
                    </a:cubicBezTo>
                    <a:cubicBezTo>
                      <a:pt x="215" y="387"/>
                      <a:pt x="198" y="396"/>
                      <a:pt x="189" y="396"/>
                    </a:cubicBezTo>
                    <a:cubicBezTo>
                      <a:pt x="155" y="396"/>
                      <a:pt x="129" y="387"/>
                      <a:pt x="103" y="379"/>
                    </a:cubicBezTo>
                    <a:cubicBezTo>
                      <a:pt x="86" y="370"/>
                      <a:pt x="60" y="353"/>
                      <a:pt x="51" y="336"/>
                    </a:cubicBezTo>
                    <a:cubicBezTo>
                      <a:pt x="34" y="319"/>
                      <a:pt x="17" y="301"/>
                      <a:pt x="17" y="276"/>
                    </a:cubicBezTo>
                    <a:cubicBezTo>
                      <a:pt x="8" y="250"/>
                      <a:pt x="0" y="224"/>
                      <a:pt x="0" y="198"/>
                    </a:cubicBezTo>
                    <a:cubicBezTo>
                      <a:pt x="0" y="172"/>
                      <a:pt x="8" y="147"/>
                      <a:pt x="17" y="121"/>
                    </a:cubicBezTo>
                    <a:cubicBezTo>
                      <a:pt x="26" y="95"/>
                      <a:pt x="34" y="78"/>
                      <a:pt x="51" y="60"/>
                    </a:cubicBezTo>
                    <a:cubicBezTo>
                      <a:pt x="60" y="43"/>
                      <a:pt x="86" y="26"/>
                      <a:pt x="103" y="17"/>
                    </a:cubicBezTo>
                    <a:cubicBezTo>
                      <a:pt x="129" y="9"/>
                      <a:pt x="155" y="0"/>
                      <a:pt x="180" y="0"/>
                    </a:cubicBezTo>
                    <a:cubicBezTo>
                      <a:pt x="198" y="0"/>
                      <a:pt x="215" y="9"/>
                      <a:pt x="223" y="9"/>
                    </a:cubicBezTo>
                    <a:cubicBezTo>
                      <a:pt x="241" y="9"/>
                      <a:pt x="258" y="17"/>
                      <a:pt x="275" y="17"/>
                    </a:cubicBezTo>
                    <a:cubicBezTo>
                      <a:pt x="275" y="35"/>
                      <a:pt x="267" y="43"/>
                      <a:pt x="267" y="52"/>
                    </a:cubicBezTo>
                    <a:cubicBezTo>
                      <a:pt x="258" y="60"/>
                      <a:pt x="258" y="69"/>
                      <a:pt x="258" y="78"/>
                    </a:cubicBezTo>
                    <a:cubicBezTo>
                      <a:pt x="241" y="78"/>
                      <a:pt x="232" y="78"/>
                      <a:pt x="223" y="69"/>
                    </a:cubicBezTo>
                    <a:cubicBezTo>
                      <a:pt x="215" y="69"/>
                      <a:pt x="198" y="69"/>
                      <a:pt x="189" y="69"/>
                    </a:cubicBezTo>
                    <a:cubicBezTo>
                      <a:pt x="155" y="69"/>
                      <a:pt x="129" y="78"/>
                      <a:pt x="112" y="104"/>
                    </a:cubicBezTo>
                    <a:cubicBezTo>
                      <a:pt x="95" y="121"/>
                      <a:pt x="86" y="155"/>
                      <a:pt x="86" y="198"/>
                    </a:cubicBezTo>
                    <a:cubicBezTo>
                      <a:pt x="86" y="241"/>
                      <a:pt x="95" y="276"/>
                      <a:pt x="112" y="293"/>
                    </a:cubicBezTo>
                    <a:cubicBezTo>
                      <a:pt x="129" y="319"/>
                      <a:pt x="155" y="327"/>
                      <a:pt x="189" y="327"/>
                    </a:cubicBezTo>
                    <a:cubicBezTo>
                      <a:pt x="198" y="327"/>
                      <a:pt x="198" y="327"/>
                      <a:pt x="206" y="327"/>
                    </a:cubicBezTo>
                    <a:lnTo>
                      <a:pt x="215" y="327"/>
                    </a:lnTo>
                    <a:lnTo>
                      <a:pt x="215" y="189"/>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2" name="Freeform 157"/>
              <p:cNvSpPr>
                <a:spLocks noChangeArrowheads="1"/>
              </p:cNvSpPr>
              <p:nvPr/>
            </p:nvSpPr>
            <p:spPr bwMode="auto">
              <a:xfrm>
                <a:off x="7678062" y="9164898"/>
                <a:ext cx="277704" cy="438477"/>
              </a:xfrm>
              <a:custGeom>
                <a:avLst/>
                <a:gdLst>
                  <a:gd name="T0" fmla="*/ 95150 w 251"/>
                  <a:gd name="T1" fmla="*/ 237462 h 397"/>
                  <a:gd name="T2" fmla="*/ 95150 w 251"/>
                  <a:gd name="T3" fmla="*/ 237462 h 397"/>
                  <a:gd name="T4" fmla="*/ 57532 w 251"/>
                  <a:gd name="T5" fmla="*/ 218686 h 397"/>
                  <a:gd name="T6" fmla="*/ 28766 w 251"/>
                  <a:gd name="T7" fmla="*/ 199910 h 397"/>
                  <a:gd name="T8" fmla="*/ 18809 w 251"/>
                  <a:gd name="T9" fmla="*/ 162358 h 397"/>
                  <a:gd name="T10" fmla="*/ 9958 w 251"/>
                  <a:gd name="T11" fmla="*/ 123701 h 397"/>
                  <a:gd name="T12" fmla="*/ 18809 w 251"/>
                  <a:gd name="T13" fmla="*/ 76209 h 397"/>
                  <a:gd name="T14" fmla="*/ 47575 w 251"/>
                  <a:gd name="T15" fmla="*/ 38657 h 397"/>
                  <a:gd name="T16" fmla="*/ 95150 w 251"/>
                  <a:gd name="T17" fmla="*/ 9940 h 397"/>
                  <a:gd name="T18" fmla="*/ 152682 w 251"/>
                  <a:gd name="T19" fmla="*/ 0 h 397"/>
                  <a:gd name="T20" fmla="*/ 209108 w 251"/>
                  <a:gd name="T21" fmla="*/ 9940 h 397"/>
                  <a:gd name="T22" fmla="*/ 257789 w 251"/>
                  <a:gd name="T23" fmla="*/ 28716 h 397"/>
                  <a:gd name="T24" fmla="*/ 237874 w 251"/>
                  <a:gd name="T25" fmla="*/ 86149 h 397"/>
                  <a:gd name="T26" fmla="*/ 219065 w 251"/>
                  <a:gd name="T27" fmla="*/ 86149 h 397"/>
                  <a:gd name="T28" fmla="*/ 200257 w 251"/>
                  <a:gd name="T29" fmla="*/ 76209 h 397"/>
                  <a:gd name="T30" fmla="*/ 181448 w 251"/>
                  <a:gd name="T31" fmla="*/ 76209 h 397"/>
                  <a:gd name="T32" fmla="*/ 152682 w 251"/>
                  <a:gd name="T33" fmla="*/ 76209 h 397"/>
                  <a:gd name="T34" fmla="*/ 132767 w 251"/>
                  <a:gd name="T35" fmla="*/ 76209 h 397"/>
                  <a:gd name="T36" fmla="*/ 113958 w 251"/>
                  <a:gd name="T37" fmla="*/ 76209 h 397"/>
                  <a:gd name="T38" fmla="*/ 105107 w 251"/>
                  <a:gd name="T39" fmla="*/ 94985 h 397"/>
                  <a:gd name="T40" fmla="*/ 95150 w 251"/>
                  <a:gd name="T41" fmla="*/ 114866 h 397"/>
                  <a:gd name="T42" fmla="*/ 105107 w 251"/>
                  <a:gd name="T43" fmla="*/ 133642 h 397"/>
                  <a:gd name="T44" fmla="*/ 113958 w 251"/>
                  <a:gd name="T45" fmla="*/ 152418 h 397"/>
                  <a:gd name="T46" fmla="*/ 123916 w 251"/>
                  <a:gd name="T47" fmla="*/ 162358 h 397"/>
                  <a:gd name="T48" fmla="*/ 142724 w 251"/>
                  <a:gd name="T49" fmla="*/ 162358 h 397"/>
                  <a:gd name="T50" fmla="*/ 181448 w 251"/>
                  <a:gd name="T51" fmla="*/ 181134 h 397"/>
                  <a:gd name="T52" fmla="*/ 219065 w 251"/>
                  <a:gd name="T53" fmla="*/ 199910 h 397"/>
                  <a:gd name="T54" fmla="*/ 247831 w 251"/>
                  <a:gd name="T55" fmla="*/ 218686 h 397"/>
                  <a:gd name="T56" fmla="*/ 266640 w 251"/>
                  <a:gd name="T57" fmla="*/ 256238 h 397"/>
                  <a:gd name="T58" fmla="*/ 276598 w 251"/>
                  <a:gd name="T59" fmla="*/ 304835 h 397"/>
                  <a:gd name="T60" fmla="*/ 266640 w 251"/>
                  <a:gd name="T61" fmla="*/ 352328 h 397"/>
                  <a:gd name="T62" fmla="*/ 237874 w 251"/>
                  <a:gd name="T63" fmla="*/ 399820 h 397"/>
                  <a:gd name="T64" fmla="*/ 181448 w 251"/>
                  <a:gd name="T65" fmla="*/ 418596 h 397"/>
                  <a:gd name="T66" fmla="*/ 113958 w 251"/>
                  <a:gd name="T67" fmla="*/ 437373 h 397"/>
                  <a:gd name="T68" fmla="*/ 85192 w 251"/>
                  <a:gd name="T69" fmla="*/ 427432 h 397"/>
                  <a:gd name="T70" fmla="*/ 57532 w 251"/>
                  <a:gd name="T71" fmla="*/ 427432 h 397"/>
                  <a:gd name="T72" fmla="*/ 28766 w 251"/>
                  <a:gd name="T73" fmla="*/ 418596 h 397"/>
                  <a:gd name="T74" fmla="*/ 0 w 251"/>
                  <a:gd name="T75" fmla="*/ 408656 h 397"/>
                  <a:gd name="T76" fmla="*/ 0 w 251"/>
                  <a:gd name="T77" fmla="*/ 381044 h 397"/>
                  <a:gd name="T78" fmla="*/ 18809 w 251"/>
                  <a:gd name="T79" fmla="*/ 342388 h 397"/>
                  <a:gd name="T80" fmla="*/ 57532 w 251"/>
                  <a:gd name="T81" fmla="*/ 352328 h 397"/>
                  <a:gd name="T82" fmla="*/ 105107 w 251"/>
                  <a:gd name="T83" fmla="*/ 361164 h 397"/>
                  <a:gd name="T84" fmla="*/ 161533 w 251"/>
                  <a:gd name="T85" fmla="*/ 342388 h 397"/>
                  <a:gd name="T86" fmla="*/ 181448 w 251"/>
                  <a:gd name="T87" fmla="*/ 304835 h 397"/>
                  <a:gd name="T88" fmla="*/ 181448 w 251"/>
                  <a:gd name="T89" fmla="*/ 284955 h 397"/>
                  <a:gd name="T90" fmla="*/ 171491 w 251"/>
                  <a:gd name="T91" fmla="*/ 266179 h 397"/>
                  <a:gd name="T92" fmla="*/ 152682 w 251"/>
                  <a:gd name="T93" fmla="*/ 256238 h 397"/>
                  <a:gd name="T94" fmla="*/ 132767 w 251"/>
                  <a:gd name="T95" fmla="*/ 247403 h 397"/>
                  <a:gd name="T96" fmla="*/ 95150 w 251"/>
                  <a:gd name="T97" fmla="*/ 237462 h 3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1" h="397">
                    <a:moveTo>
                      <a:pt x="86" y="215"/>
                    </a:moveTo>
                    <a:lnTo>
                      <a:pt x="86" y="215"/>
                    </a:lnTo>
                    <a:cubicBezTo>
                      <a:pt x="69" y="207"/>
                      <a:pt x="60" y="198"/>
                      <a:pt x="52" y="198"/>
                    </a:cubicBezTo>
                    <a:cubicBezTo>
                      <a:pt x="43" y="189"/>
                      <a:pt x="35" y="181"/>
                      <a:pt x="26" y="181"/>
                    </a:cubicBezTo>
                    <a:cubicBezTo>
                      <a:pt x="26" y="172"/>
                      <a:pt x="17" y="164"/>
                      <a:pt x="17" y="147"/>
                    </a:cubicBezTo>
                    <a:cubicBezTo>
                      <a:pt x="9" y="138"/>
                      <a:pt x="9" y="129"/>
                      <a:pt x="9" y="112"/>
                    </a:cubicBezTo>
                    <a:cubicBezTo>
                      <a:pt x="9" y="95"/>
                      <a:pt x="9" y="78"/>
                      <a:pt x="17" y="69"/>
                    </a:cubicBezTo>
                    <a:cubicBezTo>
                      <a:pt x="26" y="52"/>
                      <a:pt x="35" y="43"/>
                      <a:pt x="43" y="35"/>
                    </a:cubicBezTo>
                    <a:cubicBezTo>
                      <a:pt x="52" y="26"/>
                      <a:pt x="69" y="17"/>
                      <a:pt x="86" y="9"/>
                    </a:cubicBezTo>
                    <a:cubicBezTo>
                      <a:pt x="95" y="9"/>
                      <a:pt x="120" y="0"/>
                      <a:pt x="138" y="0"/>
                    </a:cubicBezTo>
                    <a:cubicBezTo>
                      <a:pt x="155" y="0"/>
                      <a:pt x="172" y="9"/>
                      <a:pt x="189" y="9"/>
                    </a:cubicBezTo>
                    <a:cubicBezTo>
                      <a:pt x="198" y="9"/>
                      <a:pt x="215" y="17"/>
                      <a:pt x="233" y="26"/>
                    </a:cubicBezTo>
                    <a:cubicBezTo>
                      <a:pt x="233" y="43"/>
                      <a:pt x="224" y="60"/>
                      <a:pt x="215" y="78"/>
                    </a:cubicBezTo>
                    <a:cubicBezTo>
                      <a:pt x="215" y="78"/>
                      <a:pt x="207" y="78"/>
                      <a:pt x="198" y="78"/>
                    </a:cubicBezTo>
                    <a:cubicBezTo>
                      <a:pt x="198" y="78"/>
                      <a:pt x="189" y="69"/>
                      <a:pt x="181" y="69"/>
                    </a:cubicBezTo>
                    <a:cubicBezTo>
                      <a:pt x="181" y="69"/>
                      <a:pt x="172" y="69"/>
                      <a:pt x="164" y="69"/>
                    </a:cubicBezTo>
                    <a:cubicBezTo>
                      <a:pt x="155" y="69"/>
                      <a:pt x="146" y="69"/>
                      <a:pt x="138" y="69"/>
                    </a:cubicBezTo>
                    <a:cubicBezTo>
                      <a:pt x="129" y="69"/>
                      <a:pt x="129" y="69"/>
                      <a:pt x="120" y="69"/>
                    </a:cubicBezTo>
                    <a:cubicBezTo>
                      <a:pt x="112" y="69"/>
                      <a:pt x="112" y="69"/>
                      <a:pt x="103" y="69"/>
                    </a:cubicBezTo>
                    <a:cubicBezTo>
                      <a:pt x="95" y="78"/>
                      <a:pt x="95" y="78"/>
                      <a:pt x="95" y="86"/>
                    </a:cubicBezTo>
                    <a:cubicBezTo>
                      <a:pt x="86" y="95"/>
                      <a:pt x="86" y="95"/>
                      <a:pt x="86" y="104"/>
                    </a:cubicBezTo>
                    <a:cubicBezTo>
                      <a:pt x="86" y="112"/>
                      <a:pt x="86" y="121"/>
                      <a:pt x="95" y="121"/>
                    </a:cubicBezTo>
                    <a:cubicBezTo>
                      <a:pt x="95" y="129"/>
                      <a:pt x="95" y="129"/>
                      <a:pt x="103" y="138"/>
                    </a:cubicBezTo>
                    <a:cubicBezTo>
                      <a:pt x="103" y="138"/>
                      <a:pt x="112" y="138"/>
                      <a:pt x="112" y="147"/>
                    </a:cubicBezTo>
                    <a:cubicBezTo>
                      <a:pt x="120" y="147"/>
                      <a:pt x="129" y="147"/>
                      <a:pt x="129" y="147"/>
                    </a:cubicBezTo>
                    <a:cubicBezTo>
                      <a:pt x="164" y="164"/>
                      <a:pt x="164" y="164"/>
                      <a:pt x="164" y="164"/>
                    </a:cubicBezTo>
                    <a:cubicBezTo>
                      <a:pt x="172" y="164"/>
                      <a:pt x="189" y="172"/>
                      <a:pt x="198" y="181"/>
                    </a:cubicBezTo>
                    <a:cubicBezTo>
                      <a:pt x="207" y="181"/>
                      <a:pt x="215" y="189"/>
                      <a:pt x="224" y="198"/>
                    </a:cubicBezTo>
                    <a:cubicBezTo>
                      <a:pt x="233" y="207"/>
                      <a:pt x="241" y="215"/>
                      <a:pt x="241" y="232"/>
                    </a:cubicBezTo>
                    <a:cubicBezTo>
                      <a:pt x="250" y="241"/>
                      <a:pt x="250" y="258"/>
                      <a:pt x="250" y="276"/>
                    </a:cubicBezTo>
                    <a:cubicBezTo>
                      <a:pt x="250" y="293"/>
                      <a:pt x="250" y="310"/>
                      <a:pt x="241" y="319"/>
                    </a:cubicBezTo>
                    <a:cubicBezTo>
                      <a:pt x="233" y="336"/>
                      <a:pt x="224" y="345"/>
                      <a:pt x="215" y="362"/>
                    </a:cubicBezTo>
                    <a:cubicBezTo>
                      <a:pt x="198" y="370"/>
                      <a:pt x="181" y="379"/>
                      <a:pt x="164" y="379"/>
                    </a:cubicBezTo>
                    <a:cubicBezTo>
                      <a:pt x="146" y="387"/>
                      <a:pt x="129" y="396"/>
                      <a:pt x="103" y="396"/>
                    </a:cubicBezTo>
                    <a:cubicBezTo>
                      <a:pt x="95" y="396"/>
                      <a:pt x="86" y="387"/>
                      <a:pt x="77" y="387"/>
                    </a:cubicBezTo>
                    <a:cubicBezTo>
                      <a:pt x="60" y="387"/>
                      <a:pt x="52" y="387"/>
                      <a:pt x="52" y="387"/>
                    </a:cubicBezTo>
                    <a:cubicBezTo>
                      <a:pt x="43" y="387"/>
                      <a:pt x="35" y="387"/>
                      <a:pt x="26" y="379"/>
                    </a:cubicBezTo>
                    <a:cubicBezTo>
                      <a:pt x="17" y="379"/>
                      <a:pt x="9" y="379"/>
                      <a:pt x="0" y="370"/>
                    </a:cubicBezTo>
                    <a:cubicBezTo>
                      <a:pt x="0" y="362"/>
                      <a:pt x="0" y="353"/>
                      <a:pt x="0" y="345"/>
                    </a:cubicBezTo>
                    <a:cubicBezTo>
                      <a:pt x="9" y="327"/>
                      <a:pt x="9" y="319"/>
                      <a:pt x="17" y="310"/>
                    </a:cubicBezTo>
                    <a:cubicBezTo>
                      <a:pt x="26" y="310"/>
                      <a:pt x="43" y="319"/>
                      <a:pt x="52" y="319"/>
                    </a:cubicBezTo>
                    <a:cubicBezTo>
                      <a:pt x="69" y="327"/>
                      <a:pt x="77" y="327"/>
                      <a:pt x="95" y="327"/>
                    </a:cubicBezTo>
                    <a:cubicBezTo>
                      <a:pt x="120" y="327"/>
                      <a:pt x="138" y="319"/>
                      <a:pt x="146" y="310"/>
                    </a:cubicBezTo>
                    <a:cubicBezTo>
                      <a:pt x="164" y="301"/>
                      <a:pt x="164" y="293"/>
                      <a:pt x="164" y="276"/>
                    </a:cubicBezTo>
                    <a:cubicBezTo>
                      <a:pt x="164" y="267"/>
                      <a:pt x="164" y="258"/>
                      <a:pt x="164" y="258"/>
                    </a:cubicBezTo>
                    <a:cubicBezTo>
                      <a:pt x="164" y="250"/>
                      <a:pt x="155" y="241"/>
                      <a:pt x="155" y="241"/>
                    </a:cubicBezTo>
                    <a:cubicBezTo>
                      <a:pt x="146" y="241"/>
                      <a:pt x="138" y="232"/>
                      <a:pt x="138" y="232"/>
                    </a:cubicBezTo>
                    <a:cubicBezTo>
                      <a:pt x="129" y="232"/>
                      <a:pt x="120" y="224"/>
                      <a:pt x="120" y="224"/>
                    </a:cubicBezTo>
                    <a:lnTo>
                      <a:pt x="86" y="215"/>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93" name="Group 529"/>
            <p:cNvGrpSpPr/>
            <p:nvPr/>
          </p:nvGrpSpPr>
          <p:grpSpPr bwMode="auto">
            <a:xfrm>
              <a:off x="7779903" y="2170377"/>
              <a:ext cx="984122" cy="876979"/>
              <a:chOff x="14464719" y="5257577"/>
              <a:chExt cx="1968276" cy="1753910"/>
            </a:xfrm>
          </p:grpSpPr>
          <p:sp>
            <p:nvSpPr>
              <p:cNvPr id="94" name="Freeform 37"/>
              <p:cNvSpPr>
                <a:spLocks noChangeArrowheads="1"/>
              </p:cNvSpPr>
              <p:nvPr/>
            </p:nvSpPr>
            <p:spPr bwMode="auto">
              <a:xfrm>
                <a:off x="14464719" y="5554766"/>
                <a:ext cx="1968276" cy="1456721"/>
              </a:xfrm>
              <a:custGeom>
                <a:avLst/>
                <a:gdLst>
                  <a:gd name="T0" fmla="*/ 0 w 1783"/>
                  <a:gd name="T1" fmla="*/ 1455615 h 1317"/>
                  <a:gd name="T2" fmla="*/ 1967172 w 1783"/>
                  <a:gd name="T3" fmla="*/ 1455615 h 1317"/>
                  <a:gd name="T4" fmla="*/ 1967172 w 1783"/>
                  <a:gd name="T5" fmla="*/ 0 h 1317"/>
                  <a:gd name="T6" fmla="*/ 0 w 1783"/>
                  <a:gd name="T7" fmla="*/ 0 h 1317"/>
                  <a:gd name="T8" fmla="*/ 0 w 1783"/>
                  <a:gd name="T9" fmla="*/ 1455615 h 1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83" h="1317">
                    <a:moveTo>
                      <a:pt x="0" y="1316"/>
                    </a:moveTo>
                    <a:lnTo>
                      <a:pt x="1782" y="1316"/>
                    </a:lnTo>
                    <a:lnTo>
                      <a:pt x="1782" y="0"/>
                    </a:lnTo>
                    <a:lnTo>
                      <a:pt x="0" y="0"/>
                    </a:lnTo>
                    <a:lnTo>
                      <a:pt x="0" y="1316"/>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5" name="Freeform 39"/>
              <p:cNvSpPr>
                <a:spLocks noChangeArrowheads="1"/>
              </p:cNvSpPr>
              <p:nvPr/>
            </p:nvSpPr>
            <p:spPr bwMode="auto">
              <a:xfrm>
                <a:off x="14644981" y="6573010"/>
                <a:ext cx="287448" cy="292318"/>
              </a:xfrm>
              <a:custGeom>
                <a:avLst/>
                <a:gdLst>
                  <a:gd name="T0" fmla="*/ 286338 w 259"/>
                  <a:gd name="T1" fmla="*/ 291219 h 266"/>
                  <a:gd name="T2" fmla="*/ 0 w 259"/>
                  <a:gd name="T3" fmla="*/ 291219 h 266"/>
                  <a:gd name="T4" fmla="*/ 0 w 259"/>
                  <a:gd name="T5" fmla="*/ 0 h 266"/>
                  <a:gd name="T6" fmla="*/ 286338 w 259"/>
                  <a:gd name="T7" fmla="*/ 0 h 266"/>
                  <a:gd name="T8" fmla="*/ 286338 w 259"/>
                  <a:gd name="T9" fmla="*/ 291219 h 2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9" h="266">
                    <a:moveTo>
                      <a:pt x="258" y="265"/>
                    </a:moveTo>
                    <a:lnTo>
                      <a:pt x="0" y="265"/>
                    </a:lnTo>
                    <a:lnTo>
                      <a:pt x="0" y="0"/>
                    </a:lnTo>
                    <a:lnTo>
                      <a:pt x="258" y="0"/>
                    </a:lnTo>
                    <a:lnTo>
                      <a:pt x="258" y="265"/>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6" name="Freeform 40"/>
              <p:cNvSpPr>
                <a:spLocks noChangeArrowheads="1"/>
              </p:cNvSpPr>
              <p:nvPr/>
            </p:nvSpPr>
            <p:spPr bwMode="auto">
              <a:xfrm>
                <a:off x="15083458" y="6573010"/>
                <a:ext cx="297192" cy="292318"/>
              </a:xfrm>
              <a:custGeom>
                <a:avLst/>
                <a:gdLst>
                  <a:gd name="T0" fmla="*/ 296083 w 268"/>
                  <a:gd name="T1" fmla="*/ 291219 h 266"/>
                  <a:gd name="T2" fmla="*/ 0 w 268"/>
                  <a:gd name="T3" fmla="*/ 291219 h 266"/>
                  <a:gd name="T4" fmla="*/ 0 w 268"/>
                  <a:gd name="T5" fmla="*/ 0 h 266"/>
                  <a:gd name="T6" fmla="*/ 296083 w 268"/>
                  <a:gd name="T7" fmla="*/ 0 h 266"/>
                  <a:gd name="T8" fmla="*/ 296083 w 268"/>
                  <a:gd name="T9" fmla="*/ 291219 h 2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 h="266">
                    <a:moveTo>
                      <a:pt x="267" y="265"/>
                    </a:moveTo>
                    <a:lnTo>
                      <a:pt x="0" y="265"/>
                    </a:lnTo>
                    <a:lnTo>
                      <a:pt x="0" y="0"/>
                    </a:lnTo>
                    <a:lnTo>
                      <a:pt x="267" y="0"/>
                    </a:lnTo>
                    <a:lnTo>
                      <a:pt x="267" y="265"/>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7" name="Freeform 41"/>
              <p:cNvSpPr>
                <a:spLocks noChangeArrowheads="1"/>
              </p:cNvSpPr>
              <p:nvPr/>
            </p:nvSpPr>
            <p:spPr bwMode="auto">
              <a:xfrm>
                <a:off x="15521936" y="6573010"/>
                <a:ext cx="297192" cy="292318"/>
              </a:xfrm>
              <a:custGeom>
                <a:avLst/>
                <a:gdLst>
                  <a:gd name="T0" fmla="*/ 296083 w 268"/>
                  <a:gd name="T1" fmla="*/ 291219 h 266"/>
                  <a:gd name="T2" fmla="*/ 0 w 268"/>
                  <a:gd name="T3" fmla="*/ 291219 h 266"/>
                  <a:gd name="T4" fmla="*/ 0 w 268"/>
                  <a:gd name="T5" fmla="*/ 0 h 266"/>
                  <a:gd name="T6" fmla="*/ 296083 w 268"/>
                  <a:gd name="T7" fmla="*/ 0 h 266"/>
                  <a:gd name="T8" fmla="*/ 296083 w 268"/>
                  <a:gd name="T9" fmla="*/ 291219 h 2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 h="266">
                    <a:moveTo>
                      <a:pt x="267" y="265"/>
                    </a:moveTo>
                    <a:lnTo>
                      <a:pt x="0" y="265"/>
                    </a:lnTo>
                    <a:lnTo>
                      <a:pt x="0" y="0"/>
                    </a:lnTo>
                    <a:lnTo>
                      <a:pt x="267" y="0"/>
                    </a:lnTo>
                    <a:lnTo>
                      <a:pt x="267" y="265"/>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8" name="Freeform 42"/>
              <p:cNvSpPr>
                <a:spLocks noChangeArrowheads="1"/>
              </p:cNvSpPr>
              <p:nvPr/>
            </p:nvSpPr>
            <p:spPr bwMode="auto">
              <a:xfrm>
                <a:off x="14644981" y="6134532"/>
                <a:ext cx="287448" cy="297189"/>
              </a:xfrm>
              <a:custGeom>
                <a:avLst/>
                <a:gdLst>
                  <a:gd name="T0" fmla="*/ 286338 w 259"/>
                  <a:gd name="T1" fmla="*/ 296080 h 268"/>
                  <a:gd name="T2" fmla="*/ 0 w 259"/>
                  <a:gd name="T3" fmla="*/ 296080 h 268"/>
                  <a:gd name="T4" fmla="*/ 0 w 259"/>
                  <a:gd name="T5" fmla="*/ 0 h 268"/>
                  <a:gd name="T6" fmla="*/ 286338 w 259"/>
                  <a:gd name="T7" fmla="*/ 0 h 268"/>
                  <a:gd name="T8" fmla="*/ 286338 w 259"/>
                  <a:gd name="T9" fmla="*/ 29608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9" h="268">
                    <a:moveTo>
                      <a:pt x="258" y="267"/>
                    </a:moveTo>
                    <a:lnTo>
                      <a:pt x="0" y="267"/>
                    </a:lnTo>
                    <a:lnTo>
                      <a:pt x="0" y="0"/>
                    </a:lnTo>
                    <a:lnTo>
                      <a:pt x="258" y="0"/>
                    </a:lnTo>
                    <a:lnTo>
                      <a:pt x="258" y="267"/>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9" name="Freeform 43"/>
              <p:cNvSpPr>
                <a:spLocks noChangeArrowheads="1"/>
              </p:cNvSpPr>
              <p:nvPr/>
            </p:nvSpPr>
            <p:spPr bwMode="auto">
              <a:xfrm>
                <a:off x="15521936" y="6134532"/>
                <a:ext cx="297192" cy="297189"/>
              </a:xfrm>
              <a:custGeom>
                <a:avLst/>
                <a:gdLst>
                  <a:gd name="T0" fmla="*/ 296083 w 268"/>
                  <a:gd name="T1" fmla="*/ 296080 h 268"/>
                  <a:gd name="T2" fmla="*/ 0 w 268"/>
                  <a:gd name="T3" fmla="*/ 296080 h 268"/>
                  <a:gd name="T4" fmla="*/ 0 w 268"/>
                  <a:gd name="T5" fmla="*/ 0 h 268"/>
                  <a:gd name="T6" fmla="*/ 296083 w 268"/>
                  <a:gd name="T7" fmla="*/ 0 h 268"/>
                  <a:gd name="T8" fmla="*/ 296083 w 268"/>
                  <a:gd name="T9" fmla="*/ 29608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 h="268">
                    <a:moveTo>
                      <a:pt x="267" y="267"/>
                    </a:moveTo>
                    <a:lnTo>
                      <a:pt x="0" y="267"/>
                    </a:lnTo>
                    <a:lnTo>
                      <a:pt x="0" y="0"/>
                    </a:lnTo>
                    <a:lnTo>
                      <a:pt x="267" y="0"/>
                    </a:lnTo>
                    <a:lnTo>
                      <a:pt x="267" y="267"/>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0" name="Freeform 44"/>
              <p:cNvSpPr>
                <a:spLocks noChangeArrowheads="1"/>
              </p:cNvSpPr>
              <p:nvPr/>
            </p:nvSpPr>
            <p:spPr bwMode="auto">
              <a:xfrm>
                <a:off x="15960413" y="6134532"/>
                <a:ext cx="297192" cy="297189"/>
              </a:xfrm>
              <a:custGeom>
                <a:avLst/>
                <a:gdLst>
                  <a:gd name="T0" fmla="*/ 296083 w 268"/>
                  <a:gd name="T1" fmla="*/ 296080 h 268"/>
                  <a:gd name="T2" fmla="*/ 0 w 268"/>
                  <a:gd name="T3" fmla="*/ 296080 h 268"/>
                  <a:gd name="T4" fmla="*/ 0 w 268"/>
                  <a:gd name="T5" fmla="*/ 0 h 268"/>
                  <a:gd name="T6" fmla="*/ 296083 w 268"/>
                  <a:gd name="T7" fmla="*/ 0 h 268"/>
                  <a:gd name="T8" fmla="*/ 296083 w 268"/>
                  <a:gd name="T9" fmla="*/ 296080 h 2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8" h="268">
                    <a:moveTo>
                      <a:pt x="267" y="267"/>
                    </a:moveTo>
                    <a:lnTo>
                      <a:pt x="0" y="267"/>
                    </a:lnTo>
                    <a:lnTo>
                      <a:pt x="0" y="0"/>
                    </a:lnTo>
                    <a:lnTo>
                      <a:pt x="267" y="0"/>
                    </a:lnTo>
                    <a:lnTo>
                      <a:pt x="267" y="267"/>
                    </a:ln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1" name="Freeform 45"/>
              <p:cNvSpPr>
                <a:spLocks noChangeArrowheads="1"/>
              </p:cNvSpPr>
              <p:nvPr/>
            </p:nvSpPr>
            <p:spPr bwMode="auto">
              <a:xfrm>
                <a:off x="14644981" y="5554766"/>
                <a:ext cx="1607751" cy="438477"/>
              </a:xfrm>
              <a:custGeom>
                <a:avLst/>
                <a:gdLst>
                  <a:gd name="T0" fmla="*/ 1606647 w 1456"/>
                  <a:gd name="T1" fmla="*/ 437373 h 397"/>
                  <a:gd name="T2" fmla="*/ 0 w 1456"/>
                  <a:gd name="T3" fmla="*/ 437373 h 397"/>
                  <a:gd name="T4" fmla="*/ 0 w 1456"/>
                  <a:gd name="T5" fmla="*/ 0 h 397"/>
                  <a:gd name="T6" fmla="*/ 1606647 w 1456"/>
                  <a:gd name="T7" fmla="*/ 0 h 397"/>
                  <a:gd name="T8" fmla="*/ 1606647 w 1456"/>
                  <a:gd name="T9" fmla="*/ 437373 h 3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56" h="397">
                    <a:moveTo>
                      <a:pt x="1455" y="396"/>
                    </a:moveTo>
                    <a:lnTo>
                      <a:pt x="0" y="396"/>
                    </a:lnTo>
                    <a:lnTo>
                      <a:pt x="0" y="0"/>
                    </a:lnTo>
                    <a:lnTo>
                      <a:pt x="1455" y="0"/>
                    </a:lnTo>
                    <a:lnTo>
                      <a:pt x="1455" y="396"/>
                    </a:lnTo>
                  </a:path>
                </a:pathLst>
              </a:custGeom>
              <a:solidFill>
                <a:srgbClr val="D6D8D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2" name="Freeform 46"/>
              <p:cNvSpPr>
                <a:spLocks noChangeArrowheads="1"/>
              </p:cNvSpPr>
              <p:nvPr/>
            </p:nvSpPr>
            <p:spPr bwMode="auto">
              <a:xfrm>
                <a:off x="15950669" y="5554766"/>
                <a:ext cx="199752" cy="199752"/>
              </a:xfrm>
              <a:custGeom>
                <a:avLst/>
                <a:gdLst>
                  <a:gd name="T0" fmla="*/ 94388 w 182"/>
                  <a:gd name="T1" fmla="*/ 0 h 182"/>
                  <a:gd name="T2" fmla="*/ 94388 w 182"/>
                  <a:gd name="T3" fmla="*/ 0 h 182"/>
                  <a:gd name="T4" fmla="*/ 0 w 182"/>
                  <a:gd name="T5" fmla="*/ 94388 h 182"/>
                  <a:gd name="T6" fmla="*/ 94388 w 182"/>
                  <a:gd name="T7" fmla="*/ 198654 h 182"/>
                  <a:gd name="T8" fmla="*/ 198654 w 182"/>
                  <a:gd name="T9" fmla="*/ 94388 h 182"/>
                  <a:gd name="T10" fmla="*/ 94388 w 182"/>
                  <a:gd name="T11" fmla="*/ 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 h="182">
                    <a:moveTo>
                      <a:pt x="86" y="0"/>
                    </a:moveTo>
                    <a:lnTo>
                      <a:pt x="86" y="0"/>
                    </a:lnTo>
                    <a:cubicBezTo>
                      <a:pt x="35" y="0"/>
                      <a:pt x="0" y="43"/>
                      <a:pt x="0" y="86"/>
                    </a:cubicBezTo>
                    <a:cubicBezTo>
                      <a:pt x="0" y="138"/>
                      <a:pt x="35" y="181"/>
                      <a:pt x="86" y="181"/>
                    </a:cubicBezTo>
                    <a:cubicBezTo>
                      <a:pt x="138" y="181"/>
                      <a:pt x="181" y="138"/>
                      <a:pt x="181" y="86"/>
                    </a:cubicBezTo>
                    <a:cubicBezTo>
                      <a:pt x="181" y="43"/>
                      <a:pt x="138" y="0"/>
                      <a:pt x="86"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3" name="Freeform 47"/>
              <p:cNvSpPr>
                <a:spLocks noChangeArrowheads="1"/>
              </p:cNvSpPr>
              <p:nvPr/>
            </p:nvSpPr>
            <p:spPr bwMode="auto">
              <a:xfrm>
                <a:off x="15989645" y="5257577"/>
                <a:ext cx="116927" cy="438477"/>
              </a:xfrm>
              <a:custGeom>
                <a:avLst/>
                <a:gdLst>
                  <a:gd name="T0" fmla="*/ 57339 w 104"/>
                  <a:gd name="T1" fmla="*/ 437373 h 397"/>
                  <a:gd name="T2" fmla="*/ 57339 w 104"/>
                  <a:gd name="T3" fmla="*/ 437373 h 397"/>
                  <a:gd name="T4" fmla="*/ 0 w 104"/>
                  <a:gd name="T5" fmla="*/ 379940 h 397"/>
                  <a:gd name="T6" fmla="*/ 0 w 104"/>
                  <a:gd name="T7" fmla="*/ 57433 h 397"/>
                  <a:gd name="T8" fmla="*/ 57339 w 104"/>
                  <a:gd name="T9" fmla="*/ 0 h 397"/>
                  <a:gd name="T10" fmla="*/ 57339 w 104"/>
                  <a:gd name="T11" fmla="*/ 0 h 397"/>
                  <a:gd name="T12" fmla="*/ 115803 w 104"/>
                  <a:gd name="T13" fmla="*/ 57433 h 397"/>
                  <a:gd name="T14" fmla="*/ 115803 w 104"/>
                  <a:gd name="T15" fmla="*/ 379940 h 397"/>
                  <a:gd name="T16" fmla="*/ 57339 w 104"/>
                  <a:gd name="T17" fmla="*/ 437373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4" h="397">
                    <a:moveTo>
                      <a:pt x="51" y="396"/>
                    </a:moveTo>
                    <a:lnTo>
                      <a:pt x="51" y="396"/>
                    </a:lnTo>
                    <a:cubicBezTo>
                      <a:pt x="25" y="396"/>
                      <a:pt x="0" y="370"/>
                      <a:pt x="0" y="344"/>
                    </a:cubicBezTo>
                    <a:cubicBezTo>
                      <a:pt x="0" y="52"/>
                      <a:pt x="0" y="52"/>
                      <a:pt x="0" y="52"/>
                    </a:cubicBezTo>
                    <a:cubicBezTo>
                      <a:pt x="0" y="26"/>
                      <a:pt x="25" y="0"/>
                      <a:pt x="51" y="0"/>
                    </a:cubicBezTo>
                    <a:cubicBezTo>
                      <a:pt x="86" y="0"/>
                      <a:pt x="103" y="26"/>
                      <a:pt x="103" y="52"/>
                    </a:cubicBezTo>
                    <a:cubicBezTo>
                      <a:pt x="103" y="344"/>
                      <a:pt x="103" y="344"/>
                      <a:pt x="103" y="344"/>
                    </a:cubicBezTo>
                    <a:cubicBezTo>
                      <a:pt x="103" y="370"/>
                      <a:pt x="86" y="396"/>
                      <a:pt x="51" y="396"/>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4" name="Freeform 48"/>
              <p:cNvSpPr>
                <a:spLocks noChangeArrowheads="1"/>
              </p:cNvSpPr>
              <p:nvPr/>
            </p:nvSpPr>
            <p:spPr bwMode="auto">
              <a:xfrm>
                <a:off x="15643736" y="5554766"/>
                <a:ext cx="199749" cy="199752"/>
              </a:xfrm>
              <a:custGeom>
                <a:avLst/>
                <a:gdLst>
                  <a:gd name="T0" fmla="*/ 103167 w 182"/>
                  <a:gd name="T1" fmla="*/ 0 h 182"/>
                  <a:gd name="T2" fmla="*/ 103167 w 182"/>
                  <a:gd name="T3" fmla="*/ 0 h 182"/>
                  <a:gd name="T4" fmla="*/ 0 w 182"/>
                  <a:gd name="T5" fmla="*/ 94388 h 182"/>
                  <a:gd name="T6" fmla="*/ 103167 w 182"/>
                  <a:gd name="T7" fmla="*/ 198654 h 182"/>
                  <a:gd name="T8" fmla="*/ 198651 w 182"/>
                  <a:gd name="T9" fmla="*/ 94388 h 182"/>
                  <a:gd name="T10" fmla="*/ 103167 w 182"/>
                  <a:gd name="T11" fmla="*/ 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 h="182">
                    <a:moveTo>
                      <a:pt x="94" y="0"/>
                    </a:moveTo>
                    <a:lnTo>
                      <a:pt x="94" y="0"/>
                    </a:lnTo>
                    <a:cubicBezTo>
                      <a:pt x="43" y="0"/>
                      <a:pt x="0" y="43"/>
                      <a:pt x="0" y="86"/>
                    </a:cubicBezTo>
                    <a:cubicBezTo>
                      <a:pt x="0" y="138"/>
                      <a:pt x="43" y="181"/>
                      <a:pt x="94" y="181"/>
                    </a:cubicBezTo>
                    <a:cubicBezTo>
                      <a:pt x="137" y="181"/>
                      <a:pt x="181" y="138"/>
                      <a:pt x="181" y="86"/>
                    </a:cubicBezTo>
                    <a:cubicBezTo>
                      <a:pt x="181" y="43"/>
                      <a:pt x="137" y="0"/>
                      <a:pt x="94"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5" name="Freeform 49"/>
              <p:cNvSpPr>
                <a:spLocks noChangeArrowheads="1"/>
              </p:cNvSpPr>
              <p:nvPr/>
            </p:nvSpPr>
            <p:spPr bwMode="auto">
              <a:xfrm>
                <a:off x="15682712" y="5257577"/>
                <a:ext cx="126671" cy="438477"/>
              </a:xfrm>
              <a:custGeom>
                <a:avLst/>
                <a:gdLst>
                  <a:gd name="T0" fmla="*/ 67259 w 113"/>
                  <a:gd name="T1" fmla="*/ 437373 h 397"/>
                  <a:gd name="T2" fmla="*/ 67259 w 113"/>
                  <a:gd name="T3" fmla="*/ 437373 h 397"/>
                  <a:gd name="T4" fmla="*/ 0 w 113"/>
                  <a:gd name="T5" fmla="*/ 379940 h 397"/>
                  <a:gd name="T6" fmla="*/ 0 w 113"/>
                  <a:gd name="T7" fmla="*/ 57433 h 397"/>
                  <a:gd name="T8" fmla="*/ 67259 w 113"/>
                  <a:gd name="T9" fmla="*/ 0 h 397"/>
                  <a:gd name="T10" fmla="*/ 67259 w 113"/>
                  <a:gd name="T11" fmla="*/ 0 h 397"/>
                  <a:gd name="T12" fmla="*/ 125550 w 113"/>
                  <a:gd name="T13" fmla="*/ 57433 h 397"/>
                  <a:gd name="T14" fmla="*/ 125550 w 113"/>
                  <a:gd name="T15" fmla="*/ 379940 h 397"/>
                  <a:gd name="T16" fmla="*/ 67259 w 113"/>
                  <a:gd name="T17" fmla="*/ 437373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397">
                    <a:moveTo>
                      <a:pt x="60" y="396"/>
                    </a:moveTo>
                    <a:lnTo>
                      <a:pt x="60" y="396"/>
                    </a:lnTo>
                    <a:cubicBezTo>
                      <a:pt x="26" y="396"/>
                      <a:pt x="0" y="370"/>
                      <a:pt x="0" y="344"/>
                    </a:cubicBezTo>
                    <a:cubicBezTo>
                      <a:pt x="0" y="52"/>
                      <a:pt x="0" y="52"/>
                      <a:pt x="0" y="52"/>
                    </a:cubicBezTo>
                    <a:cubicBezTo>
                      <a:pt x="0" y="26"/>
                      <a:pt x="26" y="0"/>
                      <a:pt x="60" y="0"/>
                    </a:cubicBezTo>
                    <a:cubicBezTo>
                      <a:pt x="86" y="0"/>
                      <a:pt x="112" y="26"/>
                      <a:pt x="112" y="52"/>
                    </a:cubicBezTo>
                    <a:cubicBezTo>
                      <a:pt x="112" y="344"/>
                      <a:pt x="112" y="344"/>
                      <a:pt x="112" y="344"/>
                    </a:cubicBezTo>
                    <a:cubicBezTo>
                      <a:pt x="112" y="370"/>
                      <a:pt x="86" y="396"/>
                      <a:pt x="60" y="396"/>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6" name="Freeform 50"/>
              <p:cNvSpPr>
                <a:spLocks noChangeArrowheads="1"/>
              </p:cNvSpPr>
              <p:nvPr/>
            </p:nvSpPr>
            <p:spPr bwMode="auto">
              <a:xfrm>
                <a:off x="15351418" y="5554766"/>
                <a:ext cx="199749" cy="199752"/>
              </a:xfrm>
              <a:custGeom>
                <a:avLst/>
                <a:gdLst>
                  <a:gd name="T0" fmla="*/ 94387 w 182"/>
                  <a:gd name="T1" fmla="*/ 0 h 182"/>
                  <a:gd name="T2" fmla="*/ 94387 w 182"/>
                  <a:gd name="T3" fmla="*/ 0 h 182"/>
                  <a:gd name="T4" fmla="*/ 0 w 182"/>
                  <a:gd name="T5" fmla="*/ 94388 h 182"/>
                  <a:gd name="T6" fmla="*/ 94387 w 182"/>
                  <a:gd name="T7" fmla="*/ 198654 h 182"/>
                  <a:gd name="T8" fmla="*/ 198651 w 182"/>
                  <a:gd name="T9" fmla="*/ 94388 h 182"/>
                  <a:gd name="T10" fmla="*/ 94387 w 182"/>
                  <a:gd name="T11" fmla="*/ 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2" h="182">
                    <a:moveTo>
                      <a:pt x="86" y="0"/>
                    </a:moveTo>
                    <a:lnTo>
                      <a:pt x="86" y="0"/>
                    </a:lnTo>
                    <a:cubicBezTo>
                      <a:pt x="34" y="0"/>
                      <a:pt x="0" y="43"/>
                      <a:pt x="0" y="86"/>
                    </a:cubicBezTo>
                    <a:cubicBezTo>
                      <a:pt x="0" y="138"/>
                      <a:pt x="34" y="181"/>
                      <a:pt x="86" y="181"/>
                    </a:cubicBezTo>
                    <a:cubicBezTo>
                      <a:pt x="138" y="181"/>
                      <a:pt x="181" y="138"/>
                      <a:pt x="181" y="86"/>
                    </a:cubicBezTo>
                    <a:cubicBezTo>
                      <a:pt x="181" y="43"/>
                      <a:pt x="138" y="0"/>
                      <a:pt x="86"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7" name="Freeform 51"/>
              <p:cNvSpPr>
                <a:spLocks noChangeArrowheads="1"/>
              </p:cNvSpPr>
              <p:nvPr/>
            </p:nvSpPr>
            <p:spPr bwMode="auto">
              <a:xfrm>
                <a:off x="15390394" y="5257577"/>
                <a:ext cx="126671" cy="438477"/>
              </a:xfrm>
              <a:custGeom>
                <a:avLst/>
                <a:gdLst>
                  <a:gd name="T0" fmla="*/ 58291 w 113"/>
                  <a:gd name="T1" fmla="*/ 437373 h 397"/>
                  <a:gd name="T2" fmla="*/ 58291 w 113"/>
                  <a:gd name="T3" fmla="*/ 437373 h 397"/>
                  <a:gd name="T4" fmla="*/ 0 w 113"/>
                  <a:gd name="T5" fmla="*/ 379940 h 397"/>
                  <a:gd name="T6" fmla="*/ 0 w 113"/>
                  <a:gd name="T7" fmla="*/ 57433 h 397"/>
                  <a:gd name="T8" fmla="*/ 58291 w 113"/>
                  <a:gd name="T9" fmla="*/ 0 h 397"/>
                  <a:gd name="T10" fmla="*/ 58291 w 113"/>
                  <a:gd name="T11" fmla="*/ 0 h 397"/>
                  <a:gd name="T12" fmla="*/ 125550 w 113"/>
                  <a:gd name="T13" fmla="*/ 57433 h 397"/>
                  <a:gd name="T14" fmla="*/ 125550 w 113"/>
                  <a:gd name="T15" fmla="*/ 379940 h 397"/>
                  <a:gd name="T16" fmla="*/ 58291 w 113"/>
                  <a:gd name="T17" fmla="*/ 437373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397">
                    <a:moveTo>
                      <a:pt x="52" y="396"/>
                    </a:moveTo>
                    <a:lnTo>
                      <a:pt x="52" y="396"/>
                    </a:lnTo>
                    <a:cubicBezTo>
                      <a:pt x="26" y="396"/>
                      <a:pt x="0" y="370"/>
                      <a:pt x="0" y="344"/>
                    </a:cubicBezTo>
                    <a:cubicBezTo>
                      <a:pt x="0" y="52"/>
                      <a:pt x="0" y="52"/>
                      <a:pt x="0" y="52"/>
                    </a:cubicBezTo>
                    <a:cubicBezTo>
                      <a:pt x="0" y="26"/>
                      <a:pt x="26" y="0"/>
                      <a:pt x="52" y="0"/>
                    </a:cubicBezTo>
                    <a:cubicBezTo>
                      <a:pt x="86" y="0"/>
                      <a:pt x="112" y="26"/>
                      <a:pt x="112" y="52"/>
                    </a:cubicBezTo>
                    <a:cubicBezTo>
                      <a:pt x="112" y="344"/>
                      <a:pt x="112" y="344"/>
                      <a:pt x="112" y="344"/>
                    </a:cubicBezTo>
                    <a:cubicBezTo>
                      <a:pt x="112" y="370"/>
                      <a:pt x="86" y="396"/>
                      <a:pt x="52" y="396"/>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8" name="Freeform 52"/>
              <p:cNvSpPr>
                <a:spLocks noChangeArrowheads="1"/>
              </p:cNvSpPr>
              <p:nvPr/>
            </p:nvSpPr>
            <p:spPr bwMode="auto">
              <a:xfrm>
                <a:off x="15044482" y="5554766"/>
                <a:ext cx="199752" cy="199752"/>
              </a:xfrm>
              <a:custGeom>
                <a:avLst/>
                <a:gdLst>
                  <a:gd name="T0" fmla="*/ 103739 w 181"/>
                  <a:gd name="T1" fmla="*/ 0 h 182"/>
                  <a:gd name="T2" fmla="*/ 103739 w 181"/>
                  <a:gd name="T3" fmla="*/ 0 h 182"/>
                  <a:gd name="T4" fmla="*/ 0 w 181"/>
                  <a:gd name="T5" fmla="*/ 94388 h 182"/>
                  <a:gd name="T6" fmla="*/ 103739 w 181"/>
                  <a:gd name="T7" fmla="*/ 198654 h 182"/>
                  <a:gd name="T8" fmla="*/ 198648 w 181"/>
                  <a:gd name="T9" fmla="*/ 94388 h 182"/>
                  <a:gd name="T10" fmla="*/ 103739 w 181"/>
                  <a:gd name="T11" fmla="*/ 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1" h="182">
                    <a:moveTo>
                      <a:pt x="94" y="0"/>
                    </a:moveTo>
                    <a:lnTo>
                      <a:pt x="94" y="0"/>
                    </a:lnTo>
                    <a:cubicBezTo>
                      <a:pt x="43" y="0"/>
                      <a:pt x="0" y="43"/>
                      <a:pt x="0" y="86"/>
                    </a:cubicBezTo>
                    <a:cubicBezTo>
                      <a:pt x="0" y="138"/>
                      <a:pt x="43" y="181"/>
                      <a:pt x="94" y="181"/>
                    </a:cubicBezTo>
                    <a:cubicBezTo>
                      <a:pt x="146" y="181"/>
                      <a:pt x="180" y="138"/>
                      <a:pt x="180" y="86"/>
                    </a:cubicBezTo>
                    <a:cubicBezTo>
                      <a:pt x="180" y="43"/>
                      <a:pt x="146" y="0"/>
                      <a:pt x="94"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9" name="Freeform 53"/>
              <p:cNvSpPr>
                <a:spLocks noChangeArrowheads="1"/>
              </p:cNvSpPr>
              <p:nvPr/>
            </p:nvSpPr>
            <p:spPr bwMode="auto">
              <a:xfrm>
                <a:off x="15083458" y="5257577"/>
                <a:ext cx="126671" cy="438477"/>
              </a:xfrm>
              <a:custGeom>
                <a:avLst/>
                <a:gdLst>
                  <a:gd name="T0" fmla="*/ 67259 w 113"/>
                  <a:gd name="T1" fmla="*/ 437373 h 397"/>
                  <a:gd name="T2" fmla="*/ 67259 w 113"/>
                  <a:gd name="T3" fmla="*/ 437373 h 397"/>
                  <a:gd name="T4" fmla="*/ 0 w 113"/>
                  <a:gd name="T5" fmla="*/ 379940 h 397"/>
                  <a:gd name="T6" fmla="*/ 0 w 113"/>
                  <a:gd name="T7" fmla="*/ 57433 h 397"/>
                  <a:gd name="T8" fmla="*/ 67259 w 113"/>
                  <a:gd name="T9" fmla="*/ 0 h 397"/>
                  <a:gd name="T10" fmla="*/ 67259 w 113"/>
                  <a:gd name="T11" fmla="*/ 0 h 397"/>
                  <a:gd name="T12" fmla="*/ 125550 w 113"/>
                  <a:gd name="T13" fmla="*/ 57433 h 397"/>
                  <a:gd name="T14" fmla="*/ 125550 w 113"/>
                  <a:gd name="T15" fmla="*/ 379940 h 397"/>
                  <a:gd name="T16" fmla="*/ 67259 w 113"/>
                  <a:gd name="T17" fmla="*/ 437373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397">
                    <a:moveTo>
                      <a:pt x="60" y="396"/>
                    </a:moveTo>
                    <a:lnTo>
                      <a:pt x="60" y="396"/>
                    </a:lnTo>
                    <a:cubicBezTo>
                      <a:pt x="26" y="396"/>
                      <a:pt x="0" y="370"/>
                      <a:pt x="0" y="344"/>
                    </a:cubicBezTo>
                    <a:cubicBezTo>
                      <a:pt x="0" y="52"/>
                      <a:pt x="0" y="52"/>
                      <a:pt x="0" y="52"/>
                    </a:cubicBezTo>
                    <a:cubicBezTo>
                      <a:pt x="0" y="26"/>
                      <a:pt x="26" y="0"/>
                      <a:pt x="60" y="0"/>
                    </a:cubicBezTo>
                    <a:cubicBezTo>
                      <a:pt x="86" y="0"/>
                      <a:pt x="112" y="26"/>
                      <a:pt x="112" y="52"/>
                    </a:cubicBezTo>
                    <a:cubicBezTo>
                      <a:pt x="112" y="344"/>
                      <a:pt x="112" y="344"/>
                      <a:pt x="112" y="344"/>
                    </a:cubicBezTo>
                    <a:cubicBezTo>
                      <a:pt x="112" y="370"/>
                      <a:pt x="86" y="396"/>
                      <a:pt x="60" y="396"/>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0" name="Freeform 54"/>
              <p:cNvSpPr>
                <a:spLocks noChangeArrowheads="1"/>
              </p:cNvSpPr>
              <p:nvPr/>
            </p:nvSpPr>
            <p:spPr bwMode="auto">
              <a:xfrm>
                <a:off x="14752164" y="5554766"/>
                <a:ext cx="199752" cy="199752"/>
              </a:xfrm>
              <a:custGeom>
                <a:avLst/>
                <a:gdLst>
                  <a:gd name="T0" fmla="*/ 94910 w 181"/>
                  <a:gd name="T1" fmla="*/ 0 h 182"/>
                  <a:gd name="T2" fmla="*/ 94910 w 181"/>
                  <a:gd name="T3" fmla="*/ 0 h 182"/>
                  <a:gd name="T4" fmla="*/ 0 w 181"/>
                  <a:gd name="T5" fmla="*/ 94388 h 182"/>
                  <a:gd name="T6" fmla="*/ 94910 w 181"/>
                  <a:gd name="T7" fmla="*/ 198654 h 182"/>
                  <a:gd name="T8" fmla="*/ 198648 w 181"/>
                  <a:gd name="T9" fmla="*/ 94388 h 182"/>
                  <a:gd name="T10" fmla="*/ 94910 w 181"/>
                  <a:gd name="T11" fmla="*/ 0 h 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1" h="182">
                    <a:moveTo>
                      <a:pt x="86" y="0"/>
                    </a:moveTo>
                    <a:lnTo>
                      <a:pt x="86" y="0"/>
                    </a:lnTo>
                    <a:cubicBezTo>
                      <a:pt x="43" y="0"/>
                      <a:pt x="0" y="43"/>
                      <a:pt x="0" y="86"/>
                    </a:cubicBezTo>
                    <a:cubicBezTo>
                      <a:pt x="0" y="138"/>
                      <a:pt x="43" y="181"/>
                      <a:pt x="86" y="181"/>
                    </a:cubicBezTo>
                    <a:cubicBezTo>
                      <a:pt x="137" y="181"/>
                      <a:pt x="180" y="138"/>
                      <a:pt x="180" y="86"/>
                    </a:cubicBezTo>
                    <a:cubicBezTo>
                      <a:pt x="180" y="43"/>
                      <a:pt x="137" y="0"/>
                      <a:pt x="86" y="0"/>
                    </a:cubicBezTo>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1" name="Freeform 55"/>
              <p:cNvSpPr>
                <a:spLocks noChangeArrowheads="1"/>
              </p:cNvSpPr>
              <p:nvPr/>
            </p:nvSpPr>
            <p:spPr bwMode="auto">
              <a:xfrm>
                <a:off x="14791140" y="5257577"/>
                <a:ext cx="126671" cy="438477"/>
              </a:xfrm>
              <a:custGeom>
                <a:avLst/>
                <a:gdLst>
                  <a:gd name="T0" fmla="*/ 58291 w 113"/>
                  <a:gd name="T1" fmla="*/ 437373 h 397"/>
                  <a:gd name="T2" fmla="*/ 58291 w 113"/>
                  <a:gd name="T3" fmla="*/ 437373 h 397"/>
                  <a:gd name="T4" fmla="*/ 0 w 113"/>
                  <a:gd name="T5" fmla="*/ 379940 h 397"/>
                  <a:gd name="T6" fmla="*/ 0 w 113"/>
                  <a:gd name="T7" fmla="*/ 57433 h 397"/>
                  <a:gd name="T8" fmla="*/ 58291 w 113"/>
                  <a:gd name="T9" fmla="*/ 0 h 397"/>
                  <a:gd name="T10" fmla="*/ 58291 w 113"/>
                  <a:gd name="T11" fmla="*/ 0 h 397"/>
                  <a:gd name="T12" fmla="*/ 125550 w 113"/>
                  <a:gd name="T13" fmla="*/ 57433 h 397"/>
                  <a:gd name="T14" fmla="*/ 125550 w 113"/>
                  <a:gd name="T15" fmla="*/ 379940 h 397"/>
                  <a:gd name="T16" fmla="*/ 58291 w 113"/>
                  <a:gd name="T17" fmla="*/ 437373 h 3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3" h="397">
                    <a:moveTo>
                      <a:pt x="52" y="396"/>
                    </a:moveTo>
                    <a:lnTo>
                      <a:pt x="52" y="396"/>
                    </a:lnTo>
                    <a:cubicBezTo>
                      <a:pt x="26" y="396"/>
                      <a:pt x="0" y="370"/>
                      <a:pt x="0" y="344"/>
                    </a:cubicBezTo>
                    <a:cubicBezTo>
                      <a:pt x="0" y="52"/>
                      <a:pt x="0" y="52"/>
                      <a:pt x="0" y="52"/>
                    </a:cubicBezTo>
                    <a:cubicBezTo>
                      <a:pt x="0" y="26"/>
                      <a:pt x="26" y="0"/>
                      <a:pt x="52" y="0"/>
                    </a:cubicBezTo>
                    <a:cubicBezTo>
                      <a:pt x="86" y="0"/>
                      <a:pt x="112" y="26"/>
                      <a:pt x="112" y="52"/>
                    </a:cubicBezTo>
                    <a:cubicBezTo>
                      <a:pt x="112" y="344"/>
                      <a:pt x="112" y="344"/>
                      <a:pt x="112" y="344"/>
                    </a:cubicBezTo>
                    <a:cubicBezTo>
                      <a:pt x="112" y="370"/>
                      <a:pt x="86" y="396"/>
                      <a:pt x="52" y="396"/>
                    </a:cubicBezTo>
                  </a:path>
                </a:pathLst>
              </a:custGeom>
              <a:solidFill>
                <a:srgbClr val="A3A3A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2" name="Freeform 56"/>
              <p:cNvSpPr>
                <a:spLocks noChangeArrowheads="1"/>
              </p:cNvSpPr>
              <p:nvPr/>
            </p:nvSpPr>
            <p:spPr bwMode="auto">
              <a:xfrm>
                <a:off x="15093202" y="6144276"/>
                <a:ext cx="267960" cy="267957"/>
              </a:xfrm>
              <a:custGeom>
                <a:avLst/>
                <a:gdLst>
                  <a:gd name="T0" fmla="*/ 266853 w 242"/>
                  <a:gd name="T1" fmla="*/ 238061 h 242"/>
                  <a:gd name="T2" fmla="*/ 170520 w 242"/>
                  <a:gd name="T3" fmla="*/ 133979 h 242"/>
                  <a:gd name="T4" fmla="*/ 256887 w 242"/>
                  <a:gd name="T5" fmla="*/ 47612 h 242"/>
                  <a:gd name="T6" fmla="*/ 228098 w 242"/>
                  <a:gd name="T7" fmla="*/ 9965 h 242"/>
                  <a:gd name="T8" fmla="*/ 132873 w 242"/>
                  <a:gd name="T9" fmla="*/ 105190 h 242"/>
                  <a:gd name="T10" fmla="*/ 27682 w 242"/>
                  <a:gd name="T11" fmla="*/ 0 h 242"/>
                  <a:gd name="T12" fmla="*/ 0 w 242"/>
                  <a:gd name="T13" fmla="*/ 38754 h 242"/>
                  <a:gd name="T14" fmla="*/ 95225 w 242"/>
                  <a:gd name="T15" fmla="*/ 133979 h 242"/>
                  <a:gd name="T16" fmla="*/ 0 w 242"/>
                  <a:gd name="T17" fmla="*/ 238061 h 242"/>
                  <a:gd name="T18" fmla="*/ 37647 w 242"/>
                  <a:gd name="T19" fmla="*/ 266850 h 242"/>
                  <a:gd name="T20" fmla="*/ 132873 w 242"/>
                  <a:gd name="T21" fmla="*/ 171625 h 242"/>
                  <a:gd name="T22" fmla="*/ 228098 w 242"/>
                  <a:gd name="T23" fmla="*/ 266850 h 242"/>
                  <a:gd name="T24" fmla="*/ 266853 w 242"/>
                  <a:gd name="T25" fmla="*/ 238061 h 2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2" h="242">
                    <a:moveTo>
                      <a:pt x="241" y="215"/>
                    </a:moveTo>
                    <a:lnTo>
                      <a:pt x="154" y="121"/>
                    </a:lnTo>
                    <a:lnTo>
                      <a:pt x="232" y="43"/>
                    </a:lnTo>
                    <a:lnTo>
                      <a:pt x="206" y="9"/>
                    </a:lnTo>
                    <a:lnTo>
                      <a:pt x="120" y="95"/>
                    </a:lnTo>
                    <a:lnTo>
                      <a:pt x="25" y="0"/>
                    </a:lnTo>
                    <a:lnTo>
                      <a:pt x="0" y="35"/>
                    </a:lnTo>
                    <a:lnTo>
                      <a:pt x="86" y="121"/>
                    </a:lnTo>
                    <a:lnTo>
                      <a:pt x="0" y="215"/>
                    </a:lnTo>
                    <a:lnTo>
                      <a:pt x="34" y="241"/>
                    </a:lnTo>
                    <a:lnTo>
                      <a:pt x="120" y="155"/>
                    </a:lnTo>
                    <a:lnTo>
                      <a:pt x="206" y="241"/>
                    </a:lnTo>
                    <a:lnTo>
                      <a:pt x="241" y="215"/>
                    </a:lnTo>
                  </a:path>
                </a:pathLst>
              </a:custGeom>
              <a:solidFill>
                <a:srgbClr val="30394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3" name="Freeform 57"/>
              <p:cNvSpPr>
                <a:spLocks noChangeArrowheads="1"/>
              </p:cNvSpPr>
              <p:nvPr/>
            </p:nvSpPr>
            <p:spPr bwMode="auto">
              <a:xfrm>
                <a:off x="15083458" y="6134532"/>
                <a:ext cx="297192" cy="297189"/>
              </a:xfrm>
              <a:custGeom>
                <a:avLst/>
                <a:gdLst>
                  <a:gd name="T0" fmla="*/ 238419 w 268"/>
                  <a:gd name="T1" fmla="*/ 47683 h 268"/>
                  <a:gd name="T2" fmla="*/ 238419 w 268"/>
                  <a:gd name="T3" fmla="*/ 247288 h 268"/>
                  <a:gd name="T4" fmla="*/ 47684 w 268"/>
                  <a:gd name="T5" fmla="*/ 247288 h 268"/>
                  <a:gd name="T6" fmla="*/ 47684 w 268"/>
                  <a:gd name="T7" fmla="*/ 47683 h 268"/>
                  <a:gd name="T8" fmla="*/ 238419 w 268"/>
                  <a:gd name="T9" fmla="*/ 47683 h 268"/>
                  <a:gd name="T10" fmla="*/ 296083 w 268"/>
                  <a:gd name="T11" fmla="*/ 0 h 268"/>
                  <a:gd name="T12" fmla="*/ 0 w 268"/>
                  <a:gd name="T13" fmla="*/ 0 h 268"/>
                  <a:gd name="T14" fmla="*/ 0 w 268"/>
                  <a:gd name="T15" fmla="*/ 296080 h 268"/>
                  <a:gd name="T16" fmla="*/ 296083 w 268"/>
                  <a:gd name="T17" fmla="*/ 296080 h 268"/>
                  <a:gd name="T18" fmla="*/ 296083 w 268"/>
                  <a:gd name="T19" fmla="*/ 0 h 2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8" h="268">
                    <a:moveTo>
                      <a:pt x="215" y="43"/>
                    </a:moveTo>
                    <a:lnTo>
                      <a:pt x="215" y="223"/>
                    </a:lnTo>
                    <a:lnTo>
                      <a:pt x="43" y="223"/>
                    </a:lnTo>
                    <a:lnTo>
                      <a:pt x="43" y="43"/>
                    </a:lnTo>
                    <a:lnTo>
                      <a:pt x="215" y="43"/>
                    </a:lnTo>
                    <a:close/>
                    <a:moveTo>
                      <a:pt x="267" y="0"/>
                    </a:moveTo>
                    <a:lnTo>
                      <a:pt x="0" y="0"/>
                    </a:lnTo>
                    <a:lnTo>
                      <a:pt x="0" y="267"/>
                    </a:lnTo>
                    <a:lnTo>
                      <a:pt x="267" y="267"/>
                    </a:lnTo>
                    <a:lnTo>
                      <a:pt x="267" y="0"/>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wipe(up)">
                                      <p:cBhvr>
                                        <p:cTn id="19" dur="500"/>
                                        <p:tgtEl>
                                          <p:spTgt spid="6">
                                            <p:txEl>
                                              <p:pRg st="0" end="0"/>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up)">
                                      <p:cBhvr>
                                        <p:cTn id="23" dur="500"/>
                                        <p:tgtEl>
                                          <p:spTgt spid="6">
                                            <p:txEl>
                                              <p:pRg st="1" end="1"/>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wipe(up)">
                                      <p:cBhvr>
                                        <p:cTn id="27" dur="500"/>
                                        <p:tgtEl>
                                          <p:spTgt spid="6">
                                            <p:txEl>
                                              <p:pRg st="2" end="2"/>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wipe(up)">
                                      <p:cBhvr>
                                        <p:cTn id="31" dur="500"/>
                                        <p:tgtEl>
                                          <p:spTgt spid="6">
                                            <p:txEl>
                                              <p:pRg st="3" end="3"/>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wipe(up)">
                                      <p:cBhvr>
                                        <p:cTn id="35" dur="500"/>
                                        <p:tgtEl>
                                          <p:spTgt spid="6">
                                            <p:txEl>
                                              <p:pRg st="4" end="4"/>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wipe(up)">
                                      <p:cBhvr>
                                        <p:cTn id="39"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233902" cy="553998"/>
            <a:chOff x="2210788" y="540832"/>
            <a:chExt cx="11233902"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行为规范管理</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12651" y="798781"/>
              <a:ext cx="3232039"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CONDUCT MANAGEMENT</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矩形 5"/>
          <p:cNvSpPr/>
          <p:nvPr/>
        </p:nvSpPr>
        <p:spPr>
          <a:xfrm>
            <a:off x="1479183" y="2130822"/>
            <a:ext cx="10236453" cy="2169825"/>
          </a:xfrm>
          <a:prstGeom prst="rect">
            <a:avLst/>
          </a:prstGeom>
        </p:spPr>
        <p:txBody>
          <a:bodyPr wrap="square">
            <a:spAutoFit/>
          </a:bodyPr>
          <a:lstStyle/>
          <a:p>
            <a:pPr>
              <a:lnSpc>
                <a:spcPct val="150000"/>
              </a:lnSpc>
            </a:pPr>
            <a:r>
              <a:rPr lang="en-US" altLang="zh-CN" sz="3000" b="1" spc="300" dirty="0">
                <a:latin typeface="陈继世-硬笔行书" panose="02010609030101010101" pitchFamily="49" charset="-122"/>
                <a:ea typeface="陈继世-硬笔行书" panose="02010609030101010101" pitchFamily="49" charset="-122"/>
              </a:rPr>
              <a:t>1</a:t>
            </a:r>
            <a:r>
              <a:rPr lang="zh-CN" altLang="en-US" sz="3000" b="1" spc="300" dirty="0">
                <a:latin typeface="陈继世-硬笔行书" panose="02010609030101010101" pitchFamily="49" charset="-122"/>
                <a:ea typeface="陈继世-硬笔行书" panose="02010609030101010101" pitchFamily="49" charset="-122"/>
              </a:rPr>
              <a:t>、爱岗敬业，以企为</a:t>
            </a:r>
            <a:r>
              <a:rPr lang="zh-CN" altLang="en-US" sz="3000" b="1" spc="300" dirty="0" smtClean="0">
                <a:latin typeface="陈继世-硬笔行书" panose="02010609030101010101" pitchFamily="49" charset="-122"/>
                <a:ea typeface="陈继世-硬笔行书" panose="02010609030101010101" pitchFamily="49" charset="-122"/>
              </a:rPr>
              <a:t>家  </a:t>
            </a:r>
            <a:r>
              <a:rPr lang="en-US" altLang="zh-CN" sz="3000" b="1" spc="300" dirty="0" smtClean="0">
                <a:latin typeface="陈继世-硬笔行书" panose="02010609030101010101" pitchFamily="49" charset="-122"/>
                <a:ea typeface="陈继世-硬笔行书" panose="02010609030101010101" pitchFamily="49" charset="-122"/>
              </a:rPr>
              <a:t>2</a:t>
            </a:r>
            <a:r>
              <a:rPr lang="zh-CN" altLang="en-US" sz="3000" b="1" spc="300" dirty="0">
                <a:latin typeface="陈继世-硬笔行书" panose="02010609030101010101" pitchFamily="49" charset="-122"/>
                <a:ea typeface="陈继世-硬笔行书" panose="02010609030101010101" pitchFamily="49" charset="-122"/>
              </a:rPr>
              <a:t>、团结协作，互相帮</a:t>
            </a:r>
            <a:r>
              <a:rPr lang="zh-CN" altLang="en-US" sz="3000" b="1" spc="300" dirty="0" smtClean="0">
                <a:latin typeface="陈继世-硬笔行书" panose="02010609030101010101" pitchFamily="49" charset="-122"/>
                <a:ea typeface="陈继世-硬笔行书" panose="02010609030101010101" pitchFamily="49" charset="-122"/>
              </a:rPr>
              <a:t>助</a:t>
            </a:r>
            <a:endParaRPr lang="en-US" altLang="zh-CN" sz="3000" b="1" spc="300" dirty="0" smtClean="0">
              <a:latin typeface="陈继世-硬笔行书" panose="02010609030101010101" pitchFamily="49" charset="-122"/>
              <a:ea typeface="陈继世-硬笔行书" panose="02010609030101010101" pitchFamily="49" charset="-122"/>
            </a:endParaRPr>
          </a:p>
          <a:p>
            <a:pPr>
              <a:lnSpc>
                <a:spcPct val="150000"/>
              </a:lnSpc>
            </a:pPr>
            <a:r>
              <a:rPr lang="en-US" altLang="zh-CN" sz="3000" b="1" spc="300" dirty="0" smtClean="0">
                <a:latin typeface="陈继世-硬笔行书" panose="02010609030101010101" pitchFamily="49" charset="-122"/>
                <a:ea typeface="陈继世-硬笔行书" panose="02010609030101010101" pitchFamily="49" charset="-122"/>
              </a:rPr>
              <a:t>3</a:t>
            </a:r>
            <a:r>
              <a:rPr lang="zh-CN" altLang="en-US" sz="3000" b="1" spc="300" dirty="0">
                <a:latin typeface="陈继世-硬笔行书" panose="02010609030101010101" pitchFamily="49" charset="-122"/>
                <a:ea typeface="陈继世-硬笔行书" panose="02010609030101010101" pitchFamily="49" charset="-122"/>
              </a:rPr>
              <a:t>、努力工作，完成任</a:t>
            </a:r>
            <a:r>
              <a:rPr lang="zh-CN" altLang="en-US" sz="3000" b="1" spc="300" dirty="0" smtClean="0">
                <a:latin typeface="陈继世-硬笔行书" panose="02010609030101010101" pitchFamily="49" charset="-122"/>
                <a:ea typeface="陈继世-硬笔行书" panose="02010609030101010101" pitchFamily="49" charset="-122"/>
              </a:rPr>
              <a:t>务  </a:t>
            </a:r>
            <a:r>
              <a:rPr lang="en-US" altLang="zh-CN" sz="3000" b="1" spc="300" dirty="0" smtClean="0">
                <a:latin typeface="陈继世-硬笔行书" panose="02010609030101010101" pitchFamily="49" charset="-122"/>
                <a:ea typeface="陈继世-硬笔行书" panose="02010609030101010101" pitchFamily="49" charset="-122"/>
              </a:rPr>
              <a:t>4</a:t>
            </a:r>
            <a:r>
              <a:rPr lang="zh-CN" altLang="en-US" sz="3000" b="1" spc="300" dirty="0" smtClean="0">
                <a:latin typeface="陈继世-硬笔行书" panose="02010609030101010101" pitchFamily="49" charset="-122"/>
                <a:ea typeface="陈继世-硬笔行书" panose="02010609030101010101" pitchFamily="49" charset="-122"/>
              </a:rPr>
              <a:t>、开拓创新，求真务实</a:t>
            </a:r>
            <a:endParaRPr lang="en-US" altLang="zh-CN" sz="3000" b="1" spc="300" dirty="0" smtClean="0">
              <a:latin typeface="陈继世-硬笔行书" panose="02010609030101010101" pitchFamily="49" charset="-122"/>
              <a:ea typeface="陈继世-硬笔行书" panose="02010609030101010101" pitchFamily="49" charset="-122"/>
            </a:endParaRPr>
          </a:p>
          <a:p>
            <a:pPr>
              <a:lnSpc>
                <a:spcPct val="150000"/>
              </a:lnSpc>
            </a:pPr>
            <a:r>
              <a:rPr lang="en-US" altLang="zh-CN" sz="3000" b="1" spc="300" dirty="0" smtClean="0">
                <a:latin typeface="陈继世-硬笔行书" panose="02010609030101010101" pitchFamily="49" charset="-122"/>
                <a:ea typeface="陈继世-硬笔行书" panose="02010609030101010101" pitchFamily="49" charset="-122"/>
              </a:rPr>
              <a:t>5</a:t>
            </a:r>
            <a:r>
              <a:rPr lang="zh-CN" altLang="en-US" sz="3000" b="1" spc="300" dirty="0">
                <a:latin typeface="陈继世-硬笔行书" panose="02010609030101010101" pitchFamily="49" charset="-122"/>
                <a:ea typeface="陈继世-硬笔行书" panose="02010609030101010101" pitchFamily="49" charset="-122"/>
              </a:rPr>
              <a:t>、尊章守纪，严于律</a:t>
            </a:r>
            <a:r>
              <a:rPr lang="zh-CN" altLang="en-US" sz="3000" b="1" spc="300" dirty="0" smtClean="0">
                <a:latin typeface="陈继世-硬笔行书" panose="02010609030101010101" pitchFamily="49" charset="-122"/>
                <a:ea typeface="陈继世-硬笔行书" panose="02010609030101010101" pitchFamily="49" charset="-122"/>
              </a:rPr>
              <a:t>已</a:t>
            </a:r>
            <a:endParaRPr lang="zh-CN" altLang="en-US" sz="3000" b="1" spc="30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0" y="5326743"/>
            <a:ext cx="12192000" cy="1531257"/>
          </a:xfrm>
          <a:prstGeom prst="rect">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left)">
                                      <p:cBhvr>
                                        <p:cTn id="15" dur="500"/>
                                        <p:tgtEl>
                                          <p:spTgt spid="6">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left)">
                                      <p:cBhvr>
                                        <p:cTn id="19" dur="500"/>
                                        <p:tgtEl>
                                          <p:spTgt spid="6">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left)">
                                      <p:cBhvr>
                                        <p:cTn id="2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print">
            <a:extLst>
              <a:ext uri="{BEBA8EAE-BF5A-486C-A8C5-ECC9F3942E4B}">
                <a14:imgProps xmlns:a14="http://schemas.microsoft.com/office/drawing/2010/main">
                  <a14:imgLayer r:embed="rId4">
                    <a14:imgEffect>
                      <a14:artisticMarker/>
                    </a14:imgEffect>
                  </a14:imgLayer>
                </a14:imgProps>
              </a:ext>
              <a:ext uri="{28A0092B-C50C-407E-A947-70E740481C1C}">
                <a14:useLocalDpi xmlns:a14="http://schemas.microsoft.com/office/drawing/2010/main" val="0"/>
              </a:ext>
            </a:extLst>
          </a:blip>
          <a:srcRect b="16146"/>
          <a:stretch>
            <a:fillRect/>
          </a:stretch>
        </p:blipFill>
        <p:spPr>
          <a:xfrm>
            <a:off x="0" y="0"/>
            <a:ext cx="12258675" cy="6852949"/>
          </a:xfrm>
          <a:prstGeom prst="rect">
            <a:avLst/>
          </a:prstGeom>
        </p:spPr>
      </p:pic>
      <p:grpSp>
        <p:nvGrpSpPr>
          <p:cNvPr id="13" name="组合 12"/>
          <p:cNvGrpSpPr/>
          <p:nvPr/>
        </p:nvGrpSpPr>
        <p:grpSpPr>
          <a:xfrm>
            <a:off x="5223630" y="2516615"/>
            <a:ext cx="6024273" cy="1185684"/>
            <a:chOff x="4728330" y="3082301"/>
            <a:chExt cx="6024273" cy="1185684"/>
          </a:xfrm>
        </p:grpSpPr>
        <p:sp>
          <p:nvSpPr>
            <p:cNvPr id="15" name="矩形 14"/>
            <p:cNvSpPr/>
            <p:nvPr/>
          </p:nvSpPr>
          <p:spPr>
            <a:xfrm>
              <a:off x="4728330" y="3867875"/>
              <a:ext cx="6024273" cy="400110"/>
            </a:xfrm>
            <a:prstGeom prst="rect">
              <a:avLst/>
            </a:prstGeom>
          </p:spPr>
          <p:txBody>
            <a:bodyPr wrap="square">
              <a:spAutoFit/>
            </a:bodyPr>
            <a:lstStyle/>
            <a:p>
              <a:r>
                <a:rPr lang="en-US" altLang="zh-CN" sz="2000" spc="300" dirty="0">
                  <a:solidFill>
                    <a:schemeClr val="bg1">
                      <a:lumMod val="65000"/>
                    </a:schemeClr>
                  </a:solidFill>
                  <a:latin typeface="微软雅黑" panose="020B0503020204020204" pitchFamily="34" charset="-122"/>
                  <a:ea typeface="微软雅黑" panose="020B0503020204020204" pitchFamily="34" charset="-122"/>
                </a:rPr>
                <a:t>PLANNING REPORT</a:t>
              </a:r>
              <a:endParaRPr lang="zh-CN" altLang="en-US" sz="2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728330" y="3082301"/>
              <a:ext cx="2339102" cy="861774"/>
            </a:xfrm>
            <a:prstGeom prst="rect">
              <a:avLst/>
            </a:prstGeom>
          </p:spPr>
          <p:txBody>
            <a:bodyPr wrap="none">
              <a:spAutoFit/>
            </a:bodyPr>
            <a:lstStyle/>
            <a:p>
              <a:pPr algn="ctr"/>
              <a:r>
                <a:rPr lang="zh-CN" altLang="en-US" sz="5000" b="1" spc="600" dirty="0">
                  <a:solidFill>
                    <a:srgbClr val="00BDE5"/>
                  </a:solidFill>
                  <a:latin typeface="微软雅黑" panose="020B0503020204020204" pitchFamily="34" charset="-122"/>
                  <a:ea typeface="微软雅黑" panose="020B0503020204020204" pitchFamily="34" charset="-122"/>
                  <a:cs typeface="PT Sans" pitchFamily="34" charset="0"/>
                </a:rPr>
                <a:t>规划篇</a:t>
              </a:r>
              <a:endParaRPr lang="en-US" altLang="zh-CN" sz="5000" b="1" spc="600" dirty="0" smtClean="0">
                <a:solidFill>
                  <a:srgbClr val="00BDE5"/>
                </a:solidFill>
                <a:latin typeface="微软雅黑" panose="020B0503020204020204" pitchFamily="34" charset="-122"/>
                <a:ea typeface="微软雅黑" panose="020B0503020204020204" pitchFamily="34" charset="-122"/>
                <a:cs typeface="PT Sans" pitchFamily="34" charset="0"/>
              </a:endParaRPr>
            </a:p>
          </p:txBody>
        </p:sp>
      </p:grpSp>
      <p:pic>
        <p:nvPicPr>
          <p:cNvPr id="21" name="图片 20"/>
          <p:cNvPicPr>
            <a:picLocks noChangeAspect="1"/>
          </p:cNvPicPr>
          <p:nvPr/>
        </p:nvPicPr>
        <p:blipFill rotWithShape="1">
          <a:blip r:embed="rId5"/>
          <a:srcRect l="13714" t="4795" r="4271" b="27471"/>
          <a:stretch>
            <a:fillRect/>
          </a:stretch>
        </p:blipFill>
        <p:spPr>
          <a:xfrm>
            <a:off x="2622324" y="1556895"/>
            <a:ext cx="2216376" cy="31599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860691" cy="553998"/>
            <a:chOff x="2210788" y="540832"/>
            <a:chExt cx="1086069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自我评估</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585863" y="798781"/>
              <a:ext cx="2485616"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SELF ASSESSMENT </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00BDE5"/>
          </a:solidFill>
          <a:ln>
            <a:noFill/>
          </a:ln>
          <a:effectLst>
            <a:outerShdw blurRad="76200" sy="23000" kx="1199993" algn="br" rotWithShape="0">
              <a:srgbClr val="000000">
                <a:alpha val="6000"/>
              </a:srgbClr>
            </a:outerShdw>
          </a:effectLst>
        </p:spPr>
        <p:txBody>
          <a:bodyPr lIns="60952" tIns="30476" rIns="60952" bIns="30476"/>
          <a:lstStyle/>
          <a:p>
            <a:endParaRPr lang="zh-CN" altLang="en-US" sz="1075">
              <a:solidFill>
                <a:srgbClr val="00BDE5"/>
              </a:solidFill>
            </a:endParaRPr>
          </a:p>
        </p:txBody>
      </p:sp>
      <p:grpSp>
        <p:nvGrpSpPr>
          <p:cNvPr id="7" name="Group 2"/>
          <p:cNvGrpSpPr/>
          <p:nvPr/>
        </p:nvGrpSpPr>
        <p:grpSpPr bwMode="auto">
          <a:xfrm>
            <a:off x="1904752" y="2655195"/>
            <a:ext cx="2886493" cy="326189"/>
            <a:chOff x="1848067" y="2697524"/>
            <a:chExt cx="2311184" cy="316190"/>
          </a:xfrm>
        </p:grpSpPr>
        <p:cxnSp>
          <p:nvCxnSpPr>
            <p:cNvPr id="8"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0" name="Group 58"/>
          <p:cNvGrpSpPr/>
          <p:nvPr/>
        </p:nvGrpSpPr>
        <p:grpSpPr bwMode="auto">
          <a:xfrm>
            <a:off x="1913483" y="2278212"/>
            <a:ext cx="2134116" cy="1136502"/>
            <a:chOff x="838200" y="2992185"/>
            <a:chExt cx="1600200" cy="852868"/>
          </a:xfrm>
        </p:grpSpPr>
        <p:sp>
          <p:nvSpPr>
            <p:cNvPr id="11"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5"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16" name="Group 3"/>
          <p:cNvGrpSpPr/>
          <p:nvPr/>
        </p:nvGrpSpPr>
        <p:grpSpPr bwMode="auto">
          <a:xfrm>
            <a:off x="7269010" y="2705194"/>
            <a:ext cx="2673002" cy="254761"/>
            <a:chOff x="7528087" y="2680840"/>
            <a:chExt cx="2061939" cy="316190"/>
          </a:xfrm>
        </p:grpSpPr>
        <p:cxnSp>
          <p:nvCxnSpPr>
            <p:cNvPr id="17"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9" name="Group 66"/>
          <p:cNvGrpSpPr/>
          <p:nvPr/>
        </p:nvGrpSpPr>
        <p:grpSpPr bwMode="auto">
          <a:xfrm>
            <a:off x="7795198" y="2305991"/>
            <a:ext cx="2133322" cy="1137295"/>
            <a:chOff x="838200" y="2992185"/>
            <a:chExt cx="1600200" cy="852868"/>
          </a:xfrm>
        </p:grpSpPr>
        <p:sp>
          <p:nvSpPr>
            <p:cNvPr id="20"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1"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2" name="Group 70"/>
          <p:cNvGrpSpPr/>
          <p:nvPr/>
        </p:nvGrpSpPr>
        <p:grpSpPr bwMode="auto">
          <a:xfrm flipV="1">
            <a:off x="7269010" y="3967887"/>
            <a:ext cx="2673002" cy="433331"/>
            <a:chOff x="7528087" y="2680840"/>
            <a:chExt cx="2061939" cy="316190"/>
          </a:xfrm>
        </p:grpSpPr>
        <p:cxnSp>
          <p:nvCxnSpPr>
            <p:cNvPr id="23"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4"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5" name="Group 73"/>
          <p:cNvGrpSpPr/>
          <p:nvPr/>
        </p:nvGrpSpPr>
        <p:grpSpPr bwMode="auto">
          <a:xfrm>
            <a:off x="7795198" y="4002013"/>
            <a:ext cx="2133322" cy="1137296"/>
            <a:chOff x="838200" y="2992185"/>
            <a:chExt cx="1600200" cy="852868"/>
          </a:xfrm>
        </p:grpSpPr>
        <p:sp>
          <p:nvSpPr>
            <p:cNvPr id="26"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7"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grpSp>
        <p:nvGrpSpPr>
          <p:cNvPr id="28" name="Group 76"/>
          <p:cNvGrpSpPr/>
          <p:nvPr/>
        </p:nvGrpSpPr>
        <p:grpSpPr bwMode="auto">
          <a:xfrm flipV="1">
            <a:off x="1904752" y="3967886"/>
            <a:ext cx="2886493" cy="428569"/>
            <a:chOff x="1848067" y="2697524"/>
            <a:chExt cx="2311184" cy="316190"/>
          </a:xfrm>
        </p:grpSpPr>
        <p:cxnSp>
          <p:nvCxnSpPr>
            <p:cNvPr id="29"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0"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1" name="Group 79"/>
          <p:cNvGrpSpPr/>
          <p:nvPr/>
        </p:nvGrpSpPr>
        <p:grpSpPr bwMode="auto">
          <a:xfrm>
            <a:off x="1913483" y="4006775"/>
            <a:ext cx="2134116" cy="1137296"/>
            <a:chOff x="838200" y="2992185"/>
            <a:chExt cx="1600200" cy="852868"/>
          </a:xfrm>
        </p:grpSpPr>
        <p:sp>
          <p:nvSpPr>
            <p:cNvPr id="32"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3"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defTabSz="877570">
                <a:lnSpc>
                  <a:spcPct val="120000"/>
                </a:lnSpc>
                <a:defRPr/>
              </a:pPr>
              <a:r>
                <a:rPr lang="zh-CN" altLang="en-US" sz="105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grpSp>
      <p:sp>
        <p:nvSpPr>
          <p:cNvPr id="34" name="AutoShape 34"/>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5" name="AutoShape 14"/>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81"/>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p:spPr>
        <p:txBody>
          <a:bodyPr lIns="19048" tIns="19048" rIns="19048" bIns="19048" anchor="ctr"/>
          <a:lstStyle/>
          <a:p>
            <a:pPr defTabSz="170815"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92"/>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p:spPr>
        <p:txBody>
          <a:bodyPr lIns="19048" tIns="19048" rIns="19048" bIns="19048" anchor="ctr"/>
          <a:lstStyle/>
          <a:p>
            <a:pPr defTabSz="170815"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animEffect transition="in" filter="fade">
                                      <p:cBhvr>
                                        <p:cTn id="63" dur="500"/>
                                        <p:tgtEl>
                                          <p:spTgt spid="37"/>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318381" cy="553998"/>
            <a:chOff x="2210788" y="540832"/>
            <a:chExt cx="1131838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准确认清自己</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9725051" y="797085"/>
              <a:ext cx="3804118"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ACCURATELY IDENTIFY YOUR </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7" name="Curved Down Arrow 576"/>
          <p:cNvSpPr/>
          <p:nvPr/>
        </p:nvSpPr>
        <p:spPr>
          <a:xfrm>
            <a:off x="6953932" y="1625835"/>
            <a:ext cx="1952371" cy="611902"/>
          </a:xfrm>
          <a:prstGeom prst="curved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44195">
              <a:defRPr/>
            </a:pPr>
            <a:endParaRPr lang="id-ID" sz="900">
              <a:solidFill>
                <a:schemeClr val="tx1"/>
              </a:solidFill>
            </a:endParaRPr>
          </a:p>
        </p:txBody>
      </p:sp>
      <p:sp>
        <p:nvSpPr>
          <p:cNvPr id="11" name="Curved Down Arrow 594"/>
          <p:cNvSpPr/>
          <p:nvPr/>
        </p:nvSpPr>
        <p:spPr>
          <a:xfrm rot="21118509" flipV="1">
            <a:off x="3853155" y="3914712"/>
            <a:ext cx="1533325" cy="505553"/>
          </a:xfrm>
          <a:prstGeom prst="curved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44195">
              <a:defRPr/>
            </a:pPr>
            <a:endParaRPr lang="id-ID" sz="900">
              <a:solidFill>
                <a:schemeClr val="tx1"/>
              </a:solidFill>
            </a:endParaRPr>
          </a:p>
        </p:txBody>
      </p:sp>
      <p:grpSp>
        <p:nvGrpSpPr>
          <p:cNvPr id="18" name="Group 738"/>
          <p:cNvGrpSpPr/>
          <p:nvPr/>
        </p:nvGrpSpPr>
        <p:grpSpPr bwMode="auto">
          <a:xfrm rot="1800000">
            <a:off x="2075387" y="2324244"/>
            <a:ext cx="1440468" cy="2614272"/>
            <a:chOff x="3838575" y="1972729"/>
            <a:chExt cx="1041400" cy="1890192"/>
          </a:xfrm>
        </p:grpSpPr>
        <p:grpSp>
          <p:nvGrpSpPr>
            <p:cNvPr id="19" name="Group 98"/>
            <p:cNvGrpSpPr/>
            <p:nvPr/>
          </p:nvGrpSpPr>
          <p:grpSpPr bwMode="auto">
            <a:xfrm>
              <a:off x="4081370" y="3100638"/>
              <a:ext cx="546286" cy="762283"/>
              <a:chOff x="4499466" y="1718459"/>
              <a:chExt cx="546286" cy="762283"/>
            </a:xfrm>
          </p:grpSpPr>
          <p:sp>
            <p:nvSpPr>
              <p:cNvPr id="35" name="Freeform 9"/>
              <p:cNvSpPr/>
              <p:nvPr/>
            </p:nvSpPr>
            <p:spPr bwMode="auto">
              <a:xfrm>
                <a:off x="4498758" y="1718357"/>
                <a:ext cx="546233" cy="762045"/>
              </a:xfrm>
              <a:custGeom>
                <a:avLst/>
                <a:gdLst/>
                <a:ahLst/>
                <a:cxnLst>
                  <a:cxn ang="0">
                    <a:pos x="349" y="71"/>
                  </a:cxn>
                  <a:cxn ang="0">
                    <a:pos x="253" y="217"/>
                  </a:cxn>
                  <a:cxn ang="0">
                    <a:pos x="185" y="329"/>
                  </a:cxn>
                  <a:cxn ang="0">
                    <a:pos x="124" y="445"/>
                  </a:cxn>
                  <a:cxn ang="0">
                    <a:pos x="74" y="564"/>
                  </a:cxn>
                  <a:cxn ang="0">
                    <a:pos x="36" y="688"/>
                  </a:cxn>
                  <a:cxn ang="0">
                    <a:pos x="11" y="816"/>
                  </a:cxn>
                  <a:cxn ang="0">
                    <a:pos x="0" y="950"/>
                  </a:cxn>
                  <a:cxn ang="0">
                    <a:pos x="10" y="1088"/>
                  </a:cxn>
                  <a:cxn ang="0">
                    <a:pos x="37" y="1234"/>
                  </a:cxn>
                  <a:cxn ang="0">
                    <a:pos x="255" y="1127"/>
                  </a:cxn>
                  <a:cxn ang="0">
                    <a:pos x="245" y="1251"/>
                  </a:cxn>
                  <a:cxn ang="0">
                    <a:pos x="250" y="1383"/>
                  </a:cxn>
                  <a:cxn ang="0">
                    <a:pos x="271" y="1523"/>
                  </a:cxn>
                  <a:cxn ang="0">
                    <a:pos x="308" y="1672"/>
                  </a:cxn>
                  <a:cxn ang="0">
                    <a:pos x="363" y="1829"/>
                  </a:cxn>
                  <a:cxn ang="0">
                    <a:pos x="436" y="1996"/>
                  </a:cxn>
                  <a:cxn ang="0">
                    <a:pos x="529" y="2173"/>
                  </a:cxn>
                  <a:cxn ang="0">
                    <a:pos x="641" y="2359"/>
                  </a:cxn>
                  <a:cxn ang="0">
                    <a:pos x="774" y="2557"/>
                  </a:cxn>
                  <a:cxn ang="0">
                    <a:pos x="929" y="2764"/>
                  </a:cxn>
                  <a:cxn ang="0">
                    <a:pos x="1103" y="2837"/>
                  </a:cxn>
                  <a:cxn ang="0">
                    <a:pos x="1265" y="2624"/>
                  </a:cxn>
                  <a:cxn ang="0">
                    <a:pos x="1405" y="2424"/>
                  </a:cxn>
                  <a:cxn ang="0">
                    <a:pos x="1524" y="2233"/>
                  </a:cxn>
                  <a:cxn ang="0">
                    <a:pos x="1623" y="2054"/>
                  </a:cxn>
                  <a:cxn ang="0">
                    <a:pos x="1702" y="1883"/>
                  </a:cxn>
                  <a:cxn ang="0">
                    <a:pos x="1763" y="1724"/>
                  </a:cxn>
                  <a:cxn ang="0">
                    <a:pos x="1807" y="1572"/>
                  </a:cxn>
                  <a:cxn ang="0">
                    <a:pos x="1833" y="1429"/>
                  </a:cxn>
                  <a:cxn ang="0">
                    <a:pos x="1842" y="1294"/>
                  </a:cxn>
                  <a:cxn ang="0">
                    <a:pos x="1838" y="1168"/>
                  </a:cxn>
                  <a:cxn ang="0">
                    <a:pos x="2037" y="1284"/>
                  </a:cxn>
                  <a:cxn ang="0">
                    <a:pos x="2072" y="1136"/>
                  </a:cxn>
                  <a:cxn ang="0">
                    <a:pos x="2087" y="995"/>
                  </a:cxn>
                  <a:cxn ang="0">
                    <a:pos x="2083" y="860"/>
                  </a:cxn>
                  <a:cxn ang="0">
                    <a:pos x="2063" y="730"/>
                  </a:cxn>
                  <a:cxn ang="0">
                    <a:pos x="2029" y="605"/>
                  </a:cxn>
                  <a:cxn ang="0">
                    <a:pos x="1981" y="485"/>
                  </a:cxn>
                  <a:cxn ang="0">
                    <a:pos x="1924" y="367"/>
                  </a:cxn>
                  <a:cxn ang="0">
                    <a:pos x="1860" y="254"/>
                  </a:cxn>
                  <a:cxn ang="0">
                    <a:pos x="1788" y="144"/>
                  </a:cxn>
                  <a:cxn ang="0">
                    <a:pos x="1044" y="0"/>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chemeClr val="accent4">
                  <a:lumMod val="40000"/>
                  <a:lumOff val="60000"/>
                </a:schemeClr>
              </a:solidFill>
              <a:ln w="1">
                <a:noFill/>
                <a:prstDash val="solid"/>
                <a:round/>
              </a:ln>
            </p:spPr>
            <p:txBody>
              <a:bodyPr/>
              <a:lstStyle/>
              <a:p>
                <a:pPr defTabSz="544195">
                  <a:defRPr/>
                </a:pPr>
                <a:endParaRPr lang="x-none" sz="900"/>
              </a:p>
            </p:txBody>
          </p:sp>
          <p:sp>
            <p:nvSpPr>
              <p:cNvPr id="36" name="Freeform 10"/>
              <p:cNvSpPr/>
              <p:nvPr/>
            </p:nvSpPr>
            <p:spPr bwMode="auto">
              <a:xfrm>
                <a:off x="4582280" y="1717927"/>
                <a:ext cx="378691" cy="523332"/>
              </a:xfrm>
              <a:custGeom>
                <a:avLst/>
                <a:gdLst/>
                <a:ahLst/>
                <a:cxnLst>
                  <a:cxn ang="0">
                    <a:pos x="278" y="0"/>
                  </a:cxn>
                  <a:cxn ang="0">
                    <a:pos x="208" y="103"/>
                  </a:cxn>
                  <a:cxn ang="0">
                    <a:pos x="175" y="159"/>
                  </a:cxn>
                  <a:cxn ang="0">
                    <a:pos x="143" y="217"/>
                  </a:cxn>
                  <a:cxn ang="0">
                    <a:pos x="112" y="277"/>
                  </a:cxn>
                  <a:cxn ang="0">
                    <a:pos x="86" y="339"/>
                  </a:cxn>
                  <a:cxn ang="0">
                    <a:pos x="62" y="403"/>
                  </a:cxn>
                  <a:cxn ang="0">
                    <a:pos x="41" y="469"/>
                  </a:cxn>
                  <a:cxn ang="0">
                    <a:pos x="24" y="536"/>
                  </a:cxn>
                  <a:cxn ang="0">
                    <a:pos x="12" y="604"/>
                  </a:cxn>
                  <a:cxn ang="0">
                    <a:pos x="3" y="674"/>
                  </a:cxn>
                  <a:cxn ang="0">
                    <a:pos x="0" y="742"/>
                  </a:cxn>
                  <a:cxn ang="0">
                    <a:pos x="3" y="812"/>
                  </a:cxn>
                  <a:cxn ang="0">
                    <a:pos x="11" y="882"/>
                  </a:cxn>
                  <a:cxn ang="0">
                    <a:pos x="25" y="954"/>
                  </a:cxn>
                  <a:cxn ang="0">
                    <a:pos x="46" y="1024"/>
                  </a:cxn>
                  <a:cxn ang="0">
                    <a:pos x="173" y="800"/>
                  </a:cxn>
                  <a:cxn ang="0">
                    <a:pos x="169" y="859"/>
                  </a:cxn>
                  <a:cxn ang="0">
                    <a:pos x="171" y="918"/>
                  </a:cxn>
                  <a:cxn ang="0">
                    <a:pos x="177" y="980"/>
                  </a:cxn>
                  <a:cxn ang="0">
                    <a:pos x="188" y="1045"/>
                  </a:cxn>
                  <a:cxn ang="0">
                    <a:pos x="204" y="1112"/>
                  </a:cxn>
                  <a:cxn ang="0">
                    <a:pos x="225" y="1182"/>
                  </a:cxn>
                  <a:cxn ang="0">
                    <a:pos x="251" y="1255"/>
                  </a:cxn>
                  <a:cxn ang="0">
                    <a:pos x="284" y="1330"/>
                  </a:cxn>
                  <a:cxn ang="0">
                    <a:pos x="322" y="1408"/>
                  </a:cxn>
                  <a:cxn ang="0">
                    <a:pos x="366" y="1490"/>
                  </a:cxn>
                  <a:cxn ang="0">
                    <a:pos x="416" y="1574"/>
                  </a:cxn>
                  <a:cxn ang="0">
                    <a:pos x="473" y="1662"/>
                  </a:cxn>
                  <a:cxn ang="0">
                    <a:pos x="536" y="1753"/>
                  </a:cxn>
                  <a:cxn ang="0">
                    <a:pos x="605" y="1848"/>
                  </a:cxn>
                  <a:cxn ang="0">
                    <a:pos x="682" y="1945"/>
                  </a:cxn>
                  <a:cxn ang="0">
                    <a:pos x="763" y="1945"/>
                  </a:cxn>
                  <a:cxn ang="0">
                    <a:pos x="840" y="1848"/>
                  </a:cxn>
                  <a:cxn ang="0">
                    <a:pos x="910" y="1753"/>
                  </a:cxn>
                  <a:cxn ang="0">
                    <a:pos x="973" y="1662"/>
                  </a:cxn>
                  <a:cxn ang="0">
                    <a:pos x="1030" y="1574"/>
                  </a:cxn>
                  <a:cxn ang="0">
                    <a:pos x="1080" y="1490"/>
                  </a:cxn>
                  <a:cxn ang="0">
                    <a:pos x="1124" y="1408"/>
                  </a:cxn>
                  <a:cxn ang="0">
                    <a:pos x="1162" y="1330"/>
                  </a:cxn>
                  <a:cxn ang="0">
                    <a:pos x="1195" y="1255"/>
                  </a:cxn>
                  <a:cxn ang="0">
                    <a:pos x="1222" y="1182"/>
                  </a:cxn>
                  <a:cxn ang="0">
                    <a:pos x="1243" y="1112"/>
                  </a:cxn>
                  <a:cxn ang="0">
                    <a:pos x="1259" y="1045"/>
                  </a:cxn>
                  <a:cxn ang="0">
                    <a:pos x="1269" y="980"/>
                  </a:cxn>
                  <a:cxn ang="0">
                    <a:pos x="1276" y="918"/>
                  </a:cxn>
                  <a:cxn ang="0">
                    <a:pos x="1277" y="859"/>
                  </a:cxn>
                  <a:cxn ang="0">
                    <a:pos x="1273" y="800"/>
                  </a:cxn>
                  <a:cxn ang="0">
                    <a:pos x="1399" y="1024"/>
                  </a:cxn>
                  <a:cxn ang="0">
                    <a:pos x="1421" y="954"/>
                  </a:cxn>
                  <a:cxn ang="0">
                    <a:pos x="1436" y="882"/>
                  </a:cxn>
                  <a:cxn ang="0">
                    <a:pos x="1444" y="812"/>
                  </a:cxn>
                  <a:cxn ang="0">
                    <a:pos x="1446" y="742"/>
                  </a:cxn>
                  <a:cxn ang="0">
                    <a:pos x="1442" y="674"/>
                  </a:cxn>
                  <a:cxn ang="0">
                    <a:pos x="1434" y="604"/>
                  </a:cxn>
                  <a:cxn ang="0">
                    <a:pos x="1422" y="536"/>
                  </a:cxn>
                  <a:cxn ang="0">
                    <a:pos x="1405" y="469"/>
                  </a:cxn>
                  <a:cxn ang="0">
                    <a:pos x="1384" y="403"/>
                  </a:cxn>
                  <a:cxn ang="0">
                    <a:pos x="1360" y="339"/>
                  </a:cxn>
                  <a:cxn ang="0">
                    <a:pos x="1333" y="277"/>
                  </a:cxn>
                  <a:cxn ang="0">
                    <a:pos x="1304" y="217"/>
                  </a:cxn>
                  <a:cxn ang="0">
                    <a:pos x="1239" y="103"/>
                  </a:cxn>
                  <a:cxn ang="0">
                    <a:pos x="1169" y="0"/>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chemeClr val="accent4"/>
              </a:solidFill>
              <a:ln w="1">
                <a:noFill/>
                <a:prstDash val="solid"/>
                <a:round/>
              </a:ln>
            </p:spPr>
            <p:txBody>
              <a:bodyPr/>
              <a:lstStyle/>
              <a:p>
                <a:pPr defTabSz="544195">
                  <a:defRPr/>
                </a:pPr>
                <a:endParaRPr lang="x-none" sz="900"/>
              </a:p>
            </p:txBody>
          </p:sp>
          <p:sp>
            <p:nvSpPr>
              <p:cNvPr id="37" name="Freeform 24"/>
              <p:cNvSpPr/>
              <p:nvPr/>
            </p:nvSpPr>
            <p:spPr bwMode="auto">
              <a:xfrm>
                <a:off x="4771856" y="1718534"/>
                <a:ext cx="272542" cy="762045"/>
              </a:xfrm>
              <a:custGeom>
                <a:avLst/>
                <a:gdLst/>
                <a:ahLst/>
                <a:cxnLst>
                  <a:cxn ang="0">
                    <a:pos x="58" y="2837"/>
                  </a:cxn>
                  <a:cxn ang="0">
                    <a:pos x="169" y="2694"/>
                  </a:cxn>
                  <a:cxn ang="0">
                    <a:pos x="269" y="2556"/>
                  </a:cxn>
                  <a:cxn ang="0">
                    <a:pos x="360" y="2424"/>
                  </a:cxn>
                  <a:cxn ang="0">
                    <a:pos x="442" y="2295"/>
                  </a:cxn>
                  <a:cxn ang="0">
                    <a:pos x="515" y="2173"/>
                  </a:cxn>
                  <a:cxn ang="0">
                    <a:pos x="578" y="2054"/>
                  </a:cxn>
                  <a:cxn ang="0">
                    <a:pos x="634" y="1939"/>
                  </a:cxn>
                  <a:cxn ang="0">
                    <a:pos x="680" y="1829"/>
                  </a:cxn>
                  <a:cxn ang="0">
                    <a:pos x="718" y="1724"/>
                  </a:cxn>
                  <a:cxn ang="0">
                    <a:pos x="749" y="1622"/>
                  </a:cxn>
                  <a:cxn ang="0">
                    <a:pos x="772" y="1523"/>
                  </a:cxn>
                  <a:cxn ang="0">
                    <a:pos x="788" y="1429"/>
                  </a:cxn>
                  <a:cxn ang="0">
                    <a:pos x="796" y="1338"/>
                  </a:cxn>
                  <a:cxn ang="0">
                    <a:pos x="797" y="1251"/>
                  </a:cxn>
                  <a:cxn ang="0">
                    <a:pos x="793" y="1168"/>
                  </a:cxn>
                  <a:cxn ang="0">
                    <a:pos x="974" y="1334"/>
                  </a:cxn>
                  <a:cxn ang="0">
                    <a:pos x="1006" y="1234"/>
                  </a:cxn>
                  <a:cxn ang="0">
                    <a:pos x="1027" y="1136"/>
                  </a:cxn>
                  <a:cxn ang="0">
                    <a:pos x="1039" y="1041"/>
                  </a:cxn>
                  <a:cxn ang="0">
                    <a:pos x="1042" y="950"/>
                  </a:cxn>
                  <a:cxn ang="0">
                    <a:pos x="1038" y="860"/>
                  </a:cxn>
                  <a:cxn ang="0">
                    <a:pos x="1026" y="773"/>
                  </a:cxn>
                  <a:cxn ang="0">
                    <a:pos x="1007" y="688"/>
                  </a:cxn>
                  <a:cxn ang="0">
                    <a:pos x="984" y="605"/>
                  </a:cxn>
                  <a:cxn ang="0">
                    <a:pos x="953" y="524"/>
                  </a:cxn>
                  <a:cxn ang="0">
                    <a:pos x="919" y="445"/>
                  </a:cxn>
                  <a:cxn ang="0">
                    <a:pos x="879" y="367"/>
                  </a:cxn>
                  <a:cxn ang="0">
                    <a:pos x="837" y="292"/>
                  </a:cxn>
                  <a:cxn ang="0">
                    <a:pos x="791" y="217"/>
                  </a:cxn>
                  <a:cxn ang="0">
                    <a:pos x="743" y="144"/>
                  </a:cxn>
                  <a:cxn ang="0">
                    <a:pos x="643" y="0"/>
                  </a:cxn>
                  <a:cxn ang="0">
                    <a:pos x="0" y="2910"/>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chemeClr val="accent4">
                  <a:lumMod val="60000"/>
                  <a:lumOff val="40000"/>
                </a:schemeClr>
              </a:solidFill>
              <a:ln w="1">
                <a:noFill/>
                <a:prstDash val="solid"/>
                <a:round/>
              </a:ln>
            </p:spPr>
            <p:txBody>
              <a:bodyPr/>
              <a:lstStyle/>
              <a:p>
                <a:pPr defTabSz="544195">
                  <a:defRPr/>
                </a:pPr>
                <a:endParaRPr lang="x-none" sz="900"/>
              </a:p>
            </p:txBody>
          </p:sp>
          <p:sp>
            <p:nvSpPr>
              <p:cNvPr id="38" name="Freeform 25"/>
              <p:cNvSpPr/>
              <p:nvPr/>
            </p:nvSpPr>
            <p:spPr bwMode="auto">
              <a:xfrm>
                <a:off x="4772357" y="1718575"/>
                <a:ext cx="188772" cy="522184"/>
              </a:xfrm>
              <a:custGeom>
                <a:avLst/>
                <a:gdLst/>
                <a:ahLst/>
                <a:cxnLst>
                  <a:cxn ang="0">
                    <a:pos x="41" y="1944"/>
                  </a:cxn>
                  <a:cxn ang="0">
                    <a:pos x="117" y="1846"/>
                  </a:cxn>
                  <a:cxn ang="0">
                    <a:pos x="186" y="1753"/>
                  </a:cxn>
                  <a:cxn ang="0">
                    <a:pos x="249" y="1662"/>
                  </a:cxn>
                  <a:cxn ang="0">
                    <a:pos x="306" y="1574"/>
                  </a:cxn>
                  <a:cxn ang="0">
                    <a:pos x="356" y="1490"/>
                  </a:cxn>
                  <a:cxn ang="0">
                    <a:pos x="400" y="1408"/>
                  </a:cxn>
                  <a:cxn ang="0">
                    <a:pos x="438" y="1330"/>
                  </a:cxn>
                  <a:cxn ang="0">
                    <a:pos x="471" y="1255"/>
                  </a:cxn>
                  <a:cxn ang="0">
                    <a:pos x="498" y="1182"/>
                  </a:cxn>
                  <a:cxn ang="0">
                    <a:pos x="519" y="1112"/>
                  </a:cxn>
                  <a:cxn ang="0">
                    <a:pos x="535" y="1045"/>
                  </a:cxn>
                  <a:cxn ang="0">
                    <a:pos x="545" y="980"/>
                  </a:cxn>
                  <a:cxn ang="0">
                    <a:pos x="552" y="918"/>
                  </a:cxn>
                  <a:cxn ang="0">
                    <a:pos x="553" y="859"/>
                  </a:cxn>
                  <a:cxn ang="0">
                    <a:pos x="549" y="800"/>
                  </a:cxn>
                  <a:cxn ang="0">
                    <a:pos x="675" y="1024"/>
                  </a:cxn>
                  <a:cxn ang="0">
                    <a:pos x="697" y="954"/>
                  </a:cxn>
                  <a:cxn ang="0">
                    <a:pos x="712" y="882"/>
                  </a:cxn>
                  <a:cxn ang="0">
                    <a:pos x="720" y="812"/>
                  </a:cxn>
                  <a:cxn ang="0">
                    <a:pos x="722" y="742"/>
                  </a:cxn>
                  <a:cxn ang="0">
                    <a:pos x="718" y="674"/>
                  </a:cxn>
                  <a:cxn ang="0">
                    <a:pos x="710" y="604"/>
                  </a:cxn>
                  <a:cxn ang="0">
                    <a:pos x="698" y="536"/>
                  </a:cxn>
                  <a:cxn ang="0">
                    <a:pos x="681" y="469"/>
                  </a:cxn>
                  <a:cxn ang="0">
                    <a:pos x="660" y="403"/>
                  </a:cxn>
                  <a:cxn ang="0">
                    <a:pos x="636" y="339"/>
                  </a:cxn>
                  <a:cxn ang="0">
                    <a:pos x="609" y="277"/>
                  </a:cxn>
                  <a:cxn ang="0">
                    <a:pos x="580" y="217"/>
                  </a:cxn>
                  <a:cxn ang="0">
                    <a:pos x="515" y="103"/>
                  </a:cxn>
                  <a:cxn ang="0">
                    <a:pos x="445" y="0"/>
                  </a:cxn>
                  <a:cxn ang="0">
                    <a:pos x="0" y="1994"/>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chemeClr val="accent4">
                  <a:lumMod val="75000"/>
                </a:schemeClr>
              </a:solidFill>
              <a:ln w="1">
                <a:noFill/>
                <a:prstDash val="solid"/>
                <a:round/>
              </a:ln>
            </p:spPr>
            <p:txBody>
              <a:bodyPr/>
              <a:lstStyle/>
              <a:p>
                <a:pPr defTabSz="544195">
                  <a:defRPr/>
                </a:pPr>
                <a:endParaRPr lang="x-none" sz="900"/>
              </a:p>
            </p:txBody>
          </p:sp>
        </p:grpSp>
        <p:grpSp>
          <p:nvGrpSpPr>
            <p:cNvPr id="20" name="Group 132"/>
            <p:cNvGrpSpPr/>
            <p:nvPr/>
          </p:nvGrpSpPr>
          <p:grpSpPr bwMode="auto">
            <a:xfrm>
              <a:off x="3838575" y="1972729"/>
              <a:ext cx="1041400" cy="1177749"/>
              <a:chOff x="4051300" y="590550"/>
              <a:chExt cx="1041400" cy="1177749"/>
            </a:xfrm>
          </p:grpSpPr>
          <p:sp>
            <p:nvSpPr>
              <p:cNvPr id="21" name="Freeform 10"/>
              <p:cNvSpPr/>
              <p:nvPr/>
            </p:nvSpPr>
            <p:spPr bwMode="auto">
              <a:xfrm>
                <a:off x="4571469" y="590486"/>
                <a:ext cx="336232" cy="1067322"/>
              </a:xfrm>
              <a:custGeom>
                <a:avLst/>
                <a:gdLst/>
                <a:ahLst/>
                <a:cxnLst>
                  <a:cxn ang="0">
                    <a:pos x="282" y="238"/>
                  </a:cxn>
                  <a:cxn ang="0">
                    <a:pos x="831" y="758"/>
                  </a:cxn>
                  <a:cxn ang="0">
                    <a:pos x="1354" y="1337"/>
                  </a:cxn>
                  <a:cxn ang="0">
                    <a:pos x="1850" y="1978"/>
                  </a:cxn>
                  <a:cxn ang="0">
                    <a:pos x="2315" y="2677"/>
                  </a:cxn>
                  <a:cxn ang="0">
                    <a:pos x="2752" y="3437"/>
                  </a:cxn>
                  <a:cxn ang="0">
                    <a:pos x="3157" y="4257"/>
                  </a:cxn>
                  <a:cxn ang="0">
                    <a:pos x="3528" y="5137"/>
                  </a:cxn>
                  <a:cxn ang="0">
                    <a:pos x="3863" y="6075"/>
                  </a:cxn>
                  <a:cxn ang="0">
                    <a:pos x="4162" y="7074"/>
                  </a:cxn>
                  <a:cxn ang="0">
                    <a:pos x="4422" y="8132"/>
                  </a:cxn>
                  <a:cxn ang="0">
                    <a:pos x="4643" y="9251"/>
                  </a:cxn>
                  <a:cxn ang="0">
                    <a:pos x="4821" y="10428"/>
                  </a:cxn>
                  <a:cxn ang="0">
                    <a:pos x="4957" y="11665"/>
                  </a:cxn>
                  <a:cxn ang="0">
                    <a:pos x="5048" y="12961"/>
                  </a:cxn>
                  <a:cxn ang="0">
                    <a:pos x="5092" y="14318"/>
                  </a:cxn>
                  <a:cxn ang="0">
                    <a:pos x="5083" y="15116"/>
                  </a:cxn>
                  <a:cxn ang="0">
                    <a:pos x="4980" y="15293"/>
                  </a:cxn>
                  <a:cxn ang="0">
                    <a:pos x="4788" y="15451"/>
                  </a:cxn>
                  <a:cxn ang="0">
                    <a:pos x="4519" y="15588"/>
                  </a:cxn>
                  <a:cxn ang="0">
                    <a:pos x="4186" y="15707"/>
                  </a:cxn>
                  <a:cxn ang="0">
                    <a:pos x="3802" y="15809"/>
                  </a:cxn>
                  <a:cxn ang="0">
                    <a:pos x="3381" y="15895"/>
                  </a:cxn>
                  <a:cxn ang="0">
                    <a:pos x="2937" y="15965"/>
                  </a:cxn>
                  <a:cxn ang="0">
                    <a:pos x="2480" y="16022"/>
                  </a:cxn>
                  <a:cxn ang="0">
                    <a:pos x="2024" y="16068"/>
                  </a:cxn>
                  <a:cxn ang="0">
                    <a:pos x="1583" y="16102"/>
                  </a:cxn>
                  <a:cxn ang="0">
                    <a:pos x="1169" y="16128"/>
                  </a:cxn>
                  <a:cxn ang="0">
                    <a:pos x="796" y="16145"/>
                  </a:cxn>
                  <a:cxn ang="0">
                    <a:pos x="478" y="16155"/>
                  </a:cxn>
                  <a:cxn ang="0">
                    <a:pos x="224" y="16159"/>
                  </a:cxn>
                  <a:cxn ang="0">
                    <a:pos x="52" y="16159"/>
                  </a:cxn>
                  <a:cxn ang="0">
                    <a:pos x="0" y="0"/>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chemeClr val="bg1">
                  <a:lumMod val="75000"/>
                </a:schemeClr>
              </a:solidFill>
              <a:ln w="1">
                <a:noFill/>
                <a:prstDash val="solid"/>
                <a:round/>
              </a:ln>
            </p:spPr>
            <p:txBody>
              <a:bodyPr/>
              <a:lstStyle/>
              <a:p>
                <a:pPr defTabSz="544195">
                  <a:defRPr/>
                </a:pPr>
                <a:endParaRPr lang="x-none" sz="900"/>
              </a:p>
            </p:txBody>
          </p:sp>
          <p:sp>
            <p:nvSpPr>
              <p:cNvPr id="22" name="Freeform 11"/>
              <p:cNvSpPr/>
              <p:nvPr/>
            </p:nvSpPr>
            <p:spPr bwMode="auto">
              <a:xfrm>
                <a:off x="4234946" y="590489"/>
                <a:ext cx="336805" cy="1067322"/>
              </a:xfrm>
              <a:custGeom>
                <a:avLst/>
                <a:gdLst/>
                <a:ahLst/>
                <a:cxnLst>
                  <a:cxn ang="0">
                    <a:pos x="4814" y="238"/>
                  </a:cxn>
                  <a:cxn ang="0">
                    <a:pos x="4265" y="758"/>
                  </a:cxn>
                  <a:cxn ang="0">
                    <a:pos x="3742" y="1337"/>
                  </a:cxn>
                  <a:cxn ang="0">
                    <a:pos x="3246" y="1978"/>
                  </a:cxn>
                  <a:cxn ang="0">
                    <a:pos x="2781" y="2677"/>
                  </a:cxn>
                  <a:cxn ang="0">
                    <a:pos x="2344" y="3437"/>
                  </a:cxn>
                  <a:cxn ang="0">
                    <a:pos x="1939" y="4257"/>
                  </a:cxn>
                  <a:cxn ang="0">
                    <a:pos x="1568" y="5137"/>
                  </a:cxn>
                  <a:cxn ang="0">
                    <a:pos x="1233" y="6075"/>
                  </a:cxn>
                  <a:cxn ang="0">
                    <a:pos x="934" y="7074"/>
                  </a:cxn>
                  <a:cxn ang="0">
                    <a:pos x="674" y="8132"/>
                  </a:cxn>
                  <a:cxn ang="0">
                    <a:pos x="453" y="9251"/>
                  </a:cxn>
                  <a:cxn ang="0">
                    <a:pos x="275" y="10428"/>
                  </a:cxn>
                  <a:cxn ang="0">
                    <a:pos x="139" y="11665"/>
                  </a:cxn>
                  <a:cxn ang="0">
                    <a:pos x="48" y="12961"/>
                  </a:cxn>
                  <a:cxn ang="0">
                    <a:pos x="4" y="14318"/>
                  </a:cxn>
                  <a:cxn ang="0">
                    <a:pos x="13" y="15116"/>
                  </a:cxn>
                  <a:cxn ang="0">
                    <a:pos x="116" y="15293"/>
                  </a:cxn>
                  <a:cxn ang="0">
                    <a:pos x="308" y="15451"/>
                  </a:cxn>
                  <a:cxn ang="0">
                    <a:pos x="577" y="15588"/>
                  </a:cxn>
                  <a:cxn ang="0">
                    <a:pos x="910" y="15707"/>
                  </a:cxn>
                  <a:cxn ang="0">
                    <a:pos x="1294" y="15809"/>
                  </a:cxn>
                  <a:cxn ang="0">
                    <a:pos x="1715" y="15895"/>
                  </a:cxn>
                  <a:cxn ang="0">
                    <a:pos x="2159" y="15965"/>
                  </a:cxn>
                  <a:cxn ang="0">
                    <a:pos x="2616" y="16022"/>
                  </a:cxn>
                  <a:cxn ang="0">
                    <a:pos x="3072" y="16068"/>
                  </a:cxn>
                  <a:cxn ang="0">
                    <a:pos x="3513" y="16102"/>
                  </a:cxn>
                  <a:cxn ang="0">
                    <a:pos x="3927" y="16128"/>
                  </a:cxn>
                  <a:cxn ang="0">
                    <a:pos x="4300" y="16145"/>
                  </a:cxn>
                  <a:cxn ang="0">
                    <a:pos x="4618" y="16155"/>
                  </a:cxn>
                  <a:cxn ang="0">
                    <a:pos x="4872" y="16159"/>
                  </a:cxn>
                  <a:cxn ang="0">
                    <a:pos x="5044" y="16159"/>
                  </a:cxn>
                  <a:cxn ang="0">
                    <a:pos x="5098" y="0"/>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chemeClr val="bg1">
                  <a:lumMod val="85000"/>
                </a:schemeClr>
              </a:solidFill>
              <a:ln w="1">
                <a:noFill/>
                <a:prstDash val="solid"/>
                <a:round/>
              </a:ln>
            </p:spPr>
            <p:txBody>
              <a:bodyPr/>
              <a:lstStyle/>
              <a:p>
                <a:pPr defTabSz="544195">
                  <a:defRPr/>
                </a:pPr>
                <a:endParaRPr lang="x-none" sz="900"/>
              </a:p>
            </p:txBody>
          </p:sp>
          <p:sp>
            <p:nvSpPr>
              <p:cNvPr id="23" name="Freeform 5"/>
              <p:cNvSpPr/>
              <p:nvPr/>
            </p:nvSpPr>
            <p:spPr bwMode="auto">
              <a:xfrm>
                <a:off x="4383327" y="786159"/>
                <a:ext cx="377346" cy="78614"/>
              </a:xfrm>
              <a:custGeom>
                <a:avLst/>
                <a:gdLst>
                  <a:gd name="T0" fmla="*/ 5556 w 5714"/>
                  <a:gd name="T1" fmla="*/ 733 h 1188"/>
                  <a:gd name="T2" fmla="*/ 5313 w 5714"/>
                  <a:gd name="T3" fmla="*/ 816 h 1188"/>
                  <a:gd name="T4" fmla="*/ 5064 w 5714"/>
                  <a:gd name="T5" fmla="*/ 891 h 1188"/>
                  <a:gd name="T6" fmla="*/ 4807 w 5714"/>
                  <a:gd name="T7" fmla="*/ 959 h 1188"/>
                  <a:gd name="T8" fmla="*/ 4545 w 5714"/>
                  <a:gd name="T9" fmla="*/ 1018 h 1188"/>
                  <a:gd name="T10" fmla="*/ 4275 w 5714"/>
                  <a:gd name="T11" fmla="*/ 1068 h 1188"/>
                  <a:gd name="T12" fmla="*/ 4002 w 5714"/>
                  <a:gd name="T13" fmla="*/ 1111 h 1188"/>
                  <a:gd name="T14" fmla="*/ 3722 w 5714"/>
                  <a:gd name="T15" fmla="*/ 1144 h 1188"/>
                  <a:gd name="T16" fmla="*/ 3437 w 5714"/>
                  <a:gd name="T17" fmla="*/ 1168 h 1188"/>
                  <a:gd name="T18" fmla="*/ 3149 w 5714"/>
                  <a:gd name="T19" fmla="*/ 1183 h 1188"/>
                  <a:gd name="T20" fmla="*/ 2858 w 5714"/>
                  <a:gd name="T21" fmla="*/ 1188 h 1188"/>
                  <a:gd name="T22" fmla="*/ 2565 w 5714"/>
                  <a:gd name="T23" fmla="*/ 1183 h 1188"/>
                  <a:gd name="T24" fmla="*/ 2277 w 5714"/>
                  <a:gd name="T25" fmla="*/ 1168 h 1188"/>
                  <a:gd name="T26" fmla="*/ 1992 w 5714"/>
                  <a:gd name="T27" fmla="*/ 1144 h 1188"/>
                  <a:gd name="T28" fmla="*/ 1712 w 5714"/>
                  <a:gd name="T29" fmla="*/ 1111 h 1188"/>
                  <a:gd name="T30" fmla="*/ 1439 w 5714"/>
                  <a:gd name="T31" fmla="*/ 1068 h 1188"/>
                  <a:gd name="T32" fmla="*/ 1169 w 5714"/>
                  <a:gd name="T33" fmla="*/ 1018 h 1188"/>
                  <a:gd name="T34" fmla="*/ 907 w 5714"/>
                  <a:gd name="T35" fmla="*/ 959 h 1188"/>
                  <a:gd name="T36" fmla="*/ 650 w 5714"/>
                  <a:gd name="T37" fmla="*/ 891 h 1188"/>
                  <a:gd name="T38" fmla="*/ 401 w 5714"/>
                  <a:gd name="T39" fmla="*/ 816 h 1188"/>
                  <a:gd name="T40" fmla="*/ 158 w 5714"/>
                  <a:gd name="T41" fmla="*/ 733 h 1188"/>
                  <a:gd name="T42" fmla="*/ 46 w 5714"/>
                  <a:gd name="T43" fmla="*/ 587 h 1188"/>
                  <a:gd name="T44" fmla="*/ 182 w 5714"/>
                  <a:gd name="T45" fmla="*/ 331 h 1188"/>
                  <a:gd name="T46" fmla="*/ 322 w 5714"/>
                  <a:gd name="T47" fmla="*/ 82 h 1188"/>
                  <a:gd name="T48" fmla="*/ 510 w 5714"/>
                  <a:gd name="T49" fmla="*/ 45 h 1188"/>
                  <a:gd name="T50" fmla="*/ 726 w 5714"/>
                  <a:gd name="T51" fmla="*/ 106 h 1188"/>
                  <a:gd name="T52" fmla="*/ 947 w 5714"/>
                  <a:gd name="T53" fmla="*/ 163 h 1188"/>
                  <a:gd name="T54" fmla="*/ 1173 w 5714"/>
                  <a:gd name="T55" fmla="*/ 212 h 1188"/>
                  <a:gd name="T56" fmla="*/ 1402 w 5714"/>
                  <a:gd name="T57" fmla="*/ 257 h 1188"/>
                  <a:gd name="T58" fmla="*/ 1635 w 5714"/>
                  <a:gd name="T59" fmla="*/ 294 h 1188"/>
                  <a:gd name="T60" fmla="*/ 1873 w 5714"/>
                  <a:gd name="T61" fmla="*/ 325 h 1188"/>
                  <a:gd name="T62" fmla="*/ 2115 w 5714"/>
                  <a:gd name="T63" fmla="*/ 350 h 1188"/>
                  <a:gd name="T64" fmla="*/ 2359 w 5714"/>
                  <a:gd name="T65" fmla="*/ 368 h 1188"/>
                  <a:gd name="T66" fmla="*/ 2606 w 5714"/>
                  <a:gd name="T67" fmla="*/ 379 h 1188"/>
                  <a:gd name="T68" fmla="*/ 2858 w 5714"/>
                  <a:gd name="T69" fmla="*/ 382 h 1188"/>
                  <a:gd name="T70" fmla="*/ 3108 w 5714"/>
                  <a:gd name="T71" fmla="*/ 379 h 1188"/>
                  <a:gd name="T72" fmla="*/ 3355 w 5714"/>
                  <a:gd name="T73" fmla="*/ 368 h 1188"/>
                  <a:gd name="T74" fmla="*/ 3599 w 5714"/>
                  <a:gd name="T75" fmla="*/ 350 h 1188"/>
                  <a:gd name="T76" fmla="*/ 3841 w 5714"/>
                  <a:gd name="T77" fmla="*/ 325 h 1188"/>
                  <a:gd name="T78" fmla="*/ 4079 w 5714"/>
                  <a:gd name="T79" fmla="*/ 294 h 1188"/>
                  <a:gd name="T80" fmla="*/ 4312 w 5714"/>
                  <a:gd name="T81" fmla="*/ 257 h 1188"/>
                  <a:gd name="T82" fmla="*/ 4541 w 5714"/>
                  <a:gd name="T83" fmla="*/ 212 h 1188"/>
                  <a:gd name="T84" fmla="*/ 4767 w 5714"/>
                  <a:gd name="T85" fmla="*/ 162 h 1188"/>
                  <a:gd name="T86" fmla="*/ 4988 w 5714"/>
                  <a:gd name="T87" fmla="*/ 106 h 1188"/>
                  <a:gd name="T88" fmla="*/ 5204 w 5714"/>
                  <a:gd name="T89" fmla="*/ 45 h 1188"/>
                  <a:gd name="T90" fmla="*/ 5392 w 5714"/>
                  <a:gd name="T91" fmla="*/ 82 h 1188"/>
                  <a:gd name="T92" fmla="*/ 5532 w 5714"/>
                  <a:gd name="T93" fmla="*/ 331 h 1188"/>
                  <a:gd name="T94" fmla="*/ 5668 w 5714"/>
                  <a:gd name="T95" fmla="*/ 587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accent1"/>
              </a:solidFill>
              <a:ln>
                <a:noFill/>
              </a:ln>
              <a:extLst>
                <a:ext uri="{91240B29-F687-4F45-9708-019B960494DF}">
                  <a14:hiddenLine xmlns:a14="http://schemas.microsoft.com/office/drawing/2010/main" w="1">
                    <a:solidFill>
                      <a:srgbClr val="000000"/>
                    </a:solidFill>
                    <a:prstDash val="solid"/>
                    <a:round/>
                  </a14:hiddenLine>
                </a:ext>
              </a:extLst>
            </p:spPr>
            <p:txBody>
              <a:bodyPr/>
              <a:lstStyle/>
              <a:p>
                <a:endParaRPr lang="zh-CN" altLang="en-US" sz="900"/>
              </a:p>
            </p:txBody>
          </p:sp>
          <p:sp>
            <p:nvSpPr>
              <p:cNvPr id="24" name="Freeform 6"/>
              <p:cNvSpPr/>
              <p:nvPr/>
            </p:nvSpPr>
            <p:spPr bwMode="auto">
              <a:xfrm>
                <a:off x="4571634" y="785911"/>
                <a:ext cx="188198" cy="78615"/>
              </a:xfrm>
              <a:custGeom>
                <a:avLst/>
                <a:gdLst/>
                <a:ahLst/>
                <a:cxnLst>
                  <a:cxn ang="0">
                    <a:pos x="0" y="1188"/>
                  </a:cxn>
                  <a:cxn ang="0">
                    <a:pos x="97" y="1187"/>
                  </a:cxn>
                  <a:cxn ang="0">
                    <a:pos x="291" y="1183"/>
                  </a:cxn>
                  <a:cxn ang="0">
                    <a:pos x="484" y="1174"/>
                  </a:cxn>
                  <a:cxn ang="0">
                    <a:pos x="675" y="1161"/>
                  </a:cxn>
                  <a:cxn ang="0">
                    <a:pos x="864" y="1144"/>
                  </a:cxn>
                  <a:cxn ang="0">
                    <a:pos x="1051" y="1123"/>
                  </a:cxn>
                  <a:cxn ang="0">
                    <a:pos x="1235" y="1097"/>
                  </a:cxn>
                  <a:cxn ang="0">
                    <a:pos x="1417" y="1068"/>
                  </a:cxn>
                  <a:cxn ang="0">
                    <a:pos x="1597" y="1036"/>
                  </a:cxn>
                  <a:cxn ang="0">
                    <a:pos x="1775" y="999"/>
                  </a:cxn>
                  <a:cxn ang="0">
                    <a:pos x="1949" y="959"/>
                  </a:cxn>
                  <a:cxn ang="0">
                    <a:pos x="2121" y="914"/>
                  </a:cxn>
                  <a:cxn ang="0">
                    <a:pos x="2290" y="867"/>
                  </a:cxn>
                  <a:cxn ang="0">
                    <a:pos x="2455" y="816"/>
                  </a:cxn>
                  <a:cxn ang="0">
                    <a:pos x="2618" y="761"/>
                  </a:cxn>
                  <a:cxn ang="0">
                    <a:pos x="2777" y="703"/>
                  </a:cxn>
                  <a:cxn ang="0">
                    <a:pos x="2810" y="587"/>
                  </a:cxn>
                  <a:cxn ang="0">
                    <a:pos x="2720" y="416"/>
                  </a:cxn>
                  <a:cxn ang="0">
                    <a:pos x="2628" y="247"/>
                  </a:cxn>
                  <a:cxn ang="0">
                    <a:pos x="2534" y="82"/>
                  </a:cxn>
                  <a:cxn ang="0">
                    <a:pos x="2416" y="22"/>
                  </a:cxn>
                  <a:cxn ang="0">
                    <a:pos x="2274" y="66"/>
                  </a:cxn>
                  <a:cxn ang="0">
                    <a:pos x="2130" y="106"/>
                  </a:cxn>
                  <a:cxn ang="0">
                    <a:pos x="1983" y="144"/>
                  </a:cxn>
                  <a:cxn ang="0">
                    <a:pos x="1834" y="180"/>
                  </a:cxn>
                  <a:cxn ang="0">
                    <a:pos x="1683" y="212"/>
                  </a:cxn>
                  <a:cxn ang="0">
                    <a:pos x="1531" y="243"/>
                  </a:cxn>
                  <a:cxn ang="0">
                    <a:pos x="1376" y="271"/>
                  </a:cxn>
                  <a:cxn ang="0">
                    <a:pos x="1221" y="294"/>
                  </a:cxn>
                  <a:cxn ang="0">
                    <a:pos x="1062" y="316"/>
                  </a:cxn>
                  <a:cxn ang="0">
                    <a:pos x="902" y="334"/>
                  </a:cxn>
                  <a:cxn ang="0">
                    <a:pos x="741" y="350"/>
                  </a:cxn>
                  <a:cxn ang="0">
                    <a:pos x="579" y="363"/>
                  </a:cxn>
                  <a:cxn ang="0">
                    <a:pos x="415" y="372"/>
                  </a:cxn>
                  <a:cxn ang="0">
                    <a:pos x="250" y="379"/>
                  </a:cxn>
                  <a:cxn ang="0">
                    <a:pos x="83" y="382"/>
                  </a:cxn>
                  <a:cxn ang="0">
                    <a:pos x="0" y="382"/>
                  </a:cxn>
                  <a:cxn ang="0">
                    <a:pos x="0" y="1188"/>
                  </a:cxn>
                </a:cxnLst>
                <a:rect l="0" t="0" r="r" b="b"/>
                <a:pathLst>
                  <a:path w="2856" h="1188">
                    <a:moveTo>
                      <a:pt x="0" y="1188"/>
                    </a:moveTo>
                    <a:lnTo>
                      <a:pt x="0" y="1188"/>
                    </a:ln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382"/>
                    </a:lnTo>
                    <a:lnTo>
                      <a:pt x="0" y="382"/>
                    </a:lnTo>
                    <a:lnTo>
                      <a:pt x="0" y="1188"/>
                    </a:lnTo>
                  </a:path>
                </a:pathLst>
              </a:custGeom>
              <a:solidFill>
                <a:schemeClr val="accent1">
                  <a:lumMod val="75000"/>
                </a:schemeClr>
              </a:solidFill>
              <a:ln w="1">
                <a:noFill/>
                <a:prstDash val="solid"/>
                <a:round/>
              </a:ln>
            </p:spPr>
            <p:txBody>
              <a:bodyPr/>
              <a:lstStyle/>
              <a:p>
                <a:pPr defTabSz="544195">
                  <a:defRPr/>
                </a:pPr>
                <a:endParaRPr lang="x-none" sz="900"/>
              </a:p>
            </p:txBody>
          </p:sp>
          <p:sp>
            <p:nvSpPr>
              <p:cNvPr id="25" name="Freeform 7"/>
              <p:cNvSpPr/>
              <p:nvPr/>
            </p:nvSpPr>
            <p:spPr bwMode="auto">
              <a:xfrm>
                <a:off x="4050584" y="1300958"/>
                <a:ext cx="199100" cy="447012"/>
              </a:xfrm>
              <a:custGeom>
                <a:avLst/>
                <a:gdLst/>
                <a:ahLst/>
                <a:cxnLst>
                  <a:cxn ang="0">
                    <a:pos x="3021" y="0"/>
                  </a:cxn>
                  <a:cxn ang="0">
                    <a:pos x="0" y="1815"/>
                  </a:cxn>
                  <a:cxn ang="0">
                    <a:pos x="386" y="6345"/>
                  </a:cxn>
                  <a:cxn ang="0">
                    <a:pos x="1350" y="6762"/>
                  </a:cxn>
                  <a:cxn ang="0">
                    <a:pos x="1387" y="6675"/>
                  </a:cxn>
                  <a:cxn ang="0">
                    <a:pos x="1424" y="6589"/>
                  </a:cxn>
                  <a:cxn ang="0">
                    <a:pos x="1461" y="6503"/>
                  </a:cxn>
                  <a:cxn ang="0">
                    <a:pos x="1499" y="6418"/>
                  </a:cxn>
                  <a:cxn ang="0">
                    <a:pos x="1537" y="6333"/>
                  </a:cxn>
                  <a:cxn ang="0">
                    <a:pos x="1576" y="6249"/>
                  </a:cxn>
                  <a:cxn ang="0">
                    <a:pos x="1615" y="6166"/>
                  </a:cxn>
                  <a:cxn ang="0">
                    <a:pos x="1654" y="6083"/>
                  </a:cxn>
                  <a:cxn ang="0">
                    <a:pos x="1694" y="6000"/>
                  </a:cxn>
                  <a:cxn ang="0">
                    <a:pos x="1735" y="5919"/>
                  </a:cxn>
                  <a:cxn ang="0">
                    <a:pos x="1777" y="5838"/>
                  </a:cxn>
                  <a:cxn ang="0">
                    <a:pos x="1818" y="5759"/>
                  </a:cxn>
                  <a:cxn ang="0">
                    <a:pos x="1861" y="5680"/>
                  </a:cxn>
                  <a:cxn ang="0">
                    <a:pos x="1904" y="5601"/>
                  </a:cxn>
                  <a:cxn ang="0">
                    <a:pos x="1948" y="5523"/>
                  </a:cxn>
                  <a:cxn ang="0">
                    <a:pos x="1992" y="5447"/>
                  </a:cxn>
                  <a:cxn ang="0">
                    <a:pos x="2037" y="5371"/>
                  </a:cxn>
                  <a:cxn ang="0">
                    <a:pos x="2083" y="5295"/>
                  </a:cxn>
                  <a:cxn ang="0">
                    <a:pos x="2129" y="5221"/>
                  </a:cxn>
                  <a:cxn ang="0">
                    <a:pos x="2176" y="5148"/>
                  </a:cxn>
                  <a:cxn ang="0">
                    <a:pos x="2224" y="5076"/>
                  </a:cxn>
                  <a:cxn ang="0">
                    <a:pos x="2272" y="5005"/>
                  </a:cxn>
                  <a:cxn ang="0">
                    <a:pos x="2321" y="4934"/>
                  </a:cxn>
                  <a:cxn ang="0">
                    <a:pos x="2371" y="4864"/>
                  </a:cxn>
                  <a:cxn ang="0">
                    <a:pos x="2421" y="4796"/>
                  </a:cxn>
                  <a:cxn ang="0">
                    <a:pos x="2473" y="4729"/>
                  </a:cxn>
                  <a:cxn ang="0">
                    <a:pos x="2525" y="4662"/>
                  </a:cxn>
                  <a:cxn ang="0">
                    <a:pos x="2579" y="4596"/>
                  </a:cxn>
                  <a:cxn ang="0">
                    <a:pos x="2633" y="4532"/>
                  </a:cxn>
                  <a:cxn ang="0">
                    <a:pos x="2687" y="4468"/>
                  </a:cxn>
                  <a:cxn ang="0">
                    <a:pos x="2742" y="4406"/>
                  </a:cxn>
                  <a:cxn ang="0">
                    <a:pos x="2799" y="4345"/>
                  </a:cxn>
                  <a:cxn ang="0">
                    <a:pos x="2795" y="4324"/>
                  </a:cxn>
                  <a:cxn ang="0">
                    <a:pos x="2791" y="4304"/>
                  </a:cxn>
                  <a:cxn ang="0">
                    <a:pos x="2789" y="4283"/>
                  </a:cxn>
                  <a:cxn ang="0">
                    <a:pos x="2788" y="4262"/>
                  </a:cxn>
                  <a:cxn ang="0">
                    <a:pos x="2788" y="3977"/>
                  </a:cxn>
                  <a:cxn ang="0">
                    <a:pos x="2790" y="3695"/>
                  </a:cxn>
                  <a:cxn ang="0">
                    <a:pos x="2795" y="3415"/>
                  </a:cxn>
                  <a:cxn ang="0">
                    <a:pos x="2800" y="3137"/>
                  </a:cxn>
                  <a:cxn ang="0">
                    <a:pos x="2809" y="2863"/>
                  </a:cxn>
                  <a:cxn ang="0">
                    <a:pos x="2819" y="2591"/>
                  </a:cxn>
                  <a:cxn ang="0">
                    <a:pos x="2830" y="2321"/>
                  </a:cxn>
                  <a:cxn ang="0">
                    <a:pos x="2845" y="2054"/>
                  </a:cxn>
                  <a:cxn ang="0">
                    <a:pos x="2860" y="1788"/>
                  </a:cxn>
                  <a:cxn ang="0">
                    <a:pos x="2877" y="1525"/>
                  </a:cxn>
                  <a:cxn ang="0">
                    <a:pos x="2897" y="1265"/>
                  </a:cxn>
                  <a:cxn ang="0">
                    <a:pos x="2919" y="1008"/>
                  </a:cxn>
                  <a:cxn ang="0">
                    <a:pos x="2942" y="752"/>
                  </a:cxn>
                  <a:cxn ang="0">
                    <a:pos x="2967" y="499"/>
                  </a:cxn>
                  <a:cxn ang="0">
                    <a:pos x="2993" y="248"/>
                  </a:cxn>
                  <a:cxn ang="0">
                    <a:pos x="3021" y="0"/>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accent5"/>
              </a:solidFill>
              <a:ln w="1">
                <a:noFill/>
                <a:prstDash val="solid"/>
                <a:round/>
              </a:ln>
            </p:spPr>
            <p:txBody>
              <a:bodyPr/>
              <a:lstStyle/>
              <a:p>
                <a:pPr defTabSz="544195">
                  <a:defRPr/>
                </a:pPr>
                <a:endParaRPr lang="x-none" sz="900"/>
              </a:p>
            </p:txBody>
          </p:sp>
          <p:sp>
            <p:nvSpPr>
              <p:cNvPr id="26" name="Freeform 8"/>
              <p:cNvSpPr/>
              <p:nvPr/>
            </p:nvSpPr>
            <p:spPr bwMode="auto">
              <a:xfrm>
                <a:off x="4892723" y="1301051"/>
                <a:ext cx="199099" cy="447012"/>
              </a:xfrm>
              <a:custGeom>
                <a:avLst/>
                <a:gdLst/>
                <a:ahLst/>
                <a:cxnLst>
                  <a:cxn ang="0">
                    <a:pos x="0" y="0"/>
                  </a:cxn>
                  <a:cxn ang="0">
                    <a:pos x="3021" y="1815"/>
                  </a:cxn>
                  <a:cxn ang="0">
                    <a:pos x="2635" y="6345"/>
                  </a:cxn>
                  <a:cxn ang="0">
                    <a:pos x="1671" y="6762"/>
                  </a:cxn>
                  <a:cxn ang="0">
                    <a:pos x="1634" y="6675"/>
                  </a:cxn>
                  <a:cxn ang="0">
                    <a:pos x="1597" y="6589"/>
                  </a:cxn>
                  <a:cxn ang="0">
                    <a:pos x="1560" y="6503"/>
                  </a:cxn>
                  <a:cxn ang="0">
                    <a:pos x="1522" y="6418"/>
                  </a:cxn>
                  <a:cxn ang="0">
                    <a:pos x="1484" y="6333"/>
                  </a:cxn>
                  <a:cxn ang="0">
                    <a:pos x="1445" y="6248"/>
                  </a:cxn>
                  <a:cxn ang="0">
                    <a:pos x="1406" y="6166"/>
                  </a:cxn>
                  <a:cxn ang="0">
                    <a:pos x="1367" y="6083"/>
                  </a:cxn>
                  <a:cxn ang="0">
                    <a:pos x="1327" y="6000"/>
                  </a:cxn>
                  <a:cxn ang="0">
                    <a:pos x="1286" y="5919"/>
                  </a:cxn>
                  <a:cxn ang="0">
                    <a:pos x="1244" y="5838"/>
                  </a:cxn>
                  <a:cxn ang="0">
                    <a:pos x="1203" y="5759"/>
                  </a:cxn>
                  <a:cxn ang="0">
                    <a:pos x="1160" y="5680"/>
                  </a:cxn>
                  <a:cxn ang="0">
                    <a:pos x="1117" y="5601"/>
                  </a:cxn>
                  <a:cxn ang="0">
                    <a:pos x="1073" y="5523"/>
                  </a:cxn>
                  <a:cxn ang="0">
                    <a:pos x="1029" y="5447"/>
                  </a:cxn>
                  <a:cxn ang="0">
                    <a:pos x="984" y="5371"/>
                  </a:cxn>
                  <a:cxn ang="0">
                    <a:pos x="938" y="5295"/>
                  </a:cxn>
                  <a:cxn ang="0">
                    <a:pos x="892" y="5221"/>
                  </a:cxn>
                  <a:cxn ang="0">
                    <a:pos x="845" y="5148"/>
                  </a:cxn>
                  <a:cxn ang="0">
                    <a:pos x="797" y="5076"/>
                  </a:cxn>
                  <a:cxn ang="0">
                    <a:pos x="749" y="5005"/>
                  </a:cxn>
                  <a:cxn ang="0">
                    <a:pos x="700" y="4934"/>
                  </a:cxn>
                  <a:cxn ang="0">
                    <a:pos x="650" y="4864"/>
                  </a:cxn>
                  <a:cxn ang="0">
                    <a:pos x="600" y="4796"/>
                  </a:cxn>
                  <a:cxn ang="0">
                    <a:pos x="548" y="4729"/>
                  </a:cxn>
                  <a:cxn ang="0">
                    <a:pos x="496" y="4662"/>
                  </a:cxn>
                  <a:cxn ang="0">
                    <a:pos x="442" y="4596"/>
                  </a:cxn>
                  <a:cxn ang="0">
                    <a:pos x="388" y="4532"/>
                  </a:cxn>
                  <a:cxn ang="0">
                    <a:pos x="334" y="4468"/>
                  </a:cxn>
                  <a:cxn ang="0">
                    <a:pos x="279" y="4406"/>
                  </a:cxn>
                  <a:cxn ang="0">
                    <a:pos x="222" y="4345"/>
                  </a:cxn>
                  <a:cxn ang="0">
                    <a:pos x="226" y="4324"/>
                  </a:cxn>
                  <a:cxn ang="0">
                    <a:pos x="230" y="4304"/>
                  </a:cxn>
                  <a:cxn ang="0">
                    <a:pos x="232" y="4283"/>
                  </a:cxn>
                  <a:cxn ang="0">
                    <a:pos x="233" y="4262"/>
                  </a:cxn>
                  <a:cxn ang="0">
                    <a:pos x="233" y="3977"/>
                  </a:cxn>
                  <a:cxn ang="0">
                    <a:pos x="231" y="3695"/>
                  </a:cxn>
                  <a:cxn ang="0">
                    <a:pos x="226" y="3415"/>
                  </a:cxn>
                  <a:cxn ang="0">
                    <a:pos x="221" y="3137"/>
                  </a:cxn>
                  <a:cxn ang="0">
                    <a:pos x="212" y="2863"/>
                  </a:cxn>
                  <a:cxn ang="0">
                    <a:pos x="202" y="2591"/>
                  </a:cxn>
                  <a:cxn ang="0">
                    <a:pos x="191" y="2321"/>
                  </a:cxn>
                  <a:cxn ang="0">
                    <a:pos x="176" y="2054"/>
                  </a:cxn>
                  <a:cxn ang="0">
                    <a:pos x="161" y="1788"/>
                  </a:cxn>
                  <a:cxn ang="0">
                    <a:pos x="144" y="1525"/>
                  </a:cxn>
                  <a:cxn ang="0">
                    <a:pos x="124" y="1265"/>
                  </a:cxn>
                  <a:cxn ang="0">
                    <a:pos x="102" y="1007"/>
                  </a:cxn>
                  <a:cxn ang="0">
                    <a:pos x="79" y="752"/>
                  </a:cxn>
                  <a:cxn ang="0">
                    <a:pos x="54" y="498"/>
                  </a:cxn>
                  <a:cxn ang="0">
                    <a:pos x="28" y="248"/>
                  </a:cxn>
                  <a:cxn ang="0">
                    <a:pos x="0" y="0"/>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accent5"/>
              </a:solidFill>
              <a:ln w="1">
                <a:noFill/>
                <a:prstDash val="solid"/>
                <a:round/>
              </a:ln>
            </p:spPr>
            <p:txBody>
              <a:bodyPr/>
              <a:lstStyle/>
              <a:p>
                <a:pPr defTabSz="544195">
                  <a:defRPr/>
                </a:pPr>
                <a:endParaRPr lang="x-none" sz="900"/>
              </a:p>
            </p:txBody>
          </p:sp>
          <p:sp>
            <p:nvSpPr>
              <p:cNvPr id="27" name="Freeform 9"/>
              <p:cNvSpPr/>
              <p:nvPr/>
            </p:nvSpPr>
            <p:spPr bwMode="auto">
              <a:xfrm>
                <a:off x="4278299" y="1656979"/>
                <a:ext cx="293198" cy="110749"/>
              </a:xfrm>
              <a:custGeom>
                <a:avLst/>
                <a:gdLst/>
                <a:ahLst/>
                <a:cxnLst>
                  <a:cxn ang="0">
                    <a:pos x="21" y="119"/>
                  </a:cxn>
                  <a:cxn ang="0">
                    <a:pos x="90" y="343"/>
                  </a:cxn>
                  <a:cxn ang="0">
                    <a:pos x="191" y="546"/>
                  </a:cxn>
                  <a:cxn ang="0">
                    <a:pos x="325" y="729"/>
                  </a:cxn>
                  <a:cxn ang="0">
                    <a:pos x="489" y="894"/>
                  </a:cxn>
                  <a:cxn ang="0">
                    <a:pos x="685" y="1041"/>
                  </a:cxn>
                  <a:cxn ang="0">
                    <a:pos x="911" y="1171"/>
                  </a:cxn>
                  <a:cxn ang="0">
                    <a:pos x="1166" y="1282"/>
                  </a:cxn>
                  <a:cxn ang="0">
                    <a:pos x="1451" y="1380"/>
                  </a:cxn>
                  <a:cxn ang="0">
                    <a:pos x="1764" y="1461"/>
                  </a:cxn>
                  <a:cxn ang="0">
                    <a:pos x="2103" y="1528"/>
                  </a:cxn>
                  <a:cxn ang="0">
                    <a:pos x="2471" y="1582"/>
                  </a:cxn>
                  <a:cxn ang="0">
                    <a:pos x="2864" y="1622"/>
                  </a:cxn>
                  <a:cxn ang="0">
                    <a:pos x="3283" y="1651"/>
                  </a:cxn>
                  <a:cxn ang="0">
                    <a:pos x="3728" y="1668"/>
                  </a:cxn>
                  <a:cxn ang="0">
                    <a:pos x="4197" y="1674"/>
                  </a:cxn>
                  <a:cxn ang="0">
                    <a:pos x="4441" y="687"/>
                  </a:cxn>
                  <a:cxn ang="0">
                    <a:pos x="4025" y="681"/>
                  </a:cxn>
                  <a:cxn ang="0">
                    <a:pos x="3625" y="673"/>
                  </a:cxn>
                  <a:cxn ang="0">
                    <a:pos x="3243" y="661"/>
                  </a:cxn>
                  <a:cxn ang="0">
                    <a:pos x="2878" y="644"/>
                  </a:cxn>
                  <a:cxn ang="0">
                    <a:pos x="2529" y="624"/>
                  </a:cxn>
                  <a:cxn ang="0">
                    <a:pos x="2199" y="599"/>
                  </a:cxn>
                  <a:cxn ang="0">
                    <a:pos x="1889" y="567"/>
                  </a:cxn>
                  <a:cxn ang="0">
                    <a:pos x="1596" y="532"/>
                  </a:cxn>
                  <a:cxn ang="0">
                    <a:pos x="1324" y="489"/>
                  </a:cxn>
                  <a:cxn ang="0">
                    <a:pos x="1071" y="441"/>
                  </a:cxn>
                  <a:cxn ang="0">
                    <a:pos x="839" y="386"/>
                  </a:cxn>
                  <a:cxn ang="0">
                    <a:pos x="626" y="325"/>
                  </a:cxn>
                  <a:cxn ang="0">
                    <a:pos x="437" y="256"/>
                  </a:cxn>
                  <a:cxn ang="0">
                    <a:pos x="269" y="178"/>
                  </a:cxn>
                  <a:cxn ang="0">
                    <a:pos x="123" y="92"/>
                  </a:cxn>
                  <a:cxn ang="0">
                    <a:pos x="0" y="0"/>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chemeClr val="accent1">
                  <a:lumMod val="75000"/>
                </a:schemeClr>
              </a:solidFill>
              <a:ln w="1">
                <a:noFill/>
                <a:prstDash val="solid"/>
                <a:round/>
              </a:ln>
            </p:spPr>
            <p:txBody>
              <a:bodyPr/>
              <a:lstStyle/>
              <a:p>
                <a:pPr defTabSz="544195">
                  <a:defRPr/>
                </a:pPr>
                <a:endParaRPr lang="x-none" sz="900"/>
              </a:p>
            </p:txBody>
          </p:sp>
          <p:sp>
            <p:nvSpPr>
              <p:cNvPr id="28" name="Line 12"/>
              <p:cNvSpPr>
                <a:spLocks noChangeShapeType="1"/>
              </p:cNvSpPr>
              <p:nvPr/>
            </p:nvSpPr>
            <p:spPr bwMode="auto">
              <a:xfrm>
                <a:off x="4572000" y="93321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
                    <a:solidFill>
                      <a:srgbClr val="000000"/>
                    </a:solidFill>
                    <a:round/>
                  </a14:hiddenLine>
                </a:ext>
              </a:extLst>
            </p:spPr>
            <p:txBody>
              <a:bodyPr/>
              <a:lstStyle/>
              <a:p>
                <a:endParaRPr lang="zh-CN" altLang="en-US" sz="900"/>
              </a:p>
            </p:txBody>
          </p:sp>
          <p:sp>
            <p:nvSpPr>
              <p:cNvPr id="29" name="Freeform 13"/>
              <p:cNvSpPr/>
              <p:nvPr/>
            </p:nvSpPr>
            <p:spPr bwMode="auto">
              <a:xfrm>
                <a:off x="4442056" y="1051596"/>
                <a:ext cx="259888" cy="260350"/>
              </a:xfrm>
              <a:custGeom>
                <a:avLst/>
                <a:gdLst/>
                <a:ahLst/>
                <a:cxnLst>
                  <a:cxn ang="0">
                    <a:pos x="2171" y="3931"/>
                  </a:cxn>
                  <a:cxn ang="0">
                    <a:pos x="2461" y="3879"/>
                  </a:cxn>
                  <a:cxn ang="0">
                    <a:pos x="2736" y="3785"/>
                  </a:cxn>
                  <a:cxn ang="0">
                    <a:pos x="2991" y="3655"/>
                  </a:cxn>
                  <a:cxn ang="0">
                    <a:pos x="3222" y="3490"/>
                  </a:cxn>
                  <a:cxn ang="0">
                    <a:pos x="3427" y="3295"/>
                  </a:cxn>
                  <a:cxn ang="0">
                    <a:pos x="3603" y="3071"/>
                  </a:cxn>
                  <a:cxn ang="0">
                    <a:pos x="3746" y="2823"/>
                  </a:cxn>
                  <a:cxn ang="0">
                    <a:pos x="3852" y="2555"/>
                  </a:cxn>
                  <a:cxn ang="0">
                    <a:pos x="3918" y="2270"/>
                  </a:cxn>
                  <a:cxn ang="0">
                    <a:pos x="3940" y="1971"/>
                  </a:cxn>
                  <a:cxn ang="0">
                    <a:pos x="3918" y="1671"/>
                  </a:cxn>
                  <a:cxn ang="0">
                    <a:pos x="3852" y="1385"/>
                  </a:cxn>
                  <a:cxn ang="0">
                    <a:pos x="3746" y="1117"/>
                  </a:cxn>
                  <a:cxn ang="0">
                    <a:pos x="3603" y="870"/>
                  </a:cxn>
                  <a:cxn ang="0">
                    <a:pos x="3427" y="647"/>
                  </a:cxn>
                  <a:cxn ang="0">
                    <a:pos x="3222" y="451"/>
                  </a:cxn>
                  <a:cxn ang="0">
                    <a:pos x="2991" y="286"/>
                  </a:cxn>
                  <a:cxn ang="0">
                    <a:pos x="2736" y="155"/>
                  </a:cxn>
                  <a:cxn ang="0">
                    <a:pos x="2461" y="62"/>
                  </a:cxn>
                  <a:cxn ang="0">
                    <a:pos x="2171" y="10"/>
                  </a:cxn>
                  <a:cxn ang="0">
                    <a:pos x="1869" y="2"/>
                  </a:cxn>
                  <a:cxn ang="0">
                    <a:pos x="1574" y="40"/>
                  </a:cxn>
                  <a:cxn ang="0">
                    <a:pos x="1294" y="120"/>
                  </a:cxn>
                  <a:cxn ang="0">
                    <a:pos x="1032" y="239"/>
                  </a:cxn>
                  <a:cxn ang="0">
                    <a:pos x="793" y="392"/>
                  </a:cxn>
                  <a:cxn ang="0">
                    <a:pos x="579" y="579"/>
                  </a:cxn>
                  <a:cxn ang="0">
                    <a:pos x="392" y="793"/>
                  </a:cxn>
                  <a:cxn ang="0">
                    <a:pos x="238" y="1032"/>
                  </a:cxn>
                  <a:cxn ang="0">
                    <a:pos x="119" y="1294"/>
                  </a:cxn>
                  <a:cxn ang="0">
                    <a:pos x="40" y="1574"/>
                  </a:cxn>
                  <a:cxn ang="0">
                    <a:pos x="2" y="1869"/>
                  </a:cxn>
                  <a:cxn ang="0">
                    <a:pos x="10" y="2172"/>
                  </a:cxn>
                  <a:cxn ang="0">
                    <a:pos x="62" y="2462"/>
                  </a:cxn>
                  <a:cxn ang="0">
                    <a:pos x="155" y="2736"/>
                  </a:cxn>
                  <a:cxn ang="0">
                    <a:pos x="286" y="2991"/>
                  </a:cxn>
                  <a:cxn ang="0">
                    <a:pos x="451" y="3222"/>
                  </a:cxn>
                  <a:cxn ang="0">
                    <a:pos x="647" y="3428"/>
                  </a:cxn>
                  <a:cxn ang="0">
                    <a:pos x="870" y="3603"/>
                  </a:cxn>
                  <a:cxn ang="0">
                    <a:pos x="1117" y="3746"/>
                  </a:cxn>
                  <a:cxn ang="0">
                    <a:pos x="1385" y="3852"/>
                  </a:cxn>
                  <a:cxn ang="0">
                    <a:pos x="1671" y="3918"/>
                  </a:cxn>
                  <a:cxn ang="0">
                    <a:pos x="1971" y="3941"/>
                  </a:cxn>
                </a:cxnLst>
                <a:rect l="0" t="0" r="r" b="b"/>
                <a:pathLst>
                  <a:path w="3940" h="3941">
                    <a:moveTo>
                      <a:pt x="1971" y="3941"/>
                    </a:moveTo>
                    <a:lnTo>
                      <a:pt x="2071" y="3938"/>
                    </a:lnTo>
                    <a:lnTo>
                      <a:pt x="2171" y="3931"/>
                    </a:lnTo>
                    <a:lnTo>
                      <a:pt x="2270" y="3918"/>
                    </a:lnTo>
                    <a:lnTo>
                      <a:pt x="2366" y="3900"/>
                    </a:lnTo>
                    <a:lnTo>
                      <a:pt x="2461" y="3879"/>
                    </a:lnTo>
                    <a:lnTo>
                      <a:pt x="2555" y="3852"/>
                    </a:lnTo>
                    <a:lnTo>
                      <a:pt x="2646" y="3821"/>
                    </a:lnTo>
                    <a:lnTo>
                      <a:pt x="2736" y="3785"/>
                    </a:lnTo>
                    <a:lnTo>
                      <a:pt x="2823" y="3746"/>
                    </a:lnTo>
                    <a:lnTo>
                      <a:pt x="2908" y="3703"/>
                    </a:lnTo>
                    <a:lnTo>
                      <a:pt x="2991" y="3655"/>
                    </a:lnTo>
                    <a:lnTo>
                      <a:pt x="3070" y="3603"/>
                    </a:lnTo>
                    <a:lnTo>
                      <a:pt x="3148" y="3548"/>
                    </a:lnTo>
                    <a:lnTo>
                      <a:pt x="3222" y="3490"/>
                    </a:lnTo>
                    <a:lnTo>
                      <a:pt x="3293" y="3428"/>
                    </a:lnTo>
                    <a:lnTo>
                      <a:pt x="3363" y="3363"/>
                    </a:lnTo>
                    <a:lnTo>
                      <a:pt x="3427" y="3295"/>
                    </a:lnTo>
                    <a:lnTo>
                      <a:pt x="3490" y="3222"/>
                    </a:lnTo>
                    <a:lnTo>
                      <a:pt x="3548" y="3148"/>
                    </a:lnTo>
                    <a:lnTo>
                      <a:pt x="3603" y="3071"/>
                    </a:lnTo>
                    <a:lnTo>
                      <a:pt x="3654" y="2991"/>
                    </a:lnTo>
                    <a:lnTo>
                      <a:pt x="3702" y="2908"/>
                    </a:lnTo>
                    <a:lnTo>
                      <a:pt x="3746" y="2823"/>
                    </a:lnTo>
                    <a:lnTo>
                      <a:pt x="3785" y="2736"/>
                    </a:lnTo>
                    <a:lnTo>
                      <a:pt x="3821" y="2647"/>
                    </a:lnTo>
                    <a:lnTo>
                      <a:pt x="3852" y="2555"/>
                    </a:lnTo>
                    <a:lnTo>
                      <a:pt x="3878" y="2462"/>
                    </a:lnTo>
                    <a:lnTo>
                      <a:pt x="3900" y="2366"/>
                    </a:lnTo>
                    <a:lnTo>
                      <a:pt x="3918" y="2270"/>
                    </a:lnTo>
                    <a:lnTo>
                      <a:pt x="3930" y="2172"/>
                    </a:lnTo>
                    <a:lnTo>
                      <a:pt x="3938" y="2071"/>
                    </a:lnTo>
                    <a:lnTo>
                      <a:pt x="3940" y="1971"/>
                    </a:lnTo>
                    <a:lnTo>
                      <a:pt x="3938" y="1869"/>
                    </a:lnTo>
                    <a:lnTo>
                      <a:pt x="3930" y="1770"/>
                    </a:lnTo>
                    <a:lnTo>
                      <a:pt x="3918" y="1671"/>
                    </a:lnTo>
                    <a:lnTo>
                      <a:pt x="3900" y="1574"/>
                    </a:lnTo>
                    <a:lnTo>
                      <a:pt x="3878" y="1479"/>
                    </a:lnTo>
                    <a:lnTo>
                      <a:pt x="3852" y="1385"/>
                    </a:lnTo>
                    <a:lnTo>
                      <a:pt x="3821" y="1294"/>
                    </a:lnTo>
                    <a:lnTo>
                      <a:pt x="3785" y="1204"/>
                    </a:lnTo>
                    <a:lnTo>
                      <a:pt x="3746" y="1117"/>
                    </a:lnTo>
                    <a:lnTo>
                      <a:pt x="3702" y="1032"/>
                    </a:lnTo>
                    <a:lnTo>
                      <a:pt x="3654" y="949"/>
                    </a:lnTo>
                    <a:lnTo>
                      <a:pt x="3603" y="870"/>
                    </a:lnTo>
                    <a:lnTo>
                      <a:pt x="3548" y="793"/>
                    </a:lnTo>
                    <a:lnTo>
                      <a:pt x="3490" y="718"/>
                    </a:lnTo>
                    <a:lnTo>
                      <a:pt x="3427" y="647"/>
                    </a:lnTo>
                    <a:lnTo>
                      <a:pt x="3363" y="579"/>
                    </a:lnTo>
                    <a:lnTo>
                      <a:pt x="3293" y="513"/>
                    </a:lnTo>
                    <a:lnTo>
                      <a:pt x="3222" y="451"/>
                    </a:lnTo>
                    <a:lnTo>
                      <a:pt x="3148" y="392"/>
                    </a:lnTo>
                    <a:lnTo>
                      <a:pt x="3070" y="337"/>
                    </a:lnTo>
                    <a:lnTo>
                      <a:pt x="2991" y="286"/>
                    </a:lnTo>
                    <a:lnTo>
                      <a:pt x="2908" y="239"/>
                    </a:lnTo>
                    <a:lnTo>
                      <a:pt x="2823" y="195"/>
                    </a:lnTo>
                    <a:lnTo>
                      <a:pt x="2736" y="155"/>
                    </a:lnTo>
                    <a:lnTo>
                      <a:pt x="2646" y="120"/>
                    </a:lnTo>
                    <a:lnTo>
                      <a:pt x="2555" y="89"/>
                    </a:lnTo>
                    <a:lnTo>
                      <a:pt x="2461" y="62"/>
                    </a:lnTo>
                    <a:lnTo>
                      <a:pt x="2366" y="40"/>
                    </a:lnTo>
                    <a:lnTo>
                      <a:pt x="2270" y="23"/>
                    </a:lnTo>
                    <a:lnTo>
                      <a:pt x="2171" y="10"/>
                    </a:lnTo>
                    <a:lnTo>
                      <a:pt x="2071" y="2"/>
                    </a:lnTo>
                    <a:lnTo>
                      <a:pt x="1971" y="0"/>
                    </a:lnTo>
                    <a:lnTo>
                      <a:pt x="1869" y="2"/>
                    </a:lnTo>
                    <a:lnTo>
                      <a:pt x="1769" y="10"/>
                    </a:lnTo>
                    <a:lnTo>
                      <a:pt x="1671" y="23"/>
                    </a:lnTo>
                    <a:lnTo>
                      <a:pt x="1574" y="40"/>
                    </a:lnTo>
                    <a:lnTo>
                      <a:pt x="1479" y="62"/>
                    </a:lnTo>
                    <a:lnTo>
                      <a:pt x="1385" y="89"/>
                    </a:lnTo>
                    <a:lnTo>
                      <a:pt x="1294" y="120"/>
                    </a:lnTo>
                    <a:lnTo>
                      <a:pt x="1204" y="155"/>
                    </a:lnTo>
                    <a:lnTo>
                      <a:pt x="1117" y="195"/>
                    </a:lnTo>
                    <a:lnTo>
                      <a:pt x="1032" y="239"/>
                    </a:lnTo>
                    <a:lnTo>
                      <a:pt x="949" y="286"/>
                    </a:lnTo>
                    <a:lnTo>
                      <a:pt x="870" y="337"/>
                    </a:lnTo>
                    <a:lnTo>
                      <a:pt x="793" y="392"/>
                    </a:lnTo>
                    <a:lnTo>
                      <a:pt x="718" y="451"/>
                    </a:lnTo>
                    <a:lnTo>
                      <a:pt x="647" y="513"/>
                    </a:lnTo>
                    <a:lnTo>
                      <a:pt x="579" y="579"/>
                    </a:lnTo>
                    <a:lnTo>
                      <a:pt x="513" y="647"/>
                    </a:lnTo>
                    <a:lnTo>
                      <a:pt x="451" y="718"/>
                    </a:lnTo>
                    <a:lnTo>
                      <a:pt x="392" y="793"/>
                    </a:lnTo>
                    <a:lnTo>
                      <a:pt x="337" y="870"/>
                    </a:lnTo>
                    <a:lnTo>
                      <a:pt x="286" y="949"/>
                    </a:lnTo>
                    <a:lnTo>
                      <a:pt x="238" y="1032"/>
                    </a:lnTo>
                    <a:lnTo>
                      <a:pt x="194" y="1117"/>
                    </a:lnTo>
                    <a:lnTo>
                      <a:pt x="155" y="1204"/>
                    </a:lnTo>
                    <a:lnTo>
                      <a:pt x="119" y="1294"/>
                    </a:lnTo>
                    <a:lnTo>
                      <a:pt x="89" y="1385"/>
                    </a:lnTo>
                    <a:lnTo>
                      <a:pt x="62" y="1479"/>
                    </a:lnTo>
                    <a:lnTo>
                      <a:pt x="40" y="1574"/>
                    </a:lnTo>
                    <a:lnTo>
                      <a:pt x="22" y="1671"/>
                    </a:lnTo>
                    <a:lnTo>
                      <a:pt x="10" y="1770"/>
                    </a:lnTo>
                    <a:lnTo>
                      <a:pt x="2" y="1869"/>
                    </a:lnTo>
                    <a:lnTo>
                      <a:pt x="0" y="1971"/>
                    </a:lnTo>
                    <a:lnTo>
                      <a:pt x="2" y="2071"/>
                    </a:lnTo>
                    <a:lnTo>
                      <a:pt x="10" y="2172"/>
                    </a:lnTo>
                    <a:lnTo>
                      <a:pt x="22" y="2270"/>
                    </a:lnTo>
                    <a:lnTo>
                      <a:pt x="40" y="2366"/>
                    </a:lnTo>
                    <a:lnTo>
                      <a:pt x="62" y="2462"/>
                    </a:lnTo>
                    <a:lnTo>
                      <a:pt x="89" y="2555"/>
                    </a:lnTo>
                    <a:lnTo>
                      <a:pt x="119" y="2647"/>
                    </a:lnTo>
                    <a:lnTo>
                      <a:pt x="155" y="2736"/>
                    </a:lnTo>
                    <a:lnTo>
                      <a:pt x="194" y="2823"/>
                    </a:lnTo>
                    <a:lnTo>
                      <a:pt x="238" y="2908"/>
                    </a:lnTo>
                    <a:lnTo>
                      <a:pt x="286" y="2991"/>
                    </a:lnTo>
                    <a:lnTo>
                      <a:pt x="337" y="3071"/>
                    </a:lnTo>
                    <a:lnTo>
                      <a:pt x="392" y="3148"/>
                    </a:lnTo>
                    <a:lnTo>
                      <a:pt x="451" y="3222"/>
                    </a:lnTo>
                    <a:lnTo>
                      <a:pt x="513" y="3295"/>
                    </a:lnTo>
                    <a:lnTo>
                      <a:pt x="579" y="3363"/>
                    </a:lnTo>
                    <a:lnTo>
                      <a:pt x="647" y="3428"/>
                    </a:lnTo>
                    <a:lnTo>
                      <a:pt x="718" y="3490"/>
                    </a:lnTo>
                    <a:lnTo>
                      <a:pt x="793" y="3548"/>
                    </a:lnTo>
                    <a:lnTo>
                      <a:pt x="870" y="3603"/>
                    </a:lnTo>
                    <a:lnTo>
                      <a:pt x="949" y="3655"/>
                    </a:lnTo>
                    <a:lnTo>
                      <a:pt x="1032" y="3703"/>
                    </a:lnTo>
                    <a:lnTo>
                      <a:pt x="1117" y="3746"/>
                    </a:lnTo>
                    <a:lnTo>
                      <a:pt x="1204" y="3785"/>
                    </a:lnTo>
                    <a:lnTo>
                      <a:pt x="1294" y="3821"/>
                    </a:lnTo>
                    <a:lnTo>
                      <a:pt x="1385" y="3852"/>
                    </a:lnTo>
                    <a:lnTo>
                      <a:pt x="1479" y="3879"/>
                    </a:lnTo>
                    <a:lnTo>
                      <a:pt x="1574" y="3900"/>
                    </a:lnTo>
                    <a:lnTo>
                      <a:pt x="1671" y="3918"/>
                    </a:lnTo>
                    <a:lnTo>
                      <a:pt x="1769" y="3931"/>
                    </a:lnTo>
                    <a:lnTo>
                      <a:pt x="1869" y="3938"/>
                    </a:lnTo>
                    <a:lnTo>
                      <a:pt x="1971" y="3941"/>
                    </a:lnTo>
                  </a:path>
                </a:pathLst>
              </a:custGeom>
              <a:gradFill flip="none" rotWithShape="1">
                <a:gsLst>
                  <a:gs pos="0">
                    <a:schemeClr val="bg1"/>
                  </a:gs>
                  <a:gs pos="50000">
                    <a:schemeClr val="bg1">
                      <a:lumMod val="85000"/>
                    </a:schemeClr>
                  </a:gs>
                  <a:gs pos="100000">
                    <a:schemeClr val="bg1">
                      <a:lumMod val="75000"/>
                    </a:schemeClr>
                  </a:gs>
                </a:gsLst>
                <a:path path="circle">
                  <a:fillToRect l="50000" t="50000" r="50000" b="50000"/>
                </a:path>
                <a:tileRect/>
              </a:gradFill>
              <a:ln w="1">
                <a:noFill/>
                <a:prstDash val="solid"/>
                <a:round/>
              </a:ln>
            </p:spPr>
            <p:txBody>
              <a:bodyPr/>
              <a:lstStyle/>
              <a:p>
                <a:pPr defTabSz="544195">
                  <a:defRPr/>
                </a:pPr>
                <a:endParaRPr lang="x-none" sz="900"/>
              </a:p>
            </p:txBody>
          </p:sp>
          <p:sp>
            <p:nvSpPr>
              <p:cNvPr id="30" name="Freeform 16"/>
              <p:cNvSpPr/>
              <p:nvPr/>
            </p:nvSpPr>
            <p:spPr bwMode="auto">
              <a:xfrm>
                <a:off x="4261245" y="1614840"/>
                <a:ext cx="310755" cy="90637"/>
              </a:xfrm>
              <a:custGeom>
                <a:avLst/>
                <a:gdLst>
                  <a:gd name="T0" fmla="*/ 7 w 4704"/>
                  <a:gd name="T1" fmla="*/ 27 h 1372"/>
                  <a:gd name="T2" fmla="*/ 2 w 4704"/>
                  <a:gd name="T3" fmla="*/ 77 h 1372"/>
                  <a:gd name="T4" fmla="*/ 0 w 4704"/>
                  <a:gd name="T5" fmla="*/ 127 h 1372"/>
                  <a:gd name="T6" fmla="*/ 1 w 4704"/>
                  <a:gd name="T7" fmla="*/ 176 h 1372"/>
                  <a:gd name="T8" fmla="*/ 5 w 4704"/>
                  <a:gd name="T9" fmla="*/ 225 h 1372"/>
                  <a:gd name="T10" fmla="*/ 12 w 4704"/>
                  <a:gd name="T11" fmla="*/ 272 h 1372"/>
                  <a:gd name="T12" fmla="*/ 23 w 4704"/>
                  <a:gd name="T13" fmla="*/ 318 h 1372"/>
                  <a:gd name="T14" fmla="*/ 36 w 4704"/>
                  <a:gd name="T15" fmla="*/ 364 h 1372"/>
                  <a:gd name="T16" fmla="*/ 52 w 4704"/>
                  <a:gd name="T17" fmla="*/ 409 h 1372"/>
                  <a:gd name="T18" fmla="*/ 72 w 4704"/>
                  <a:gd name="T19" fmla="*/ 451 h 1372"/>
                  <a:gd name="T20" fmla="*/ 93 w 4704"/>
                  <a:gd name="T21" fmla="*/ 494 h 1372"/>
                  <a:gd name="T22" fmla="*/ 119 w 4704"/>
                  <a:gd name="T23" fmla="*/ 535 h 1372"/>
                  <a:gd name="T24" fmla="*/ 147 w 4704"/>
                  <a:gd name="T25" fmla="*/ 576 h 1372"/>
                  <a:gd name="T26" fmla="*/ 177 w 4704"/>
                  <a:gd name="T27" fmla="*/ 615 h 1372"/>
                  <a:gd name="T28" fmla="*/ 211 w 4704"/>
                  <a:gd name="T29" fmla="*/ 655 h 1372"/>
                  <a:gd name="T30" fmla="*/ 247 w 4704"/>
                  <a:gd name="T31" fmla="*/ 691 h 1372"/>
                  <a:gd name="T32" fmla="*/ 265 w 4704"/>
                  <a:gd name="T33" fmla="*/ 697 h 1372"/>
                  <a:gd name="T34" fmla="*/ 321 w 4704"/>
                  <a:gd name="T35" fmla="*/ 732 h 1372"/>
                  <a:gd name="T36" fmla="*/ 456 w 4704"/>
                  <a:gd name="T37" fmla="*/ 821 h 1372"/>
                  <a:gd name="T38" fmla="*/ 612 w 4704"/>
                  <a:gd name="T39" fmla="*/ 903 h 1372"/>
                  <a:gd name="T40" fmla="*/ 792 w 4704"/>
                  <a:gd name="T41" fmla="*/ 975 h 1372"/>
                  <a:gd name="T42" fmla="*/ 993 w 4704"/>
                  <a:gd name="T43" fmla="*/ 1041 h 1372"/>
                  <a:gd name="T44" fmla="*/ 1215 w 4704"/>
                  <a:gd name="T45" fmla="*/ 1099 h 1372"/>
                  <a:gd name="T46" fmla="*/ 1457 w 4704"/>
                  <a:gd name="T47" fmla="*/ 1152 h 1372"/>
                  <a:gd name="T48" fmla="*/ 1721 w 4704"/>
                  <a:gd name="T49" fmla="*/ 1196 h 1372"/>
                  <a:gd name="T50" fmla="*/ 2003 w 4704"/>
                  <a:gd name="T51" fmla="*/ 1236 h 1372"/>
                  <a:gd name="T52" fmla="*/ 2305 w 4704"/>
                  <a:gd name="T53" fmla="*/ 1269 h 1372"/>
                  <a:gd name="T54" fmla="*/ 2626 w 4704"/>
                  <a:gd name="T55" fmla="*/ 1297 h 1372"/>
                  <a:gd name="T56" fmla="*/ 2964 w 4704"/>
                  <a:gd name="T57" fmla="*/ 1319 h 1372"/>
                  <a:gd name="T58" fmla="*/ 3320 w 4704"/>
                  <a:gd name="T59" fmla="*/ 1338 h 1372"/>
                  <a:gd name="T60" fmla="*/ 3695 w 4704"/>
                  <a:gd name="T61" fmla="*/ 1353 h 1372"/>
                  <a:gd name="T62" fmla="*/ 4086 w 4704"/>
                  <a:gd name="T63" fmla="*/ 1363 h 1372"/>
                  <a:gd name="T64" fmla="*/ 4494 w 4704"/>
                  <a:gd name="T65" fmla="*/ 1370 h 1372"/>
                  <a:gd name="T66" fmla="*/ 4704 w 4704"/>
                  <a:gd name="T67" fmla="*/ 652 h 1372"/>
                  <a:gd name="T68" fmla="*/ 4604 w 4704"/>
                  <a:gd name="T69" fmla="*/ 653 h 1372"/>
                  <a:gd name="T70" fmla="*/ 4447 w 4704"/>
                  <a:gd name="T71" fmla="*/ 652 h 1372"/>
                  <a:gd name="T72" fmla="*/ 4237 w 4704"/>
                  <a:gd name="T73" fmla="*/ 649 h 1372"/>
                  <a:gd name="T74" fmla="*/ 3982 w 4704"/>
                  <a:gd name="T75" fmla="*/ 641 h 1372"/>
                  <a:gd name="T76" fmla="*/ 3688 w 4704"/>
                  <a:gd name="T77" fmla="*/ 629 h 1372"/>
                  <a:gd name="T78" fmla="*/ 3364 w 4704"/>
                  <a:gd name="T79" fmla="*/ 612 h 1372"/>
                  <a:gd name="T80" fmla="*/ 3017 w 4704"/>
                  <a:gd name="T81" fmla="*/ 589 h 1372"/>
                  <a:gd name="T82" fmla="*/ 2652 w 4704"/>
                  <a:gd name="T83" fmla="*/ 560 h 1372"/>
                  <a:gd name="T84" fmla="*/ 2279 w 4704"/>
                  <a:gd name="T85" fmla="*/ 523 h 1372"/>
                  <a:gd name="T86" fmla="*/ 1904 w 4704"/>
                  <a:gd name="T87" fmla="*/ 478 h 1372"/>
                  <a:gd name="T88" fmla="*/ 1534 w 4704"/>
                  <a:gd name="T89" fmla="*/ 424 h 1372"/>
                  <a:gd name="T90" fmla="*/ 1177 w 4704"/>
                  <a:gd name="T91" fmla="*/ 361 h 1372"/>
                  <a:gd name="T92" fmla="*/ 838 w 4704"/>
                  <a:gd name="T93" fmla="*/ 288 h 1372"/>
                  <a:gd name="T94" fmla="*/ 526 w 4704"/>
                  <a:gd name="T95" fmla="*/ 203 h 1372"/>
                  <a:gd name="T96" fmla="*/ 248 w 4704"/>
                  <a:gd name="T97" fmla="*/ 108 h 1372"/>
                  <a:gd name="T98" fmla="*/ 10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chemeClr val="accent1"/>
              </a:solidFill>
              <a:ln>
                <a:noFill/>
              </a:ln>
              <a:extLst>
                <a:ext uri="{91240B29-F687-4F45-9708-019B960494DF}">
                  <a14:hiddenLine xmlns:a14="http://schemas.microsoft.com/office/drawing/2010/main" w="1">
                    <a:solidFill>
                      <a:srgbClr val="000000"/>
                    </a:solidFill>
                    <a:prstDash val="solid"/>
                    <a:round/>
                  </a14:hiddenLine>
                </a:ext>
              </a:extLst>
            </p:spPr>
            <p:txBody>
              <a:bodyPr/>
              <a:lstStyle/>
              <a:p>
                <a:endParaRPr lang="zh-CN" altLang="en-US" sz="900"/>
              </a:p>
            </p:txBody>
          </p:sp>
          <p:sp>
            <p:nvSpPr>
              <p:cNvPr id="31" name="Freeform 17"/>
              <p:cNvSpPr/>
              <p:nvPr/>
            </p:nvSpPr>
            <p:spPr bwMode="auto">
              <a:xfrm>
                <a:off x="4571125" y="1657029"/>
                <a:ext cx="292625" cy="110749"/>
              </a:xfrm>
              <a:custGeom>
                <a:avLst/>
                <a:gdLst/>
                <a:ahLst/>
                <a:cxnLst>
                  <a:cxn ang="0">
                    <a:pos x="4418" y="119"/>
                  </a:cxn>
                  <a:cxn ang="0">
                    <a:pos x="4349" y="343"/>
                  </a:cxn>
                  <a:cxn ang="0">
                    <a:pos x="4248" y="546"/>
                  </a:cxn>
                  <a:cxn ang="0">
                    <a:pos x="4114" y="729"/>
                  </a:cxn>
                  <a:cxn ang="0">
                    <a:pos x="3950" y="894"/>
                  </a:cxn>
                  <a:cxn ang="0">
                    <a:pos x="3754" y="1041"/>
                  </a:cxn>
                  <a:cxn ang="0">
                    <a:pos x="3528" y="1171"/>
                  </a:cxn>
                  <a:cxn ang="0">
                    <a:pos x="3273" y="1282"/>
                  </a:cxn>
                  <a:cxn ang="0">
                    <a:pos x="2988" y="1380"/>
                  </a:cxn>
                  <a:cxn ang="0">
                    <a:pos x="2675" y="1461"/>
                  </a:cxn>
                  <a:cxn ang="0">
                    <a:pos x="2336" y="1528"/>
                  </a:cxn>
                  <a:cxn ang="0">
                    <a:pos x="1968" y="1582"/>
                  </a:cxn>
                  <a:cxn ang="0">
                    <a:pos x="1575" y="1622"/>
                  </a:cxn>
                  <a:cxn ang="0">
                    <a:pos x="1156" y="1651"/>
                  </a:cxn>
                  <a:cxn ang="0">
                    <a:pos x="711" y="1668"/>
                  </a:cxn>
                  <a:cxn ang="0">
                    <a:pos x="242" y="1674"/>
                  </a:cxn>
                  <a:cxn ang="0">
                    <a:pos x="0" y="687"/>
                  </a:cxn>
                  <a:cxn ang="0">
                    <a:pos x="414" y="681"/>
                  </a:cxn>
                  <a:cxn ang="0">
                    <a:pos x="814" y="673"/>
                  </a:cxn>
                  <a:cxn ang="0">
                    <a:pos x="1196" y="661"/>
                  </a:cxn>
                  <a:cxn ang="0">
                    <a:pos x="1561" y="644"/>
                  </a:cxn>
                  <a:cxn ang="0">
                    <a:pos x="1910" y="624"/>
                  </a:cxn>
                  <a:cxn ang="0">
                    <a:pos x="2240" y="599"/>
                  </a:cxn>
                  <a:cxn ang="0">
                    <a:pos x="2550" y="567"/>
                  </a:cxn>
                  <a:cxn ang="0">
                    <a:pos x="2843" y="532"/>
                  </a:cxn>
                  <a:cxn ang="0">
                    <a:pos x="3115" y="489"/>
                  </a:cxn>
                  <a:cxn ang="0">
                    <a:pos x="3368" y="441"/>
                  </a:cxn>
                  <a:cxn ang="0">
                    <a:pos x="3600" y="386"/>
                  </a:cxn>
                  <a:cxn ang="0">
                    <a:pos x="3813" y="325"/>
                  </a:cxn>
                  <a:cxn ang="0">
                    <a:pos x="4002" y="256"/>
                  </a:cxn>
                  <a:cxn ang="0">
                    <a:pos x="4170" y="178"/>
                  </a:cxn>
                  <a:cxn ang="0">
                    <a:pos x="4316" y="92"/>
                  </a:cxn>
                  <a:cxn ang="0">
                    <a:pos x="4439" y="0"/>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chemeClr val="accent1">
                  <a:lumMod val="50000"/>
                </a:schemeClr>
              </a:solidFill>
              <a:ln w="1">
                <a:noFill/>
                <a:prstDash val="solid"/>
                <a:round/>
              </a:ln>
            </p:spPr>
            <p:txBody>
              <a:bodyPr/>
              <a:lstStyle/>
              <a:p>
                <a:pPr defTabSz="544195">
                  <a:defRPr/>
                </a:pPr>
                <a:endParaRPr lang="x-none" sz="900"/>
              </a:p>
            </p:txBody>
          </p:sp>
          <p:sp>
            <p:nvSpPr>
              <p:cNvPr id="32" name="Freeform 18"/>
              <p:cNvSpPr/>
              <p:nvPr/>
            </p:nvSpPr>
            <p:spPr bwMode="auto">
              <a:xfrm>
                <a:off x="4571572" y="1614964"/>
                <a:ext cx="310412" cy="90665"/>
              </a:xfrm>
              <a:custGeom>
                <a:avLst/>
                <a:gdLst/>
                <a:ahLst/>
                <a:cxnLst>
                  <a:cxn ang="0">
                    <a:pos x="4695" y="27"/>
                  </a:cxn>
                  <a:cxn ang="0">
                    <a:pos x="4701" y="77"/>
                  </a:cxn>
                  <a:cxn ang="0">
                    <a:pos x="4702" y="127"/>
                  </a:cxn>
                  <a:cxn ang="0">
                    <a:pos x="4701" y="176"/>
                  </a:cxn>
                  <a:cxn ang="0">
                    <a:pos x="4697" y="225"/>
                  </a:cxn>
                  <a:cxn ang="0">
                    <a:pos x="4690" y="272"/>
                  </a:cxn>
                  <a:cxn ang="0">
                    <a:pos x="4679" y="318"/>
                  </a:cxn>
                  <a:cxn ang="0">
                    <a:pos x="4666" y="364"/>
                  </a:cxn>
                  <a:cxn ang="0">
                    <a:pos x="4650" y="409"/>
                  </a:cxn>
                  <a:cxn ang="0">
                    <a:pos x="4630" y="451"/>
                  </a:cxn>
                  <a:cxn ang="0">
                    <a:pos x="4609" y="494"/>
                  </a:cxn>
                  <a:cxn ang="0">
                    <a:pos x="4583" y="535"/>
                  </a:cxn>
                  <a:cxn ang="0">
                    <a:pos x="4555" y="576"/>
                  </a:cxn>
                  <a:cxn ang="0">
                    <a:pos x="4525" y="615"/>
                  </a:cxn>
                  <a:cxn ang="0">
                    <a:pos x="4491" y="655"/>
                  </a:cxn>
                  <a:cxn ang="0">
                    <a:pos x="4455" y="691"/>
                  </a:cxn>
                  <a:cxn ang="0">
                    <a:pos x="4437" y="697"/>
                  </a:cxn>
                  <a:cxn ang="0">
                    <a:pos x="4381" y="732"/>
                  </a:cxn>
                  <a:cxn ang="0">
                    <a:pos x="4246" y="821"/>
                  </a:cxn>
                  <a:cxn ang="0">
                    <a:pos x="4090" y="903"/>
                  </a:cxn>
                  <a:cxn ang="0">
                    <a:pos x="3910" y="975"/>
                  </a:cxn>
                  <a:cxn ang="0">
                    <a:pos x="3709" y="1041"/>
                  </a:cxn>
                  <a:cxn ang="0">
                    <a:pos x="3487" y="1099"/>
                  </a:cxn>
                  <a:cxn ang="0">
                    <a:pos x="3245" y="1152"/>
                  </a:cxn>
                  <a:cxn ang="0">
                    <a:pos x="2981" y="1196"/>
                  </a:cxn>
                  <a:cxn ang="0">
                    <a:pos x="2699" y="1236"/>
                  </a:cxn>
                  <a:cxn ang="0">
                    <a:pos x="2397" y="1269"/>
                  </a:cxn>
                  <a:cxn ang="0">
                    <a:pos x="2076" y="1297"/>
                  </a:cxn>
                  <a:cxn ang="0">
                    <a:pos x="1738" y="1319"/>
                  </a:cxn>
                  <a:cxn ang="0">
                    <a:pos x="1382" y="1338"/>
                  </a:cxn>
                  <a:cxn ang="0">
                    <a:pos x="1007" y="1353"/>
                  </a:cxn>
                  <a:cxn ang="0">
                    <a:pos x="616" y="1363"/>
                  </a:cxn>
                  <a:cxn ang="0">
                    <a:pos x="208" y="1370"/>
                  </a:cxn>
                  <a:cxn ang="0">
                    <a:pos x="0" y="652"/>
                  </a:cxn>
                  <a:cxn ang="0">
                    <a:pos x="98" y="653"/>
                  </a:cxn>
                  <a:cxn ang="0">
                    <a:pos x="255" y="652"/>
                  </a:cxn>
                  <a:cxn ang="0">
                    <a:pos x="465" y="649"/>
                  </a:cxn>
                  <a:cxn ang="0">
                    <a:pos x="721" y="641"/>
                  </a:cxn>
                  <a:cxn ang="0">
                    <a:pos x="1014" y="629"/>
                  </a:cxn>
                  <a:cxn ang="0">
                    <a:pos x="1338" y="612"/>
                  </a:cxn>
                  <a:cxn ang="0">
                    <a:pos x="1685" y="589"/>
                  </a:cxn>
                  <a:cxn ang="0">
                    <a:pos x="2050" y="560"/>
                  </a:cxn>
                  <a:cxn ang="0">
                    <a:pos x="2423" y="523"/>
                  </a:cxn>
                  <a:cxn ang="0">
                    <a:pos x="2798" y="478"/>
                  </a:cxn>
                  <a:cxn ang="0">
                    <a:pos x="3168" y="424"/>
                  </a:cxn>
                  <a:cxn ang="0">
                    <a:pos x="3525" y="361"/>
                  </a:cxn>
                  <a:cxn ang="0">
                    <a:pos x="3864" y="288"/>
                  </a:cxn>
                  <a:cxn ang="0">
                    <a:pos x="4176" y="203"/>
                  </a:cxn>
                  <a:cxn ang="0">
                    <a:pos x="4454" y="108"/>
                  </a:cxn>
                  <a:cxn ang="0">
                    <a:pos x="4692" y="0"/>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chemeClr val="accent1">
                  <a:lumMod val="75000"/>
                </a:schemeClr>
              </a:solidFill>
              <a:ln w="1">
                <a:noFill/>
                <a:prstDash val="solid"/>
                <a:round/>
              </a:ln>
            </p:spPr>
            <p:txBody>
              <a:bodyPr/>
              <a:lstStyle/>
              <a:p>
                <a:pPr defTabSz="544195">
                  <a:defRPr/>
                </a:pPr>
                <a:endParaRPr lang="x-none" sz="900"/>
              </a:p>
            </p:txBody>
          </p:sp>
          <p:sp>
            <p:nvSpPr>
              <p:cNvPr id="33" name="Freeform 14"/>
              <p:cNvSpPr/>
              <p:nvPr/>
            </p:nvSpPr>
            <p:spPr bwMode="auto">
              <a:xfrm>
                <a:off x="4416160" y="1026162"/>
                <a:ext cx="155840" cy="311218"/>
              </a:xfrm>
              <a:custGeom>
                <a:avLst/>
                <a:gdLst>
                  <a:gd name="T0" fmla="*/ 2357 w 2357"/>
                  <a:gd name="T1" fmla="*/ 433 h 4712"/>
                  <a:gd name="T2" fmla="*/ 2357 w 2357"/>
                  <a:gd name="T3" fmla="*/ 0 h 4712"/>
                  <a:gd name="T4" fmla="*/ 1998 w 2357"/>
                  <a:gd name="T5" fmla="*/ 28 h 4712"/>
                  <a:gd name="T6" fmla="*/ 1657 w 2357"/>
                  <a:gd name="T7" fmla="*/ 106 h 4712"/>
                  <a:gd name="T8" fmla="*/ 1337 w 2357"/>
                  <a:gd name="T9" fmla="*/ 234 h 4712"/>
                  <a:gd name="T10" fmla="*/ 1041 w 2357"/>
                  <a:gd name="T11" fmla="*/ 404 h 4712"/>
                  <a:gd name="T12" fmla="*/ 774 w 2357"/>
                  <a:gd name="T13" fmla="*/ 614 h 4712"/>
                  <a:gd name="T14" fmla="*/ 540 w 2357"/>
                  <a:gd name="T15" fmla="*/ 859 h 4712"/>
                  <a:gd name="T16" fmla="*/ 342 w 2357"/>
                  <a:gd name="T17" fmla="*/ 1137 h 4712"/>
                  <a:gd name="T18" fmla="*/ 186 w 2357"/>
                  <a:gd name="T19" fmla="*/ 1441 h 4712"/>
                  <a:gd name="T20" fmla="*/ 75 w 2357"/>
                  <a:gd name="T21" fmla="*/ 1769 h 4712"/>
                  <a:gd name="T22" fmla="*/ 13 w 2357"/>
                  <a:gd name="T23" fmla="*/ 2117 h 4712"/>
                  <a:gd name="T24" fmla="*/ 4 w 2357"/>
                  <a:gd name="T25" fmla="*/ 2477 h 4712"/>
                  <a:gd name="T26" fmla="*/ 48 w 2357"/>
                  <a:gd name="T27" fmla="*/ 2831 h 4712"/>
                  <a:gd name="T28" fmla="*/ 143 w 2357"/>
                  <a:gd name="T29" fmla="*/ 3166 h 4712"/>
                  <a:gd name="T30" fmla="*/ 285 w 2357"/>
                  <a:gd name="T31" fmla="*/ 3477 h 4712"/>
                  <a:gd name="T32" fmla="*/ 470 w 2357"/>
                  <a:gd name="T33" fmla="*/ 3765 h 4712"/>
                  <a:gd name="T34" fmla="*/ 692 w 2357"/>
                  <a:gd name="T35" fmla="*/ 4022 h 4712"/>
                  <a:gd name="T36" fmla="*/ 948 w 2357"/>
                  <a:gd name="T37" fmla="*/ 4244 h 4712"/>
                  <a:gd name="T38" fmla="*/ 1235 w 2357"/>
                  <a:gd name="T39" fmla="*/ 4427 h 4712"/>
                  <a:gd name="T40" fmla="*/ 1548 w 2357"/>
                  <a:gd name="T41" fmla="*/ 4569 h 4712"/>
                  <a:gd name="T42" fmla="*/ 1883 w 2357"/>
                  <a:gd name="T43" fmla="*/ 4664 h 4712"/>
                  <a:gd name="T44" fmla="*/ 2235 w 2357"/>
                  <a:gd name="T45" fmla="*/ 4710 h 4712"/>
                  <a:gd name="T46" fmla="*/ 2357 w 2357"/>
                  <a:gd name="T47" fmla="*/ 4712 h 4712"/>
                  <a:gd name="T48" fmla="*/ 2357 w 2357"/>
                  <a:gd name="T49" fmla="*/ 4281 h 4712"/>
                  <a:gd name="T50" fmla="*/ 2064 w 2357"/>
                  <a:gd name="T51" fmla="*/ 4259 h 4712"/>
                  <a:gd name="T52" fmla="*/ 1785 w 2357"/>
                  <a:gd name="T53" fmla="*/ 4194 h 4712"/>
                  <a:gd name="T54" fmla="*/ 1523 w 2357"/>
                  <a:gd name="T55" fmla="*/ 4091 h 4712"/>
                  <a:gd name="T56" fmla="*/ 1282 w 2357"/>
                  <a:gd name="T57" fmla="*/ 3951 h 4712"/>
                  <a:gd name="T58" fmla="*/ 1064 w 2357"/>
                  <a:gd name="T59" fmla="*/ 3780 h 4712"/>
                  <a:gd name="T60" fmla="*/ 872 w 2357"/>
                  <a:gd name="T61" fmla="*/ 3579 h 4712"/>
                  <a:gd name="T62" fmla="*/ 711 w 2357"/>
                  <a:gd name="T63" fmla="*/ 3353 h 4712"/>
                  <a:gd name="T64" fmla="*/ 584 w 2357"/>
                  <a:gd name="T65" fmla="*/ 3104 h 4712"/>
                  <a:gd name="T66" fmla="*/ 493 w 2357"/>
                  <a:gd name="T67" fmla="*/ 2836 h 4712"/>
                  <a:gd name="T68" fmla="*/ 442 w 2357"/>
                  <a:gd name="T69" fmla="*/ 2552 h 4712"/>
                  <a:gd name="T70" fmla="*/ 435 w 2357"/>
                  <a:gd name="T71" fmla="*/ 2257 h 4712"/>
                  <a:gd name="T72" fmla="*/ 471 w 2357"/>
                  <a:gd name="T73" fmla="*/ 1969 h 4712"/>
                  <a:gd name="T74" fmla="*/ 549 w 2357"/>
                  <a:gd name="T75" fmla="*/ 1696 h 4712"/>
                  <a:gd name="T76" fmla="*/ 665 w 2357"/>
                  <a:gd name="T77" fmla="*/ 1441 h 4712"/>
                  <a:gd name="T78" fmla="*/ 815 w 2357"/>
                  <a:gd name="T79" fmla="*/ 1206 h 4712"/>
                  <a:gd name="T80" fmla="*/ 997 w 2357"/>
                  <a:gd name="T81" fmla="*/ 997 h 4712"/>
                  <a:gd name="T82" fmla="*/ 1206 w 2357"/>
                  <a:gd name="T83" fmla="*/ 815 h 4712"/>
                  <a:gd name="T84" fmla="*/ 1440 w 2357"/>
                  <a:gd name="T85" fmla="*/ 665 h 4712"/>
                  <a:gd name="T86" fmla="*/ 1695 w 2357"/>
                  <a:gd name="T87" fmla="*/ 549 h 4712"/>
                  <a:gd name="T88" fmla="*/ 1969 w 2357"/>
                  <a:gd name="T89" fmla="*/ 472 h 4712"/>
                  <a:gd name="T90" fmla="*/ 2257 w 2357"/>
                  <a:gd name="T91" fmla="*/ 435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accent1"/>
              </a:solidFill>
              <a:ln>
                <a:noFill/>
              </a:ln>
              <a:extLst>
                <a:ext uri="{91240B29-F687-4F45-9708-019B960494DF}">
                  <a14:hiddenLine xmlns:a14="http://schemas.microsoft.com/office/drawing/2010/main" w="1">
                    <a:solidFill>
                      <a:srgbClr val="000000"/>
                    </a:solidFill>
                    <a:prstDash val="solid"/>
                    <a:round/>
                  </a14:hiddenLine>
                </a:ext>
              </a:extLst>
            </p:spPr>
            <p:txBody>
              <a:bodyPr/>
              <a:lstStyle/>
              <a:p>
                <a:endParaRPr lang="zh-CN" altLang="en-US" sz="900"/>
              </a:p>
            </p:txBody>
          </p:sp>
          <p:sp>
            <p:nvSpPr>
              <p:cNvPr id="34" name="Freeform 15"/>
              <p:cNvSpPr/>
              <p:nvPr/>
            </p:nvSpPr>
            <p:spPr bwMode="auto">
              <a:xfrm>
                <a:off x="4571461" y="1026124"/>
                <a:ext cx="155493" cy="311015"/>
              </a:xfrm>
              <a:custGeom>
                <a:avLst/>
                <a:gdLst/>
                <a:ahLst/>
                <a:cxnLst>
                  <a:cxn ang="0">
                    <a:pos x="0" y="433"/>
                  </a:cxn>
                  <a:cxn ang="0">
                    <a:pos x="0" y="0"/>
                  </a:cxn>
                  <a:cxn ang="0">
                    <a:pos x="357" y="28"/>
                  </a:cxn>
                  <a:cxn ang="0">
                    <a:pos x="698" y="106"/>
                  </a:cxn>
                  <a:cxn ang="0">
                    <a:pos x="1018" y="234"/>
                  </a:cxn>
                  <a:cxn ang="0">
                    <a:pos x="1314" y="404"/>
                  </a:cxn>
                  <a:cxn ang="0">
                    <a:pos x="1581" y="614"/>
                  </a:cxn>
                  <a:cxn ang="0">
                    <a:pos x="1816" y="859"/>
                  </a:cxn>
                  <a:cxn ang="0">
                    <a:pos x="2013" y="1137"/>
                  </a:cxn>
                  <a:cxn ang="0">
                    <a:pos x="2169" y="1441"/>
                  </a:cxn>
                  <a:cxn ang="0">
                    <a:pos x="2281" y="1769"/>
                  </a:cxn>
                  <a:cxn ang="0">
                    <a:pos x="2342" y="2117"/>
                  </a:cxn>
                  <a:cxn ang="0">
                    <a:pos x="2351" y="2477"/>
                  </a:cxn>
                  <a:cxn ang="0">
                    <a:pos x="2307" y="2831"/>
                  </a:cxn>
                  <a:cxn ang="0">
                    <a:pos x="2212" y="3166"/>
                  </a:cxn>
                  <a:cxn ang="0">
                    <a:pos x="2070" y="3477"/>
                  </a:cxn>
                  <a:cxn ang="0">
                    <a:pos x="1885" y="3765"/>
                  </a:cxn>
                  <a:cxn ang="0">
                    <a:pos x="1663" y="4022"/>
                  </a:cxn>
                  <a:cxn ang="0">
                    <a:pos x="1407" y="4244"/>
                  </a:cxn>
                  <a:cxn ang="0">
                    <a:pos x="1120" y="4427"/>
                  </a:cxn>
                  <a:cxn ang="0">
                    <a:pos x="807" y="4569"/>
                  </a:cxn>
                  <a:cxn ang="0">
                    <a:pos x="473" y="4664"/>
                  </a:cxn>
                  <a:cxn ang="0">
                    <a:pos x="120" y="4710"/>
                  </a:cxn>
                  <a:cxn ang="0">
                    <a:pos x="0" y="4712"/>
                  </a:cxn>
                  <a:cxn ang="0">
                    <a:pos x="0" y="4281"/>
                  </a:cxn>
                  <a:cxn ang="0">
                    <a:pos x="291" y="4259"/>
                  </a:cxn>
                  <a:cxn ang="0">
                    <a:pos x="570" y="4194"/>
                  </a:cxn>
                  <a:cxn ang="0">
                    <a:pos x="832" y="4091"/>
                  </a:cxn>
                  <a:cxn ang="0">
                    <a:pos x="1073" y="3951"/>
                  </a:cxn>
                  <a:cxn ang="0">
                    <a:pos x="1292" y="3780"/>
                  </a:cxn>
                  <a:cxn ang="0">
                    <a:pos x="1483" y="3579"/>
                  </a:cxn>
                  <a:cxn ang="0">
                    <a:pos x="1644" y="3353"/>
                  </a:cxn>
                  <a:cxn ang="0">
                    <a:pos x="1771" y="3104"/>
                  </a:cxn>
                  <a:cxn ang="0">
                    <a:pos x="1862" y="2836"/>
                  </a:cxn>
                  <a:cxn ang="0">
                    <a:pos x="1913" y="2552"/>
                  </a:cxn>
                  <a:cxn ang="0">
                    <a:pos x="1921" y="2257"/>
                  </a:cxn>
                  <a:cxn ang="0">
                    <a:pos x="1884" y="1969"/>
                  </a:cxn>
                  <a:cxn ang="0">
                    <a:pos x="1806" y="1696"/>
                  </a:cxn>
                  <a:cxn ang="0">
                    <a:pos x="1690" y="1441"/>
                  </a:cxn>
                  <a:cxn ang="0">
                    <a:pos x="1540" y="1206"/>
                  </a:cxn>
                  <a:cxn ang="0">
                    <a:pos x="1358" y="997"/>
                  </a:cxn>
                  <a:cxn ang="0">
                    <a:pos x="1149" y="815"/>
                  </a:cxn>
                  <a:cxn ang="0">
                    <a:pos x="915" y="665"/>
                  </a:cxn>
                  <a:cxn ang="0">
                    <a:pos x="660" y="549"/>
                  </a:cxn>
                  <a:cxn ang="0">
                    <a:pos x="386" y="472"/>
                  </a:cxn>
                  <a:cxn ang="0">
                    <a:pos x="98" y="435"/>
                  </a:cxn>
                </a:cxnLst>
                <a:rect l="0" t="0" r="r" b="b"/>
                <a:pathLst>
                  <a:path w="2355" h="4712">
                    <a:moveTo>
                      <a:pt x="0" y="433"/>
                    </a:moveTo>
                    <a:lnTo>
                      <a:pt x="0" y="433"/>
                    </a:lnTo>
                    <a:lnTo>
                      <a:pt x="0" y="433"/>
                    </a:lnTo>
                    <a:lnTo>
                      <a:pt x="0" y="0"/>
                    </a:lnTo>
                    <a:lnTo>
                      <a:pt x="0" y="0"/>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712"/>
                    </a:lnTo>
                    <a:lnTo>
                      <a:pt x="0" y="4712"/>
                    </a:lnTo>
                    <a:lnTo>
                      <a:pt x="0" y="4281"/>
                    </a:lnTo>
                    <a:lnTo>
                      <a:pt x="0" y="4281"/>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accent1">
                  <a:lumMod val="75000"/>
                </a:schemeClr>
              </a:solidFill>
              <a:ln w="1">
                <a:noFill/>
                <a:prstDash val="solid"/>
                <a:round/>
              </a:ln>
            </p:spPr>
            <p:txBody>
              <a:bodyPr/>
              <a:lstStyle/>
              <a:p>
                <a:pPr defTabSz="544195">
                  <a:defRPr/>
                </a:pPr>
                <a:endParaRPr lang="x-none" sz="900"/>
              </a:p>
            </p:txBody>
          </p:sp>
        </p:grpSp>
      </p:grpSp>
      <p:grpSp>
        <p:nvGrpSpPr>
          <p:cNvPr id="39" name="Group 759"/>
          <p:cNvGrpSpPr/>
          <p:nvPr/>
        </p:nvGrpSpPr>
        <p:grpSpPr bwMode="auto">
          <a:xfrm>
            <a:off x="5372195" y="1540121"/>
            <a:ext cx="1526182" cy="3208714"/>
            <a:chOff x="360363" y="752475"/>
            <a:chExt cx="2474912" cy="5203825"/>
          </a:xfrm>
        </p:grpSpPr>
        <p:sp>
          <p:nvSpPr>
            <p:cNvPr id="40" name="Freeform 1"/>
            <p:cNvSpPr>
              <a:spLocks noChangeArrowheads="1"/>
            </p:cNvSpPr>
            <p:nvPr/>
          </p:nvSpPr>
          <p:spPr bwMode="auto">
            <a:xfrm>
              <a:off x="360363" y="908050"/>
              <a:ext cx="2474912" cy="5048250"/>
            </a:xfrm>
            <a:custGeom>
              <a:avLst/>
              <a:gdLst>
                <a:gd name="T0" fmla="*/ 1781937 w 6875"/>
                <a:gd name="T1" fmla="*/ 2438613 h 14021"/>
                <a:gd name="T2" fmla="*/ 1795616 w 6875"/>
                <a:gd name="T3" fmla="*/ 1943906 h 14021"/>
                <a:gd name="T4" fmla="*/ 1781937 w 6875"/>
                <a:gd name="T5" fmla="*/ 2438613 h 14021"/>
                <a:gd name="T6" fmla="*/ 636457 w 6875"/>
                <a:gd name="T7" fmla="*/ 2438613 h 14021"/>
                <a:gd name="T8" fmla="*/ 657337 w 6875"/>
                <a:gd name="T9" fmla="*/ 1901420 h 14021"/>
                <a:gd name="T10" fmla="*/ 636457 w 6875"/>
                <a:gd name="T11" fmla="*/ 2438613 h 14021"/>
                <a:gd name="T12" fmla="*/ 1222877 w 6875"/>
                <a:gd name="T13" fmla="*/ 0 h 14021"/>
                <a:gd name="T14" fmla="*/ 742294 w 6875"/>
                <a:gd name="T15" fmla="*/ 629366 h 14021"/>
                <a:gd name="T16" fmla="*/ 685416 w 6875"/>
                <a:gd name="T17" fmla="*/ 791388 h 14021"/>
                <a:gd name="T18" fmla="*/ 791972 w 6875"/>
                <a:gd name="T19" fmla="*/ 918486 h 14021"/>
                <a:gd name="T20" fmla="*/ 1018044 w 6875"/>
                <a:gd name="T21" fmla="*/ 1195003 h 14021"/>
                <a:gd name="T22" fmla="*/ 954326 w 6875"/>
                <a:gd name="T23" fmla="*/ 1364587 h 14021"/>
                <a:gd name="T24" fmla="*/ 388786 w 6875"/>
                <a:gd name="T25" fmla="*/ 1640024 h 14021"/>
                <a:gd name="T26" fmla="*/ 0 w 6875"/>
                <a:gd name="T27" fmla="*/ 2438613 h 14021"/>
                <a:gd name="T28" fmla="*/ 0 w 6875"/>
                <a:gd name="T29" fmla="*/ 2573632 h 14021"/>
                <a:gd name="T30" fmla="*/ 0 w 6875"/>
                <a:gd name="T31" fmla="*/ 2573632 h 14021"/>
                <a:gd name="T32" fmla="*/ 353507 w 6875"/>
                <a:gd name="T33" fmla="*/ 3329735 h 14021"/>
                <a:gd name="T34" fmla="*/ 671736 w 6875"/>
                <a:gd name="T35" fmla="*/ 4849863 h 14021"/>
                <a:gd name="T36" fmla="*/ 409665 w 6875"/>
                <a:gd name="T37" fmla="*/ 4856704 h 14021"/>
                <a:gd name="T38" fmla="*/ 2007649 w 6875"/>
                <a:gd name="T39" fmla="*/ 5047890 h 14021"/>
                <a:gd name="T40" fmla="*/ 1788416 w 6875"/>
                <a:gd name="T41" fmla="*/ 4856704 h 14021"/>
                <a:gd name="T42" fmla="*/ 1746658 w 6875"/>
                <a:gd name="T43" fmla="*/ 3329735 h 14021"/>
                <a:gd name="T44" fmla="*/ 2474552 w 6875"/>
                <a:gd name="T45" fmla="*/ 2573632 h 14021"/>
                <a:gd name="T46" fmla="*/ 2474552 w 6875"/>
                <a:gd name="T47" fmla="*/ 2438613 h 14021"/>
                <a:gd name="T48" fmla="*/ 2035728 w 6875"/>
                <a:gd name="T49" fmla="*/ 1640024 h 14021"/>
                <a:gd name="T50" fmla="*/ 1533545 w 6875"/>
                <a:gd name="T51" fmla="*/ 1364587 h 14021"/>
                <a:gd name="T52" fmla="*/ 1449308 w 6875"/>
                <a:gd name="T53" fmla="*/ 1364587 h 14021"/>
                <a:gd name="T54" fmla="*/ 1661341 w 6875"/>
                <a:gd name="T55" fmla="*/ 912005 h 14021"/>
                <a:gd name="T56" fmla="*/ 1689420 w 6875"/>
                <a:gd name="T57" fmla="*/ 918486 h 14021"/>
                <a:gd name="T58" fmla="*/ 1739458 w 6875"/>
                <a:gd name="T59" fmla="*/ 629366 h 14021"/>
                <a:gd name="T60" fmla="*/ 1732258 w 6875"/>
                <a:gd name="T61" fmla="*/ 629366 h 14021"/>
                <a:gd name="T62" fmla="*/ 1222877 w 6875"/>
                <a:gd name="T63" fmla="*/ 0 h 1402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75" h="14021">
                  <a:moveTo>
                    <a:pt x="4950" y="6773"/>
                  </a:moveTo>
                  <a:lnTo>
                    <a:pt x="4950" y="6773"/>
                  </a:lnTo>
                  <a:cubicBezTo>
                    <a:pt x="4950" y="5439"/>
                    <a:pt x="4950" y="5439"/>
                    <a:pt x="4950" y="5439"/>
                  </a:cubicBezTo>
                  <a:cubicBezTo>
                    <a:pt x="4988" y="5399"/>
                    <a:pt x="4988" y="5399"/>
                    <a:pt x="4988" y="5399"/>
                  </a:cubicBezTo>
                  <a:cubicBezTo>
                    <a:pt x="4988" y="6773"/>
                    <a:pt x="4988" y="6773"/>
                    <a:pt x="4988" y="6773"/>
                  </a:cubicBezTo>
                  <a:cubicBezTo>
                    <a:pt x="4950" y="6773"/>
                    <a:pt x="4950" y="6773"/>
                    <a:pt x="4950" y="6773"/>
                  </a:cubicBezTo>
                  <a:lnTo>
                    <a:pt x="1768" y="6773"/>
                  </a:lnTo>
                  <a:cubicBezTo>
                    <a:pt x="1768" y="5242"/>
                    <a:pt x="1768" y="5242"/>
                    <a:pt x="1768" y="5242"/>
                  </a:cubicBezTo>
                  <a:cubicBezTo>
                    <a:pt x="1826" y="5281"/>
                    <a:pt x="1826" y="5281"/>
                    <a:pt x="1826" y="5281"/>
                  </a:cubicBezTo>
                  <a:cubicBezTo>
                    <a:pt x="1826" y="6773"/>
                    <a:pt x="1826" y="6773"/>
                    <a:pt x="1826" y="6773"/>
                  </a:cubicBezTo>
                  <a:cubicBezTo>
                    <a:pt x="1768" y="6773"/>
                    <a:pt x="1768" y="6773"/>
                    <a:pt x="1768" y="6773"/>
                  </a:cubicBezTo>
                  <a:lnTo>
                    <a:pt x="3397" y="0"/>
                  </a:lnTo>
                  <a:cubicBezTo>
                    <a:pt x="2593" y="0"/>
                    <a:pt x="1609" y="587"/>
                    <a:pt x="2082" y="1748"/>
                  </a:cubicBezTo>
                  <a:lnTo>
                    <a:pt x="2062" y="1748"/>
                  </a:lnTo>
                  <a:cubicBezTo>
                    <a:pt x="2062" y="1748"/>
                    <a:pt x="2062" y="1748"/>
                    <a:pt x="2042" y="1748"/>
                  </a:cubicBezTo>
                  <a:cubicBezTo>
                    <a:pt x="1924" y="1786"/>
                    <a:pt x="1866" y="1982"/>
                    <a:pt x="1904" y="2198"/>
                  </a:cubicBezTo>
                  <a:cubicBezTo>
                    <a:pt x="1944" y="2395"/>
                    <a:pt x="2062" y="2551"/>
                    <a:pt x="2180" y="2551"/>
                  </a:cubicBezTo>
                  <a:cubicBezTo>
                    <a:pt x="2200" y="2551"/>
                    <a:pt x="2200" y="2551"/>
                    <a:pt x="2200" y="2551"/>
                  </a:cubicBezTo>
                  <a:cubicBezTo>
                    <a:pt x="2218" y="2551"/>
                    <a:pt x="2238" y="2533"/>
                    <a:pt x="2258" y="2533"/>
                  </a:cubicBezTo>
                  <a:cubicBezTo>
                    <a:pt x="2377" y="2846"/>
                    <a:pt x="2593" y="3140"/>
                    <a:pt x="2828" y="3319"/>
                  </a:cubicBezTo>
                  <a:cubicBezTo>
                    <a:pt x="2828" y="3475"/>
                    <a:pt x="2828" y="3631"/>
                    <a:pt x="2828" y="3790"/>
                  </a:cubicBezTo>
                  <a:cubicBezTo>
                    <a:pt x="2651" y="3790"/>
                    <a:pt x="2651" y="3790"/>
                    <a:pt x="2651" y="3790"/>
                  </a:cubicBezTo>
                  <a:cubicBezTo>
                    <a:pt x="2593" y="3790"/>
                    <a:pt x="2593" y="3790"/>
                    <a:pt x="2593" y="3790"/>
                  </a:cubicBezTo>
                  <a:cubicBezTo>
                    <a:pt x="1846" y="3790"/>
                    <a:pt x="1317" y="3926"/>
                    <a:pt x="1080" y="4555"/>
                  </a:cubicBezTo>
                  <a:cubicBezTo>
                    <a:pt x="1080" y="6773"/>
                    <a:pt x="1080" y="6773"/>
                    <a:pt x="1080" y="6773"/>
                  </a:cubicBezTo>
                  <a:cubicBezTo>
                    <a:pt x="0" y="6773"/>
                    <a:pt x="0" y="6773"/>
                    <a:pt x="0" y="6773"/>
                  </a:cubicBezTo>
                  <a:cubicBezTo>
                    <a:pt x="0" y="7148"/>
                    <a:pt x="0" y="7148"/>
                    <a:pt x="0" y="7148"/>
                  </a:cubicBezTo>
                  <a:cubicBezTo>
                    <a:pt x="982" y="9248"/>
                    <a:pt x="982" y="9248"/>
                    <a:pt x="982" y="9248"/>
                  </a:cubicBezTo>
                  <a:cubicBezTo>
                    <a:pt x="1866" y="9248"/>
                    <a:pt x="1866" y="9248"/>
                    <a:pt x="1866" y="9248"/>
                  </a:cubicBezTo>
                  <a:cubicBezTo>
                    <a:pt x="1866" y="13470"/>
                    <a:pt x="1866" y="13470"/>
                    <a:pt x="1866" y="13470"/>
                  </a:cubicBezTo>
                  <a:cubicBezTo>
                    <a:pt x="1846" y="13470"/>
                    <a:pt x="1846" y="13489"/>
                    <a:pt x="1826" y="13489"/>
                  </a:cubicBezTo>
                  <a:cubicBezTo>
                    <a:pt x="1138" y="13489"/>
                    <a:pt x="1138" y="13489"/>
                    <a:pt x="1138" y="13489"/>
                  </a:cubicBezTo>
                  <a:cubicBezTo>
                    <a:pt x="1138" y="14020"/>
                    <a:pt x="1138" y="14020"/>
                    <a:pt x="1138" y="14020"/>
                  </a:cubicBezTo>
                  <a:cubicBezTo>
                    <a:pt x="5577" y="14020"/>
                    <a:pt x="5577" y="14020"/>
                    <a:pt x="5577" y="14020"/>
                  </a:cubicBezTo>
                  <a:cubicBezTo>
                    <a:pt x="5577" y="13489"/>
                    <a:pt x="5577" y="13489"/>
                    <a:pt x="5577" y="13489"/>
                  </a:cubicBezTo>
                  <a:cubicBezTo>
                    <a:pt x="4968" y="13489"/>
                    <a:pt x="4968" y="13489"/>
                    <a:pt x="4968" y="13489"/>
                  </a:cubicBezTo>
                  <a:cubicBezTo>
                    <a:pt x="4930" y="13470"/>
                    <a:pt x="4890" y="13450"/>
                    <a:pt x="4852" y="13430"/>
                  </a:cubicBezTo>
                  <a:cubicBezTo>
                    <a:pt x="4852" y="9248"/>
                    <a:pt x="4852" y="9248"/>
                    <a:pt x="4852" y="9248"/>
                  </a:cubicBezTo>
                  <a:cubicBezTo>
                    <a:pt x="5892" y="9248"/>
                    <a:pt x="5892" y="9248"/>
                    <a:pt x="5892" y="9248"/>
                  </a:cubicBezTo>
                  <a:cubicBezTo>
                    <a:pt x="6874" y="7148"/>
                    <a:pt x="6874" y="7148"/>
                    <a:pt x="6874" y="7148"/>
                  </a:cubicBezTo>
                  <a:cubicBezTo>
                    <a:pt x="6874" y="6773"/>
                    <a:pt x="6874" y="6773"/>
                    <a:pt x="6874" y="6773"/>
                  </a:cubicBezTo>
                  <a:cubicBezTo>
                    <a:pt x="5655" y="6773"/>
                    <a:pt x="5655" y="6773"/>
                    <a:pt x="5655" y="6773"/>
                  </a:cubicBezTo>
                  <a:cubicBezTo>
                    <a:pt x="5655" y="4555"/>
                    <a:pt x="5655" y="4555"/>
                    <a:pt x="5655" y="4555"/>
                  </a:cubicBezTo>
                  <a:cubicBezTo>
                    <a:pt x="5617" y="4024"/>
                    <a:pt x="4751" y="3790"/>
                    <a:pt x="4260" y="3790"/>
                  </a:cubicBezTo>
                  <a:cubicBezTo>
                    <a:pt x="4222" y="3790"/>
                    <a:pt x="4222" y="3790"/>
                    <a:pt x="4222" y="3790"/>
                  </a:cubicBezTo>
                  <a:cubicBezTo>
                    <a:pt x="4026" y="3790"/>
                    <a:pt x="4026" y="3790"/>
                    <a:pt x="4026" y="3790"/>
                  </a:cubicBezTo>
                  <a:cubicBezTo>
                    <a:pt x="4026" y="3651"/>
                    <a:pt x="4026" y="3495"/>
                    <a:pt x="4026" y="3337"/>
                  </a:cubicBezTo>
                  <a:cubicBezTo>
                    <a:pt x="4280" y="3140"/>
                    <a:pt x="4497" y="2846"/>
                    <a:pt x="4615" y="2533"/>
                  </a:cubicBezTo>
                  <a:cubicBezTo>
                    <a:pt x="4635" y="2533"/>
                    <a:pt x="4653" y="2551"/>
                    <a:pt x="4673" y="2551"/>
                  </a:cubicBezTo>
                  <a:lnTo>
                    <a:pt x="4693" y="2551"/>
                  </a:lnTo>
                  <a:cubicBezTo>
                    <a:pt x="4812" y="2551"/>
                    <a:pt x="4930" y="2395"/>
                    <a:pt x="4968" y="2198"/>
                  </a:cubicBezTo>
                  <a:cubicBezTo>
                    <a:pt x="5008" y="1982"/>
                    <a:pt x="4950" y="1786"/>
                    <a:pt x="4832" y="1748"/>
                  </a:cubicBezTo>
                  <a:lnTo>
                    <a:pt x="4812" y="1748"/>
                  </a:lnTo>
                  <a:cubicBezTo>
                    <a:pt x="5008" y="1295"/>
                    <a:pt x="4910" y="371"/>
                    <a:pt x="4202" y="333"/>
                  </a:cubicBezTo>
                  <a:cubicBezTo>
                    <a:pt x="4066" y="96"/>
                    <a:pt x="3751" y="0"/>
                    <a:pt x="3397" y="0"/>
                  </a:cubicBezTo>
                  <a:lnTo>
                    <a:pt x="4950" y="6773"/>
                  </a:lnTo>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1" name="Freeform 2"/>
            <p:cNvSpPr>
              <a:spLocks noChangeArrowheads="1"/>
            </p:cNvSpPr>
            <p:nvPr/>
          </p:nvSpPr>
          <p:spPr bwMode="auto">
            <a:xfrm>
              <a:off x="749300" y="2547938"/>
              <a:ext cx="247650" cy="1484312"/>
            </a:xfrm>
            <a:custGeom>
              <a:avLst/>
              <a:gdLst>
                <a:gd name="T0" fmla="*/ 247291 w 689"/>
                <a:gd name="T1" fmla="*/ 1483952 h 4125"/>
                <a:gd name="T2" fmla="*/ 0 w 689"/>
                <a:gd name="T3" fmla="*/ 1483952 h 4125"/>
                <a:gd name="T4" fmla="*/ 0 w 689"/>
                <a:gd name="T5" fmla="*/ 0 h 4125"/>
                <a:gd name="T6" fmla="*/ 247291 w 689"/>
                <a:gd name="T7" fmla="*/ 0 h 4125"/>
                <a:gd name="T8" fmla="*/ 247291 w 689"/>
                <a:gd name="T9" fmla="*/ 1483952 h 4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9" h="4125">
                  <a:moveTo>
                    <a:pt x="688" y="4124"/>
                  </a:moveTo>
                  <a:lnTo>
                    <a:pt x="0" y="4124"/>
                  </a:lnTo>
                  <a:lnTo>
                    <a:pt x="0" y="0"/>
                  </a:lnTo>
                  <a:lnTo>
                    <a:pt x="688" y="0"/>
                  </a:lnTo>
                  <a:lnTo>
                    <a:pt x="688" y="4124"/>
                  </a:lnTo>
                </a:path>
              </a:pathLst>
            </a:custGeom>
            <a:solidFill>
              <a:srgbClr val="1B263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2" name="Freeform 3"/>
            <p:cNvSpPr>
              <a:spLocks noChangeArrowheads="1"/>
            </p:cNvSpPr>
            <p:nvPr/>
          </p:nvSpPr>
          <p:spPr bwMode="auto">
            <a:xfrm>
              <a:off x="954088" y="4032250"/>
              <a:ext cx="85725" cy="184150"/>
            </a:xfrm>
            <a:custGeom>
              <a:avLst/>
              <a:gdLst>
                <a:gd name="T0" fmla="*/ 63753 w 238"/>
                <a:gd name="T1" fmla="*/ 28054 h 512"/>
                <a:gd name="T2" fmla="*/ 63753 w 238"/>
                <a:gd name="T3" fmla="*/ 28054 h 512"/>
                <a:gd name="T4" fmla="*/ 35299 w 238"/>
                <a:gd name="T5" fmla="*/ 0 h 512"/>
                <a:gd name="T6" fmla="*/ 0 w 238"/>
                <a:gd name="T7" fmla="*/ 0 h 512"/>
                <a:gd name="T8" fmla="*/ 7204 w 238"/>
                <a:gd name="T9" fmla="*/ 183790 h 512"/>
                <a:gd name="T10" fmla="*/ 85365 w 238"/>
                <a:gd name="T11" fmla="*/ 126963 h 512"/>
                <a:gd name="T12" fmla="*/ 63753 w 238"/>
                <a:gd name="T13" fmla="*/ 28054 h 5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8" h="512">
                  <a:moveTo>
                    <a:pt x="177" y="78"/>
                  </a:moveTo>
                  <a:lnTo>
                    <a:pt x="177" y="78"/>
                  </a:lnTo>
                  <a:cubicBezTo>
                    <a:pt x="159" y="38"/>
                    <a:pt x="119" y="18"/>
                    <a:pt x="98" y="0"/>
                  </a:cubicBezTo>
                  <a:cubicBezTo>
                    <a:pt x="0" y="0"/>
                    <a:pt x="0" y="0"/>
                    <a:pt x="0" y="0"/>
                  </a:cubicBezTo>
                  <a:cubicBezTo>
                    <a:pt x="20" y="511"/>
                    <a:pt x="20" y="511"/>
                    <a:pt x="20" y="511"/>
                  </a:cubicBezTo>
                  <a:cubicBezTo>
                    <a:pt x="20" y="511"/>
                    <a:pt x="197" y="411"/>
                    <a:pt x="237" y="353"/>
                  </a:cubicBezTo>
                  <a:cubicBezTo>
                    <a:pt x="237" y="333"/>
                    <a:pt x="237" y="156"/>
                    <a:pt x="177" y="78"/>
                  </a:cubicBezTo>
                </a:path>
              </a:pathLst>
            </a:custGeom>
            <a:solidFill>
              <a:srgbClr val="DBAD7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3" name="Freeform 4"/>
            <p:cNvSpPr>
              <a:spLocks noChangeArrowheads="1"/>
            </p:cNvSpPr>
            <p:nvPr/>
          </p:nvSpPr>
          <p:spPr bwMode="auto">
            <a:xfrm>
              <a:off x="712788" y="4032250"/>
              <a:ext cx="298450" cy="190500"/>
            </a:xfrm>
            <a:custGeom>
              <a:avLst/>
              <a:gdLst>
                <a:gd name="T0" fmla="*/ 262362 w 827"/>
                <a:gd name="T1" fmla="*/ 0 h 530"/>
                <a:gd name="T2" fmla="*/ 262362 w 827"/>
                <a:gd name="T3" fmla="*/ 0 h 530"/>
                <a:gd name="T4" fmla="*/ 42584 w 827"/>
                <a:gd name="T5" fmla="*/ 0 h 530"/>
                <a:gd name="T6" fmla="*/ 0 w 827"/>
                <a:gd name="T7" fmla="*/ 77997 h 530"/>
                <a:gd name="T8" fmla="*/ 0 w 827"/>
                <a:gd name="T9" fmla="*/ 91656 h 530"/>
                <a:gd name="T10" fmla="*/ 98882 w 827"/>
                <a:gd name="T11" fmla="*/ 190141 h 530"/>
                <a:gd name="T12" fmla="*/ 198125 w 827"/>
                <a:gd name="T13" fmla="*/ 190141 h 530"/>
                <a:gd name="T14" fmla="*/ 298089 w 827"/>
                <a:gd name="T15" fmla="*/ 91656 h 530"/>
                <a:gd name="T16" fmla="*/ 298089 w 827"/>
                <a:gd name="T17" fmla="*/ 77997 h 530"/>
                <a:gd name="T18" fmla="*/ 262362 w 827"/>
                <a:gd name="T19" fmla="*/ 0 h 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27" h="530">
                  <a:moveTo>
                    <a:pt x="727" y="0"/>
                  </a:moveTo>
                  <a:lnTo>
                    <a:pt x="727" y="0"/>
                  </a:lnTo>
                  <a:cubicBezTo>
                    <a:pt x="118" y="0"/>
                    <a:pt x="118" y="0"/>
                    <a:pt x="118" y="0"/>
                  </a:cubicBezTo>
                  <a:cubicBezTo>
                    <a:pt x="40" y="38"/>
                    <a:pt x="0" y="118"/>
                    <a:pt x="0" y="217"/>
                  </a:cubicBezTo>
                  <a:cubicBezTo>
                    <a:pt x="0" y="255"/>
                    <a:pt x="0" y="255"/>
                    <a:pt x="0" y="255"/>
                  </a:cubicBezTo>
                  <a:cubicBezTo>
                    <a:pt x="0" y="411"/>
                    <a:pt x="138" y="529"/>
                    <a:pt x="274" y="529"/>
                  </a:cubicBezTo>
                  <a:cubicBezTo>
                    <a:pt x="549" y="529"/>
                    <a:pt x="549" y="529"/>
                    <a:pt x="549" y="529"/>
                  </a:cubicBezTo>
                  <a:cubicBezTo>
                    <a:pt x="707" y="529"/>
                    <a:pt x="826" y="411"/>
                    <a:pt x="826" y="255"/>
                  </a:cubicBezTo>
                  <a:cubicBezTo>
                    <a:pt x="826" y="217"/>
                    <a:pt x="826" y="217"/>
                    <a:pt x="826" y="217"/>
                  </a:cubicBezTo>
                  <a:cubicBezTo>
                    <a:pt x="826" y="118"/>
                    <a:pt x="786" y="38"/>
                    <a:pt x="727" y="0"/>
                  </a:cubicBezTo>
                </a:path>
              </a:pathLst>
            </a:custGeom>
            <a:solidFill>
              <a:srgbClr val="E8BD8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5" name="Freeform 5"/>
            <p:cNvSpPr>
              <a:spLocks noChangeArrowheads="1"/>
            </p:cNvSpPr>
            <p:nvPr/>
          </p:nvSpPr>
          <p:spPr bwMode="auto">
            <a:xfrm>
              <a:off x="2155825" y="2547938"/>
              <a:ext cx="239713" cy="1484312"/>
            </a:xfrm>
            <a:custGeom>
              <a:avLst/>
              <a:gdLst>
                <a:gd name="T0" fmla="*/ 0 w 668"/>
                <a:gd name="T1" fmla="*/ 1483952 h 4125"/>
                <a:gd name="T2" fmla="*/ 239354 w 668"/>
                <a:gd name="T3" fmla="*/ 1483952 h 4125"/>
                <a:gd name="T4" fmla="*/ 239354 w 668"/>
                <a:gd name="T5" fmla="*/ 0 h 4125"/>
                <a:gd name="T6" fmla="*/ 0 w 668"/>
                <a:gd name="T7" fmla="*/ 0 h 4125"/>
                <a:gd name="T8" fmla="*/ 0 w 668"/>
                <a:gd name="T9" fmla="*/ 1483952 h 4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8" h="4125">
                  <a:moveTo>
                    <a:pt x="0" y="4124"/>
                  </a:moveTo>
                  <a:lnTo>
                    <a:pt x="667" y="4124"/>
                  </a:lnTo>
                  <a:lnTo>
                    <a:pt x="667" y="0"/>
                  </a:lnTo>
                  <a:lnTo>
                    <a:pt x="0" y="0"/>
                  </a:lnTo>
                  <a:lnTo>
                    <a:pt x="0" y="4124"/>
                  </a:lnTo>
                </a:path>
              </a:pathLst>
            </a:custGeom>
            <a:solidFill>
              <a:srgbClr val="1B263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6" name="Freeform 6"/>
            <p:cNvSpPr>
              <a:spLocks noChangeArrowheads="1"/>
            </p:cNvSpPr>
            <p:nvPr/>
          </p:nvSpPr>
          <p:spPr bwMode="auto">
            <a:xfrm>
              <a:off x="1052513" y="3671888"/>
              <a:ext cx="1060450" cy="2276475"/>
            </a:xfrm>
            <a:custGeom>
              <a:avLst/>
              <a:gdLst>
                <a:gd name="T0" fmla="*/ 1060090 w 2947"/>
                <a:gd name="T1" fmla="*/ 0 h 6324"/>
                <a:gd name="T2" fmla="*/ 1060090 w 2947"/>
                <a:gd name="T3" fmla="*/ 0 h 6324"/>
                <a:gd name="T4" fmla="*/ 1017269 w 2947"/>
                <a:gd name="T5" fmla="*/ 2276115 h 6324"/>
                <a:gd name="T6" fmla="*/ 572506 w 2947"/>
                <a:gd name="T7" fmla="*/ 2276115 h 6324"/>
                <a:gd name="T8" fmla="*/ 572506 w 2947"/>
                <a:gd name="T9" fmla="*/ 636434 h 6324"/>
                <a:gd name="T10" fmla="*/ 537242 w 2947"/>
                <a:gd name="T11" fmla="*/ 600796 h 6324"/>
                <a:gd name="T12" fmla="*/ 509174 w 2947"/>
                <a:gd name="T13" fmla="*/ 636434 h 6324"/>
                <a:gd name="T14" fmla="*/ 509174 w 2947"/>
                <a:gd name="T15" fmla="*/ 2276115 h 6324"/>
                <a:gd name="T16" fmla="*/ 42461 w 2947"/>
                <a:gd name="T17" fmla="*/ 2276115 h 6324"/>
                <a:gd name="T18" fmla="*/ 0 w 2947"/>
                <a:gd name="T19" fmla="*/ 7199 h 6324"/>
                <a:gd name="T20" fmla="*/ 1060090 w 2947"/>
                <a:gd name="T21" fmla="*/ 0 h 63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947" h="6324">
                  <a:moveTo>
                    <a:pt x="2946" y="0"/>
                  </a:moveTo>
                  <a:lnTo>
                    <a:pt x="2946" y="0"/>
                  </a:lnTo>
                  <a:cubicBezTo>
                    <a:pt x="2827" y="6323"/>
                    <a:pt x="2827" y="6323"/>
                    <a:pt x="2827" y="6323"/>
                  </a:cubicBezTo>
                  <a:cubicBezTo>
                    <a:pt x="1591" y="6323"/>
                    <a:pt x="1591" y="6323"/>
                    <a:pt x="1591" y="6323"/>
                  </a:cubicBezTo>
                  <a:cubicBezTo>
                    <a:pt x="1591" y="1768"/>
                    <a:pt x="1591" y="1768"/>
                    <a:pt x="1591" y="1768"/>
                  </a:cubicBezTo>
                  <a:cubicBezTo>
                    <a:pt x="1591" y="1708"/>
                    <a:pt x="1551" y="1669"/>
                    <a:pt x="1493" y="1669"/>
                  </a:cubicBezTo>
                  <a:cubicBezTo>
                    <a:pt x="1455" y="1669"/>
                    <a:pt x="1415" y="1708"/>
                    <a:pt x="1415" y="1768"/>
                  </a:cubicBezTo>
                  <a:cubicBezTo>
                    <a:pt x="1415" y="6323"/>
                    <a:pt x="1415" y="6323"/>
                    <a:pt x="1415" y="6323"/>
                  </a:cubicBezTo>
                  <a:cubicBezTo>
                    <a:pt x="118" y="6323"/>
                    <a:pt x="118" y="6323"/>
                    <a:pt x="118" y="6323"/>
                  </a:cubicBezTo>
                  <a:cubicBezTo>
                    <a:pt x="0" y="20"/>
                    <a:pt x="0" y="20"/>
                    <a:pt x="0" y="20"/>
                  </a:cubicBezTo>
                  <a:lnTo>
                    <a:pt x="2946" y="0"/>
                  </a:lnTo>
                </a:path>
              </a:pathLst>
            </a:custGeom>
            <a:solidFill>
              <a:srgbClr val="1D1C1A"/>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7" name="Freeform 7"/>
            <p:cNvSpPr>
              <a:spLocks noChangeArrowheads="1"/>
            </p:cNvSpPr>
            <p:nvPr/>
          </p:nvSpPr>
          <p:spPr bwMode="auto">
            <a:xfrm>
              <a:off x="1625600" y="5715000"/>
              <a:ext cx="593725" cy="233363"/>
            </a:xfrm>
            <a:custGeom>
              <a:avLst/>
              <a:gdLst>
                <a:gd name="T0" fmla="*/ 0 w 1650"/>
                <a:gd name="T1" fmla="*/ 233003 h 649"/>
                <a:gd name="T2" fmla="*/ 0 w 1650"/>
                <a:gd name="T3" fmla="*/ 233003 h 649"/>
                <a:gd name="T4" fmla="*/ 381423 w 1650"/>
                <a:gd name="T5" fmla="*/ 20855 h 649"/>
                <a:gd name="T6" fmla="*/ 579692 w 1650"/>
                <a:gd name="T7" fmla="*/ 233003 h 649"/>
                <a:gd name="T8" fmla="*/ 0 w 1650"/>
                <a:gd name="T9" fmla="*/ 233003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0" h="649">
                  <a:moveTo>
                    <a:pt x="0" y="648"/>
                  </a:moveTo>
                  <a:lnTo>
                    <a:pt x="0" y="648"/>
                  </a:lnTo>
                  <a:cubicBezTo>
                    <a:pt x="0" y="0"/>
                    <a:pt x="629" y="58"/>
                    <a:pt x="1060" y="58"/>
                  </a:cubicBezTo>
                  <a:cubicBezTo>
                    <a:pt x="1493" y="58"/>
                    <a:pt x="1649" y="255"/>
                    <a:pt x="1611" y="648"/>
                  </a:cubicBezTo>
                  <a:lnTo>
                    <a:pt x="0" y="648"/>
                  </a:lnTo>
                </a:path>
              </a:pathLst>
            </a:custGeom>
            <a:solidFill>
              <a:srgbClr val="1B263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8" name="Freeform 8"/>
            <p:cNvSpPr>
              <a:spLocks noChangeArrowheads="1"/>
            </p:cNvSpPr>
            <p:nvPr/>
          </p:nvSpPr>
          <p:spPr bwMode="auto">
            <a:xfrm>
              <a:off x="946150" y="5715000"/>
              <a:ext cx="595313" cy="233363"/>
            </a:xfrm>
            <a:custGeom>
              <a:avLst/>
              <a:gdLst>
                <a:gd name="T0" fmla="*/ 594953 w 1653"/>
                <a:gd name="T1" fmla="*/ 233003 h 649"/>
                <a:gd name="T2" fmla="*/ 594953 w 1653"/>
                <a:gd name="T3" fmla="*/ 233003 h 649"/>
                <a:gd name="T4" fmla="*/ 212123 w 1653"/>
                <a:gd name="T5" fmla="*/ 20855 h 649"/>
                <a:gd name="T6" fmla="*/ 14406 w 1653"/>
                <a:gd name="T7" fmla="*/ 233003 h 649"/>
                <a:gd name="T8" fmla="*/ 594953 w 1653"/>
                <a:gd name="T9" fmla="*/ 233003 h 6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3" h="649">
                  <a:moveTo>
                    <a:pt x="1652" y="648"/>
                  </a:moveTo>
                  <a:lnTo>
                    <a:pt x="1652" y="648"/>
                  </a:lnTo>
                  <a:cubicBezTo>
                    <a:pt x="1652" y="0"/>
                    <a:pt x="1002" y="58"/>
                    <a:pt x="589" y="58"/>
                  </a:cubicBezTo>
                  <a:cubicBezTo>
                    <a:pt x="159" y="58"/>
                    <a:pt x="0" y="255"/>
                    <a:pt x="40" y="648"/>
                  </a:cubicBezTo>
                  <a:lnTo>
                    <a:pt x="1652" y="648"/>
                  </a:lnTo>
                </a:path>
              </a:pathLst>
            </a:custGeom>
            <a:solidFill>
              <a:srgbClr val="1B263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9" name="Freeform 9"/>
            <p:cNvSpPr>
              <a:spLocks noChangeArrowheads="1"/>
            </p:cNvSpPr>
            <p:nvPr/>
          </p:nvSpPr>
          <p:spPr bwMode="auto">
            <a:xfrm>
              <a:off x="749300" y="2273300"/>
              <a:ext cx="1647825" cy="1766888"/>
            </a:xfrm>
            <a:custGeom>
              <a:avLst/>
              <a:gdLst>
                <a:gd name="T0" fmla="*/ 268636 w 4576"/>
                <a:gd name="T1" fmla="*/ 1766528 h 4908"/>
                <a:gd name="T2" fmla="*/ 268636 w 4576"/>
                <a:gd name="T3" fmla="*/ 1766528 h 4908"/>
                <a:gd name="T4" fmla="*/ 268636 w 4576"/>
                <a:gd name="T5" fmla="*/ 536762 h 4908"/>
                <a:gd name="T6" fmla="*/ 0 w 4576"/>
                <a:gd name="T7" fmla="*/ 275401 h 4908"/>
                <a:gd name="T8" fmla="*/ 544834 w 4576"/>
                <a:gd name="T9" fmla="*/ 0 h 4908"/>
                <a:gd name="T10" fmla="*/ 1145123 w 4576"/>
                <a:gd name="T11" fmla="*/ 0 h 4908"/>
                <a:gd name="T12" fmla="*/ 1647465 w 4576"/>
                <a:gd name="T13" fmla="*/ 289081 h 4908"/>
                <a:gd name="T14" fmla="*/ 1393593 w 4576"/>
                <a:gd name="T15" fmla="*/ 593643 h 4908"/>
                <a:gd name="T16" fmla="*/ 1393593 w 4576"/>
                <a:gd name="T17" fmla="*/ 1766528 h 4908"/>
                <a:gd name="T18" fmla="*/ 268636 w 4576"/>
                <a:gd name="T19" fmla="*/ 1766528 h 49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576" h="4908">
                  <a:moveTo>
                    <a:pt x="746" y="4907"/>
                  </a:moveTo>
                  <a:lnTo>
                    <a:pt x="746" y="4907"/>
                  </a:lnTo>
                  <a:cubicBezTo>
                    <a:pt x="746" y="1491"/>
                    <a:pt x="746" y="1491"/>
                    <a:pt x="746" y="1491"/>
                  </a:cubicBezTo>
                  <a:cubicBezTo>
                    <a:pt x="0" y="765"/>
                    <a:pt x="0" y="765"/>
                    <a:pt x="0" y="765"/>
                  </a:cubicBezTo>
                  <a:cubicBezTo>
                    <a:pt x="237" y="136"/>
                    <a:pt x="766" y="0"/>
                    <a:pt x="1513" y="0"/>
                  </a:cubicBezTo>
                  <a:cubicBezTo>
                    <a:pt x="3180" y="0"/>
                    <a:pt x="3180" y="0"/>
                    <a:pt x="3180" y="0"/>
                  </a:cubicBezTo>
                  <a:cubicBezTo>
                    <a:pt x="3671" y="0"/>
                    <a:pt x="4575" y="234"/>
                    <a:pt x="4575" y="803"/>
                  </a:cubicBezTo>
                  <a:cubicBezTo>
                    <a:pt x="3870" y="1649"/>
                    <a:pt x="3870" y="1649"/>
                    <a:pt x="3870" y="1649"/>
                  </a:cubicBezTo>
                  <a:cubicBezTo>
                    <a:pt x="3870" y="4907"/>
                    <a:pt x="3870" y="4907"/>
                    <a:pt x="3870" y="4907"/>
                  </a:cubicBezTo>
                  <a:lnTo>
                    <a:pt x="746" y="4907"/>
                  </a:lnTo>
                </a:path>
              </a:pathLst>
            </a:custGeom>
            <a:solidFill>
              <a:srgbClr val="2D3D4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0" name="Freeform 10"/>
            <p:cNvSpPr>
              <a:spLocks noChangeArrowheads="1"/>
            </p:cNvSpPr>
            <p:nvPr/>
          </p:nvSpPr>
          <p:spPr bwMode="auto">
            <a:xfrm>
              <a:off x="1314450" y="2273300"/>
              <a:ext cx="565150" cy="1209675"/>
            </a:xfrm>
            <a:custGeom>
              <a:avLst/>
              <a:gdLst>
                <a:gd name="T0" fmla="*/ 0 w 1572"/>
                <a:gd name="T1" fmla="*/ 0 h 3359"/>
                <a:gd name="T2" fmla="*/ 564790 w 1572"/>
                <a:gd name="T3" fmla="*/ 0 h 3359"/>
                <a:gd name="T4" fmla="*/ 564790 w 1572"/>
                <a:gd name="T5" fmla="*/ 91473 h 3359"/>
                <a:gd name="T6" fmla="*/ 282575 w 1572"/>
                <a:gd name="T7" fmla="*/ 1209315 h 3359"/>
                <a:gd name="T8" fmla="*/ 0 w 1572"/>
                <a:gd name="T9" fmla="*/ 91473 h 3359"/>
                <a:gd name="T10" fmla="*/ 0 w 1572"/>
                <a:gd name="T11" fmla="*/ 0 h 33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72" h="3359">
                  <a:moveTo>
                    <a:pt x="0" y="0"/>
                  </a:moveTo>
                  <a:lnTo>
                    <a:pt x="1571" y="0"/>
                  </a:lnTo>
                  <a:lnTo>
                    <a:pt x="1571" y="254"/>
                  </a:lnTo>
                  <a:lnTo>
                    <a:pt x="786" y="3358"/>
                  </a:lnTo>
                  <a:lnTo>
                    <a:pt x="0" y="254"/>
                  </a:lnTo>
                  <a:lnTo>
                    <a:pt x="0" y="0"/>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1" name="Freeform 11"/>
            <p:cNvSpPr>
              <a:spLocks noChangeArrowheads="1"/>
            </p:cNvSpPr>
            <p:nvPr/>
          </p:nvSpPr>
          <p:spPr bwMode="auto">
            <a:xfrm>
              <a:off x="1484313" y="2386013"/>
              <a:ext cx="212725" cy="106362"/>
            </a:xfrm>
            <a:custGeom>
              <a:avLst/>
              <a:gdLst>
                <a:gd name="T0" fmla="*/ 57328 w 590"/>
                <a:gd name="T1" fmla="*/ 106003 h 296"/>
                <a:gd name="T2" fmla="*/ 156119 w 590"/>
                <a:gd name="T3" fmla="*/ 106003 h 296"/>
                <a:gd name="T4" fmla="*/ 212364 w 590"/>
                <a:gd name="T5" fmla="*/ 0 h 296"/>
                <a:gd name="T6" fmla="*/ 0 w 590"/>
                <a:gd name="T7" fmla="*/ 0 h 296"/>
                <a:gd name="T8" fmla="*/ 57328 w 590"/>
                <a:gd name="T9" fmla="*/ 106003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0" h="296">
                  <a:moveTo>
                    <a:pt x="159" y="295"/>
                  </a:moveTo>
                  <a:lnTo>
                    <a:pt x="433" y="295"/>
                  </a:lnTo>
                  <a:lnTo>
                    <a:pt x="589" y="0"/>
                  </a:lnTo>
                  <a:lnTo>
                    <a:pt x="0" y="0"/>
                  </a:lnTo>
                  <a:lnTo>
                    <a:pt x="159" y="295"/>
                  </a:lnTo>
                </a:path>
              </a:pathLst>
            </a:custGeom>
            <a:solidFill>
              <a:srgbClr val="1D1C1A"/>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2" name="Freeform 12"/>
            <p:cNvSpPr>
              <a:spLocks noChangeArrowheads="1"/>
            </p:cNvSpPr>
            <p:nvPr/>
          </p:nvSpPr>
          <p:spPr bwMode="auto">
            <a:xfrm>
              <a:off x="1377950" y="1593850"/>
              <a:ext cx="431800" cy="827088"/>
            </a:xfrm>
            <a:custGeom>
              <a:avLst/>
              <a:gdLst>
                <a:gd name="T0" fmla="*/ 0 w 1199"/>
                <a:gd name="T1" fmla="*/ 699982 h 2297"/>
                <a:gd name="T2" fmla="*/ 0 w 1199"/>
                <a:gd name="T3" fmla="*/ 699982 h 2297"/>
                <a:gd name="T4" fmla="*/ 212119 w 1199"/>
                <a:gd name="T5" fmla="*/ 826728 h 2297"/>
                <a:gd name="T6" fmla="*/ 431440 w 1199"/>
                <a:gd name="T7" fmla="*/ 692781 h 2297"/>
                <a:gd name="T8" fmla="*/ 431440 w 1199"/>
                <a:gd name="T9" fmla="*/ 0 h 2297"/>
                <a:gd name="T10" fmla="*/ 0 w 1199"/>
                <a:gd name="T11" fmla="*/ 0 h 2297"/>
                <a:gd name="T12" fmla="*/ 0 w 1199"/>
                <a:gd name="T13" fmla="*/ 699982 h 22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99" h="2297">
                  <a:moveTo>
                    <a:pt x="0" y="1944"/>
                  </a:moveTo>
                  <a:lnTo>
                    <a:pt x="0" y="1944"/>
                  </a:lnTo>
                  <a:cubicBezTo>
                    <a:pt x="0" y="1944"/>
                    <a:pt x="294" y="2296"/>
                    <a:pt x="589" y="2296"/>
                  </a:cubicBezTo>
                  <a:cubicBezTo>
                    <a:pt x="903" y="2296"/>
                    <a:pt x="1198" y="1924"/>
                    <a:pt x="1198" y="1924"/>
                  </a:cubicBezTo>
                  <a:cubicBezTo>
                    <a:pt x="1198" y="1216"/>
                    <a:pt x="1198" y="0"/>
                    <a:pt x="1198" y="0"/>
                  </a:cubicBezTo>
                  <a:cubicBezTo>
                    <a:pt x="0" y="0"/>
                    <a:pt x="0" y="0"/>
                    <a:pt x="0" y="0"/>
                  </a:cubicBezTo>
                  <a:cubicBezTo>
                    <a:pt x="0" y="0"/>
                    <a:pt x="0" y="1138"/>
                    <a:pt x="0" y="1944"/>
                  </a:cubicBezTo>
                </a:path>
              </a:pathLst>
            </a:custGeom>
            <a:solidFill>
              <a:srgbClr val="DBAD7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3" name="Freeform 13"/>
            <p:cNvSpPr>
              <a:spLocks noChangeArrowheads="1"/>
            </p:cNvSpPr>
            <p:nvPr/>
          </p:nvSpPr>
          <p:spPr bwMode="auto">
            <a:xfrm>
              <a:off x="1031875" y="1008063"/>
              <a:ext cx="1131888" cy="1181100"/>
            </a:xfrm>
            <a:custGeom>
              <a:avLst/>
              <a:gdLst>
                <a:gd name="T0" fmla="*/ 63383 w 3143"/>
                <a:gd name="T1" fmla="*/ 530576 h 3279"/>
                <a:gd name="T2" fmla="*/ 63383 w 3143"/>
                <a:gd name="T3" fmla="*/ 530576 h 3279"/>
                <a:gd name="T4" fmla="*/ 84991 w 3143"/>
                <a:gd name="T5" fmla="*/ 530576 h 3279"/>
                <a:gd name="T6" fmla="*/ 565764 w 3143"/>
                <a:gd name="T7" fmla="*/ 0 h 3279"/>
                <a:gd name="T8" fmla="*/ 1046177 w 3143"/>
                <a:gd name="T9" fmla="*/ 530576 h 3279"/>
                <a:gd name="T10" fmla="*/ 1068145 w 3143"/>
                <a:gd name="T11" fmla="*/ 530576 h 3279"/>
                <a:gd name="T12" fmla="*/ 1117123 w 3143"/>
                <a:gd name="T13" fmla="*/ 692667 h 3279"/>
                <a:gd name="T14" fmla="*/ 1010884 w 3143"/>
                <a:gd name="T15" fmla="*/ 819818 h 3279"/>
                <a:gd name="T16" fmla="*/ 989997 w 3143"/>
                <a:gd name="T17" fmla="*/ 813334 h 3279"/>
                <a:gd name="T18" fmla="*/ 565764 w 3143"/>
                <a:gd name="T19" fmla="*/ 1180740 h 3279"/>
                <a:gd name="T20" fmla="*/ 141171 w 3143"/>
                <a:gd name="T21" fmla="*/ 813334 h 3279"/>
                <a:gd name="T22" fmla="*/ 120283 w 3143"/>
                <a:gd name="T23" fmla="*/ 819818 h 3279"/>
                <a:gd name="T24" fmla="*/ 13685 w 3143"/>
                <a:gd name="T25" fmla="*/ 692667 h 3279"/>
                <a:gd name="T26" fmla="*/ 63383 w 3143"/>
                <a:gd name="T27" fmla="*/ 530576 h 32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43" h="3279">
                  <a:moveTo>
                    <a:pt x="176" y="1473"/>
                  </a:moveTo>
                  <a:lnTo>
                    <a:pt x="176" y="1473"/>
                  </a:lnTo>
                  <a:cubicBezTo>
                    <a:pt x="196" y="1473"/>
                    <a:pt x="216" y="1473"/>
                    <a:pt x="236" y="1473"/>
                  </a:cubicBezTo>
                  <a:cubicBezTo>
                    <a:pt x="254" y="705"/>
                    <a:pt x="785" y="0"/>
                    <a:pt x="1571" y="0"/>
                  </a:cubicBezTo>
                  <a:cubicBezTo>
                    <a:pt x="2356" y="0"/>
                    <a:pt x="2885" y="705"/>
                    <a:pt x="2905" y="1473"/>
                  </a:cubicBezTo>
                  <a:cubicBezTo>
                    <a:pt x="2926" y="1473"/>
                    <a:pt x="2946" y="1473"/>
                    <a:pt x="2966" y="1473"/>
                  </a:cubicBezTo>
                  <a:cubicBezTo>
                    <a:pt x="3084" y="1511"/>
                    <a:pt x="3142" y="1707"/>
                    <a:pt x="3102" y="1923"/>
                  </a:cubicBezTo>
                  <a:cubicBezTo>
                    <a:pt x="3064" y="2140"/>
                    <a:pt x="2926" y="2296"/>
                    <a:pt x="2807" y="2276"/>
                  </a:cubicBezTo>
                  <a:cubicBezTo>
                    <a:pt x="2787" y="2276"/>
                    <a:pt x="2769" y="2258"/>
                    <a:pt x="2749" y="2258"/>
                  </a:cubicBezTo>
                  <a:cubicBezTo>
                    <a:pt x="2533" y="2827"/>
                    <a:pt x="2062" y="3278"/>
                    <a:pt x="1571" y="3278"/>
                  </a:cubicBezTo>
                  <a:cubicBezTo>
                    <a:pt x="1080" y="3278"/>
                    <a:pt x="629" y="2827"/>
                    <a:pt x="392" y="2258"/>
                  </a:cubicBezTo>
                  <a:cubicBezTo>
                    <a:pt x="372" y="2258"/>
                    <a:pt x="352" y="2276"/>
                    <a:pt x="334" y="2276"/>
                  </a:cubicBezTo>
                  <a:cubicBezTo>
                    <a:pt x="216" y="2296"/>
                    <a:pt x="78" y="2140"/>
                    <a:pt x="38" y="1923"/>
                  </a:cubicBezTo>
                  <a:cubicBezTo>
                    <a:pt x="0" y="1707"/>
                    <a:pt x="58" y="1511"/>
                    <a:pt x="176" y="1473"/>
                  </a:cubicBezTo>
                </a:path>
              </a:pathLst>
            </a:custGeom>
            <a:solidFill>
              <a:srgbClr val="E8BD8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4" name="Freeform 14"/>
            <p:cNvSpPr>
              <a:spLocks noChangeArrowheads="1"/>
            </p:cNvSpPr>
            <p:nvPr/>
          </p:nvSpPr>
          <p:spPr bwMode="auto">
            <a:xfrm>
              <a:off x="812800" y="752475"/>
              <a:ext cx="1358900" cy="841375"/>
            </a:xfrm>
            <a:custGeom>
              <a:avLst/>
              <a:gdLst>
                <a:gd name="T0" fmla="*/ 1245088 w 3773"/>
                <a:gd name="T1" fmla="*/ 841015 h 2338"/>
                <a:gd name="T2" fmla="*/ 1245088 w 3773"/>
                <a:gd name="T3" fmla="*/ 841015 h 2338"/>
                <a:gd name="T4" fmla="*/ 1061044 w 3773"/>
                <a:gd name="T5" fmla="*/ 275660 h 2338"/>
                <a:gd name="T6" fmla="*/ 318385 w 3773"/>
                <a:gd name="T7" fmla="*/ 841015 h 2338"/>
                <a:gd name="T8" fmla="*/ 396541 w 3773"/>
                <a:gd name="T9" fmla="*/ 664319 h 2338"/>
                <a:gd name="T10" fmla="*/ 1061044 w 3773"/>
                <a:gd name="T11" fmla="*/ 530088 h 2338"/>
                <a:gd name="T12" fmla="*/ 1245088 w 3773"/>
                <a:gd name="T13" fmla="*/ 841015 h 233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73" h="2338">
                  <a:moveTo>
                    <a:pt x="3457" y="2337"/>
                  </a:moveTo>
                  <a:lnTo>
                    <a:pt x="3457" y="2337"/>
                  </a:lnTo>
                  <a:cubicBezTo>
                    <a:pt x="3772" y="2002"/>
                    <a:pt x="3752" y="826"/>
                    <a:pt x="2946" y="766"/>
                  </a:cubicBezTo>
                  <a:cubicBezTo>
                    <a:pt x="2435" y="0"/>
                    <a:pt x="0" y="549"/>
                    <a:pt x="884" y="2337"/>
                  </a:cubicBezTo>
                  <a:cubicBezTo>
                    <a:pt x="864" y="1964"/>
                    <a:pt x="1101" y="1846"/>
                    <a:pt x="1101" y="1846"/>
                  </a:cubicBezTo>
                  <a:cubicBezTo>
                    <a:pt x="1355" y="2199"/>
                    <a:pt x="2632" y="2062"/>
                    <a:pt x="2946" y="1473"/>
                  </a:cubicBezTo>
                  <a:cubicBezTo>
                    <a:pt x="3103" y="1806"/>
                    <a:pt x="3417" y="1826"/>
                    <a:pt x="3457" y="2337"/>
                  </a:cubicBezTo>
                </a:path>
              </a:pathLst>
            </a:custGeom>
            <a:solidFill>
              <a:srgbClr val="4336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5" name="Freeform 15"/>
            <p:cNvSpPr>
              <a:spLocks noChangeArrowheads="1"/>
            </p:cNvSpPr>
            <p:nvPr/>
          </p:nvSpPr>
          <p:spPr bwMode="auto">
            <a:xfrm>
              <a:off x="1504950" y="2492375"/>
              <a:ext cx="169863" cy="1017588"/>
            </a:xfrm>
            <a:custGeom>
              <a:avLst/>
              <a:gdLst>
                <a:gd name="T0" fmla="*/ 92099 w 474"/>
                <a:gd name="T1" fmla="*/ 1017228 h 2828"/>
                <a:gd name="T2" fmla="*/ 0 w 474"/>
                <a:gd name="T3" fmla="*/ 642289 h 2828"/>
                <a:gd name="T4" fmla="*/ 36194 w 474"/>
                <a:gd name="T5" fmla="*/ 0 h 2828"/>
                <a:gd name="T6" fmla="*/ 134385 w 474"/>
                <a:gd name="T7" fmla="*/ 0 h 2828"/>
                <a:gd name="T8" fmla="*/ 169505 w 474"/>
                <a:gd name="T9" fmla="*/ 698782 h 2828"/>
                <a:gd name="T10" fmla="*/ 92099 w 474"/>
                <a:gd name="T11" fmla="*/ 1017228 h 282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4" h="2828">
                  <a:moveTo>
                    <a:pt x="257" y="2827"/>
                  </a:moveTo>
                  <a:lnTo>
                    <a:pt x="0" y="1785"/>
                  </a:lnTo>
                  <a:lnTo>
                    <a:pt x="101" y="0"/>
                  </a:lnTo>
                  <a:lnTo>
                    <a:pt x="375" y="0"/>
                  </a:lnTo>
                  <a:lnTo>
                    <a:pt x="473" y="1942"/>
                  </a:lnTo>
                  <a:lnTo>
                    <a:pt x="257" y="2827"/>
                  </a:lnTo>
                </a:path>
              </a:pathLst>
            </a:custGeom>
            <a:solidFill>
              <a:srgbClr val="1D1C1A"/>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6" name="Freeform 16"/>
            <p:cNvSpPr>
              <a:spLocks noChangeArrowheads="1"/>
            </p:cNvSpPr>
            <p:nvPr/>
          </p:nvSpPr>
          <p:spPr bwMode="auto">
            <a:xfrm>
              <a:off x="2106613" y="4032250"/>
              <a:ext cx="92075" cy="184150"/>
            </a:xfrm>
            <a:custGeom>
              <a:avLst/>
              <a:gdLst>
                <a:gd name="T0" fmla="*/ 20943 w 255"/>
                <a:gd name="T1" fmla="*/ 28054 h 512"/>
                <a:gd name="T2" fmla="*/ 20943 w 255"/>
                <a:gd name="T3" fmla="*/ 28054 h 512"/>
                <a:gd name="T4" fmla="*/ 56328 w 255"/>
                <a:gd name="T5" fmla="*/ 0 h 512"/>
                <a:gd name="T6" fmla="*/ 91714 w 255"/>
                <a:gd name="T7" fmla="*/ 0 h 512"/>
                <a:gd name="T8" fmla="*/ 84492 w 255"/>
                <a:gd name="T9" fmla="*/ 183790 h 512"/>
                <a:gd name="T10" fmla="*/ 6499 w 255"/>
                <a:gd name="T11" fmla="*/ 126963 h 512"/>
                <a:gd name="T12" fmla="*/ 20943 w 255"/>
                <a:gd name="T13" fmla="*/ 28054 h 5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5" h="512">
                  <a:moveTo>
                    <a:pt x="58" y="78"/>
                  </a:moveTo>
                  <a:lnTo>
                    <a:pt x="58" y="78"/>
                  </a:lnTo>
                  <a:cubicBezTo>
                    <a:pt x="78" y="38"/>
                    <a:pt x="116" y="18"/>
                    <a:pt x="156" y="0"/>
                  </a:cubicBezTo>
                  <a:cubicBezTo>
                    <a:pt x="254" y="0"/>
                    <a:pt x="254" y="0"/>
                    <a:pt x="254" y="0"/>
                  </a:cubicBezTo>
                  <a:cubicBezTo>
                    <a:pt x="234" y="511"/>
                    <a:pt x="234" y="511"/>
                    <a:pt x="234" y="511"/>
                  </a:cubicBezTo>
                  <a:cubicBezTo>
                    <a:pt x="234" y="511"/>
                    <a:pt x="58" y="411"/>
                    <a:pt x="18" y="353"/>
                  </a:cubicBezTo>
                  <a:cubicBezTo>
                    <a:pt x="0" y="333"/>
                    <a:pt x="18" y="156"/>
                    <a:pt x="58" y="78"/>
                  </a:cubicBezTo>
                </a:path>
              </a:pathLst>
            </a:custGeom>
            <a:solidFill>
              <a:srgbClr val="DBAD7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7" name="Freeform 17"/>
            <p:cNvSpPr>
              <a:spLocks noChangeArrowheads="1"/>
            </p:cNvSpPr>
            <p:nvPr/>
          </p:nvSpPr>
          <p:spPr bwMode="auto">
            <a:xfrm>
              <a:off x="2141538" y="4032250"/>
              <a:ext cx="288925" cy="190500"/>
            </a:xfrm>
            <a:custGeom>
              <a:avLst/>
              <a:gdLst>
                <a:gd name="T0" fmla="*/ 34499 w 804"/>
                <a:gd name="T1" fmla="*/ 0 h 530"/>
                <a:gd name="T2" fmla="*/ 34499 w 804"/>
                <a:gd name="T3" fmla="*/ 0 h 530"/>
                <a:gd name="T4" fmla="*/ 253348 w 804"/>
                <a:gd name="T5" fmla="*/ 0 h 530"/>
                <a:gd name="T6" fmla="*/ 288566 w 804"/>
                <a:gd name="T7" fmla="*/ 77997 h 530"/>
                <a:gd name="T8" fmla="*/ 288566 w 804"/>
                <a:gd name="T9" fmla="*/ 91656 h 530"/>
                <a:gd name="T10" fmla="*/ 190101 w 804"/>
                <a:gd name="T11" fmla="*/ 190141 h 530"/>
                <a:gd name="T12" fmla="*/ 98464 w 804"/>
                <a:gd name="T13" fmla="*/ 190141 h 530"/>
                <a:gd name="T14" fmla="*/ 0 w 804"/>
                <a:gd name="T15" fmla="*/ 91656 h 530"/>
                <a:gd name="T16" fmla="*/ 0 w 804"/>
                <a:gd name="T17" fmla="*/ 77997 h 530"/>
                <a:gd name="T18" fmla="*/ 34499 w 804"/>
                <a:gd name="T19" fmla="*/ 0 h 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04" h="530">
                  <a:moveTo>
                    <a:pt x="96" y="0"/>
                  </a:moveTo>
                  <a:lnTo>
                    <a:pt x="96" y="0"/>
                  </a:lnTo>
                  <a:cubicBezTo>
                    <a:pt x="705" y="0"/>
                    <a:pt x="705" y="0"/>
                    <a:pt x="705" y="0"/>
                  </a:cubicBezTo>
                  <a:cubicBezTo>
                    <a:pt x="765" y="38"/>
                    <a:pt x="803" y="118"/>
                    <a:pt x="803" y="217"/>
                  </a:cubicBezTo>
                  <a:cubicBezTo>
                    <a:pt x="803" y="255"/>
                    <a:pt x="803" y="255"/>
                    <a:pt x="803" y="255"/>
                  </a:cubicBezTo>
                  <a:cubicBezTo>
                    <a:pt x="803" y="411"/>
                    <a:pt x="687" y="529"/>
                    <a:pt x="529" y="529"/>
                  </a:cubicBezTo>
                  <a:cubicBezTo>
                    <a:pt x="274" y="529"/>
                    <a:pt x="274" y="529"/>
                    <a:pt x="274" y="529"/>
                  </a:cubicBezTo>
                  <a:cubicBezTo>
                    <a:pt x="116" y="529"/>
                    <a:pt x="0" y="411"/>
                    <a:pt x="0" y="255"/>
                  </a:cubicBezTo>
                  <a:cubicBezTo>
                    <a:pt x="0" y="217"/>
                    <a:pt x="0" y="217"/>
                    <a:pt x="0" y="217"/>
                  </a:cubicBezTo>
                  <a:cubicBezTo>
                    <a:pt x="0" y="118"/>
                    <a:pt x="38" y="38"/>
                    <a:pt x="96" y="0"/>
                  </a:cubicBezTo>
                </a:path>
              </a:pathLst>
            </a:custGeom>
            <a:solidFill>
              <a:srgbClr val="E8BD8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8" name="Freeform 18"/>
            <p:cNvSpPr>
              <a:spLocks noChangeArrowheads="1"/>
            </p:cNvSpPr>
            <p:nvPr/>
          </p:nvSpPr>
          <p:spPr bwMode="auto">
            <a:xfrm>
              <a:off x="360363" y="3481388"/>
              <a:ext cx="2474912" cy="755650"/>
            </a:xfrm>
            <a:custGeom>
              <a:avLst/>
              <a:gdLst>
                <a:gd name="T0" fmla="*/ 2121045 w 6875"/>
                <a:gd name="T1" fmla="*/ 755290 h 2101"/>
                <a:gd name="T2" fmla="*/ 353507 w 6875"/>
                <a:gd name="T3" fmla="*/ 755290 h 2101"/>
                <a:gd name="T4" fmla="*/ 0 w 6875"/>
                <a:gd name="T5" fmla="*/ 0 h 2101"/>
                <a:gd name="T6" fmla="*/ 2474552 w 6875"/>
                <a:gd name="T7" fmla="*/ 0 h 2101"/>
                <a:gd name="T8" fmla="*/ 2121045 w 6875"/>
                <a:gd name="T9" fmla="*/ 755290 h 2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75" h="2101">
                  <a:moveTo>
                    <a:pt x="5892" y="2100"/>
                  </a:moveTo>
                  <a:lnTo>
                    <a:pt x="982" y="2100"/>
                  </a:lnTo>
                  <a:lnTo>
                    <a:pt x="0" y="0"/>
                  </a:lnTo>
                  <a:lnTo>
                    <a:pt x="6874" y="0"/>
                  </a:lnTo>
                  <a:lnTo>
                    <a:pt x="5892" y="2100"/>
                  </a:lnTo>
                </a:path>
              </a:pathLst>
            </a:custGeom>
            <a:solidFill>
              <a:srgbClr val="EC516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9" name="Freeform 19"/>
            <p:cNvSpPr>
              <a:spLocks noChangeArrowheads="1"/>
            </p:cNvSpPr>
            <p:nvPr/>
          </p:nvSpPr>
          <p:spPr bwMode="auto">
            <a:xfrm>
              <a:off x="1031875" y="3749675"/>
              <a:ext cx="1074738" cy="2092325"/>
            </a:xfrm>
            <a:custGeom>
              <a:avLst/>
              <a:gdLst>
                <a:gd name="T0" fmla="*/ 1074378 w 2987"/>
                <a:gd name="T1" fmla="*/ 2091965 h 5812"/>
                <a:gd name="T2" fmla="*/ 0 w 2987"/>
                <a:gd name="T3" fmla="*/ 2091965 h 5812"/>
                <a:gd name="T4" fmla="*/ 0 w 2987"/>
                <a:gd name="T5" fmla="*/ 0 h 5812"/>
                <a:gd name="T6" fmla="*/ 1074378 w 2987"/>
                <a:gd name="T7" fmla="*/ 0 h 5812"/>
                <a:gd name="T8" fmla="*/ 1074378 w 2987"/>
                <a:gd name="T9" fmla="*/ 2091965 h 58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87" h="5812">
                  <a:moveTo>
                    <a:pt x="2986" y="5811"/>
                  </a:moveTo>
                  <a:lnTo>
                    <a:pt x="0" y="5811"/>
                  </a:lnTo>
                  <a:lnTo>
                    <a:pt x="0" y="0"/>
                  </a:lnTo>
                  <a:lnTo>
                    <a:pt x="2986" y="0"/>
                  </a:lnTo>
                  <a:lnTo>
                    <a:pt x="2986" y="5811"/>
                  </a:lnTo>
                </a:path>
              </a:pathLst>
            </a:custGeom>
            <a:solidFill>
              <a:srgbClr val="2D3D4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0" name="Freeform 20"/>
            <p:cNvSpPr>
              <a:spLocks noChangeArrowheads="1"/>
            </p:cNvSpPr>
            <p:nvPr/>
          </p:nvSpPr>
          <p:spPr bwMode="auto">
            <a:xfrm>
              <a:off x="769938" y="5764213"/>
              <a:ext cx="1598612" cy="192087"/>
            </a:xfrm>
            <a:custGeom>
              <a:avLst/>
              <a:gdLst>
                <a:gd name="T0" fmla="*/ 1598252 w 4440"/>
                <a:gd name="T1" fmla="*/ 0 h 532"/>
                <a:gd name="T2" fmla="*/ 0 w 4440"/>
                <a:gd name="T3" fmla="*/ 0 h 532"/>
                <a:gd name="T4" fmla="*/ 0 w 4440"/>
                <a:gd name="T5" fmla="*/ 191726 h 532"/>
                <a:gd name="T6" fmla="*/ 1598252 w 4440"/>
                <a:gd name="T7" fmla="*/ 191726 h 532"/>
                <a:gd name="T8" fmla="*/ 1598252 w 4440"/>
                <a:gd name="T9" fmla="*/ 0 h 5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0" h="532">
                  <a:moveTo>
                    <a:pt x="4439" y="0"/>
                  </a:moveTo>
                  <a:lnTo>
                    <a:pt x="0" y="0"/>
                  </a:lnTo>
                  <a:lnTo>
                    <a:pt x="0" y="531"/>
                  </a:lnTo>
                  <a:lnTo>
                    <a:pt x="4439" y="531"/>
                  </a:lnTo>
                  <a:lnTo>
                    <a:pt x="4439" y="0"/>
                  </a:lnTo>
                </a:path>
              </a:pathLst>
            </a:custGeom>
            <a:solidFill>
              <a:srgbClr val="1D1C1A"/>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1" name="Freeform 21"/>
            <p:cNvSpPr>
              <a:spLocks noChangeArrowheads="1"/>
            </p:cNvSpPr>
            <p:nvPr/>
          </p:nvSpPr>
          <p:spPr bwMode="auto">
            <a:xfrm>
              <a:off x="360363" y="3346450"/>
              <a:ext cx="2474912" cy="134938"/>
            </a:xfrm>
            <a:custGeom>
              <a:avLst/>
              <a:gdLst>
                <a:gd name="T0" fmla="*/ 2474552 w 6875"/>
                <a:gd name="T1" fmla="*/ 0 h 376"/>
                <a:gd name="T2" fmla="*/ 0 w 6875"/>
                <a:gd name="T3" fmla="*/ 0 h 376"/>
                <a:gd name="T4" fmla="*/ 0 w 6875"/>
                <a:gd name="T5" fmla="*/ 134579 h 376"/>
                <a:gd name="T6" fmla="*/ 2474552 w 6875"/>
                <a:gd name="T7" fmla="*/ 134579 h 376"/>
                <a:gd name="T8" fmla="*/ 2474552 w 6875"/>
                <a:gd name="T9" fmla="*/ 0 h 3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75" h="376">
                  <a:moveTo>
                    <a:pt x="6874" y="0"/>
                  </a:moveTo>
                  <a:lnTo>
                    <a:pt x="0" y="0"/>
                  </a:lnTo>
                  <a:lnTo>
                    <a:pt x="0" y="375"/>
                  </a:lnTo>
                  <a:lnTo>
                    <a:pt x="6874" y="375"/>
                  </a:lnTo>
                  <a:lnTo>
                    <a:pt x="6874" y="0"/>
                  </a:lnTo>
                </a:path>
              </a:pathLst>
            </a:custGeom>
            <a:solidFill>
              <a:srgbClr val="F2768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62" name="Group 781"/>
          <p:cNvGrpSpPr/>
          <p:nvPr/>
        </p:nvGrpSpPr>
        <p:grpSpPr bwMode="auto">
          <a:xfrm>
            <a:off x="8026150" y="2647258"/>
            <a:ext cx="2305543" cy="1520627"/>
            <a:chOff x="6540500" y="1935163"/>
            <a:chExt cx="1636713" cy="1079500"/>
          </a:xfrm>
        </p:grpSpPr>
        <p:sp>
          <p:nvSpPr>
            <p:cNvPr id="63" name="Freeform 33"/>
            <p:cNvSpPr>
              <a:spLocks noChangeArrowheads="1"/>
            </p:cNvSpPr>
            <p:nvPr/>
          </p:nvSpPr>
          <p:spPr bwMode="auto">
            <a:xfrm>
              <a:off x="6540500" y="2278063"/>
              <a:ext cx="892175" cy="736600"/>
            </a:xfrm>
            <a:custGeom>
              <a:avLst/>
              <a:gdLst>
                <a:gd name="T0" fmla="*/ 891815 w 2477"/>
                <a:gd name="T1" fmla="*/ 227670 h 2048"/>
                <a:gd name="T2" fmla="*/ 730813 w 2477"/>
                <a:gd name="T3" fmla="*/ 736240 h 2048"/>
                <a:gd name="T4" fmla="*/ 0 w 2477"/>
                <a:gd name="T5" fmla="*/ 502096 h 2048"/>
                <a:gd name="T6" fmla="*/ 161002 w 2477"/>
                <a:gd name="T7" fmla="*/ 0 h 2048"/>
                <a:gd name="T8" fmla="*/ 891815 w 2477"/>
                <a:gd name="T9" fmla="*/ 227670 h 20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4" name="Freeform 34"/>
            <p:cNvSpPr>
              <a:spLocks noChangeArrowheads="1"/>
            </p:cNvSpPr>
            <p:nvPr/>
          </p:nvSpPr>
          <p:spPr bwMode="auto">
            <a:xfrm>
              <a:off x="6540500" y="2278063"/>
              <a:ext cx="892175" cy="736600"/>
            </a:xfrm>
            <a:custGeom>
              <a:avLst/>
              <a:gdLst>
                <a:gd name="T0" fmla="*/ 891815 w 2477"/>
                <a:gd name="T1" fmla="*/ 227670 h 2048"/>
                <a:gd name="T2" fmla="*/ 730813 w 2477"/>
                <a:gd name="T3" fmla="*/ 736240 h 2048"/>
                <a:gd name="T4" fmla="*/ 0 w 2477"/>
                <a:gd name="T5" fmla="*/ 502096 h 2048"/>
                <a:gd name="T6" fmla="*/ 161002 w 2477"/>
                <a:gd name="T7" fmla="*/ 0 h 2048"/>
                <a:gd name="T8" fmla="*/ 891815 w 2477"/>
                <a:gd name="T9" fmla="*/ 227670 h 20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5" name="Freeform 35"/>
            <p:cNvSpPr>
              <a:spLocks noChangeArrowheads="1"/>
            </p:cNvSpPr>
            <p:nvPr/>
          </p:nvSpPr>
          <p:spPr bwMode="auto">
            <a:xfrm>
              <a:off x="6654800" y="2405063"/>
              <a:ext cx="134938" cy="309562"/>
            </a:xfrm>
            <a:custGeom>
              <a:avLst/>
              <a:gdLst>
                <a:gd name="T0" fmla="*/ 134577 w 374"/>
                <a:gd name="T1" fmla="*/ 13710 h 858"/>
                <a:gd name="T2" fmla="*/ 40409 w 374"/>
                <a:gd name="T3" fmla="*/ 309201 h 858"/>
                <a:gd name="T4" fmla="*/ 0 w 374"/>
                <a:gd name="T5" fmla="*/ 295491 h 858"/>
                <a:gd name="T6" fmla="*/ 94168 w 374"/>
                <a:gd name="T7" fmla="*/ 0 h 858"/>
                <a:gd name="T8" fmla="*/ 134577 w 374"/>
                <a:gd name="T9" fmla="*/ 13710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6" name="Freeform 36"/>
            <p:cNvSpPr>
              <a:spLocks noChangeArrowheads="1"/>
            </p:cNvSpPr>
            <p:nvPr/>
          </p:nvSpPr>
          <p:spPr bwMode="auto">
            <a:xfrm>
              <a:off x="6654800" y="2405063"/>
              <a:ext cx="134938" cy="309562"/>
            </a:xfrm>
            <a:custGeom>
              <a:avLst/>
              <a:gdLst>
                <a:gd name="T0" fmla="*/ 134577 w 374"/>
                <a:gd name="T1" fmla="*/ 13710 h 858"/>
                <a:gd name="T2" fmla="*/ 40409 w 374"/>
                <a:gd name="T3" fmla="*/ 309201 h 858"/>
                <a:gd name="T4" fmla="*/ 0 w 374"/>
                <a:gd name="T5" fmla="*/ 295491 h 858"/>
                <a:gd name="T6" fmla="*/ 94168 w 374"/>
                <a:gd name="T7" fmla="*/ 0 h 858"/>
                <a:gd name="T8" fmla="*/ 134577 w 374"/>
                <a:gd name="T9" fmla="*/ 13710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7" name="Freeform 37"/>
            <p:cNvSpPr>
              <a:spLocks noChangeArrowheads="1"/>
            </p:cNvSpPr>
            <p:nvPr/>
          </p:nvSpPr>
          <p:spPr bwMode="auto">
            <a:xfrm>
              <a:off x="6769100" y="2378075"/>
              <a:ext cx="93663" cy="255588"/>
            </a:xfrm>
            <a:custGeom>
              <a:avLst/>
              <a:gdLst>
                <a:gd name="T0" fmla="*/ 93306 w 262"/>
                <a:gd name="T1" fmla="*/ 6859 h 708"/>
                <a:gd name="T2" fmla="*/ 20020 w 262"/>
                <a:gd name="T3" fmla="*/ 255227 h 708"/>
                <a:gd name="T4" fmla="*/ 0 w 262"/>
                <a:gd name="T5" fmla="*/ 248729 h 708"/>
                <a:gd name="T6" fmla="*/ 79721 w 262"/>
                <a:gd name="T7" fmla="*/ 0 h 708"/>
                <a:gd name="T8" fmla="*/ 93306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8" name="Freeform 38"/>
            <p:cNvSpPr>
              <a:spLocks noChangeArrowheads="1"/>
            </p:cNvSpPr>
            <p:nvPr/>
          </p:nvSpPr>
          <p:spPr bwMode="auto">
            <a:xfrm>
              <a:off x="6769100" y="2378075"/>
              <a:ext cx="93663" cy="255588"/>
            </a:xfrm>
            <a:custGeom>
              <a:avLst/>
              <a:gdLst>
                <a:gd name="T0" fmla="*/ 93306 w 262"/>
                <a:gd name="T1" fmla="*/ 6859 h 708"/>
                <a:gd name="T2" fmla="*/ 20020 w 262"/>
                <a:gd name="T3" fmla="*/ 255227 h 708"/>
                <a:gd name="T4" fmla="*/ 0 w 262"/>
                <a:gd name="T5" fmla="*/ 248729 h 708"/>
                <a:gd name="T6" fmla="*/ 79721 w 262"/>
                <a:gd name="T7" fmla="*/ 0 h 708"/>
                <a:gd name="T8" fmla="*/ 93306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9" name="Freeform 39"/>
            <p:cNvSpPr>
              <a:spLocks noChangeArrowheads="1"/>
            </p:cNvSpPr>
            <p:nvPr/>
          </p:nvSpPr>
          <p:spPr bwMode="auto">
            <a:xfrm>
              <a:off x="6721475" y="2652713"/>
              <a:ext cx="188913" cy="174625"/>
            </a:xfrm>
            <a:custGeom>
              <a:avLst/>
              <a:gdLst>
                <a:gd name="T0" fmla="*/ 188552 w 523"/>
                <a:gd name="T1" fmla="*/ 46543 h 484"/>
                <a:gd name="T2" fmla="*/ 148096 w 523"/>
                <a:gd name="T3" fmla="*/ 174264 h 484"/>
                <a:gd name="T4" fmla="*/ 0 w 523"/>
                <a:gd name="T5" fmla="*/ 127361 h 484"/>
                <a:gd name="T6" fmla="*/ 40456 w 523"/>
                <a:gd name="T7" fmla="*/ 0 h 484"/>
                <a:gd name="T8" fmla="*/ 188552 w 523"/>
                <a:gd name="T9" fmla="*/ 46543 h 4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0" name="Freeform 40"/>
            <p:cNvSpPr>
              <a:spLocks noChangeArrowheads="1"/>
            </p:cNvSpPr>
            <p:nvPr/>
          </p:nvSpPr>
          <p:spPr bwMode="auto">
            <a:xfrm>
              <a:off x="6721475" y="2652713"/>
              <a:ext cx="188913" cy="174625"/>
            </a:xfrm>
            <a:custGeom>
              <a:avLst/>
              <a:gdLst>
                <a:gd name="T0" fmla="*/ 188552 w 523"/>
                <a:gd name="T1" fmla="*/ 46543 h 484"/>
                <a:gd name="T2" fmla="*/ 148096 w 523"/>
                <a:gd name="T3" fmla="*/ 174264 h 484"/>
                <a:gd name="T4" fmla="*/ 0 w 523"/>
                <a:gd name="T5" fmla="*/ 127361 h 484"/>
                <a:gd name="T6" fmla="*/ 40456 w 523"/>
                <a:gd name="T7" fmla="*/ 0 h 484"/>
                <a:gd name="T8" fmla="*/ 188552 w 523"/>
                <a:gd name="T9" fmla="*/ 46543 h 4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1" name="Freeform 41"/>
            <p:cNvSpPr>
              <a:spLocks noChangeArrowheads="1"/>
            </p:cNvSpPr>
            <p:nvPr/>
          </p:nvSpPr>
          <p:spPr bwMode="auto">
            <a:xfrm>
              <a:off x="6802438" y="2390775"/>
              <a:ext cx="93662" cy="255588"/>
            </a:xfrm>
            <a:custGeom>
              <a:avLst/>
              <a:gdLst>
                <a:gd name="T0" fmla="*/ 93305 w 262"/>
                <a:gd name="T1" fmla="*/ 6859 h 708"/>
                <a:gd name="T2" fmla="*/ 20019 w 262"/>
                <a:gd name="T3" fmla="*/ 255227 h 708"/>
                <a:gd name="T4" fmla="*/ 0 w 262"/>
                <a:gd name="T5" fmla="*/ 248729 h 708"/>
                <a:gd name="T6" fmla="*/ 79720 w 262"/>
                <a:gd name="T7" fmla="*/ 0 h 708"/>
                <a:gd name="T8" fmla="*/ 93305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2" name="Freeform 42"/>
            <p:cNvSpPr>
              <a:spLocks noChangeArrowheads="1"/>
            </p:cNvSpPr>
            <p:nvPr/>
          </p:nvSpPr>
          <p:spPr bwMode="auto">
            <a:xfrm>
              <a:off x="6802438" y="2390775"/>
              <a:ext cx="93662" cy="255588"/>
            </a:xfrm>
            <a:custGeom>
              <a:avLst/>
              <a:gdLst>
                <a:gd name="T0" fmla="*/ 93305 w 262"/>
                <a:gd name="T1" fmla="*/ 6859 h 708"/>
                <a:gd name="T2" fmla="*/ 20019 w 262"/>
                <a:gd name="T3" fmla="*/ 255227 h 708"/>
                <a:gd name="T4" fmla="*/ 0 w 262"/>
                <a:gd name="T5" fmla="*/ 248729 h 708"/>
                <a:gd name="T6" fmla="*/ 79720 w 262"/>
                <a:gd name="T7" fmla="*/ 0 h 708"/>
                <a:gd name="T8" fmla="*/ 93305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3" name="Freeform 43"/>
            <p:cNvSpPr>
              <a:spLocks noChangeArrowheads="1"/>
            </p:cNvSpPr>
            <p:nvPr/>
          </p:nvSpPr>
          <p:spPr bwMode="auto">
            <a:xfrm>
              <a:off x="6835775" y="2405063"/>
              <a:ext cx="93663" cy="249237"/>
            </a:xfrm>
            <a:custGeom>
              <a:avLst/>
              <a:gdLst>
                <a:gd name="T0" fmla="*/ 93306 w 262"/>
                <a:gd name="T1" fmla="*/ 0 h 691"/>
                <a:gd name="T2" fmla="*/ 13227 w 262"/>
                <a:gd name="T3" fmla="*/ 248876 h 691"/>
                <a:gd name="T4" fmla="*/ 0 w 262"/>
                <a:gd name="T5" fmla="*/ 241663 h 691"/>
                <a:gd name="T6" fmla="*/ 80078 w 262"/>
                <a:gd name="T7" fmla="*/ 0 h 691"/>
                <a:gd name="T8" fmla="*/ 93306 w 262"/>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4" name="Freeform 44"/>
            <p:cNvSpPr>
              <a:spLocks noChangeArrowheads="1"/>
            </p:cNvSpPr>
            <p:nvPr/>
          </p:nvSpPr>
          <p:spPr bwMode="auto">
            <a:xfrm>
              <a:off x="6835775" y="2405063"/>
              <a:ext cx="93663" cy="249237"/>
            </a:xfrm>
            <a:custGeom>
              <a:avLst/>
              <a:gdLst>
                <a:gd name="T0" fmla="*/ 93306 w 262"/>
                <a:gd name="T1" fmla="*/ 0 h 691"/>
                <a:gd name="T2" fmla="*/ 13227 w 262"/>
                <a:gd name="T3" fmla="*/ 248876 h 691"/>
                <a:gd name="T4" fmla="*/ 0 w 262"/>
                <a:gd name="T5" fmla="*/ 241663 h 691"/>
                <a:gd name="T6" fmla="*/ 80078 w 262"/>
                <a:gd name="T7" fmla="*/ 0 h 691"/>
                <a:gd name="T8" fmla="*/ 93306 w 262"/>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5" name="Freeform 45"/>
            <p:cNvSpPr>
              <a:spLocks noChangeArrowheads="1"/>
            </p:cNvSpPr>
            <p:nvPr/>
          </p:nvSpPr>
          <p:spPr bwMode="auto">
            <a:xfrm>
              <a:off x="6869113" y="2411413"/>
              <a:ext cx="93662" cy="255587"/>
            </a:xfrm>
            <a:custGeom>
              <a:avLst/>
              <a:gdLst>
                <a:gd name="T0" fmla="*/ 93305 w 262"/>
                <a:gd name="T1" fmla="*/ 6859 h 708"/>
                <a:gd name="T2" fmla="*/ 13227 w 262"/>
                <a:gd name="T3" fmla="*/ 255226 h 708"/>
                <a:gd name="T4" fmla="*/ 0 w 262"/>
                <a:gd name="T5" fmla="*/ 248728 h 708"/>
                <a:gd name="T6" fmla="*/ 73285 w 262"/>
                <a:gd name="T7" fmla="*/ 0 h 708"/>
                <a:gd name="T8" fmla="*/ 93305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6" name="Freeform 46"/>
            <p:cNvSpPr>
              <a:spLocks noChangeArrowheads="1"/>
            </p:cNvSpPr>
            <p:nvPr/>
          </p:nvSpPr>
          <p:spPr bwMode="auto">
            <a:xfrm>
              <a:off x="6869113" y="2411413"/>
              <a:ext cx="93662" cy="255587"/>
            </a:xfrm>
            <a:custGeom>
              <a:avLst/>
              <a:gdLst>
                <a:gd name="T0" fmla="*/ 93305 w 262"/>
                <a:gd name="T1" fmla="*/ 6859 h 708"/>
                <a:gd name="T2" fmla="*/ 13227 w 262"/>
                <a:gd name="T3" fmla="*/ 255226 h 708"/>
                <a:gd name="T4" fmla="*/ 0 w 262"/>
                <a:gd name="T5" fmla="*/ 248728 h 708"/>
                <a:gd name="T6" fmla="*/ 73285 w 262"/>
                <a:gd name="T7" fmla="*/ 0 h 708"/>
                <a:gd name="T8" fmla="*/ 93305 w 262"/>
                <a:gd name="T9" fmla="*/ 6859 h 7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7" name="Freeform 47"/>
            <p:cNvSpPr>
              <a:spLocks noChangeArrowheads="1"/>
            </p:cNvSpPr>
            <p:nvPr/>
          </p:nvSpPr>
          <p:spPr bwMode="auto">
            <a:xfrm>
              <a:off x="6902450" y="2424113"/>
              <a:ext cx="93663" cy="247650"/>
            </a:xfrm>
            <a:custGeom>
              <a:avLst/>
              <a:gdLst>
                <a:gd name="T0" fmla="*/ 93306 w 262"/>
                <a:gd name="T1" fmla="*/ 0 h 690"/>
                <a:gd name="T2" fmla="*/ 13585 w 262"/>
                <a:gd name="T3" fmla="*/ 247291 h 690"/>
                <a:gd name="T4" fmla="*/ 0 w 262"/>
                <a:gd name="T5" fmla="*/ 240472 h 690"/>
                <a:gd name="T6" fmla="*/ 73286 w 262"/>
                <a:gd name="T7" fmla="*/ 0 h 690"/>
                <a:gd name="T8" fmla="*/ 93306 w 262"/>
                <a:gd name="T9" fmla="*/ 0 h 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8" name="Freeform 48"/>
            <p:cNvSpPr>
              <a:spLocks noChangeArrowheads="1"/>
            </p:cNvSpPr>
            <p:nvPr/>
          </p:nvSpPr>
          <p:spPr bwMode="auto">
            <a:xfrm>
              <a:off x="6902450" y="2424113"/>
              <a:ext cx="93663" cy="247650"/>
            </a:xfrm>
            <a:custGeom>
              <a:avLst/>
              <a:gdLst>
                <a:gd name="T0" fmla="*/ 93306 w 262"/>
                <a:gd name="T1" fmla="*/ 0 h 690"/>
                <a:gd name="T2" fmla="*/ 13585 w 262"/>
                <a:gd name="T3" fmla="*/ 247291 h 690"/>
                <a:gd name="T4" fmla="*/ 0 w 262"/>
                <a:gd name="T5" fmla="*/ 240472 h 690"/>
                <a:gd name="T6" fmla="*/ 73286 w 262"/>
                <a:gd name="T7" fmla="*/ 0 h 690"/>
                <a:gd name="T8" fmla="*/ 93306 w 262"/>
                <a:gd name="T9" fmla="*/ 0 h 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9" name="Freeform 49"/>
            <p:cNvSpPr>
              <a:spLocks noChangeArrowheads="1"/>
            </p:cNvSpPr>
            <p:nvPr/>
          </p:nvSpPr>
          <p:spPr bwMode="auto">
            <a:xfrm>
              <a:off x="6883400" y="2432050"/>
              <a:ext cx="147638" cy="403225"/>
            </a:xfrm>
            <a:custGeom>
              <a:avLst/>
              <a:gdLst>
                <a:gd name="T0" fmla="*/ 147279 w 411"/>
                <a:gd name="T1" fmla="*/ 6853 h 1118"/>
                <a:gd name="T2" fmla="*/ 20116 w 411"/>
                <a:gd name="T3" fmla="*/ 402864 h 1118"/>
                <a:gd name="T4" fmla="*/ 0 w 411"/>
                <a:gd name="T5" fmla="*/ 396012 h 1118"/>
                <a:gd name="T6" fmla="*/ 127163 w 411"/>
                <a:gd name="T7" fmla="*/ 0 h 1118"/>
                <a:gd name="T8" fmla="*/ 147279 w 411"/>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0" name="Freeform 50"/>
            <p:cNvSpPr>
              <a:spLocks noChangeArrowheads="1"/>
            </p:cNvSpPr>
            <p:nvPr/>
          </p:nvSpPr>
          <p:spPr bwMode="auto">
            <a:xfrm>
              <a:off x="6883400" y="2432050"/>
              <a:ext cx="147638" cy="403225"/>
            </a:xfrm>
            <a:custGeom>
              <a:avLst/>
              <a:gdLst>
                <a:gd name="T0" fmla="*/ 147279 w 411"/>
                <a:gd name="T1" fmla="*/ 6853 h 1118"/>
                <a:gd name="T2" fmla="*/ 20116 w 411"/>
                <a:gd name="T3" fmla="*/ 402864 h 1118"/>
                <a:gd name="T4" fmla="*/ 0 w 411"/>
                <a:gd name="T5" fmla="*/ 396012 h 1118"/>
                <a:gd name="T6" fmla="*/ 127163 w 411"/>
                <a:gd name="T7" fmla="*/ 0 h 1118"/>
                <a:gd name="T8" fmla="*/ 147279 w 411"/>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1" name="Freeform 51"/>
            <p:cNvSpPr>
              <a:spLocks noChangeArrowheads="1"/>
            </p:cNvSpPr>
            <p:nvPr/>
          </p:nvSpPr>
          <p:spPr bwMode="auto">
            <a:xfrm>
              <a:off x="6950075" y="2451100"/>
              <a:ext cx="141288" cy="403225"/>
            </a:xfrm>
            <a:custGeom>
              <a:avLst/>
              <a:gdLst>
                <a:gd name="T0" fmla="*/ 140927 w 391"/>
                <a:gd name="T1" fmla="*/ 6492 h 1118"/>
                <a:gd name="T2" fmla="*/ 20236 w 391"/>
                <a:gd name="T3" fmla="*/ 402864 h 1118"/>
                <a:gd name="T4" fmla="*/ 0 w 391"/>
                <a:gd name="T5" fmla="*/ 396012 h 1118"/>
                <a:gd name="T6" fmla="*/ 127918 w 391"/>
                <a:gd name="T7" fmla="*/ 0 h 1118"/>
                <a:gd name="T8" fmla="*/ 140927 w 391"/>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2" name="Freeform 52"/>
            <p:cNvSpPr>
              <a:spLocks noChangeArrowheads="1"/>
            </p:cNvSpPr>
            <p:nvPr/>
          </p:nvSpPr>
          <p:spPr bwMode="auto">
            <a:xfrm>
              <a:off x="6950075" y="2451100"/>
              <a:ext cx="141288" cy="403225"/>
            </a:xfrm>
            <a:custGeom>
              <a:avLst/>
              <a:gdLst>
                <a:gd name="T0" fmla="*/ 140927 w 391"/>
                <a:gd name="T1" fmla="*/ 6492 h 1118"/>
                <a:gd name="T2" fmla="*/ 20236 w 391"/>
                <a:gd name="T3" fmla="*/ 402864 h 1118"/>
                <a:gd name="T4" fmla="*/ 0 w 391"/>
                <a:gd name="T5" fmla="*/ 396012 h 1118"/>
                <a:gd name="T6" fmla="*/ 127918 w 391"/>
                <a:gd name="T7" fmla="*/ 0 h 1118"/>
                <a:gd name="T8" fmla="*/ 140927 w 391"/>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3" name="Freeform 53"/>
            <p:cNvSpPr>
              <a:spLocks noChangeArrowheads="1"/>
            </p:cNvSpPr>
            <p:nvPr/>
          </p:nvSpPr>
          <p:spPr bwMode="auto">
            <a:xfrm>
              <a:off x="6983413" y="2465388"/>
              <a:ext cx="141287" cy="403225"/>
            </a:xfrm>
            <a:custGeom>
              <a:avLst/>
              <a:gdLst>
                <a:gd name="T0" fmla="*/ 140926 w 391"/>
                <a:gd name="T1" fmla="*/ 0 h 1118"/>
                <a:gd name="T2" fmla="*/ 13370 w 391"/>
                <a:gd name="T3" fmla="*/ 402864 h 1118"/>
                <a:gd name="T4" fmla="*/ 0 w 391"/>
                <a:gd name="T5" fmla="*/ 396012 h 1118"/>
                <a:gd name="T6" fmla="*/ 127556 w 391"/>
                <a:gd name="T7" fmla="*/ 0 h 1118"/>
                <a:gd name="T8" fmla="*/ 140926 w 391"/>
                <a:gd name="T9" fmla="*/ 0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4" name="Freeform 54"/>
            <p:cNvSpPr>
              <a:spLocks noChangeArrowheads="1"/>
            </p:cNvSpPr>
            <p:nvPr/>
          </p:nvSpPr>
          <p:spPr bwMode="auto">
            <a:xfrm>
              <a:off x="6983413" y="2465388"/>
              <a:ext cx="141287" cy="403225"/>
            </a:xfrm>
            <a:custGeom>
              <a:avLst/>
              <a:gdLst>
                <a:gd name="T0" fmla="*/ 140926 w 391"/>
                <a:gd name="T1" fmla="*/ 0 h 1118"/>
                <a:gd name="T2" fmla="*/ 13370 w 391"/>
                <a:gd name="T3" fmla="*/ 402864 h 1118"/>
                <a:gd name="T4" fmla="*/ 0 w 391"/>
                <a:gd name="T5" fmla="*/ 396012 h 1118"/>
                <a:gd name="T6" fmla="*/ 127556 w 391"/>
                <a:gd name="T7" fmla="*/ 0 h 1118"/>
                <a:gd name="T8" fmla="*/ 140926 w 391"/>
                <a:gd name="T9" fmla="*/ 0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5" name="Freeform 55"/>
            <p:cNvSpPr>
              <a:spLocks noChangeArrowheads="1"/>
            </p:cNvSpPr>
            <p:nvPr/>
          </p:nvSpPr>
          <p:spPr bwMode="auto">
            <a:xfrm>
              <a:off x="7016750" y="2471738"/>
              <a:ext cx="141288" cy="403225"/>
            </a:xfrm>
            <a:custGeom>
              <a:avLst/>
              <a:gdLst>
                <a:gd name="T0" fmla="*/ 140928 w 392"/>
                <a:gd name="T1" fmla="*/ 6492 h 1118"/>
                <a:gd name="T2" fmla="*/ 13336 w 392"/>
                <a:gd name="T3" fmla="*/ 402864 h 1118"/>
                <a:gd name="T4" fmla="*/ 0 w 392"/>
                <a:gd name="T5" fmla="*/ 396012 h 1118"/>
                <a:gd name="T6" fmla="*/ 127231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6" name="Freeform 56"/>
            <p:cNvSpPr>
              <a:spLocks noChangeArrowheads="1"/>
            </p:cNvSpPr>
            <p:nvPr/>
          </p:nvSpPr>
          <p:spPr bwMode="auto">
            <a:xfrm>
              <a:off x="7016750" y="2471738"/>
              <a:ext cx="141288" cy="403225"/>
            </a:xfrm>
            <a:custGeom>
              <a:avLst/>
              <a:gdLst>
                <a:gd name="T0" fmla="*/ 140928 w 392"/>
                <a:gd name="T1" fmla="*/ 6492 h 1118"/>
                <a:gd name="T2" fmla="*/ 13336 w 392"/>
                <a:gd name="T3" fmla="*/ 402864 h 1118"/>
                <a:gd name="T4" fmla="*/ 0 w 392"/>
                <a:gd name="T5" fmla="*/ 396012 h 1118"/>
                <a:gd name="T6" fmla="*/ 127231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7" name="Freeform 57"/>
            <p:cNvSpPr>
              <a:spLocks noChangeArrowheads="1"/>
            </p:cNvSpPr>
            <p:nvPr/>
          </p:nvSpPr>
          <p:spPr bwMode="auto">
            <a:xfrm>
              <a:off x="7050088" y="2484438"/>
              <a:ext cx="141287" cy="403225"/>
            </a:xfrm>
            <a:custGeom>
              <a:avLst/>
              <a:gdLst>
                <a:gd name="T0" fmla="*/ 140927 w 392"/>
                <a:gd name="T1" fmla="*/ 6853 h 1118"/>
                <a:gd name="T2" fmla="*/ 13336 w 392"/>
                <a:gd name="T3" fmla="*/ 402864 h 1118"/>
                <a:gd name="T4" fmla="*/ 0 w 392"/>
                <a:gd name="T5" fmla="*/ 396012 h 1118"/>
                <a:gd name="T6" fmla="*/ 120743 w 392"/>
                <a:gd name="T7" fmla="*/ 0 h 1118"/>
                <a:gd name="T8" fmla="*/ 140927 w 392"/>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8" name="Freeform 58"/>
            <p:cNvSpPr>
              <a:spLocks noChangeArrowheads="1"/>
            </p:cNvSpPr>
            <p:nvPr/>
          </p:nvSpPr>
          <p:spPr bwMode="auto">
            <a:xfrm>
              <a:off x="7050088" y="2484438"/>
              <a:ext cx="141287" cy="403225"/>
            </a:xfrm>
            <a:custGeom>
              <a:avLst/>
              <a:gdLst>
                <a:gd name="T0" fmla="*/ 140927 w 392"/>
                <a:gd name="T1" fmla="*/ 6853 h 1118"/>
                <a:gd name="T2" fmla="*/ 13336 w 392"/>
                <a:gd name="T3" fmla="*/ 402864 h 1118"/>
                <a:gd name="T4" fmla="*/ 0 w 392"/>
                <a:gd name="T5" fmla="*/ 396012 h 1118"/>
                <a:gd name="T6" fmla="*/ 120743 w 392"/>
                <a:gd name="T7" fmla="*/ 0 h 1118"/>
                <a:gd name="T8" fmla="*/ 140927 w 392"/>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9" name="Freeform 59"/>
            <p:cNvSpPr>
              <a:spLocks noChangeArrowheads="1"/>
            </p:cNvSpPr>
            <p:nvPr/>
          </p:nvSpPr>
          <p:spPr bwMode="auto">
            <a:xfrm>
              <a:off x="7083425" y="2492375"/>
              <a:ext cx="141288" cy="403225"/>
            </a:xfrm>
            <a:custGeom>
              <a:avLst/>
              <a:gdLst>
                <a:gd name="T0" fmla="*/ 140928 w 392"/>
                <a:gd name="T1" fmla="*/ 6492 h 1118"/>
                <a:gd name="T2" fmla="*/ 13336 w 392"/>
                <a:gd name="T3" fmla="*/ 402864 h 1118"/>
                <a:gd name="T4" fmla="*/ 0 w 392"/>
                <a:gd name="T5" fmla="*/ 396012 h 1118"/>
                <a:gd name="T6" fmla="*/ 120744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0" name="Freeform 60"/>
            <p:cNvSpPr>
              <a:spLocks noChangeArrowheads="1"/>
            </p:cNvSpPr>
            <p:nvPr/>
          </p:nvSpPr>
          <p:spPr bwMode="auto">
            <a:xfrm>
              <a:off x="7083425" y="2492375"/>
              <a:ext cx="141288" cy="403225"/>
            </a:xfrm>
            <a:custGeom>
              <a:avLst/>
              <a:gdLst>
                <a:gd name="T0" fmla="*/ 140928 w 392"/>
                <a:gd name="T1" fmla="*/ 6492 h 1118"/>
                <a:gd name="T2" fmla="*/ 13336 w 392"/>
                <a:gd name="T3" fmla="*/ 402864 h 1118"/>
                <a:gd name="T4" fmla="*/ 0 w 392"/>
                <a:gd name="T5" fmla="*/ 396012 h 1118"/>
                <a:gd name="T6" fmla="*/ 120744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1" name="Freeform 61"/>
            <p:cNvSpPr>
              <a:spLocks noChangeArrowheads="1"/>
            </p:cNvSpPr>
            <p:nvPr/>
          </p:nvSpPr>
          <p:spPr bwMode="auto">
            <a:xfrm>
              <a:off x="7118350" y="2505075"/>
              <a:ext cx="141288" cy="403225"/>
            </a:xfrm>
            <a:custGeom>
              <a:avLst/>
              <a:gdLst>
                <a:gd name="T0" fmla="*/ 140928 w 392"/>
                <a:gd name="T1" fmla="*/ 6492 h 1118"/>
                <a:gd name="T2" fmla="*/ 13696 w 392"/>
                <a:gd name="T3" fmla="*/ 402864 h 1118"/>
                <a:gd name="T4" fmla="*/ 0 w 392"/>
                <a:gd name="T5" fmla="*/ 396012 h 1118"/>
                <a:gd name="T6" fmla="*/ 120744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2" name="Freeform 62"/>
            <p:cNvSpPr>
              <a:spLocks noChangeArrowheads="1"/>
            </p:cNvSpPr>
            <p:nvPr/>
          </p:nvSpPr>
          <p:spPr bwMode="auto">
            <a:xfrm>
              <a:off x="7118350" y="2505075"/>
              <a:ext cx="141288" cy="403225"/>
            </a:xfrm>
            <a:custGeom>
              <a:avLst/>
              <a:gdLst>
                <a:gd name="T0" fmla="*/ 140928 w 392"/>
                <a:gd name="T1" fmla="*/ 6492 h 1118"/>
                <a:gd name="T2" fmla="*/ 13696 w 392"/>
                <a:gd name="T3" fmla="*/ 402864 h 1118"/>
                <a:gd name="T4" fmla="*/ 0 w 392"/>
                <a:gd name="T5" fmla="*/ 396012 h 1118"/>
                <a:gd name="T6" fmla="*/ 120744 w 392"/>
                <a:gd name="T7" fmla="*/ 0 h 1118"/>
                <a:gd name="T8" fmla="*/ 140928 w 392"/>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3" name="Freeform 63"/>
            <p:cNvSpPr>
              <a:spLocks noChangeArrowheads="1"/>
            </p:cNvSpPr>
            <p:nvPr/>
          </p:nvSpPr>
          <p:spPr bwMode="auto">
            <a:xfrm>
              <a:off x="7143750" y="2511425"/>
              <a:ext cx="147638" cy="403225"/>
            </a:xfrm>
            <a:custGeom>
              <a:avLst/>
              <a:gdLst>
                <a:gd name="T0" fmla="*/ 147279 w 411"/>
                <a:gd name="T1" fmla="*/ 6853 h 1118"/>
                <a:gd name="T2" fmla="*/ 20116 w 411"/>
                <a:gd name="T3" fmla="*/ 402864 h 1118"/>
                <a:gd name="T4" fmla="*/ 0 w 411"/>
                <a:gd name="T5" fmla="*/ 402864 h 1118"/>
                <a:gd name="T6" fmla="*/ 127163 w 411"/>
                <a:gd name="T7" fmla="*/ 0 h 1118"/>
                <a:gd name="T8" fmla="*/ 147279 w 411"/>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4" name="Freeform 64"/>
            <p:cNvSpPr>
              <a:spLocks noChangeArrowheads="1"/>
            </p:cNvSpPr>
            <p:nvPr/>
          </p:nvSpPr>
          <p:spPr bwMode="auto">
            <a:xfrm>
              <a:off x="7143750" y="2511425"/>
              <a:ext cx="147638" cy="403225"/>
            </a:xfrm>
            <a:custGeom>
              <a:avLst/>
              <a:gdLst>
                <a:gd name="T0" fmla="*/ 147279 w 411"/>
                <a:gd name="T1" fmla="*/ 6853 h 1118"/>
                <a:gd name="T2" fmla="*/ 20116 w 411"/>
                <a:gd name="T3" fmla="*/ 402864 h 1118"/>
                <a:gd name="T4" fmla="*/ 0 w 411"/>
                <a:gd name="T5" fmla="*/ 402864 h 1118"/>
                <a:gd name="T6" fmla="*/ 127163 w 411"/>
                <a:gd name="T7" fmla="*/ 0 h 1118"/>
                <a:gd name="T8" fmla="*/ 147279 w 411"/>
                <a:gd name="T9" fmla="*/ 6853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5" name="Freeform 65"/>
            <p:cNvSpPr>
              <a:spLocks noChangeArrowheads="1"/>
            </p:cNvSpPr>
            <p:nvPr/>
          </p:nvSpPr>
          <p:spPr bwMode="auto">
            <a:xfrm>
              <a:off x="7177088" y="2525713"/>
              <a:ext cx="141287" cy="403225"/>
            </a:xfrm>
            <a:custGeom>
              <a:avLst/>
              <a:gdLst>
                <a:gd name="T0" fmla="*/ 140927 w 393"/>
                <a:gd name="T1" fmla="*/ 6492 h 1118"/>
                <a:gd name="T2" fmla="*/ 20132 w 393"/>
                <a:gd name="T3" fmla="*/ 402864 h 1118"/>
                <a:gd name="T4" fmla="*/ 0 w 393"/>
                <a:gd name="T5" fmla="*/ 396012 h 1118"/>
                <a:gd name="T6" fmla="*/ 127266 w 393"/>
                <a:gd name="T7" fmla="*/ 0 h 1118"/>
                <a:gd name="T8" fmla="*/ 140927 w 393"/>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6" name="Freeform 66"/>
            <p:cNvSpPr>
              <a:spLocks noChangeArrowheads="1"/>
            </p:cNvSpPr>
            <p:nvPr/>
          </p:nvSpPr>
          <p:spPr bwMode="auto">
            <a:xfrm>
              <a:off x="7177088" y="2525713"/>
              <a:ext cx="141287" cy="403225"/>
            </a:xfrm>
            <a:custGeom>
              <a:avLst/>
              <a:gdLst>
                <a:gd name="T0" fmla="*/ 140927 w 393"/>
                <a:gd name="T1" fmla="*/ 6492 h 1118"/>
                <a:gd name="T2" fmla="*/ 20132 w 393"/>
                <a:gd name="T3" fmla="*/ 402864 h 1118"/>
                <a:gd name="T4" fmla="*/ 0 w 393"/>
                <a:gd name="T5" fmla="*/ 396012 h 1118"/>
                <a:gd name="T6" fmla="*/ 127266 w 393"/>
                <a:gd name="T7" fmla="*/ 0 h 1118"/>
                <a:gd name="T8" fmla="*/ 140927 w 393"/>
                <a:gd name="T9" fmla="*/ 6492 h 1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7" name="Freeform 67"/>
            <p:cNvSpPr>
              <a:spLocks noChangeArrowheads="1"/>
            </p:cNvSpPr>
            <p:nvPr/>
          </p:nvSpPr>
          <p:spPr bwMode="auto">
            <a:xfrm>
              <a:off x="6729413" y="1935163"/>
              <a:ext cx="825500" cy="925512"/>
            </a:xfrm>
            <a:custGeom>
              <a:avLst/>
              <a:gdLst>
                <a:gd name="T0" fmla="*/ 825140 w 2291"/>
                <a:gd name="T1" fmla="*/ 677028 h 2570"/>
                <a:gd name="T2" fmla="*/ 355639 w 2291"/>
                <a:gd name="T3" fmla="*/ 925152 h 2570"/>
                <a:gd name="T4" fmla="*/ 0 w 2291"/>
                <a:gd name="T5" fmla="*/ 248124 h 2570"/>
                <a:gd name="T6" fmla="*/ 469501 w 2291"/>
                <a:gd name="T7" fmla="*/ 0 h 2570"/>
                <a:gd name="T8" fmla="*/ 825140 w 2291"/>
                <a:gd name="T9" fmla="*/ 677028 h 25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8" name="Freeform 68"/>
            <p:cNvSpPr>
              <a:spLocks noChangeArrowheads="1"/>
            </p:cNvSpPr>
            <p:nvPr/>
          </p:nvSpPr>
          <p:spPr bwMode="auto">
            <a:xfrm>
              <a:off x="6729413" y="1935163"/>
              <a:ext cx="825500" cy="925512"/>
            </a:xfrm>
            <a:custGeom>
              <a:avLst/>
              <a:gdLst>
                <a:gd name="T0" fmla="*/ 825140 w 2291"/>
                <a:gd name="T1" fmla="*/ 677028 h 2570"/>
                <a:gd name="T2" fmla="*/ 355639 w 2291"/>
                <a:gd name="T3" fmla="*/ 925152 h 2570"/>
                <a:gd name="T4" fmla="*/ 0 w 2291"/>
                <a:gd name="T5" fmla="*/ 248124 h 2570"/>
                <a:gd name="T6" fmla="*/ 469501 w 2291"/>
                <a:gd name="T7" fmla="*/ 0 h 2570"/>
                <a:gd name="T8" fmla="*/ 825140 w 2291"/>
                <a:gd name="T9" fmla="*/ 677028 h 25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9" name="Freeform 69"/>
            <p:cNvSpPr>
              <a:spLocks noChangeArrowheads="1"/>
            </p:cNvSpPr>
            <p:nvPr/>
          </p:nvSpPr>
          <p:spPr bwMode="auto">
            <a:xfrm>
              <a:off x="6869113" y="2062163"/>
              <a:ext cx="295275" cy="180975"/>
            </a:xfrm>
            <a:custGeom>
              <a:avLst/>
              <a:gdLst>
                <a:gd name="T0" fmla="*/ 294915 w 820"/>
                <a:gd name="T1" fmla="*/ 33461 h 503"/>
                <a:gd name="T2" fmla="*/ 13323 w 820"/>
                <a:gd name="T3" fmla="*/ 180615 h 503"/>
                <a:gd name="T4" fmla="*/ 0 w 820"/>
                <a:gd name="T5" fmla="*/ 147155 h 503"/>
                <a:gd name="T6" fmla="*/ 274750 w 820"/>
                <a:gd name="T7" fmla="*/ 0 h 503"/>
                <a:gd name="T8" fmla="*/ 294915 w 820"/>
                <a:gd name="T9" fmla="*/ 33461 h 5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0" name="Freeform 70"/>
            <p:cNvSpPr>
              <a:spLocks noChangeArrowheads="1"/>
            </p:cNvSpPr>
            <p:nvPr/>
          </p:nvSpPr>
          <p:spPr bwMode="auto">
            <a:xfrm>
              <a:off x="6869113" y="2062163"/>
              <a:ext cx="295275" cy="180975"/>
            </a:xfrm>
            <a:custGeom>
              <a:avLst/>
              <a:gdLst>
                <a:gd name="T0" fmla="*/ 294915 w 820"/>
                <a:gd name="T1" fmla="*/ 33461 h 503"/>
                <a:gd name="T2" fmla="*/ 13323 w 820"/>
                <a:gd name="T3" fmla="*/ 180615 h 503"/>
                <a:gd name="T4" fmla="*/ 0 w 820"/>
                <a:gd name="T5" fmla="*/ 147155 h 503"/>
                <a:gd name="T6" fmla="*/ 274750 w 820"/>
                <a:gd name="T7" fmla="*/ 0 h 503"/>
                <a:gd name="T8" fmla="*/ 294915 w 820"/>
                <a:gd name="T9" fmla="*/ 33461 h 5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1" name="Freeform 71"/>
            <p:cNvSpPr>
              <a:spLocks noChangeArrowheads="1"/>
            </p:cNvSpPr>
            <p:nvPr/>
          </p:nvSpPr>
          <p:spPr bwMode="auto">
            <a:xfrm>
              <a:off x="6997700" y="2116138"/>
              <a:ext cx="241300" cy="134937"/>
            </a:xfrm>
            <a:custGeom>
              <a:avLst/>
              <a:gdLst>
                <a:gd name="T0" fmla="*/ 240940 w 671"/>
                <a:gd name="T1" fmla="*/ 13385 h 373"/>
                <a:gd name="T2" fmla="*/ 13306 w 671"/>
                <a:gd name="T3" fmla="*/ 134575 h 373"/>
                <a:gd name="T4" fmla="*/ 0 w 671"/>
                <a:gd name="T5" fmla="*/ 121190 h 373"/>
                <a:gd name="T6" fmla="*/ 234108 w 671"/>
                <a:gd name="T7" fmla="*/ 0 h 373"/>
                <a:gd name="T8" fmla="*/ 240940 w 671"/>
                <a:gd name="T9" fmla="*/ 13385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2" name="Freeform 72"/>
            <p:cNvSpPr>
              <a:spLocks noChangeArrowheads="1"/>
            </p:cNvSpPr>
            <p:nvPr/>
          </p:nvSpPr>
          <p:spPr bwMode="auto">
            <a:xfrm>
              <a:off x="6997700" y="2116138"/>
              <a:ext cx="241300" cy="134937"/>
            </a:xfrm>
            <a:custGeom>
              <a:avLst/>
              <a:gdLst>
                <a:gd name="T0" fmla="*/ 240940 w 671"/>
                <a:gd name="T1" fmla="*/ 13385 h 373"/>
                <a:gd name="T2" fmla="*/ 13306 w 671"/>
                <a:gd name="T3" fmla="*/ 134575 h 373"/>
                <a:gd name="T4" fmla="*/ 0 w 671"/>
                <a:gd name="T5" fmla="*/ 121190 h 373"/>
                <a:gd name="T6" fmla="*/ 234108 w 671"/>
                <a:gd name="T7" fmla="*/ 0 h 373"/>
                <a:gd name="T8" fmla="*/ 240940 w 671"/>
                <a:gd name="T9" fmla="*/ 13385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3" name="Freeform 73"/>
            <p:cNvSpPr>
              <a:spLocks noChangeArrowheads="1"/>
            </p:cNvSpPr>
            <p:nvPr/>
          </p:nvSpPr>
          <p:spPr bwMode="auto">
            <a:xfrm>
              <a:off x="6856413" y="2243138"/>
              <a:ext cx="195262" cy="207962"/>
            </a:xfrm>
            <a:custGeom>
              <a:avLst/>
              <a:gdLst>
                <a:gd name="T0" fmla="*/ 194901 w 541"/>
                <a:gd name="T1" fmla="*/ 140796 h 579"/>
                <a:gd name="T2" fmla="*/ 73990 w 541"/>
                <a:gd name="T3" fmla="*/ 207603 h 579"/>
                <a:gd name="T4" fmla="*/ 0 w 541"/>
                <a:gd name="T5" fmla="*/ 67166 h 579"/>
                <a:gd name="T6" fmla="*/ 120911 w 541"/>
                <a:gd name="T7" fmla="*/ 0 h 579"/>
                <a:gd name="T8" fmla="*/ 194901 w 541"/>
                <a:gd name="T9" fmla="*/ 140796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4" name="Freeform 74"/>
            <p:cNvSpPr>
              <a:spLocks noChangeArrowheads="1"/>
            </p:cNvSpPr>
            <p:nvPr/>
          </p:nvSpPr>
          <p:spPr bwMode="auto">
            <a:xfrm>
              <a:off x="6856413" y="2243138"/>
              <a:ext cx="195262" cy="207962"/>
            </a:xfrm>
            <a:custGeom>
              <a:avLst/>
              <a:gdLst>
                <a:gd name="T0" fmla="*/ 194901 w 541"/>
                <a:gd name="T1" fmla="*/ 140796 h 579"/>
                <a:gd name="T2" fmla="*/ 73990 w 541"/>
                <a:gd name="T3" fmla="*/ 207603 h 579"/>
                <a:gd name="T4" fmla="*/ 0 w 541"/>
                <a:gd name="T5" fmla="*/ 67166 h 579"/>
                <a:gd name="T6" fmla="*/ 120911 w 541"/>
                <a:gd name="T7" fmla="*/ 0 h 579"/>
                <a:gd name="T8" fmla="*/ 194901 w 541"/>
                <a:gd name="T9" fmla="*/ 140796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5" name="Freeform 75"/>
            <p:cNvSpPr>
              <a:spLocks noChangeArrowheads="1"/>
            </p:cNvSpPr>
            <p:nvPr/>
          </p:nvSpPr>
          <p:spPr bwMode="auto">
            <a:xfrm>
              <a:off x="7016750" y="2143125"/>
              <a:ext cx="234950" cy="141288"/>
            </a:xfrm>
            <a:custGeom>
              <a:avLst/>
              <a:gdLst>
                <a:gd name="T0" fmla="*/ 234590 w 652"/>
                <a:gd name="T1" fmla="*/ 13336 h 392"/>
                <a:gd name="T2" fmla="*/ 6847 w 652"/>
                <a:gd name="T3" fmla="*/ 140928 h 392"/>
                <a:gd name="T4" fmla="*/ 0 w 652"/>
                <a:gd name="T5" fmla="*/ 120744 h 392"/>
                <a:gd name="T6" fmla="*/ 228103 w 652"/>
                <a:gd name="T7" fmla="*/ 0 h 392"/>
                <a:gd name="T8" fmla="*/ 234590 w 652"/>
                <a:gd name="T9" fmla="*/ 13336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6" name="Freeform 76"/>
            <p:cNvSpPr>
              <a:spLocks noChangeArrowheads="1"/>
            </p:cNvSpPr>
            <p:nvPr/>
          </p:nvSpPr>
          <p:spPr bwMode="auto">
            <a:xfrm>
              <a:off x="7016750" y="2143125"/>
              <a:ext cx="234950" cy="141288"/>
            </a:xfrm>
            <a:custGeom>
              <a:avLst/>
              <a:gdLst>
                <a:gd name="T0" fmla="*/ 234590 w 652"/>
                <a:gd name="T1" fmla="*/ 13336 h 392"/>
                <a:gd name="T2" fmla="*/ 6847 w 652"/>
                <a:gd name="T3" fmla="*/ 140928 h 392"/>
                <a:gd name="T4" fmla="*/ 0 w 652"/>
                <a:gd name="T5" fmla="*/ 120744 h 392"/>
                <a:gd name="T6" fmla="*/ 228103 w 652"/>
                <a:gd name="T7" fmla="*/ 0 h 392"/>
                <a:gd name="T8" fmla="*/ 234590 w 652"/>
                <a:gd name="T9" fmla="*/ 13336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7" name="Freeform 77"/>
            <p:cNvSpPr>
              <a:spLocks noChangeArrowheads="1"/>
            </p:cNvSpPr>
            <p:nvPr/>
          </p:nvSpPr>
          <p:spPr bwMode="auto">
            <a:xfrm>
              <a:off x="7031038" y="2176463"/>
              <a:ext cx="234950" cy="134937"/>
            </a:xfrm>
            <a:custGeom>
              <a:avLst/>
              <a:gdLst>
                <a:gd name="T0" fmla="*/ 234590 w 653"/>
                <a:gd name="T1" fmla="*/ 13349 h 374"/>
                <a:gd name="T2" fmla="*/ 6836 w 653"/>
                <a:gd name="T3" fmla="*/ 134576 h 374"/>
                <a:gd name="T4" fmla="*/ 0 w 653"/>
                <a:gd name="T5" fmla="*/ 120866 h 374"/>
                <a:gd name="T6" fmla="*/ 227754 w 653"/>
                <a:gd name="T7" fmla="*/ 0 h 374"/>
                <a:gd name="T8" fmla="*/ 234590 w 653"/>
                <a:gd name="T9" fmla="*/ 13349 h 3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8" name="Freeform 78"/>
            <p:cNvSpPr>
              <a:spLocks noChangeArrowheads="1"/>
            </p:cNvSpPr>
            <p:nvPr/>
          </p:nvSpPr>
          <p:spPr bwMode="auto">
            <a:xfrm>
              <a:off x="7031038" y="2176463"/>
              <a:ext cx="234950" cy="134937"/>
            </a:xfrm>
            <a:custGeom>
              <a:avLst/>
              <a:gdLst>
                <a:gd name="T0" fmla="*/ 234590 w 653"/>
                <a:gd name="T1" fmla="*/ 13349 h 374"/>
                <a:gd name="T2" fmla="*/ 6836 w 653"/>
                <a:gd name="T3" fmla="*/ 134576 h 374"/>
                <a:gd name="T4" fmla="*/ 0 w 653"/>
                <a:gd name="T5" fmla="*/ 120866 h 374"/>
                <a:gd name="T6" fmla="*/ 227754 w 653"/>
                <a:gd name="T7" fmla="*/ 0 h 374"/>
                <a:gd name="T8" fmla="*/ 234590 w 653"/>
                <a:gd name="T9" fmla="*/ 13349 h 3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9" name="Freeform 79"/>
            <p:cNvSpPr>
              <a:spLocks noChangeArrowheads="1"/>
            </p:cNvSpPr>
            <p:nvPr/>
          </p:nvSpPr>
          <p:spPr bwMode="auto">
            <a:xfrm>
              <a:off x="7050088" y="2203450"/>
              <a:ext cx="234950" cy="141288"/>
            </a:xfrm>
            <a:custGeom>
              <a:avLst/>
              <a:gdLst>
                <a:gd name="T0" fmla="*/ 234590 w 652"/>
                <a:gd name="T1" fmla="*/ 13336 h 392"/>
                <a:gd name="T2" fmla="*/ 6847 w 652"/>
                <a:gd name="T3" fmla="*/ 140928 h 392"/>
                <a:gd name="T4" fmla="*/ 0 w 652"/>
                <a:gd name="T5" fmla="*/ 120744 h 392"/>
                <a:gd name="T6" fmla="*/ 228103 w 652"/>
                <a:gd name="T7" fmla="*/ 0 h 392"/>
                <a:gd name="T8" fmla="*/ 234590 w 652"/>
                <a:gd name="T9" fmla="*/ 13336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0" name="Freeform 80"/>
            <p:cNvSpPr>
              <a:spLocks noChangeArrowheads="1"/>
            </p:cNvSpPr>
            <p:nvPr/>
          </p:nvSpPr>
          <p:spPr bwMode="auto">
            <a:xfrm>
              <a:off x="7050088" y="2203450"/>
              <a:ext cx="234950" cy="141288"/>
            </a:xfrm>
            <a:custGeom>
              <a:avLst/>
              <a:gdLst>
                <a:gd name="T0" fmla="*/ 234590 w 652"/>
                <a:gd name="T1" fmla="*/ 13336 h 392"/>
                <a:gd name="T2" fmla="*/ 6847 w 652"/>
                <a:gd name="T3" fmla="*/ 140928 h 392"/>
                <a:gd name="T4" fmla="*/ 0 w 652"/>
                <a:gd name="T5" fmla="*/ 120744 h 392"/>
                <a:gd name="T6" fmla="*/ 228103 w 652"/>
                <a:gd name="T7" fmla="*/ 0 h 392"/>
                <a:gd name="T8" fmla="*/ 234590 w 652"/>
                <a:gd name="T9" fmla="*/ 13336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1" name="Freeform 81"/>
            <p:cNvSpPr>
              <a:spLocks noChangeArrowheads="1"/>
            </p:cNvSpPr>
            <p:nvPr/>
          </p:nvSpPr>
          <p:spPr bwMode="auto">
            <a:xfrm>
              <a:off x="7064375" y="2236788"/>
              <a:ext cx="234950" cy="134937"/>
            </a:xfrm>
            <a:custGeom>
              <a:avLst/>
              <a:gdLst>
                <a:gd name="T0" fmla="*/ 234590 w 653"/>
                <a:gd name="T1" fmla="*/ 13385 h 373"/>
                <a:gd name="T2" fmla="*/ 6476 w 653"/>
                <a:gd name="T3" fmla="*/ 134575 h 373"/>
                <a:gd name="T4" fmla="*/ 0 w 653"/>
                <a:gd name="T5" fmla="*/ 121190 h 373"/>
                <a:gd name="T6" fmla="*/ 227754 w 653"/>
                <a:gd name="T7" fmla="*/ 0 h 373"/>
                <a:gd name="T8" fmla="*/ 234590 w 653"/>
                <a:gd name="T9" fmla="*/ 13385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2" name="Freeform 82"/>
            <p:cNvSpPr>
              <a:spLocks noChangeArrowheads="1"/>
            </p:cNvSpPr>
            <p:nvPr/>
          </p:nvSpPr>
          <p:spPr bwMode="auto">
            <a:xfrm>
              <a:off x="7064375" y="2236788"/>
              <a:ext cx="234950" cy="134937"/>
            </a:xfrm>
            <a:custGeom>
              <a:avLst/>
              <a:gdLst>
                <a:gd name="T0" fmla="*/ 234590 w 653"/>
                <a:gd name="T1" fmla="*/ 13385 h 373"/>
                <a:gd name="T2" fmla="*/ 6476 w 653"/>
                <a:gd name="T3" fmla="*/ 134575 h 373"/>
                <a:gd name="T4" fmla="*/ 0 w 653"/>
                <a:gd name="T5" fmla="*/ 121190 h 373"/>
                <a:gd name="T6" fmla="*/ 227754 w 653"/>
                <a:gd name="T7" fmla="*/ 0 h 373"/>
                <a:gd name="T8" fmla="*/ 234590 w 653"/>
                <a:gd name="T9" fmla="*/ 13385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3" name="Freeform 83"/>
            <p:cNvSpPr>
              <a:spLocks noChangeArrowheads="1"/>
            </p:cNvSpPr>
            <p:nvPr/>
          </p:nvSpPr>
          <p:spPr bwMode="auto">
            <a:xfrm>
              <a:off x="6943725" y="2263775"/>
              <a:ext cx="376238" cy="207963"/>
            </a:xfrm>
            <a:custGeom>
              <a:avLst/>
              <a:gdLst>
                <a:gd name="T0" fmla="*/ 375878 w 1044"/>
                <a:gd name="T1" fmla="*/ 13649 h 579"/>
                <a:gd name="T2" fmla="*/ 6847 w 1044"/>
                <a:gd name="T3" fmla="*/ 207604 h 579"/>
                <a:gd name="T4" fmla="*/ 0 w 1044"/>
                <a:gd name="T5" fmla="*/ 193955 h 579"/>
                <a:gd name="T6" fmla="*/ 362183 w 1044"/>
                <a:gd name="T7" fmla="*/ 0 h 579"/>
                <a:gd name="T8" fmla="*/ 375878 w 1044"/>
                <a:gd name="T9" fmla="*/ 13649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4" name="Freeform 84"/>
            <p:cNvSpPr>
              <a:spLocks noChangeArrowheads="1"/>
            </p:cNvSpPr>
            <p:nvPr/>
          </p:nvSpPr>
          <p:spPr bwMode="auto">
            <a:xfrm>
              <a:off x="6943725" y="2263775"/>
              <a:ext cx="376238" cy="207963"/>
            </a:xfrm>
            <a:custGeom>
              <a:avLst/>
              <a:gdLst>
                <a:gd name="T0" fmla="*/ 375878 w 1044"/>
                <a:gd name="T1" fmla="*/ 13649 h 579"/>
                <a:gd name="T2" fmla="*/ 6847 w 1044"/>
                <a:gd name="T3" fmla="*/ 207604 h 579"/>
                <a:gd name="T4" fmla="*/ 0 w 1044"/>
                <a:gd name="T5" fmla="*/ 193955 h 579"/>
                <a:gd name="T6" fmla="*/ 362183 w 1044"/>
                <a:gd name="T7" fmla="*/ 0 h 579"/>
                <a:gd name="T8" fmla="*/ 375878 w 1044"/>
                <a:gd name="T9" fmla="*/ 13649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5" name="Freeform 85"/>
            <p:cNvSpPr>
              <a:spLocks noChangeArrowheads="1"/>
            </p:cNvSpPr>
            <p:nvPr/>
          </p:nvSpPr>
          <p:spPr bwMode="auto">
            <a:xfrm>
              <a:off x="6970713" y="2324100"/>
              <a:ext cx="376237" cy="207963"/>
            </a:xfrm>
            <a:custGeom>
              <a:avLst/>
              <a:gdLst>
                <a:gd name="T0" fmla="*/ 375876 w 1043"/>
                <a:gd name="T1" fmla="*/ 13313 h 578"/>
                <a:gd name="T2" fmla="*/ 13347 w 1043"/>
                <a:gd name="T3" fmla="*/ 207603 h 578"/>
                <a:gd name="T4" fmla="*/ 0 w 1043"/>
                <a:gd name="T5" fmla="*/ 194291 h 578"/>
                <a:gd name="T6" fmla="*/ 369022 w 1043"/>
                <a:gd name="T7" fmla="*/ 0 h 578"/>
                <a:gd name="T8" fmla="*/ 375876 w 1043"/>
                <a:gd name="T9" fmla="*/ 13313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6" name="Freeform 86"/>
            <p:cNvSpPr>
              <a:spLocks noChangeArrowheads="1"/>
            </p:cNvSpPr>
            <p:nvPr/>
          </p:nvSpPr>
          <p:spPr bwMode="auto">
            <a:xfrm>
              <a:off x="6970713" y="2324100"/>
              <a:ext cx="376237" cy="207963"/>
            </a:xfrm>
            <a:custGeom>
              <a:avLst/>
              <a:gdLst>
                <a:gd name="T0" fmla="*/ 375876 w 1043"/>
                <a:gd name="T1" fmla="*/ 13313 h 578"/>
                <a:gd name="T2" fmla="*/ 13347 w 1043"/>
                <a:gd name="T3" fmla="*/ 207603 h 578"/>
                <a:gd name="T4" fmla="*/ 0 w 1043"/>
                <a:gd name="T5" fmla="*/ 194291 h 578"/>
                <a:gd name="T6" fmla="*/ 369022 w 1043"/>
                <a:gd name="T7" fmla="*/ 0 h 578"/>
                <a:gd name="T8" fmla="*/ 375876 w 1043"/>
                <a:gd name="T9" fmla="*/ 13313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7" name="Freeform 87"/>
            <p:cNvSpPr>
              <a:spLocks noChangeArrowheads="1"/>
            </p:cNvSpPr>
            <p:nvPr/>
          </p:nvSpPr>
          <p:spPr bwMode="auto">
            <a:xfrm>
              <a:off x="6989763" y="2357438"/>
              <a:ext cx="376237" cy="207962"/>
            </a:xfrm>
            <a:custGeom>
              <a:avLst/>
              <a:gdLst>
                <a:gd name="T0" fmla="*/ 375877 w 1044"/>
                <a:gd name="T1" fmla="*/ 13312 h 578"/>
                <a:gd name="T2" fmla="*/ 6847 w 1044"/>
                <a:gd name="T3" fmla="*/ 207602 h 578"/>
                <a:gd name="T4" fmla="*/ 0 w 1044"/>
                <a:gd name="T5" fmla="*/ 194290 h 578"/>
                <a:gd name="T6" fmla="*/ 369029 w 1044"/>
                <a:gd name="T7" fmla="*/ 0 h 578"/>
                <a:gd name="T8" fmla="*/ 375877 w 1044"/>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8" name="Freeform 88"/>
            <p:cNvSpPr>
              <a:spLocks noChangeArrowheads="1"/>
            </p:cNvSpPr>
            <p:nvPr/>
          </p:nvSpPr>
          <p:spPr bwMode="auto">
            <a:xfrm>
              <a:off x="6989763" y="2357438"/>
              <a:ext cx="376237" cy="207962"/>
            </a:xfrm>
            <a:custGeom>
              <a:avLst/>
              <a:gdLst>
                <a:gd name="T0" fmla="*/ 375877 w 1044"/>
                <a:gd name="T1" fmla="*/ 13312 h 578"/>
                <a:gd name="T2" fmla="*/ 6847 w 1044"/>
                <a:gd name="T3" fmla="*/ 207602 h 578"/>
                <a:gd name="T4" fmla="*/ 0 w 1044"/>
                <a:gd name="T5" fmla="*/ 194290 h 578"/>
                <a:gd name="T6" fmla="*/ 369029 w 1044"/>
                <a:gd name="T7" fmla="*/ 0 h 578"/>
                <a:gd name="T8" fmla="*/ 375877 w 1044"/>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9" name="Freeform 89"/>
            <p:cNvSpPr>
              <a:spLocks noChangeArrowheads="1"/>
            </p:cNvSpPr>
            <p:nvPr/>
          </p:nvSpPr>
          <p:spPr bwMode="auto">
            <a:xfrm>
              <a:off x="7004050" y="2384425"/>
              <a:ext cx="376238" cy="214313"/>
            </a:xfrm>
            <a:custGeom>
              <a:avLst/>
              <a:gdLst>
                <a:gd name="T0" fmla="*/ 375877 w 1043"/>
                <a:gd name="T1" fmla="*/ 19744 h 597"/>
                <a:gd name="T2" fmla="*/ 6493 w 1043"/>
                <a:gd name="T3" fmla="*/ 213954 h 597"/>
                <a:gd name="T4" fmla="*/ 0 w 1043"/>
                <a:gd name="T5" fmla="*/ 193851 h 597"/>
                <a:gd name="T6" fmla="*/ 369384 w 1043"/>
                <a:gd name="T7" fmla="*/ 0 h 597"/>
                <a:gd name="T8" fmla="*/ 375877 w 1043"/>
                <a:gd name="T9" fmla="*/ 19744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0" name="Freeform 90"/>
            <p:cNvSpPr>
              <a:spLocks noChangeArrowheads="1"/>
            </p:cNvSpPr>
            <p:nvPr/>
          </p:nvSpPr>
          <p:spPr bwMode="auto">
            <a:xfrm>
              <a:off x="7004050" y="2384425"/>
              <a:ext cx="376238" cy="214313"/>
            </a:xfrm>
            <a:custGeom>
              <a:avLst/>
              <a:gdLst>
                <a:gd name="T0" fmla="*/ 375877 w 1043"/>
                <a:gd name="T1" fmla="*/ 19744 h 597"/>
                <a:gd name="T2" fmla="*/ 6493 w 1043"/>
                <a:gd name="T3" fmla="*/ 213954 h 597"/>
                <a:gd name="T4" fmla="*/ 0 w 1043"/>
                <a:gd name="T5" fmla="*/ 193851 h 597"/>
                <a:gd name="T6" fmla="*/ 369384 w 1043"/>
                <a:gd name="T7" fmla="*/ 0 h 597"/>
                <a:gd name="T8" fmla="*/ 375877 w 1043"/>
                <a:gd name="T9" fmla="*/ 19744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1" name="Freeform 91"/>
            <p:cNvSpPr>
              <a:spLocks noChangeArrowheads="1"/>
            </p:cNvSpPr>
            <p:nvPr/>
          </p:nvSpPr>
          <p:spPr bwMode="auto">
            <a:xfrm>
              <a:off x="7024688" y="2417763"/>
              <a:ext cx="376237" cy="207962"/>
            </a:xfrm>
            <a:custGeom>
              <a:avLst/>
              <a:gdLst>
                <a:gd name="T0" fmla="*/ 375876 w 1043"/>
                <a:gd name="T1" fmla="*/ 13312 h 578"/>
                <a:gd name="T2" fmla="*/ 6493 w 1043"/>
                <a:gd name="T3" fmla="*/ 207602 h 578"/>
                <a:gd name="T4" fmla="*/ 0 w 1043"/>
                <a:gd name="T5" fmla="*/ 193930 h 578"/>
                <a:gd name="T6" fmla="*/ 362529 w 1043"/>
                <a:gd name="T7" fmla="*/ 0 h 578"/>
                <a:gd name="T8" fmla="*/ 375876 w 1043"/>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2" name="Freeform 92"/>
            <p:cNvSpPr>
              <a:spLocks noChangeArrowheads="1"/>
            </p:cNvSpPr>
            <p:nvPr/>
          </p:nvSpPr>
          <p:spPr bwMode="auto">
            <a:xfrm>
              <a:off x="7024688" y="2417763"/>
              <a:ext cx="376237" cy="207962"/>
            </a:xfrm>
            <a:custGeom>
              <a:avLst/>
              <a:gdLst>
                <a:gd name="T0" fmla="*/ 375876 w 1043"/>
                <a:gd name="T1" fmla="*/ 13312 h 578"/>
                <a:gd name="T2" fmla="*/ 6493 w 1043"/>
                <a:gd name="T3" fmla="*/ 207602 h 578"/>
                <a:gd name="T4" fmla="*/ 0 w 1043"/>
                <a:gd name="T5" fmla="*/ 193930 h 578"/>
                <a:gd name="T6" fmla="*/ 362529 w 1043"/>
                <a:gd name="T7" fmla="*/ 0 h 578"/>
                <a:gd name="T8" fmla="*/ 375876 w 1043"/>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3" name="Freeform 93"/>
            <p:cNvSpPr>
              <a:spLocks noChangeArrowheads="1"/>
            </p:cNvSpPr>
            <p:nvPr/>
          </p:nvSpPr>
          <p:spPr bwMode="auto">
            <a:xfrm>
              <a:off x="7037388" y="2444750"/>
              <a:ext cx="376237" cy="214313"/>
            </a:xfrm>
            <a:custGeom>
              <a:avLst/>
              <a:gdLst>
                <a:gd name="T0" fmla="*/ 375876 w 1043"/>
                <a:gd name="T1" fmla="*/ 20103 h 597"/>
                <a:gd name="T2" fmla="*/ 6493 w 1043"/>
                <a:gd name="T3" fmla="*/ 213954 h 597"/>
                <a:gd name="T4" fmla="*/ 0 w 1043"/>
                <a:gd name="T5" fmla="*/ 193851 h 597"/>
                <a:gd name="T6" fmla="*/ 369383 w 1043"/>
                <a:gd name="T7" fmla="*/ 0 h 597"/>
                <a:gd name="T8" fmla="*/ 375876 w 1043"/>
                <a:gd name="T9" fmla="*/ 20103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4" name="Freeform 94"/>
            <p:cNvSpPr>
              <a:spLocks noChangeArrowheads="1"/>
            </p:cNvSpPr>
            <p:nvPr/>
          </p:nvSpPr>
          <p:spPr bwMode="auto">
            <a:xfrm>
              <a:off x="7037388" y="2444750"/>
              <a:ext cx="376237" cy="214313"/>
            </a:xfrm>
            <a:custGeom>
              <a:avLst/>
              <a:gdLst>
                <a:gd name="T0" fmla="*/ 375876 w 1043"/>
                <a:gd name="T1" fmla="*/ 20103 h 597"/>
                <a:gd name="T2" fmla="*/ 6493 w 1043"/>
                <a:gd name="T3" fmla="*/ 213954 h 597"/>
                <a:gd name="T4" fmla="*/ 0 w 1043"/>
                <a:gd name="T5" fmla="*/ 193851 h 597"/>
                <a:gd name="T6" fmla="*/ 369383 w 1043"/>
                <a:gd name="T7" fmla="*/ 0 h 597"/>
                <a:gd name="T8" fmla="*/ 375876 w 1043"/>
                <a:gd name="T9" fmla="*/ 20103 h 5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5" name="Freeform 95"/>
            <p:cNvSpPr>
              <a:spLocks noChangeArrowheads="1"/>
            </p:cNvSpPr>
            <p:nvPr/>
          </p:nvSpPr>
          <p:spPr bwMode="auto">
            <a:xfrm>
              <a:off x="7050088" y="2478088"/>
              <a:ext cx="376237" cy="207962"/>
            </a:xfrm>
            <a:custGeom>
              <a:avLst/>
              <a:gdLst>
                <a:gd name="T0" fmla="*/ 375877 w 1044"/>
                <a:gd name="T1" fmla="*/ 13672 h 578"/>
                <a:gd name="T2" fmla="*/ 13334 w 1044"/>
                <a:gd name="T3" fmla="*/ 207602 h 578"/>
                <a:gd name="T4" fmla="*/ 0 w 1044"/>
                <a:gd name="T5" fmla="*/ 194290 h 578"/>
                <a:gd name="T6" fmla="*/ 369029 w 1044"/>
                <a:gd name="T7" fmla="*/ 0 h 578"/>
                <a:gd name="T8" fmla="*/ 375877 w 1044"/>
                <a:gd name="T9" fmla="*/ 1367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6" name="Freeform 96"/>
            <p:cNvSpPr>
              <a:spLocks noChangeArrowheads="1"/>
            </p:cNvSpPr>
            <p:nvPr/>
          </p:nvSpPr>
          <p:spPr bwMode="auto">
            <a:xfrm>
              <a:off x="7050088" y="2478088"/>
              <a:ext cx="376237" cy="207962"/>
            </a:xfrm>
            <a:custGeom>
              <a:avLst/>
              <a:gdLst>
                <a:gd name="T0" fmla="*/ 375877 w 1044"/>
                <a:gd name="T1" fmla="*/ 13672 h 578"/>
                <a:gd name="T2" fmla="*/ 13334 w 1044"/>
                <a:gd name="T3" fmla="*/ 207602 h 578"/>
                <a:gd name="T4" fmla="*/ 0 w 1044"/>
                <a:gd name="T5" fmla="*/ 194290 h 578"/>
                <a:gd name="T6" fmla="*/ 369029 w 1044"/>
                <a:gd name="T7" fmla="*/ 0 h 578"/>
                <a:gd name="T8" fmla="*/ 375877 w 1044"/>
                <a:gd name="T9" fmla="*/ 1367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7" name="Freeform 97"/>
            <p:cNvSpPr>
              <a:spLocks noChangeArrowheads="1"/>
            </p:cNvSpPr>
            <p:nvPr/>
          </p:nvSpPr>
          <p:spPr bwMode="auto">
            <a:xfrm>
              <a:off x="7070725" y="2505075"/>
              <a:ext cx="376238" cy="214313"/>
            </a:xfrm>
            <a:custGeom>
              <a:avLst/>
              <a:gdLst>
                <a:gd name="T0" fmla="*/ 375878 w 1044"/>
                <a:gd name="T1" fmla="*/ 20137 h 596"/>
                <a:gd name="T2" fmla="*/ 7208 w 1044"/>
                <a:gd name="T3" fmla="*/ 213953 h 596"/>
                <a:gd name="T4" fmla="*/ 0 w 1044"/>
                <a:gd name="T5" fmla="*/ 193817 h 596"/>
                <a:gd name="T6" fmla="*/ 369391 w 1044"/>
                <a:gd name="T7" fmla="*/ 0 h 596"/>
                <a:gd name="T8" fmla="*/ 375878 w 1044"/>
                <a:gd name="T9" fmla="*/ 20137 h 5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8" name="Freeform 98"/>
            <p:cNvSpPr>
              <a:spLocks noChangeArrowheads="1"/>
            </p:cNvSpPr>
            <p:nvPr/>
          </p:nvSpPr>
          <p:spPr bwMode="auto">
            <a:xfrm>
              <a:off x="7070725" y="2505075"/>
              <a:ext cx="376238" cy="214313"/>
            </a:xfrm>
            <a:custGeom>
              <a:avLst/>
              <a:gdLst>
                <a:gd name="T0" fmla="*/ 375878 w 1044"/>
                <a:gd name="T1" fmla="*/ 20137 h 596"/>
                <a:gd name="T2" fmla="*/ 7208 w 1044"/>
                <a:gd name="T3" fmla="*/ 213953 h 596"/>
                <a:gd name="T4" fmla="*/ 0 w 1044"/>
                <a:gd name="T5" fmla="*/ 193817 h 596"/>
                <a:gd name="T6" fmla="*/ 369391 w 1044"/>
                <a:gd name="T7" fmla="*/ 0 h 596"/>
                <a:gd name="T8" fmla="*/ 375878 w 1044"/>
                <a:gd name="T9" fmla="*/ 20137 h 5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29" name="Freeform 99"/>
            <p:cNvSpPr>
              <a:spLocks noChangeArrowheads="1"/>
            </p:cNvSpPr>
            <p:nvPr/>
          </p:nvSpPr>
          <p:spPr bwMode="auto">
            <a:xfrm>
              <a:off x="7083425" y="2538413"/>
              <a:ext cx="376238" cy="207962"/>
            </a:xfrm>
            <a:custGeom>
              <a:avLst/>
              <a:gdLst>
                <a:gd name="T0" fmla="*/ 375878 w 1044"/>
                <a:gd name="T1" fmla="*/ 13312 h 578"/>
                <a:gd name="T2" fmla="*/ 6487 w 1044"/>
                <a:gd name="T3" fmla="*/ 207602 h 578"/>
                <a:gd name="T4" fmla="*/ 0 w 1044"/>
                <a:gd name="T5" fmla="*/ 194290 h 578"/>
                <a:gd name="T6" fmla="*/ 369030 w 1044"/>
                <a:gd name="T7" fmla="*/ 0 h 578"/>
                <a:gd name="T8" fmla="*/ 375878 w 1044"/>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0" name="Freeform 100"/>
            <p:cNvSpPr>
              <a:spLocks noChangeArrowheads="1"/>
            </p:cNvSpPr>
            <p:nvPr/>
          </p:nvSpPr>
          <p:spPr bwMode="auto">
            <a:xfrm>
              <a:off x="7083425" y="2538413"/>
              <a:ext cx="376238" cy="207962"/>
            </a:xfrm>
            <a:custGeom>
              <a:avLst/>
              <a:gdLst>
                <a:gd name="T0" fmla="*/ 375878 w 1044"/>
                <a:gd name="T1" fmla="*/ 13312 h 578"/>
                <a:gd name="T2" fmla="*/ 6487 w 1044"/>
                <a:gd name="T3" fmla="*/ 207602 h 578"/>
                <a:gd name="T4" fmla="*/ 0 w 1044"/>
                <a:gd name="T5" fmla="*/ 194290 h 578"/>
                <a:gd name="T6" fmla="*/ 369030 w 1044"/>
                <a:gd name="T7" fmla="*/ 0 h 578"/>
                <a:gd name="T8" fmla="*/ 375878 w 1044"/>
                <a:gd name="T9" fmla="*/ 13312 h 5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1" name="Freeform 101"/>
            <p:cNvSpPr>
              <a:spLocks noChangeArrowheads="1"/>
            </p:cNvSpPr>
            <p:nvPr/>
          </p:nvSpPr>
          <p:spPr bwMode="auto">
            <a:xfrm>
              <a:off x="7358063" y="2116138"/>
              <a:ext cx="536575" cy="247650"/>
            </a:xfrm>
            <a:custGeom>
              <a:avLst/>
              <a:gdLst>
                <a:gd name="T0" fmla="*/ 482594 w 1491"/>
                <a:gd name="T1" fmla="*/ 0 h 690"/>
                <a:gd name="T2" fmla="*/ 482594 w 1491"/>
                <a:gd name="T3" fmla="*/ 0 h 690"/>
                <a:gd name="T4" fmla="*/ 60459 w 1491"/>
                <a:gd name="T5" fmla="*/ 0 h 690"/>
                <a:gd name="T6" fmla="*/ 0 w 1491"/>
                <a:gd name="T7" fmla="*/ 53478 h 690"/>
                <a:gd name="T8" fmla="*/ 0 w 1491"/>
                <a:gd name="T9" fmla="*/ 213912 h 690"/>
                <a:gd name="T10" fmla="*/ 13675 w 1491"/>
                <a:gd name="T11" fmla="*/ 247291 h 690"/>
                <a:gd name="T12" fmla="*/ 13675 w 1491"/>
                <a:gd name="T13" fmla="*/ 120236 h 690"/>
                <a:gd name="T14" fmla="*/ 67297 w 1491"/>
                <a:gd name="T15" fmla="*/ 66758 h 690"/>
                <a:gd name="T16" fmla="*/ 476116 w 1491"/>
                <a:gd name="T17" fmla="*/ 66758 h 690"/>
                <a:gd name="T18" fmla="*/ 529737 w 1491"/>
                <a:gd name="T19" fmla="*/ 120236 h 690"/>
                <a:gd name="T20" fmla="*/ 529737 w 1491"/>
                <a:gd name="T21" fmla="*/ 247291 h 690"/>
                <a:gd name="T22" fmla="*/ 536215 w 1491"/>
                <a:gd name="T23" fmla="*/ 213912 h 690"/>
                <a:gd name="T24" fmla="*/ 536215 w 1491"/>
                <a:gd name="T25" fmla="*/ 53478 h 690"/>
                <a:gd name="T26" fmla="*/ 482594 w 1491"/>
                <a:gd name="T27" fmla="*/ 0 h 69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91" h="690">
                  <a:moveTo>
                    <a:pt x="1341" y="0"/>
                  </a:moveTo>
                  <a:lnTo>
                    <a:pt x="1341" y="0"/>
                  </a:lnTo>
                  <a:cubicBezTo>
                    <a:pt x="168" y="0"/>
                    <a:pt x="168" y="0"/>
                    <a:pt x="168" y="0"/>
                  </a:cubicBezTo>
                  <a:cubicBezTo>
                    <a:pt x="75" y="0"/>
                    <a:pt x="0" y="74"/>
                    <a:pt x="0" y="149"/>
                  </a:cubicBezTo>
                  <a:cubicBezTo>
                    <a:pt x="0" y="596"/>
                    <a:pt x="0" y="596"/>
                    <a:pt x="0" y="596"/>
                  </a:cubicBezTo>
                  <a:cubicBezTo>
                    <a:pt x="0" y="633"/>
                    <a:pt x="19" y="651"/>
                    <a:pt x="38" y="689"/>
                  </a:cubicBezTo>
                  <a:cubicBezTo>
                    <a:pt x="38" y="335"/>
                    <a:pt x="38" y="335"/>
                    <a:pt x="38" y="335"/>
                  </a:cubicBezTo>
                  <a:cubicBezTo>
                    <a:pt x="38" y="260"/>
                    <a:pt x="112" y="186"/>
                    <a:pt x="187" y="186"/>
                  </a:cubicBezTo>
                  <a:cubicBezTo>
                    <a:pt x="1323" y="186"/>
                    <a:pt x="1323" y="186"/>
                    <a:pt x="1323" y="186"/>
                  </a:cubicBezTo>
                  <a:cubicBezTo>
                    <a:pt x="1397" y="186"/>
                    <a:pt x="1472" y="260"/>
                    <a:pt x="1472" y="335"/>
                  </a:cubicBezTo>
                  <a:cubicBezTo>
                    <a:pt x="1472" y="689"/>
                    <a:pt x="1472" y="689"/>
                    <a:pt x="1472" y="689"/>
                  </a:cubicBezTo>
                  <a:cubicBezTo>
                    <a:pt x="1490" y="651"/>
                    <a:pt x="1490" y="633"/>
                    <a:pt x="1490" y="596"/>
                  </a:cubicBezTo>
                  <a:cubicBezTo>
                    <a:pt x="1490" y="149"/>
                    <a:pt x="1490" y="149"/>
                    <a:pt x="1490" y="149"/>
                  </a:cubicBezTo>
                  <a:cubicBezTo>
                    <a:pt x="1490" y="74"/>
                    <a:pt x="1434" y="0"/>
                    <a:pt x="1341" y="0"/>
                  </a:cubicBezTo>
                </a:path>
              </a:pathLst>
            </a:custGeom>
            <a:solidFill>
              <a:srgbClr val="2A384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2" name="Freeform 102"/>
            <p:cNvSpPr>
              <a:spLocks noChangeArrowheads="1"/>
            </p:cNvSpPr>
            <p:nvPr/>
          </p:nvSpPr>
          <p:spPr bwMode="auto">
            <a:xfrm>
              <a:off x="7083425" y="2257425"/>
              <a:ext cx="1092200" cy="750888"/>
            </a:xfrm>
            <a:custGeom>
              <a:avLst/>
              <a:gdLst>
                <a:gd name="T0" fmla="*/ 1091840 w 3036"/>
                <a:gd name="T1" fmla="*/ 697227 h 2085"/>
                <a:gd name="T2" fmla="*/ 1091840 w 3036"/>
                <a:gd name="T3" fmla="*/ 697227 h 2085"/>
                <a:gd name="T4" fmla="*/ 1038238 w 3036"/>
                <a:gd name="T5" fmla="*/ 750528 h 2085"/>
                <a:gd name="T6" fmla="*/ 60078 w 3036"/>
                <a:gd name="T7" fmla="*/ 750528 h 2085"/>
                <a:gd name="T8" fmla="*/ 0 w 3036"/>
                <a:gd name="T9" fmla="*/ 697227 h 2085"/>
                <a:gd name="T10" fmla="*/ 0 w 3036"/>
                <a:gd name="T11" fmla="*/ 53661 h 2085"/>
                <a:gd name="T12" fmla="*/ 60078 w 3036"/>
                <a:gd name="T13" fmla="*/ 0 h 2085"/>
                <a:gd name="T14" fmla="*/ 1038238 w 3036"/>
                <a:gd name="T15" fmla="*/ 0 h 2085"/>
                <a:gd name="T16" fmla="*/ 1091840 w 3036"/>
                <a:gd name="T17" fmla="*/ 53661 h 2085"/>
                <a:gd name="T18" fmla="*/ 1091840 w 3036"/>
                <a:gd name="T19" fmla="*/ 697227 h 20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036" h="2085">
                  <a:moveTo>
                    <a:pt x="3035" y="1936"/>
                  </a:moveTo>
                  <a:lnTo>
                    <a:pt x="3035" y="1936"/>
                  </a:lnTo>
                  <a:cubicBezTo>
                    <a:pt x="3035" y="2029"/>
                    <a:pt x="2979" y="2084"/>
                    <a:pt x="2886" y="2084"/>
                  </a:cubicBezTo>
                  <a:cubicBezTo>
                    <a:pt x="167" y="2084"/>
                    <a:pt x="167" y="2084"/>
                    <a:pt x="167" y="2084"/>
                  </a:cubicBezTo>
                  <a:cubicBezTo>
                    <a:pt x="74" y="2084"/>
                    <a:pt x="0" y="2029"/>
                    <a:pt x="0" y="1936"/>
                  </a:cubicBezTo>
                  <a:cubicBezTo>
                    <a:pt x="0" y="149"/>
                    <a:pt x="0" y="149"/>
                    <a:pt x="0" y="149"/>
                  </a:cubicBezTo>
                  <a:cubicBezTo>
                    <a:pt x="0" y="74"/>
                    <a:pt x="74" y="0"/>
                    <a:pt x="167" y="0"/>
                  </a:cubicBezTo>
                  <a:cubicBezTo>
                    <a:pt x="2886" y="0"/>
                    <a:pt x="2886" y="0"/>
                    <a:pt x="2886" y="0"/>
                  </a:cubicBezTo>
                  <a:cubicBezTo>
                    <a:pt x="2979" y="0"/>
                    <a:pt x="3035" y="74"/>
                    <a:pt x="3035" y="149"/>
                  </a:cubicBezTo>
                  <a:cubicBezTo>
                    <a:pt x="3035" y="1936"/>
                    <a:pt x="3035" y="1936"/>
                    <a:pt x="3035" y="1936"/>
                  </a:cubicBezTo>
                </a:path>
              </a:pathLst>
            </a:custGeom>
            <a:solidFill>
              <a:srgbClr val="384D65"/>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3" name="Freeform 103"/>
            <p:cNvSpPr>
              <a:spLocks noChangeArrowheads="1"/>
            </p:cNvSpPr>
            <p:nvPr/>
          </p:nvSpPr>
          <p:spPr bwMode="auto">
            <a:xfrm>
              <a:off x="7083425" y="2257425"/>
              <a:ext cx="1092200" cy="382588"/>
            </a:xfrm>
            <a:custGeom>
              <a:avLst/>
              <a:gdLst>
                <a:gd name="T0" fmla="*/ 1091840 w 3036"/>
                <a:gd name="T1" fmla="*/ 382228 h 1062"/>
                <a:gd name="T2" fmla="*/ 1091840 w 3036"/>
                <a:gd name="T3" fmla="*/ 382228 h 1062"/>
                <a:gd name="T4" fmla="*/ 1091840 w 3036"/>
                <a:gd name="T5" fmla="*/ 53678 h 1062"/>
                <a:gd name="T6" fmla="*/ 1038238 w 3036"/>
                <a:gd name="T7" fmla="*/ 0 h 1062"/>
                <a:gd name="T8" fmla="*/ 60078 w 3036"/>
                <a:gd name="T9" fmla="*/ 0 h 1062"/>
                <a:gd name="T10" fmla="*/ 0 w 3036"/>
                <a:gd name="T11" fmla="*/ 53678 h 1062"/>
                <a:gd name="T12" fmla="*/ 0 w 3036"/>
                <a:gd name="T13" fmla="*/ 382228 h 1062"/>
                <a:gd name="T14" fmla="*/ 1091840 w 3036"/>
                <a:gd name="T15" fmla="*/ 382228 h 10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36" h="1062">
                  <a:moveTo>
                    <a:pt x="3035" y="1061"/>
                  </a:moveTo>
                  <a:lnTo>
                    <a:pt x="3035" y="1061"/>
                  </a:lnTo>
                  <a:cubicBezTo>
                    <a:pt x="3035" y="149"/>
                    <a:pt x="3035" y="149"/>
                    <a:pt x="3035" y="149"/>
                  </a:cubicBezTo>
                  <a:cubicBezTo>
                    <a:pt x="3035" y="74"/>
                    <a:pt x="2979" y="0"/>
                    <a:pt x="2886" y="0"/>
                  </a:cubicBezTo>
                  <a:cubicBezTo>
                    <a:pt x="167" y="0"/>
                    <a:pt x="167" y="0"/>
                    <a:pt x="167" y="0"/>
                  </a:cubicBezTo>
                  <a:cubicBezTo>
                    <a:pt x="74" y="0"/>
                    <a:pt x="0" y="74"/>
                    <a:pt x="0" y="149"/>
                  </a:cubicBezTo>
                  <a:cubicBezTo>
                    <a:pt x="0" y="1061"/>
                    <a:pt x="0" y="1061"/>
                    <a:pt x="0" y="1061"/>
                  </a:cubicBezTo>
                  <a:cubicBezTo>
                    <a:pt x="3035" y="1061"/>
                    <a:pt x="3035" y="1061"/>
                    <a:pt x="3035" y="1061"/>
                  </a:cubicBezTo>
                </a:path>
              </a:pathLst>
            </a:custGeom>
            <a:solidFill>
              <a:srgbClr val="2A384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4" name="Freeform 104"/>
            <p:cNvSpPr>
              <a:spLocks noChangeArrowheads="1"/>
            </p:cNvSpPr>
            <p:nvPr/>
          </p:nvSpPr>
          <p:spPr bwMode="auto">
            <a:xfrm>
              <a:off x="7083425" y="2257425"/>
              <a:ext cx="1092200" cy="355600"/>
            </a:xfrm>
            <a:custGeom>
              <a:avLst/>
              <a:gdLst>
                <a:gd name="T0" fmla="*/ 1091840 w 3036"/>
                <a:gd name="T1" fmla="*/ 355240 h 987"/>
                <a:gd name="T2" fmla="*/ 1091840 w 3036"/>
                <a:gd name="T3" fmla="*/ 355240 h 987"/>
                <a:gd name="T4" fmla="*/ 1091840 w 3036"/>
                <a:gd name="T5" fmla="*/ 53682 h 987"/>
                <a:gd name="T6" fmla="*/ 1038238 w 3036"/>
                <a:gd name="T7" fmla="*/ 0 h 987"/>
                <a:gd name="T8" fmla="*/ 60078 w 3036"/>
                <a:gd name="T9" fmla="*/ 0 h 987"/>
                <a:gd name="T10" fmla="*/ 0 w 3036"/>
                <a:gd name="T11" fmla="*/ 53682 h 987"/>
                <a:gd name="T12" fmla="*/ 0 w 3036"/>
                <a:gd name="T13" fmla="*/ 355240 h 987"/>
                <a:gd name="T14" fmla="*/ 1091840 w 3036"/>
                <a:gd name="T15" fmla="*/ 355240 h 98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36" h="987">
                  <a:moveTo>
                    <a:pt x="3035" y="986"/>
                  </a:moveTo>
                  <a:lnTo>
                    <a:pt x="3035" y="986"/>
                  </a:lnTo>
                  <a:cubicBezTo>
                    <a:pt x="3035" y="149"/>
                    <a:pt x="3035" y="149"/>
                    <a:pt x="3035" y="149"/>
                  </a:cubicBezTo>
                  <a:cubicBezTo>
                    <a:pt x="3035" y="74"/>
                    <a:pt x="2979" y="0"/>
                    <a:pt x="2886" y="0"/>
                  </a:cubicBezTo>
                  <a:cubicBezTo>
                    <a:pt x="167" y="0"/>
                    <a:pt x="167" y="0"/>
                    <a:pt x="167" y="0"/>
                  </a:cubicBezTo>
                  <a:cubicBezTo>
                    <a:pt x="74" y="0"/>
                    <a:pt x="0" y="74"/>
                    <a:pt x="0" y="149"/>
                  </a:cubicBezTo>
                  <a:cubicBezTo>
                    <a:pt x="0" y="986"/>
                    <a:pt x="0" y="986"/>
                    <a:pt x="0" y="986"/>
                  </a:cubicBezTo>
                  <a:cubicBezTo>
                    <a:pt x="3035" y="986"/>
                    <a:pt x="3035" y="986"/>
                    <a:pt x="3035" y="986"/>
                  </a:cubicBezTo>
                </a:path>
              </a:pathLst>
            </a:custGeom>
            <a:solidFill>
              <a:srgbClr val="53627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5" name="Freeform 105"/>
            <p:cNvSpPr>
              <a:spLocks noChangeArrowheads="1"/>
            </p:cNvSpPr>
            <p:nvPr/>
          </p:nvSpPr>
          <p:spPr bwMode="auto">
            <a:xfrm>
              <a:off x="7499350" y="2638425"/>
              <a:ext cx="247650" cy="128588"/>
            </a:xfrm>
            <a:custGeom>
              <a:avLst/>
              <a:gdLst>
                <a:gd name="T0" fmla="*/ 0 w 690"/>
                <a:gd name="T1" fmla="*/ 0 h 355"/>
                <a:gd name="T2" fmla="*/ 0 w 690"/>
                <a:gd name="T3" fmla="*/ 0 h 355"/>
                <a:gd name="T4" fmla="*/ 0 w 690"/>
                <a:gd name="T5" fmla="*/ 6520 h 355"/>
                <a:gd name="T6" fmla="*/ 127055 w 690"/>
                <a:gd name="T7" fmla="*/ 128226 h 355"/>
                <a:gd name="T8" fmla="*/ 247291 w 690"/>
                <a:gd name="T9" fmla="*/ 6520 h 355"/>
                <a:gd name="T10" fmla="*/ 247291 w 690"/>
                <a:gd name="T11" fmla="*/ 0 h 355"/>
                <a:gd name="T12" fmla="*/ 0 w 690"/>
                <a:gd name="T13" fmla="*/ 0 h 3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0" h="355">
                  <a:moveTo>
                    <a:pt x="0" y="0"/>
                  </a:moveTo>
                  <a:lnTo>
                    <a:pt x="0" y="0"/>
                  </a:lnTo>
                  <a:lnTo>
                    <a:pt x="0" y="18"/>
                  </a:lnTo>
                  <a:cubicBezTo>
                    <a:pt x="0" y="205"/>
                    <a:pt x="168" y="354"/>
                    <a:pt x="354" y="354"/>
                  </a:cubicBezTo>
                  <a:cubicBezTo>
                    <a:pt x="541" y="354"/>
                    <a:pt x="689" y="205"/>
                    <a:pt x="689" y="18"/>
                  </a:cubicBezTo>
                  <a:lnTo>
                    <a:pt x="689" y="0"/>
                  </a:lnTo>
                  <a:cubicBezTo>
                    <a:pt x="0" y="0"/>
                    <a:pt x="0" y="0"/>
                    <a:pt x="0" y="0"/>
                  </a:cubicBezTo>
                </a:path>
              </a:pathLst>
            </a:custGeom>
            <a:solidFill>
              <a:srgbClr val="FBB25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6" name="Freeform 106"/>
            <p:cNvSpPr>
              <a:spLocks noChangeArrowheads="1"/>
            </p:cNvSpPr>
            <p:nvPr/>
          </p:nvSpPr>
          <p:spPr bwMode="auto">
            <a:xfrm>
              <a:off x="7486650" y="2571750"/>
              <a:ext cx="274638" cy="87313"/>
            </a:xfrm>
            <a:custGeom>
              <a:avLst/>
              <a:gdLst>
                <a:gd name="T0" fmla="*/ 274279 w 765"/>
                <a:gd name="T1" fmla="*/ 86954 h 243"/>
                <a:gd name="T2" fmla="*/ 0 w 765"/>
                <a:gd name="T3" fmla="*/ 86954 h 243"/>
                <a:gd name="T4" fmla="*/ 0 w 765"/>
                <a:gd name="T5" fmla="*/ 0 h 243"/>
                <a:gd name="T6" fmla="*/ 274279 w 765"/>
                <a:gd name="T7" fmla="*/ 0 h 243"/>
                <a:gd name="T8" fmla="*/ 274279 w 765"/>
                <a:gd name="T9" fmla="*/ 86954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7" name="Freeform 107"/>
            <p:cNvSpPr>
              <a:spLocks noChangeArrowheads="1"/>
            </p:cNvSpPr>
            <p:nvPr/>
          </p:nvSpPr>
          <p:spPr bwMode="auto">
            <a:xfrm>
              <a:off x="7486650" y="2571750"/>
              <a:ext cx="274638" cy="87313"/>
            </a:xfrm>
            <a:custGeom>
              <a:avLst/>
              <a:gdLst>
                <a:gd name="T0" fmla="*/ 274279 w 765"/>
                <a:gd name="T1" fmla="*/ 86954 h 243"/>
                <a:gd name="T2" fmla="*/ 0 w 765"/>
                <a:gd name="T3" fmla="*/ 86954 h 243"/>
                <a:gd name="T4" fmla="*/ 0 w 765"/>
                <a:gd name="T5" fmla="*/ 0 h 243"/>
                <a:gd name="T6" fmla="*/ 274279 w 765"/>
                <a:gd name="T7" fmla="*/ 0 h 243"/>
                <a:gd name="T8" fmla="*/ 274279 w 765"/>
                <a:gd name="T9" fmla="*/ 86954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8" name="Freeform 108"/>
            <p:cNvSpPr>
              <a:spLocks noChangeArrowheads="1"/>
            </p:cNvSpPr>
            <p:nvPr/>
          </p:nvSpPr>
          <p:spPr bwMode="auto">
            <a:xfrm>
              <a:off x="7083425" y="2900363"/>
              <a:ext cx="114300" cy="107950"/>
            </a:xfrm>
            <a:custGeom>
              <a:avLst/>
              <a:gdLst>
                <a:gd name="T0" fmla="*/ 0 w 317"/>
                <a:gd name="T1" fmla="*/ 0 h 298"/>
                <a:gd name="T2" fmla="*/ 0 w 317"/>
                <a:gd name="T3" fmla="*/ 0 h 298"/>
                <a:gd name="T4" fmla="*/ 0 w 317"/>
                <a:gd name="T5" fmla="*/ 53975 h 298"/>
                <a:gd name="T6" fmla="*/ 60215 w 317"/>
                <a:gd name="T7" fmla="*/ 107588 h 298"/>
                <a:gd name="T8" fmla="*/ 113939 w 317"/>
                <a:gd name="T9" fmla="*/ 107588 h 298"/>
                <a:gd name="T10" fmla="*/ 0 w 317"/>
                <a:gd name="T11" fmla="*/ 0 h 2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7" h="298">
                  <a:moveTo>
                    <a:pt x="0" y="0"/>
                  </a:moveTo>
                  <a:lnTo>
                    <a:pt x="0" y="0"/>
                  </a:lnTo>
                  <a:cubicBezTo>
                    <a:pt x="0" y="149"/>
                    <a:pt x="0" y="149"/>
                    <a:pt x="0" y="149"/>
                  </a:cubicBezTo>
                  <a:cubicBezTo>
                    <a:pt x="0" y="242"/>
                    <a:pt x="74" y="297"/>
                    <a:pt x="167" y="297"/>
                  </a:cubicBezTo>
                  <a:cubicBezTo>
                    <a:pt x="316" y="297"/>
                    <a:pt x="316" y="297"/>
                    <a:pt x="316" y="297"/>
                  </a:cubicBezTo>
                  <a:cubicBezTo>
                    <a:pt x="223" y="205"/>
                    <a:pt x="111" y="93"/>
                    <a:pt x="0" y="0"/>
                  </a:cubicBezTo>
                </a:path>
              </a:pathLst>
            </a:custGeom>
            <a:solidFill>
              <a:srgbClr val="FBB25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39" name="Freeform 109"/>
            <p:cNvSpPr>
              <a:spLocks noChangeArrowheads="1"/>
            </p:cNvSpPr>
            <p:nvPr/>
          </p:nvSpPr>
          <p:spPr bwMode="auto">
            <a:xfrm>
              <a:off x="8056563" y="2887663"/>
              <a:ext cx="120650" cy="120650"/>
            </a:xfrm>
            <a:custGeom>
              <a:avLst/>
              <a:gdLst>
                <a:gd name="T0" fmla="*/ 0 w 336"/>
                <a:gd name="T1" fmla="*/ 120290 h 335"/>
                <a:gd name="T2" fmla="*/ 0 w 336"/>
                <a:gd name="T3" fmla="*/ 120290 h 335"/>
                <a:gd name="T4" fmla="*/ 66788 w 336"/>
                <a:gd name="T5" fmla="*/ 120290 h 335"/>
                <a:gd name="T6" fmla="*/ 120291 w 336"/>
                <a:gd name="T7" fmla="*/ 66988 h 335"/>
                <a:gd name="T8" fmla="*/ 120291 w 336"/>
                <a:gd name="T9" fmla="*/ 0 h 335"/>
                <a:gd name="T10" fmla="*/ 0 w 336"/>
                <a:gd name="T11" fmla="*/ 120290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35">
                  <a:moveTo>
                    <a:pt x="0" y="334"/>
                  </a:moveTo>
                  <a:lnTo>
                    <a:pt x="0" y="334"/>
                  </a:lnTo>
                  <a:cubicBezTo>
                    <a:pt x="186" y="334"/>
                    <a:pt x="186" y="334"/>
                    <a:pt x="186" y="334"/>
                  </a:cubicBezTo>
                  <a:cubicBezTo>
                    <a:pt x="279" y="334"/>
                    <a:pt x="335" y="279"/>
                    <a:pt x="335" y="186"/>
                  </a:cubicBezTo>
                  <a:cubicBezTo>
                    <a:pt x="335" y="0"/>
                    <a:pt x="335" y="0"/>
                    <a:pt x="335" y="0"/>
                  </a:cubicBezTo>
                  <a:cubicBezTo>
                    <a:pt x="0" y="334"/>
                    <a:pt x="0" y="334"/>
                    <a:pt x="0" y="334"/>
                  </a:cubicBezTo>
                </a:path>
              </a:pathLst>
            </a:custGeom>
            <a:solidFill>
              <a:srgbClr val="FBB25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0" name="Freeform 110"/>
            <p:cNvSpPr>
              <a:spLocks noChangeArrowheads="1"/>
            </p:cNvSpPr>
            <p:nvPr/>
          </p:nvSpPr>
          <p:spPr bwMode="auto">
            <a:xfrm>
              <a:off x="6540500" y="1935163"/>
              <a:ext cx="817563" cy="1019175"/>
            </a:xfrm>
            <a:custGeom>
              <a:avLst/>
              <a:gdLst>
                <a:gd name="T0" fmla="*/ 0 w 2272"/>
                <a:gd name="T1" fmla="*/ 844572 h 2831"/>
                <a:gd name="T2" fmla="*/ 542643 w 2272"/>
                <a:gd name="T3" fmla="*/ 1018815 h 2831"/>
                <a:gd name="T4" fmla="*/ 542643 w 2272"/>
                <a:gd name="T5" fmla="*/ 1018815 h 2831"/>
                <a:gd name="T6" fmla="*/ 0 w 2272"/>
                <a:gd name="T7" fmla="*/ 844572 h 2831"/>
                <a:gd name="T8" fmla="*/ 234258 w 2272"/>
                <a:gd name="T9" fmla="*/ 348485 h 2831"/>
                <a:gd name="T10" fmla="*/ 247932 w 2272"/>
                <a:gd name="T11" fmla="*/ 368645 h 2831"/>
                <a:gd name="T12" fmla="*/ 247932 w 2272"/>
                <a:gd name="T13" fmla="*/ 368645 h 2831"/>
                <a:gd name="T14" fmla="*/ 234258 w 2272"/>
                <a:gd name="T15" fmla="*/ 348485 h 2831"/>
                <a:gd name="T16" fmla="*/ 656353 w 2272"/>
                <a:gd name="T17" fmla="*/ 0 h 2831"/>
                <a:gd name="T18" fmla="*/ 187478 w 2272"/>
                <a:gd name="T19" fmla="*/ 248044 h 2831"/>
                <a:gd name="T20" fmla="*/ 656353 w 2272"/>
                <a:gd name="T21" fmla="*/ 0 h 2831"/>
                <a:gd name="T22" fmla="*/ 817203 w 2272"/>
                <a:gd name="T23" fmla="*/ 315005 h 2831"/>
                <a:gd name="T24" fmla="*/ 817203 w 2272"/>
                <a:gd name="T25" fmla="*/ 315005 h 2831"/>
                <a:gd name="T26" fmla="*/ 656353 w 2272"/>
                <a:gd name="T27" fmla="*/ 0 h 28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272" h="2831">
                  <a:moveTo>
                    <a:pt x="0" y="2346"/>
                  </a:moveTo>
                  <a:lnTo>
                    <a:pt x="1508" y="2830"/>
                  </a:lnTo>
                  <a:lnTo>
                    <a:pt x="0" y="2346"/>
                  </a:lnTo>
                  <a:close/>
                  <a:moveTo>
                    <a:pt x="651" y="968"/>
                  </a:moveTo>
                  <a:lnTo>
                    <a:pt x="689" y="1024"/>
                  </a:lnTo>
                  <a:lnTo>
                    <a:pt x="651" y="968"/>
                  </a:lnTo>
                  <a:close/>
                  <a:moveTo>
                    <a:pt x="1824" y="0"/>
                  </a:moveTo>
                  <a:lnTo>
                    <a:pt x="521" y="689"/>
                  </a:lnTo>
                  <a:lnTo>
                    <a:pt x="1824" y="0"/>
                  </a:lnTo>
                  <a:lnTo>
                    <a:pt x="2271" y="875"/>
                  </a:lnTo>
                  <a:lnTo>
                    <a:pt x="1824" y="0"/>
                  </a:lnTo>
                  <a:close/>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1" name="Freeform 111"/>
            <p:cNvSpPr>
              <a:spLocks noChangeArrowheads="1"/>
            </p:cNvSpPr>
            <p:nvPr/>
          </p:nvSpPr>
          <p:spPr bwMode="auto">
            <a:xfrm>
              <a:off x="6540500" y="2779713"/>
              <a:ext cx="542925" cy="174625"/>
            </a:xfrm>
            <a:custGeom>
              <a:avLst/>
              <a:gdLst>
                <a:gd name="T0" fmla="*/ 0 w 1509"/>
                <a:gd name="T1" fmla="*/ 0 h 485"/>
                <a:gd name="T2" fmla="*/ 542565 w 1509"/>
                <a:gd name="T3" fmla="*/ 174265 h 485"/>
                <a:gd name="T4" fmla="*/ 542565 w 1509"/>
                <a:gd name="T5" fmla="*/ 174265 h 485"/>
                <a:gd name="T6" fmla="*/ 0 w 1509"/>
                <a:gd name="T7" fmla="*/ 0 h 48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09" h="485">
                  <a:moveTo>
                    <a:pt x="0" y="0"/>
                  </a:moveTo>
                  <a:lnTo>
                    <a:pt x="1508" y="484"/>
                  </a:lnTo>
                  <a:lnTo>
                    <a:pt x="0" y="0"/>
                  </a:lnTo>
                </a:path>
              </a:pathLst>
            </a:custGeom>
            <a:solidFill>
              <a:srgbClr val="E6E9EB"/>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2" name="Freeform 112"/>
            <p:cNvSpPr>
              <a:spLocks noChangeArrowheads="1"/>
            </p:cNvSpPr>
            <p:nvPr/>
          </p:nvSpPr>
          <p:spPr bwMode="auto">
            <a:xfrm>
              <a:off x="6775450" y="2284413"/>
              <a:ext cx="14288" cy="20637"/>
            </a:xfrm>
            <a:custGeom>
              <a:avLst/>
              <a:gdLst>
                <a:gd name="T0" fmla="*/ 0 w 39"/>
                <a:gd name="T1" fmla="*/ 0 h 57"/>
                <a:gd name="T2" fmla="*/ 13922 w 39"/>
                <a:gd name="T3" fmla="*/ 20275 h 57"/>
                <a:gd name="T4" fmla="*/ 13922 w 39"/>
                <a:gd name="T5" fmla="*/ 20275 h 57"/>
                <a:gd name="T6" fmla="*/ 0 w 39"/>
                <a:gd name="T7" fmla="*/ 0 h 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9" h="57">
                  <a:moveTo>
                    <a:pt x="0" y="0"/>
                  </a:moveTo>
                  <a:lnTo>
                    <a:pt x="38" y="56"/>
                  </a:lnTo>
                  <a:lnTo>
                    <a:pt x="0" y="0"/>
                  </a:lnTo>
                </a:path>
              </a:pathLst>
            </a:custGeom>
            <a:solidFill>
              <a:srgbClr val="E6E9EB"/>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3" name="Freeform 113"/>
            <p:cNvSpPr>
              <a:spLocks noChangeArrowheads="1"/>
            </p:cNvSpPr>
            <p:nvPr/>
          </p:nvSpPr>
          <p:spPr bwMode="auto">
            <a:xfrm>
              <a:off x="6729413" y="1935163"/>
              <a:ext cx="630237" cy="315912"/>
            </a:xfrm>
            <a:custGeom>
              <a:avLst/>
              <a:gdLst>
                <a:gd name="T0" fmla="*/ 468988 w 1751"/>
                <a:gd name="T1" fmla="*/ 0 h 876"/>
                <a:gd name="T2" fmla="*/ 0 w 1751"/>
                <a:gd name="T3" fmla="*/ 248474 h 876"/>
                <a:gd name="T4" fmla="*/ 468988 w 1751"/>
                <a:gd name="T5" fmla="*/ 0 h 876"/>
                <a:gd name="T6" fmla="*/ 629877 w 1751"/>
                <a:gd name="T7" fmla="*/ 315551 h 876"/>
                <a:gd name="T8" fmla="*/ 629877 w 1751"/>
                <a:gd name="T9" fmla="*/ 315551 h 876"/>
                <a:gd name="T10" fmla="*/ 468988 w 1751"/>
                <a:gd name="T11" fmla="*/ 0 h 8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51" h="876">
                  <a:moveTo>
                    <a:pt x="1303" y="0"/>
                  </a:moveTo>
                  <a:lnTo>
                    <a:pt x="0" y="689"/>
                  </a:lnTo>
                  <a:lnTo>
                    <a:pt x="1303" y="0"/>
                  </a:lnTo>
                  <a:lnTo>
                    <a:pt x="1750" y="875"/>
                  </a:lnTo>
                  <a:lnTo>
                    <a:pt x="1303" y="0"/>
                  </a:lnTo>
                </a:path>
              </a:pathLst>
            </a:custGeom>
            <a:solidFill>
              <a:srgbClr val="E6E9EB"/>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4" name="Freeform 114"/>
            <p:cNvSpPr>
              <a:spLocks noChangeArrowheads="1"/>
            </p:cNvSpPr>
            <p:nvPr/>
          </p:nvSpPr>
          <p:spPr bwMode="auto">
            <a:xfrm>
              <a:off x="6540500" y="2278063"/>
              <a:ext cx="542925" cy="677862"/>
            </a:xfrm>
            <a:custGeom>
              <a:avLst/>
              <a:gdLst>
                <a:gd name="T0" fmla="*/ 328130 w 1509"/>
                <a:gd name="T1" fmla="*/ 549930 h 1881"/>
                <a:gd name="T2" fmla="*/ 220912 w 1509"/>
                <a:gd name="T3" fmla="*/ 375869 h 1881"/>
                <a:gd name="T4" fmla="*/ 328130 w 1509"/>
                <a:gd name="T5" fmla="*/ 549930 h 1881"/>
                <a:gd name="T6" fmla="*/ 153991 w 1509"/>
                <a:gd name="T7" fmla="*/ 436052 h 1881"/>
                <a:gd name="T8" fmla="*/ 207600 w 1509"/>
                <a:gd name="T9" fmla="*/ 127212 h 1881"/>
                <a:gd name="T10" fmla="*/ 153991 w 1509"/>
                <a:gd name="T11" fmla="*/ 436052 h 1881"/>
                <a:gd name="T12" fmla="*/ 160827 w 1509"/>
                <a:gd name="T13" fmla="*/ 0 h 1881"/>
                <a:gd name="T14" fmla="*/ 542565 w 1509"/>
                <a:gd name="T15" fmla="*/ 677502 h 1881"/>
                <a:gd name="T16" fmla="*/ 542565 w 1509"/>
                <a:gd name="T17" fmla="*/ 617319 h 1881"/>
                <a:gd name="T18" fmla="*/ 542565 w 1509"/>
                <a:gd name="T19" fmla="*/ 597138 h 1881"/>
                <a:gd name="T20" fmla="*/ 542565 w 1509"/>
                <a:gd name="T21" fmla="*/ 583444 h 1881"/>
                <a:gd name="T22" fmla="*/ 522417 w 1509"/>
                <a:gd name="T23" fmla="*/ 610472 h 1881"/>
                <a:gd name="T24" fmla="*/ 522417 w 1509"/>
                <a:gd name="T25" fmla="*/ 549930 h 1881"/>
                <a:gd name="T26" fmla="*/ 488956 w 1509"/>
                <a:gd name="T27" fmla="*/ 597138 h 1881"/>
                <a:gd name="T28" fmla="*/ 502269 w 1509"/>
                <a:gd name="T29" fmla="*/ 503081 h 1881"/>
                <a:gd name="T30" fmla="*/ 455496 w 1509"/>
                <a:gd name="T31" fmla="*/ 590291 h 1881"/>
                <a:gd name="T32" fmla="*/ 482480 w 1509"/>
                <a:gd name="T33" fmla="*/ 462719 h 1881"/>
                <a:gd name="T34" fmla="*/ 428871 w 1509"/>
                <a:gd name="T35" fmla="*/ 576958 h 1881"/>
                <a:gd name="T36" fmla="*/ 455496 w 1509"/>
                <a:gd name="T37" fmla="*/ 422357 h 1881"/>
                <a:gd name="T38" fmla="*/ 361590 w 1509"/>
                <a:gd name="T39" fmla="*/ 556777 h 1881"/>
                <a:gd name="T40" fmla="*/ 415199 w 1509"/>
                <a:gd name="T41" fmla="*/ 335147 h 1881"/>
                <a:gd name="T42" fmla="*/ 375262 w 1509"/>
                <a:gd name="T43" fmla="*/ 395690 h 1881"/>
                <a:gd name="T44" fmla="*/ 388575 w 1509"/>
                <a:gd name="T45" fmla="*/ 295146 h 1881"/>
                <a:gd name="T46" fmla="*/ 341442 w 1509"/>
                <a:gd name="T47" fmla="*/ 388843 h 1881"/>
                <a:gd name="T48" fmla="*/ 368426 w 1509"/>
                <a:gd name="T49" fmla="*/ 248297 h 1881"/>
                <a:gd name="T50" fmla="*/ 307981 w 1509"/>
                <a:gd name="T51" fmla="*/ 375869 h 1881"/>
                <a:gd name="T52" fmla="*/ 348278 w 1509"/>
                <a:gd name="T53" fmla="*/ 207935 h 1881"/>
                <a:gd name="T54" fmla="*/ 281357 w 1509"/>
                <a:gd name="T55" fmla="*/ 368662 h 1881"/>
                <a:gd name="T56" fmla="*/ 321653 w 1509"/>
                <a:gd name="T57" fmla="*/ 167574 h 1881"/>
                <a:gd name="T58" fmla="*/ 247896 w 1509"/>
                <a:gd name="T59" fmla="*/ 355328 h 1881"/>
                <a:gd name="T60" fmla="*/ 301505 w 1509"/>
                <a:gd name="T61" fmla="*/ 127212 h 1881"/>
                <a:gd name="T62" fmla="*/ 247896 w 1509"/>
                <a:gd name="T63" fmla="*/ 26668 h 1881"/>
                <a:gd name="T64" fmla="*/ 160827 w 1509"/>
                <a:gd name="T65" fmla="*/ 0 h 18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09" h="1881">
                  <a:moveTo>
                    <a:pt x="912" y="1526"/>
                  </a:moveTo>
                  <a:lnTo>
                    <a:pt x="912" y="1526"/>
                  </a:lnTo>
                  <a:cubicBezTo>
                    <a:pt x="502" y="1396"/>
                    <a:pt x="502" y="1396"/>
                    <a:pt x="502" y="1396"/>
                  </a:cubicBezTo>
                  <a:cubicBezTo>
                    <a:pt x="614" y="1043"/>
                    <a:pt x="614" y="1043"/>
                    <a:pt x="614" y="1043"/>
                  </a:cubicBezTo>
                  <a:cubicBezTo>
                    <a:pt x="1024" y="1172"/>
                    <a:pt x="1024" y="1172"/>
                    <a:pt x="1024" y="1172"/>
                  </a:cubicBezTo>
                  <a:cubicBezTo>
                    <a:pt x="912" y="1526"/>
                    <a:pt x="912" y="1526"/>
                    <a:pt x="912" y="1526"/>
                  </a:cubicBezTo>
                  <a:lnTo>
                    <a:pt x="428" y="1210"/>
                  </a:lnTo>
                  <a:cubicBezTo>
                    <a:pt x="316" y="1172"/>
                    <a:pt x="316" y="1172"/>
                    <a:pt x="316" y="1172"/>
                  </a:cubicBezTo>
                  <a:cubicBezTo>
                    <a:pt x="577" y="353"/>
                    <a:pt x="577" y="353"/>
                    <a:pt x="577" y="353"/>
                  </a:cubicBezTo>
                  <a:cubicBezTo>
                    <a:pt x="689" y="391"/>
                    <a:pt x="689" y="391"/>
                    <a:pt x="689" y="391"/>
                  </a:cubicBezTo>
                  <a:cubicBezTo>
                    <a:pt x="428" y="1210"/>
                    <a:pt x="428" y="1210"/>
                    <a:pt x="428" y="1210"/>
                  </a:cubicBezTo>
                  <a:lnTo>
                    <a:pt x="447" y="0"/>
                  </a:lnTo>
                  <a:cubicBezTo>
                    <a:pt x="0" y="1396"/>
                    <a:pt x="0" y="1396"/>
                    <a:pt x="0" y="1396"/>
                  </a:cubicBezTo>
                  <a:cubicBezTo>
                    <a:pt x="1508" y="1880"/>
                    <a:pt x="1508" y="1880"/>
                    <a:pt x="1508" y="1880"/>
                  </a:cubicBezTo>
                  <a:cubicBezTo>
                    <a:pt x="1508" y="1713"/>
                    <a:pt x="1508" y="1713"/>
                    <a:pt x="1508" y="1713"/>
                  </a:cubicBezTo>
                  <a:cubicBezTo>
                    <a:pt x="1508" y="1694"/>
                    <a:pt x="1508" y="1694"/>
                    <a:pt x="1508" y="1694"/>
                  </a:cubicBezTo>
                  <a:cubicBezTo>
                    <a:pt x="1508" y="1657"/>
                    <a:pt x="1508" y="1657"/>
                    <a:pt x="1508" y="1657"/>
                  </a:cubicBezTo>
                  <a:cubicBezTo>
                    <a:pt x="1508" y="1619"/>
                    <a:pt x="1508" y="1619"/>
                    <a:pt x="1508" y="1619"/>
                  </a:cubicBezTo>
                  <a:cubicBezTo>
                    <a:pt x="1490" y="1582"/>
                    <a:pt x="1490" y="1582"/>
                    <a:pt x="1490" y="1582"/>
                  </a:cubicBezTo>
                  <a:cubicBezTo>
                    <a:pt x="1452" y="1694"/>
                    <a:pt x="1452" y="1694"/>
                    <a:pt x="1452" y="1694"/>
                  </a:cubicBezTo>
                  <a:cubicBezTo>
                    <a:pt x="1415" y="1675"/>
                    <a:pt x="1415" y="1675"/>
                    <a:pt x="1415" y="1675"/>
                  </a:cubicBezTo>
                  <a:cubicBezTo>
                    <a:pt x="1452" y="1526"/>
                    <a:pt x="1452" y="1526"/>
                    <a:pt x="1452" y="1526"/>
                  </a:cubicBezTo>
                  <a:cubicBezTo>
                    <a:pt x="1434" y="1470"/>
                    <a:pt x="1434" y="1470"/>
                    <a:pt x="1434" y="1470"/>
                  </a:cubicBezTo>
                  <a:cubicBezTo>
                    <a:pt x="1359" y="1657"/>
                    <a:pt x="1359" y="1657"/>
                    <a:pt x="1359" y="1657"/>
                  </a:cubicBezTo>
                  <a:cubicBezTo>
                    <a:pt x="1322" y="1638"/>
                    <a:pt x="1322" y="1638"/>
                    <a:pt x="1322" y="1638"/>
                  </a:cubicBezTo>
                  <a:cubicBezTo>
                    <a:pt x="1396" y="1396"/>
                    <a:pt x="1396" y="1396"/>
                    <a:pt x="1396" y="1396"/>
                  </a:cubicBezTo>
                  <a:cubicBezTo>
                    <a:pt x="1359" y="1340"/>
                    <a:pt x="1359" y="1340"/>
                    <a:pt x="1359" y="1340"/>
                  </a:cubicBezTo>
                  <a:cubicBezTo>
                    <a:pt x="1266" y="1638"/>
                    <a:pt x="1266" y="1638"/>
                    <a:pt x="1266" y="1638"/>
                  </a:cubicBezTo>
                  <a:cubicBezTo>
                    <a:pt x="1229" y="1619"/>
                    <a:pt x="1229" y="1619"/>
                    <a:pt x="1229" y="1619"/>
                  </a:cubicBezTo>
                  <a:cubicBezTo>
                    <a:pt x="1341" y="1284"/>
                    <a:pt x="1341" y="1284"/>
                    <a:pt x="1341" y="1284"/>
                  </a:cubicBezTo>
                  <a:cubicBezTo>
                    <a:pt x="1303" y="1228"/>
                    <a:pt x="1303" y="1228"/>
                    <a:pt x="1303" y="1228"/>
                  </a:cubicBezTo>
                  <a:cubicBezTo>
                    <a:pt x="1192" y="1601"/>
                    <a:pt x="1192" y="1601"/>
                    <a:pt x="1192" y="1601"/>
                  </a:cubicBezTo>
                  <a:cubicBezTo>
                    <a:pt x="1136" y="1582"/>
                    <a:pt x="1136" y="1582"/>
                    <a:pt x="1136" y="1582"/>
                  </a:cubicBezTo>
                  <a:cubicBezTo>
                    <a:pt x="1266" y="1172"/>
                    <a:pt x="1266" y="1172"/>
                    <a:pt x="1266" y="1172"/>
                  </a:cubicBezTo>
                  <a:cubicBezTo>
                    <a:pt x="1173" y="986"/>
                    <a:pt x="1173" y="986"/>
                    <a:pt x="1173" y="986"/>
                  </a:cubicBezTo>
                  <a:cubicBezTo>
                    <a:pt x="1005" y="1545"/>
                    <a:pt x="1005" y="1545"/>
                    <a:pt x="1005" y="1545"/>
                  </a:cubicBezTo>
                  <a:cubicBezTo>
                    <a:pt x="949" y="1526"/>
                    <a:pt x="949" y="1526"/>
                    <a:pt x="949" y="1526"/>
                  </a:cubicBezTo>
                  <a:cubicBezTo>
                    <a:pt x="1154" y="930"/>
                    <a:pt x="1154" y="930"/>
                    <a:pt x="1154" y="930"/>
                  </a:cubicBezTo>
                  <a:cubicBezTo>
                    <a:pt x="1117" y="874"/>
                    <a:pt x="1117" y="874"/>
                    <a:pt x="1117" y="874"/>
                  </a:cubicBezTo>
                  <a:cubicBezTo>
                    <a:pt x="1043" y="1098"/>
                    <a:pt x="1043" y="1098"/>
                    <a:pt x="1043" y="1098"/>
                  </a:cubicBezTo>
                  <a:cubicBezTo>
                    <a:pt x="1005" y="1079"/>
                    <a:pt x="1005" y="1079"/>
                    <a:pt x="1005" y="1079"/>
                  </a:cubicBezTo>
                  <a:cubicBezTo>
                    <a:pt x="1080" y="819"/>
                    <a:pt x="1080" y="819"/>
                    <a:pt x="1080" y="819"/>
                  </a:cubicBezTo>
                  <a:cubicBezTo>
                    <a:pt x="1061" y="763"/>
                    <a:pt x="1061" y="763"/>
                    <a:pt x="1061" y="763"/>
                  </a:cubicBezTo>
                  <a:cubicBezTo>
                    <a:pt x="949" y="1079"/>
                    <a:pt x="949" y="1079"/>
                    <a:pt x="949" y="1079"/>
                  </a:cubicBezTo>
                  <a:cubicBezTo>
                    <a:pt x="912" y="1061"/>
                    <a:pt x="912" y="1061"/>
                    <a:pt x="912" y="1061"/>
                  </a:cubicBezTo>
                  <a:cubicBezTo>
                    <a:pt x="1024" y="689"/>
                    <a:pt x="1024" y="689"/>
                    <a:pt x="1024" y="689"/>
                  </a:cubicBezTo>
                  <a:cubicBezTo>
                    <a:pt x="987" y="633"/>
                    <a:pt x="987" y="633"/>
                    <a:pt x="987" y="633"/>
                  </a:cubicBezTo>
                  <a:cubicBezTo>
                    <a:pt x="856" y="1043"/>
                    <a:pt x="856" y="1043"/>
                    <a:pt x="856" y="1043"/>
                  </a:cubicBezTo>
                  <a:cubicBezTo>
                    <a:pt x="819" y="1023"/>
                    <a:pt x="819" y="1023"/>
                    <a:pt x="819" y="1023"/>
                  </a:cubicBezTo>
                  <a:cubicBezTo>
                    <a:pt x="968" y="577"/>
                    <a:pt x="968" y="577"/>
                    <a:pt x="968" y="577"/>
                  </a:cubicBezTo>
                  <a:cubicBezTo>
                    <a:pt x="931" y="521"/>
                    <a:pt x="931" y="521"/>
                    <a:pt x="931" y="521"/>
                  </a:cubicBezTo>
                  <a:cubicBezTo>
                    <a:pt x="782" y="1023"/>
                    <a:pt x="782" y="1023"/>
                    <a:pt x="782" y="1023"/>
                  </a:cubicBezTo>
                  <a:cubicBezTo>
                    <a:pt x="726" y="1005"/>
                    <a:pt x="726" y="1005"/>
                    <a:pt x="726" y="1005"/>
                  </a:cubicBezTo>
                  <a:cubicBezTo>
                    <a:pt x="894" y="465"/>
                    <a:pt x="894" y="465"/>
                    <a:pt x="894" y="465"/>
                  </a:cubicBezTo>
                  <a:cubicBezTo>
                    <a:pt x="875" y="409"/>
                    <a:pt x="875" y="409"/>
                    <a:pt x="875" y="409"/>
                  </a:cubicBezTo>
                  <a:cubicBezTo>
                    <a:pt x="689" y="986"/>
                    <a:pt x="689" y="986"/>
                    <a:pt x="689" y="986"/>
                  </a:cubicBezTo>
                  <a:cubicBezTo>
                    <a:pt x="633" y="968"/>
                    <a:pt x="633" y="968"/>
                    <a:pt x="633" y="968"/>
                  </a:cubicBezTo>
                  <a:cubicBezTo>
                    <a:pt x="838" y="353"/>
                    <a:pt x="838" y="353"/>
                    <a:pt x="838" y="353"/>
                  </a:cubicBezTo>
                  <a:cubicBezTo>
                    <a:pt x="689" y="74"/>
                    <a:pt x="689" y="74"/>
                    <a:pt x="689" y="74"/>
                  </a:cubicBezTo>
                  <a:cubicBezTo>
                    <a:pt x="447" y="0"/>
                    <a:pt x="447" y="0"/>
                    <a:pt x="447" y="0"/>
                  </a:cubicBezTo>
                  <a:lnTo>
                    <a:pt x="912" y="1526"/>
                  </a:lnTo>
                </a:path>
              </a:pathLst>
            </a:custGeom>
            <a:solidFill>
              <a:srgbClr val="D8DCD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5" name="Freeform 115"/>
            <p:cNvSpPr>
              <a:spLocks noChangeArrowheads="1"/>
            </p:cNvSpPr>
            <p:nvPr/>
          </p:nvSpPr>
          <p:spPr bwMode="auto">
            <a:xfrm>
              <a:off x="6654800" y="2405063"/>
              <a:ext cx="134938" cy="309562"/>
            </a:xfrm>
            <a:custGeom>
              <a:avLst/>
              <a:gdLst>
                <a:gd name="T0" fmla="*/ 94168 w 374"/>
                <a:gd name="T1" fmla="*/ 0 h 858"/>
                <a:gd name="T2" fmla="*/ 0 w 374"/>
                <a:gd name="T3" fmla="*/ 295491 h 858"/>
                <a:gd name="T4" fmla="*/ 40409 w 374"/>
                <a:gd name="T5" fmla="*/ 309201 h 858"/>
                <a:gd name="T6" fmla="*/ 134577 w 374"/>
                <a:gd name="T7" fmla="*/ 13710 h 858"/>
                <a:gd name="T8" fmla="*/ 94168 w 374"/>
                <a:gd name="T9" fmla="*/ 0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6" name="Freeform 116"/>
            <p:cNvSpPr>
              <a:spLocks noChangeArrowheads="1"/>
            </p:cNvSpPr>
            <p:nvPr/>
          </p:nvSpPr>
          <p:spPr bwMode="auto">
            <a:xfrm>
              <a:off x="6654800" y="2405063"/>
              <a:ext cx="134938" cy="309562"/>
            </a:xfrm>
            <a:custGeom>
              <a:avLst/>
              <a:gdLst>
                <a:gd name="T0" fmla="*/ 94168 w 374"/>
                <a:gd name="T1" fmla="*/ 0 h 858"/>
                <a:gd name="T2" fmla="*/ 0 w 374"/>
                <a:gd name="T3" fmla="*/ 295491 h 858"/>
                <a:gd name="T4" fmla="*/ 40409 w 374"/>
                <a:gd name="T5" fmla="*/ 309201 h 858"/>
                <a:gd name="T6" fmla="*/ 134577 w 374"/>
                <a:gd name="T7" fmla="*/ 13710 h 858"/>
                <a:gd name="T8" fmla="*/ 94168 w 374"/>
                <a:gd name="T9" fmla="*/ 0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7" name="Freeform 117"/>
            <p:cNvSpPr>
              <a:spLocks noChangeArrowheads="1"/>
            </p:cNvSpPr>
            <p:nvPr/>
          </p:nvSpPr>
          <p:spPr bwMode="auto">
            <a:xfrm>
              <a:off x="6769100" y="2405063"/>
              <a:ext cx="87313" cy="228600"/>
            </a:xfrm>
            <a:custGeom>
              <a:avLst/>
              <a:gdLst>
                <a:gd name="T0" fmla="*/ 73659 w 243"/>
                <a:gd name="T1" fmla="*/ 0 h 634"/>
                <a:gd name="T2" fmla="*/ 0 w 243"/>
                <a:gd name="T3" fmla="*/ 221749 h 634"/>
                <a:gd name="T4" fmla="*/ 20122 w 243"/>
                <a:gd name="T5" fmla="*/ 228239 h 634"/>
                <a:gd name="T6" fmla="*/ 86954 w 243"/>
                <a:gd name="T7" fmla="*/ 20192 h 634"/>
                <a:gd name="T8" fmla="*/ 73659 w 243"/>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8" name="Freeform 118"/>
            <p:cNvSpPr>
              <a:spLocks noChangeArrowheads="1"/>
            </p:cNvSpPr>
            <p:nvPr/>
          </p:nvSpPr>
          <p:spPr bwMode="auto">
            <a:xfrm>
              <a:off x="6769100" y="2405063"/>
              <a:ext cx="87313" cy="228600"/>
            </a:xfrm>
            <a:custGeom>
              <a:avLst/>
              <a:gdLst>
                <a:gd name="T0" fmla="*/ 73659 w 243"/>
                <a:gd name="T1" fmla="*/ 0 h 634"/>
                <a:gd name="T2" fmla="*/ 0 w 243"/>
                <a:gd name="T3" fmla="*/ 221749 h 634"/>
                <a:gd name="T4" fmla="*/ 20122 w 243"/>
                <a:gd name="T5" fmla="*/ 228239 h 634"/>
                <a:gd name="T6" fmla="*/ 86954 w 243"/>
                <a:gd name="T7" fmla="*/ 20192 h 634"/>
                <a:gd name="T8" fmla="*/ 73659 w 243"/>
                <a:gd name="T9" fmla="*/ 0 h 6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49" name="Freeform 119"/>
            <p:cNvSpPr>
              <a:spLocks noChangeArrowheads="1"/>
            </p:cNvSpPr>
            <p:nvPr/>
          </p:nvSpPr>
          <p:spPr bwMode="auto">
            <a:xfrm>
              <a:off x="6721475" y="2652713"/>
              <a:ext cx="188913" cy="174625"/>
            </a:xfrm>
            <a:custGeom>
              <a:avLst/>
              <a:gdLst>
                <a:gd name="T0" fmla="*/ 40456 w 523"/>
                <a:gd name="T1" fmla="*/ 0 h 484"/>
                <a:gd name="T2" fmla="*/ 0 w 523"/>
                <a:gd name="T3" fmla="*/ 127361 h 484"/>
                <a:gd name="T4" fmla="*/ 148096 w 523"/>
                <a:gd name="T5" fmla="*/ 174264 h 484"/>
                <a:gd name="T6" fmla="*/ 188552 w 523"/>
                <a:gd name="T7" fmla="*/ 46543 h 484"/>
                <a:gd name="T8" fmla="*/ 40456 w 523"/>
                <a:gd name="T9" fmla="*/ 0 h 4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0" name="Freeform 120"/>
            <p:cNvSpPr>
              <a:spLocks noChangeArrowheads="1"/>
            </p:cNvSpPr>
            <p:nvPr/>
          </p:nvSpPr>
          <p:spPr bwMode="auto">
            <a:xfrm>
              <a:off x="6721475" y="2652713"/>
              <a:ext cx="188913" cy="174625"/>
            </a:xfrm>
            <a:custGeom>
              <a:avLst/>
              <a:gdLst>
                <a:gd name="T0" fmla="*/ 40456 w 523"/>
                <a:gd name="T1" fmla="*/ 0 h 484"/>
                <a:gd name="T2" fmla="*/ 0 w 523"/>
                <a:gd name="T3" fmla="*/ 127361 h 484"/>
                <a:gd name="T4" fmla="*/ 148096 w 523"/>
                <a:gd name="T5" fmla="*/ 174264 h 484"/>
                <a:gd name="T6" fmla="*/ 188552 w 523"/>
                <a:gd name="T7" fmla="*/ 46543 h 484"/>
                <a:gd name="T8" fmla="*/ 40456 w 523"/>
                <a:gd name="T9" fmla="*/ 0 h 4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1" name="Freeform 121"/>
            <p:cNvSpPr>
              <a:spLocks noChangeArrowheads="1"/>
            </p:cNvSpPr>
            <p:nvPr/>
          </p:nvSpPr>
          <p:spPr bwMode="auto">
            <a:xfrm>
              <a:off x="6802438" y="2444750"/>
              <a:ext cx="74612" cy="201613"/>
            </a:xfrm>
            <a:custGeom>
              <a:avLst/>
              <a:gdLst>
                <a:gd name="T0" fmla="*/ 60849 w 206"/>
                <a:gd name="T1" fmla="*/ 0 h 559"/>
                <a:gd name="T2" fmla="*/ 0 w 206"/>
                <a:gd name="T3" fmla="*/ 194760 h 559"/>
                <a:gd name="T4" fmla="*/ 20283 w 206"/>
                <a:gd name="T5" fmla="*/ 201252 h 559"/>
                <a:gd name="T6" fmla="*/ 74250 w 206"/>
                <a:gd name="T7" fmla="*/ 20197 h 559"/>
                <a:gd name="T8" fmla="*/ 60849 w 206"/>
                <a:gd name="T9" fmla="*/ 0 h 5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2" name="Freeform 122"/>
            <p:cNvSpPr>
              <a:spLocks noChangeArrowheads="1"/>
            </p:cNvSpPr>
            <p:nvPr/>
          </p:nvSpPr>
          <p:spPr bwMode="auto">
            <a:xfrm>
              <a:off x="6802438" y="2444750"/>
              <a:ext cx="74612" cy="201613"/>
            </a:xfrm>
            <a:custGeom>
              <a:avLst/>
              <a:gdLst>
                <a:gd name="T0" fmla="*/ 60849 w 206"/>
                <a:gd name="T1" fmla="*/ 0 h 559"/>
                <a:gd name="T2" fmla="*/ 0 w 206"/>
                <a:gd name="T3" fmla="*/ 194760 h 559"/>
                <a:gd name="T4" fmla="*/ 20283 w 206"/>
                <a:gd name="T5" fmla="*/ 201252 h 559"/>
                <a:gd name="T6" fmla="*/ 74250 w 206"/>
                <a:gd name="T7" fmla="*/ 20197 h 559"/>
                <a:gd name="T8" fmla="*/ 60849 w 206"/>
                <a:gd name="T9" fmla="*/ 0 h 5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3" name="Freeform 123"/>
            <p:cNvSpPr>
              <a:spLocks noChangeArrowheads="1"/>
            </p:cNvSpPr>
            <p:nvPr/>
          </p:nvSpPr>
          <p:spPr bwMode="auto">
            <a:xfrm>
              <a:off x="6835775" y="2484438"/>
              <a:ext cx="60325" cy="168275"/>
            </a:xfrm>
            <a:custGeom>
              <a:avLst/>
              <a:gdLst>
                <a:gd name="T0" fmla="*/ 53186 w 169"/>
                <a:gd name="T1" fmla="*/ 0 h 467"/>
                <a:gd name="T2" fmla="*/ 0 w 169"/>
                <a:gd name="T3" fmla="*/ 160708 h 467"/>
                <a:gd name="T4" fmla="*/ 13207 w 169"/>
                <a:gd name="T5" fmla="*/ 167915 h 467"/>
                <a:gd name="T6" fmla="*/ 59968 w 169"/>
                <a:gd name="T7" fmla="*/ 20179 h 467"/>
                <a:gd name="T8" fmla="*/ 53186 w 169"/>
                <a:gd name="T9" fmla="*/ 0 h 4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4" name="Freeform 124"/>
            <p:cNvSpPr>
              <a:spLocks noChangeArrowheads="1"/>
            </p:cNvSpPr>
            <p:nvPr/>
          </p:nvSpPr>
          <p:spPr bwMode="auto">
            <a:xfrm>
              <a:off x="6835775" y="2484438"/>
              <a:ext cx="60325" cy="168275"/>
            </a:xfrm>
            <a:custGeom>
              <a:avLst/>
              <a:gdLst>
                <a:gd name="T0" fmla="*/ 53186 w 169"/>
                <a:gd name="T1" fmla="*/ 0 h 467"/>
                <a:gd name="T2" fmla="*/ 0 w 169"/>
                <a:gd name="T3" fmla="*/ 160708 h 467"/>
                <a:gd name="T4" fmla="*/ 13207 w 169"/>
                <a:gd name="T5" fmla="*/ 167915 h 467"/>
                <a:gd name="T6" fmla="*/ 59968 w 169"/>
                <a:gd name="T7" fmla="*/ 20179 h 467"/>
                <a:gd name="T8" fmla="*/ 53186 w 169"/>
                <a:gd name="T9" fmla="*/ 0 h 4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5" name="Freeform 125"/>
            <p:cNvSpPr>
              <a:spLocks noChangeArrowheads="1"/>
            </p:cNvSpPr>
            <p:nvPr/>
          </p:nvSpPr>
          <p:spPr bwMode="auto">
            <a:xfrm>
              <a:off x="6869113" y="2525713"/>
              <a:ext cx="53975" cy="141287"/>
            </a:xfrm>
            <a:custGeom>
              <a:avLst/>
              <a:gdLst>
                <a:gd name="T0" fmla="*/ 40301 w 150"/>
                <a:gd name="T1" fmla="*/ 0 h 391"/>
                <a:gd name="T2" fmla="*/ 0 w 150"/>
                <a:gd name="T3" fmla="*/ 134421 h 391"/>
                <a:gd name="T4" fmla="*/ 13314 w 150"/>
                <a:gd name="T5" fmla="*/ 140926 h 391"/>
                <a:gd name="T6" fmla="*/ 53615 w 150"/>
                <a:gd name="T7" fmla="*/ 26740 h 391"/>
                <a:gd name="T8" fmla="*/ 40301 w 150"/>
                <a:gd name="T9" fmla="*/ 0 h 3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6" name="Freeform 126"/>
            <p:cNvSpPr>
              <a:spLocks noChangeArrowheads="1"/>
            </p:cNvSpPr>
            <p:nvPr/>
          </p:nvSpPr>
          <p:spPr bwMode="auto">
            <a:xfrm>
              <a:off x="6869113" y="2525713"/>
              <a:ext cx="53975" cy="141287"/>
            </a:xfrm>
            <a:custGeom>
              <a:avLst/>
              <a:gdLst>
                <a:gd name="T0" fmla="*/ 40301 w 150"/>
                <a:gd name="T1" fmla="*/ 0 h 391"/>
                <a:gd name="T2" fmla="*/ 0 w 150"/>
                <a:gd name="T3" fmla="*/ 134421 h 391"/>
                <a:gd name="T4" fmla="*/ 13314 w 150"/>
                <a:gd name="T5" fmla="*/ 140926 h 391"/>
                <a:gd name="T6" fmla="*/ 53615 w 150"/>
                <a:gd name="T7" fmla="*/ 26740 h 391"/>
                <a:gd name="T8" fmla="*/ 40301 w 150"/>
                <a:gd name="T9" fmla="*/ 0 h 3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7" name="Freeform 127"/>
            <p:cNvSpPr>
              <a:spLocks noChangeArrowheads="1"/>
            </p:cNvSpPr>
            <p:nvPr/>
          </p:nvSpPr>
          <p:spPr bwMode="auto">
            <a:xfrm>
              <a:off x="6902450" y="2571750"/>
              <a:ext cx="41275" cy="100013"/>
            </a:xfrm>
            <a:custGeom>
              <a:avLst/>
              <a:gdLst>
                <a:gd name="T0" fmla="*/ 27395 w 113"/>
                <a:gd name="T1" fmla="*/ 0 h 280"/>
                <a:gd name="T2" fmla="*/ 0 w 113"/>
                <a:gd name="T3" fmla="*/ 92869 h 280"/>
                <a:gd name="T4" fmla="*/ 13880 w 113"/>
                <a:gd name="T5" fmla="*/ 99656 h 280"/>
                <a:gd name="T6" fmla="*/ 40910 w 113"/>
                <a:gd name="T7" fmla="*/ 19645 h 280"/>
                <a:gd name="T8" fmla="*/ 27395 w 113"/>
                <a:gd name="T9" fmla="*/ 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8" name="Freeform 128"/>
            <p:cNvSpPr>
              <a:spLocks noChangeArrowheads="1"/>
            </p:cNvSpPr>
            <p:nvPr/>
          </p:nvSpPr>
          <p:spPr bwMode="auto">
            <a:xfrm>
              <a:off x="6902450" y="2571750"/>
              <a:ext cx="41275" cy="100013"/>
            </a:xfrm>
            <a:custGeom>
              <a:avLst/>
              <a:gdLst>
                <a:gd name="T0" fmla="*/ 27395 w 113"/>
                <a:gd name="T1" fmla="*/ 0 h 280"/>
                <a:gd name="T2" fmla="*/ 0 w 113"/>
                <a:gd name="T3" fmla="*/ 92869 h 280"/>
                <a:gd name="T4" fmla="*/ 13880 w 113"/>
                <a:gd name="T5" fmla="*/ 99656 h 280"/>
                <a:gd name="T6" fmla="*/ 40910 w 113"/>
                <a:gd name="T7" fmla="*/ 19645 h 280"/>
                <a:gd name="T8" fmla="*/ 27395 w 113"/>
                <a:gd name="T9" fmla="*/ 0 h 2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9" name="Freeform 129"/>
            <p:cNvSpPr>
              <a:spLocks noChangeArrowheads="1"/>
            </p:cNvSpPr>
            <p:nvPr/>
          </p:nvSpPr>
          <p:spPr bwMode="auto">
            <a:xfrm>
              <a:off x="6883400" y="2611438"/>
              <a:ext cx="80963" cy="222250"/>
            </a:xfrm>
            <a:custGeom>
              <a:avLst/>
              <a:gdLst>
                <a:gd name="T0" fmla="*/ 73766 w 225"/>
                <a:gd name="T1" fmla="*/ 0 h 616"/>
                <a:gd name="T2" fmla="*/ 0 w 225"/>
                <a:gd name="T3" fmla="*/ 215034 h 616"/>
                <a:gd name="T4" fmla="*/ 20151 w 225"/>
                <a:gd name="T5" fmla="*/ 221889 h 616"/>
                <a:gd name="T6" fmla="*/ 80603 w 225"/>
                <a:gd name="T7" fmla="*/ 20205 h 616"/>
                <a:gd name="T8" fmla="*/ 73766 w 225"/>
                <a:gd name="T9" fmla="*/ 0 h 6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0" name="Freeform 130"/>
            <p:cNvSpPr>
              <a:spLocks noChangeArrowheads="1"/>
            </p:cNvSpPr>
            <p:nvPr/>
          </p:nvSpPr>
          <p:spPr bwMode="auto">
            <a:xfrm>
              <a:off x="6883400" y="2611438"/>
              <a:ext cx="80963" cy="222250"/>
            </a:xfrm>
            <a:custGeom>
              <a:avLst/>
              <a:gdLst>
                <a:gd name="T0" fmla="*/ 73766 w 225"/>
                <a:gd name="T1" fmla="*/ 0 h 616"/>
                <a:gd name="T2" fmla="*/ 0 w 225"/>
                <a:gd name="T3" fmla="*/ 215034 h 616"/>
                <a:gd name="T4" fmla="*/ 20151 w 225"/>
                <a:gd name="T5" fmla="*/ 221889 h 616"/>
                <a:gd name="T6" fmla="*/ 80603 w 225"/>
                <a:gd name="T7" fmla="*/ 20205 h 616"/>
                <a:gd name="T8" fmla="*/ 73766 w 225"/>
                <a:gd name="T9" fmla="*/ 0 h 6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1" name="Freeform 131"/>
            <p:cNvSpPr>
              <a:spLocks noChangeArrowheads="1"/>
            </p:cNvSpPr>
            <p:nvPr/>
          </p:nvSpPr>
          <p:spPr bwMode="auto">
            <a:xfrm>
              <a:off x="6950075" y="2698750"/>
              <a:ext cx="60325" cy="155575"/>
            </a:xfrm>
            <a:custGeom>
              <a:avLst/>
              <a:gdLst>
                <a:gd name="T0" fmla="*/ 46680 w 168"/>
                <a:gd name="T1" fmla="*/ 0 h 430"/>
                <a:gd name="T2" fmla="*/ 0 w 168"/>
                <a:gd name="T3" fmla="*/ 148339 h 430"/>
                <a:gd name="T4" fmla="*/ 20108 w 168"/>
                <a:gd name="T5" fmla="*/ 155213 h 430"/>
                <a:gd name="T6" fmla="*/ 59966 w 168"/>
                <a:gd name="T7" fmla="*/ 20261 h 430"/>
                <a:gd name="T8" fmla="*/ 46680 w 168"/>
                <a:gd name="T9" fmla="*/ 0 h 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2" name="Freeform 132"/>
            <p:cNvSpPr>
              <a:spLocks noChangeArrowheads="1"/>
            </p:cNvSpPr>
            <p:nvPr/>
          </p:nvSpPr>
          <p:spPr bwMode="auto">
            <a:xfrm>
              <a:off x="6950075" y="2698750"/>
              <a:ext cx="60325" cy="155575"/>
            </a:xfrm>
            <a:custGeom>
              <a:avLst/>
              <a:gdLst>
                <a:gd name="T0" fmla="*/ 46680 w 168"/>
                <a:gd name="T1" fmla="*/ 0 h 430"/>
                <a:gd name="T2" fmla="*/ 0 w 168"/>
                <a:gd name="T3" fmla="*/ 148339 h 430"/>
                <a:gd name="T4" fmla="*/ 20108 w 168"/>
                <a:gd name="T5" fmla="*/ 155213 h 430"/>
                <a:gd name="T6" fmla="*/ 59966 w 168"/>
                <a:gd name="T7" fmla="*/ 20261 h 430"/>
                <a:gd name="T8" fmla="*/ 46680 w 168"/>
                <a:gd name="T9" fmla="*/ 0 h 4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3" name="Freeform 133"/>
            <p:cNvSpPr>
              <a:spLocks noChangeArrowheads="1"/>
            </p:cNvSpPr>
            <p:nvPr/>
          </p:nvSpPr>
          <p:spPr bwMode="auto">
            <a:xfrm>
              <a:off x="6983413" y="2740025"/>
              <a:ext cx="47625" cy="128588"/>
            </a:xfrm>
            <a:custGeom>
              <a:avLst/>
              <a:gdLst>
                <a:gd name="T0" fmla="*/ 40718 w 131"/>
                <a:gd name="T1" fmla="*/ 0 h 355"/>
                <a:gd name="T2" fmla="*/ 0 w 131"/>
                <a:gd name="T3" fmla="*/ 121344 h 355"/>
                <a:gd name="T4" fmla="*/ 13451 w 131"/>
                <a:gd name="T5" fmla="*/ 128226 h 355"/>
                <a:gd name="T6" fmla="*/ 47261 w 131"/>
                <a:gd name="T7" fmla="*/ 20284 h 355"/>
                <a:gd name="T8" fmla="*/ 40718 w 131"/>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4" name="Freeform 134"/>
            <p:cNvSpPr>
              <a:spLocks noChangeArrowheads="1"/>
            </p:cNvSpPr>
            <p:nvPr/>
          </p:nvSpPr>
          <p:spPr bwMode="auto">
            <a:xfrm>
              <a:off x="6983413" y="2740025"/>
              <a:ext cx="47625" cy="128588"/>
            </a:xfrm>
            <a:custGeom>
              <a:avLst/>
              <a:gdLst>
                <a:gd name="T0" fmla="*/ 40718 w 131"/>
                <a:gd name="T1" fmla="*/ 0 h 355"/>
                <a:gd name="T2" fmla="*/ 0 w 131"/>
                <a:gd name="T3" fmla="*/ 121344 h 355"/>
                <a:gd name="T4" fmla="*/ 13451 w 131"/>
                <a:gd name="T5" fmla="*/ 128226 h 355"/>
                <a:gd name="T6" fmla="*/ 47261 w 131"/>
                <a:gd name="T7" fmla="*/ 20284 h 355"/>
                <a:gd name="T8" fmla="*/ 40718 w 131"/>
                <a:gd name="T9" fmla="*/ 0 h 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5" name="Freeform 135"/>
            <p:cNvSpPr>
              <a:spLocks noChangeArrowheads="1"/>
            </p:cNvSpPr>
            <p:nvPr/>
          </p:nvSpPr>
          <p:spPr bwMode="auto">
            <a:xfrm>
              <a:off x="7016750" y="2779713"/>
              <a:ext cx="41275" cy="93662"/>
            </a:xfrm>
            <a:custGeom>
              <a:avLst/>
              <a:gdLst>
                <a:gd name="T0" fmla="*/ 27030 w 113"/>
                <a:gd name="T1" fmla="*/ 0 h 262"/>
                <a:gd name="T2" fmla="*/ 0 w 113"/>
                <a:gd name="T3" fmla="*/ 86512 h 262"/>
                <a:gd name="T4" fmla="*/ 13515 w 113"/>
                <a:gd name="T5" fmla="*/ 93305 h 262"/>
                <a:gd name="T6" fmla="*/ 40910 w 113"/>
                <a:gd name="T7" fmla="*/ 26454 h 262"/>
                <a:gd name="T8" fmla="*/ 27030 w 113"/>
                <a:gd name="T9" fmla="*/ 0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6" name="Freeform 136"/>
            <p:cNvSpPr>
              <a:spLocks noChangeArrowheads="1"/>
            </p:cNvSpPr>
            <p:nvPr/>
          </p:nvSpPr>
          <p:spPr bwMode="auto">
            <a:xfrm>
              <a:off x="7016750" y="2779713"/>
              <a:ext cx="41275" cy="93662"/>
            </a:xfrm>
            <a:custGeom>
              <a:avLst/>
              <a:gdLst>
                <a:gd name="T0" fmla="*/ 27030 w 113"/>
                <a:gd name="T1" fmla="*/ 0 h 262"/>
                <a:gd name="T2" fmla="*/ 0 w 113"/>
                <a:gd name="T3" fmla="*/ 86512 h 262"/>
                <a:gd name="T4" fmla="*/ 13515 w 113"/>
                <a:gd name="T5" fmla="*/ 93305 h 262"/>
                <a:gd name="T6" fmla="*/ 40910 w 113"/>
                <a:gd name="T7" fmla="*/ 26454 h 262"/>
                <a:gd name="T8" fmla="*/ 27030 w 113"/>
                <a:gd name="T9" fmla="*/ 0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7" name="Freeform 137"/>
            <p:cNvSpPr>
              <a:spLocks noChangeArrowheads="1"/>
            </p:cNvSpPr>
            <p:nvPr/>
          </p:nvSpPr>
          <p:spPr bwMode="auto">
            <a:xfrm>
              <a:off x="7050088" y="2827338"/>
              <a:ext cx="26987" cy="60325"/>
            </a:xfrm>
            <a:custGeom>
              <a:avLst/>
              <a:gdLst>
                <a:gd name="T0" fmla="*/ 13138 w 76"/>
                <a:gd name="T1" fmla="*/ 0 h 169"/>
                <a:gd name="T2" fmla="*/ 0 w 76"/>
                <a:gd name="T3" fmla="*/ 53186 h 169"/>
                <a:gd name="T4" fmla="*/ 13138 w 76"/>
                <a:gd name="T5" fmla="*/ 59968 h 169"/>
                <a:gd name="T6" fmla="*/ 26632 w 76"/>
                <a:gd name="T7" fmla="*/ 19989 h 169"/>
                <a:gd name="T8" fmla="*/ 13138 w 76"/>
                <a:gd name="T9" fmla="*/ 0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8" name="Freeform 138"/>
            <p:cNvSpPr>
              <a:spLocks noChangeArrowheads="1"/>
            </p:cNvSpPr>
            <p:nvPr/>
          </p:nvSpPr>
          <p:spPr bwMode="auto">
            <a:xfrm>
              <a:off x="7050088" y="2827338"/>
              <a:ext cx="26987" cy="60325"/>
            </a:xfrm>
            <a:custGeom>
              <a:avLst/>
              <a:gdLst>
                <a:gd name="T0" fmla="*/ 13138 w 76"/>
                <a:gd name="T1" fmla="*/ 0 h 169"/>
                <a:gd name="T2" fmla="*/ 0 w 76"/>
                <a:gd name="T3" fmla="*/ 53186 h 169"/>
                <a:gd name="T4" fmla="*/ 13138 w 76"/>
                <a:gd name="T5" fmla="*/ 59968 h 169"/>
                <a:gd name="T6" fmla="*/ 26632 w 76"/>
                <a:gd name="T7" fmla="*/ 19989 h 169"/>
                <a:gd name="T8" fmla="*/ 13138 w 76"/>
                <a:gd name="T9" fmla="*/ 0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69" name="Freeform 139"/>
            <p:cNvSpPr>
              <a:spLocks noChangeArrowheads="1"/>
            </p:cNvSpPr>
            <p:nvPr/>
          </p:nvSpPr>
          <p:spPr bwMode="auto">
            <a:xfrm>
              <a:off x="7083425" y="2873375"/>
              <a:ext cx="1588" cy="20638"/>
            </a:xfrm>
            <a:custGeom>
              <a:avLst/>
              <a:gdLst>
                <a:gd name="T0" fmla="*/ 0 w 1"/>
                <a:gd name="T1" fmla="*/ 0 h 57"/>
                <a:gd name="T2" fmla="*/ 0 w 1"/>
                <a:gd name="T3" fmla="*/ 13397 h 57"/>
                <a:gd name="T4" fmla="*/ 0 w 1"/>
                <a:gd name="T5" fmla="*/ 20276 h 57"/>
                <a:gd name="T6" fmla="*/ 0 w 1"/>
                <a:gd name="T7" fmla="*/ 0 h 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0" name="Freeform 140"/>
            <p:cNvSpPr>
              <a:spLocks noChangeArrowheads="1"/>
            </p:cNvSpPr>
            <p:nvPr/>
          </p:nvSpPr>
          <p:spPr bwMode="auto">
            <a:xfrm>
              <a:off x="7083425" y="2873375"/>
              <a:ext cx="1588" cy="20638"/>
            </a:xfrm>
            <a:custGeom>
              <a:avLst/>
              <a:gdLst>
                <a:gd name="T0" fmla="*/ 0 w 1"/>
                <a:gd name="T1" fmla="*/ 0 h 57"/>
                <a:gd name="T2" fmla="*/ 0 w 1"/>
                <a:gd name="T3" fmla="*/ 13397 h 57"/>
                <a:gd name="T4" fmla="*/ 0 w 1"/>
                <a:gd name="T5" fmla="*/ 20276 h 57"/>
                <a:gd name="T6" fmla="*/ 0 w 1"/>
                <a:gd name="T7" fmla="*/ 0 h 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1" name="Freeform 141"/>
            <p:cNvSpPr>
              <a:spLocks noChangeArrowheads="1"/>
            </p:cNvSpPr>
            <p:nvPr/>
          </p:nvSpPr>
          <p:spPr bwMode="auto">
            <a:xfrm>
              <a:off x="6729413" y="1935163"/>
              <a:ext cx="630237" cy="925512"/>
            </a:xfrm>
            <a:custGeom>
              <a:avLst/>
              <a:gdLst>
                <a:gd name="T0" fmla="*/ 201201 w 1751"/>
                <a:gd name="T1" fmla="*/ 516414 h 2570"/>
                <a:gd name="T2" fmla="*/ 247992 w 1751"/>
                <a:gd name="T3" fmla="*/ 308264 h 2570"/>
                <a:gd name="T4" fmla="*/ 201201 w 1751"/>
                <a:gd name="T5" fmla="*/ 516414 h 2570"/>
                <a:gd name="T6" fmla="*/ 295142 w 1751"/>
                <a:gd name="T7" fmla="*/ 348598 h 2570"/>
                <a:gd name="T8" fmla="*/ 516139 w 1751"/>
                <a:gd name="T9" fmla="*/ 207790 h 2570"/>
                <a:gd name="T10" fmla="*/ 295142 w 1751"/>
                <a:gd name="T11" fmla="*/ 348598 h 2570"/>
                <a:gd name="T12" fmla="*/ 281465 w 1751"/>
                <a:gd name="T13" fmla="*/ 315106 h 2570"/>
                <a:gd name="T14" fmla="*/ 502462 w 1751"/>
                <a:gd name="T15" fmla="*/ 181141 h 2570"/>
                <a:gd name="T16" fmla="*/ 281465 w 1751"/>
                <a:gd name="T17" fmla="*/ 315106 h 2570"/>
                <a:gd name="T18" fmla="*/ 154050 w 1751"/>
                <a:gd name="T19" fmla="*/ 308264 h 2570"/>
                <a:gd name="T20" fmla="*/ 415359 w 1751"/>
                <a:gd name="T21" fmla="*/ 127483 h 2570"/>
                <a:gd name="T22" fmla="*/ 154050 w 1751"/>
                <a:gd name="T23" fmla="*/ 308264 h 2570"/>
                <a:gd name="T24" fmla="*/ 468988 w 1751"/>
                <a:gd name="T25" fmla="*/ 0 h 2570"/>
                <a:gd name="T26" fmla="*/ 46791 w 1751"/>
                <a:gd name="T27" fmla="*/ 348598 h 2570"/>
                <a:gd name="T28" fmla="*/ 114098 w 1751"/>
                <a:gd name="T29" fmla="*/ 469238 h 2570"/>
                <a:gd name="T30" fmla="*/ 134254 w 1751"/>
                <a:gd name="T31" fmla="*/ 509572 h 2570"/>
                <a:gd name="T32" fmla="*/ 160889 w 1751"/>
                <a:gd name="T33" fmla="*/ 549905 h 2570"/>
                <a:gd name="T34" fmla="*/ 181045 w 1751"/>
                <a:gd name="T35" fmla="*/ 590239 h 2570"/>
                <a:gd name="T36" fmla="*/ 201201 w 1751"/>
                <a:gd name="T37" fmla="*/ 637055 h 2570"/>
                <a:gd name="T38" fmla="*/ 227836 w 1751"/>
                <a:gd name="T39" fmla="*/ 677028 h 2570"/>
                <a:gd name="T40" fmla="*/ 268148 w 1751"/>
                <a:gd name="T41" fmla="*/ 764178 h 2570"/>
                <a:gd name="T42" fmla="*/ 295142 w 1751"/>
                <a:gd name="T43" fmla="*/ 804511 h 2570"/>
                <a:gd name="T44" fmla="*/ 314939 w 1751"/>
                <a:gd name="T45" fmla="*/ 844845 h 2570"/>
                <a:gd name="T46" fmla="*/ 335095 w 1751"/>
                <a:gd name="T47" fmla="*/ 891661 h 2570"/>
                <a:gd name="T48" fmla="*/ 355251 w 1751"/>
                <a:gd name="T49" fmla="*/ 925152 h 2570"/>
                <a:gd name="T50" fmla="*/ 355251 w 1751"/>
                <a:gd name="T51" fmla="*/ 798029 h 2570"/>
                <a:gd name="T52" fmla="*/ 355251 w 1751"/>
                <a:gd name="T53" fmla="*/ 798029 h 2570"/>
                <a:gd name="T54" fmla="*/ 348772 w 1751"/>
                <a:gd name="T55" fmla="*/ 784344 h 2570"/>
                <a:gd name="T56" fmla="*/ 355251 w 1751"/>
                <a:gd name="T57" fmla="*/ 757695 h 2570"/>
                <a:gd name="T58" fmla="*/ 335095 w 1751"/>
                <a:gd name="T59" fmla="*/ 750853 h 2570"/>
                <a:gd name="T60" fmla="*/ 355251 w 1751"/>
                <a:gd name="T61" fmla="*/ 717722 h 2570"/>
                <a:gd name="T62" fmla="*/ 314939 w 1751"/>
                <a:gd name="T63" fmla="*/ 724204 h 2570"/>
                <a:gd name="T64" fmla="*/ 355251 w 1751"/>
                <a:gd name="T65" fmla="*/ 677028 h 2570"/>
                <a:gd name="T66" fmla="*/ 301621 w 1751"/>
                <a:gd name="T67" fmla="*/ 690713 h 2570"/>
                <a:gd name="T68" fmla="*/ 355251 w 1751"/>
                <a:gd name="T69" fmla="*/ 643897 h 2570"/>
                <a:gd name="T70" fmla="*/ 281465 w 1751"/>
                <a:gd name="T71" fmla="*/ 664064 h 2570"/>
                <a:gd name="T72" fmla="*/ 355251 w 1751"/>
                <a:gd name="T73" fmla="*/ 603563 h 2570"/>
                <a:gd name="T74" fmla="*/ 268148 w 1751"/>
                <a:gd name="T75" fmla="*/ 630212 h 2570"/>
                <a:gd name="T76" fmla="*/ 355251 w 1751"/>
                <a:gd name="T77" fmla="*/ 563230 h 2570"/>
                <a:gd name="T78" fmla="*/ 254830 w 1751"/>
                <a:gd name="T79" fmla="*/ 596721 h 2570"/>
                <a:gd name="T80" fmla="*/ 355251 w 1751"/>
                <a:gd name="T81" fmla="*/ 522896 h 2570"/>
                <a:gd name="T82" fmla="*/ 221357 w 1751"/>
                <a:gd name="T83" fmla="*/ 536581 h 2570"/>
                <a:gd name="T84" fmla="*/ 355251 w 1751"/>
                <a:gd name="T85" fmla="*/ 449432 h 2570"/>
                <a:gd name="T86" fmla="*/ 341573 w 1751"/>
                <a:gd name="T87" fmla="*/ 435747 h 2570"/>
                <a:gd name="T88" fmla="*/ 355251 w 1751"/>
                <a:gd name="T89" fmla="*/ 409098 h 2570"/>
                <a:gd name="T90" fmla="*/ 328616 w 1751"/>
                <a:gd name="T91" fmla="*/ 409098 h 2570"/>
                <a:gd name="T92" fmla="*/ 355251 w 1751"/>
                <a:gd name="T93" fmla="*/ 368764 h 2570"/>
                <a:gd name="T94" fmla="*/ 308460 w 1751"/>
                <a:gd name="T95" fmla="*/ 375607 h 2570"/>
                <a:gd name="T96" fmla="*/ 529457 w 1751"/>
                <a:gd name="T97" fmla="*/ 241281 h 2570"/>
                <a:gd name="T98" fmla="*/ 415359 w 1751"/>
                <a:gd name="T99" fmla="*/ 321949 h 2570"/>
                <a:gd name="T100" fmla="*/ 549613 w 1751"/>
                <a:gd name="T101" fmla="*/ 268290 h 2570"/>
                <a:gd name="T102" fmla="*/ 489145 w 1751"/>
                <a:gd name="T103" fmla="*/ 321949 h 2570"/>
                <a:gd name="T104" fmla="*/ 562930 w 1751"/>
                <a:gd name="T105" fmla="*/ 301782 h 2570"/>
                <a:gd name="T106" fmla="*/ 562930 w 1751"/>
                <a:gd name="T107" fmla="*/ 321949 h 2570"/>
                <a:gd name="T108" fmla="*/ 629877 w 1751"/>
                <a:gd name="T109" fmla="*/ 315106 h 2570"/>
                <a:gd name="T110" fmla="*/ 201201 w 1751"/>
                <a:gd name="T111" fmla="*/ 516414 h 25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51" h="2570">
                  <a:moveTo>
                    <a:pt x="559" y="1434"/>
                  </a:moveTo>
                  <a:lnTo>
                    <a:pt x="559" y="1434"/>
                  </a:lnTo>
                  <a:cubicBezTo>
                    <a:pt x="354" y="1043"/>
                    <a:pt x="354" y="1043"/>
                    <a:pt x="354" y="1043"/>
                  </a:cubicBezTo>
                  <a:cubicBezTo>
                    <a:pt x="689" y="856"/>
                    <a:pt x="689" y="856"/>
                    <a:pt x="689" y="856"/>
                  </a:cubicBezTo>
                  <a:cubicBezTo>
                    <a:pt x="894" y="1248"/>
                    <a:pt x="894" y="1248"/>
                    <a:pt x="894" y="1248"/>
                  </a:cubicBezTo>
                  <a:cubicBezTo>
                    <a:pt x="559" y="1434"/>
                    <a:pt x="559" y="1434"/>
                    <a:pt x="559" y="1434"/>
                  </a:cubicBezTo>
                  <a:lnTo>
                    <a:pt x="820" y="968"/>
                  </a:lnTo>
                  <a:cubicBezTo>
                    <a:pt x="801" y="912"/>
                    <a:pt x="801" y="912"/>
                    <a:pt x="801" y="912"/>
                  </a:cubicBezTo>
                  <a:cubicBezTo>
                    <a:pt x="1434" y="577"/>
                    <a:pt x="1434" y="577"/>
                    <a:pt x="1434" y="577"/>
                  </a:cubicBezTo>
                  <a:cubicBezTo>
                    <a:pt x="1452" y="614"/>
                    <a:pt x="1452" y="614"/>
                    <a:pt x="1452" y="614"/>
                  </a:cubicBezTo>
                  <a:cubicBezTo>
                    <a:pt x="820" y="968"/>
                    <a:pt x="820" y="968"/>
                    <a:pt x="820" y="968"/>
                  </a:cubicBezTo>
                  <a:lnTo>
                    <a:pt x="782" y="875"/>
                  </a:lnTo>
                  <a:cubicBezTo>
                    <a:pt x="745" y="838"/>
                    <a:pt x="745" y="838"/>
                    <a:pt x="745" y="838"/>
                  </a:cubicBezTo>
                  <a:cubicBezTo>
                    <a:pt x="1396" y="503"/>
                    <a:pt x="1396" y="503"/>
                    <a:pt x="1396" y="503"/>
                  </a:cubicBezTo>
                  <a:cubicBezTo>
                    <a:pt x="1415" y="540"/>
                    <a:pt x="1415" y="540"/>
                    <a:pt x="1415" y="540"/>
                  </a:cubicBezTo>
                  <a:cubicBezTo>
                    <a:pt x="782" y="875"/>
                    <a:pt x="782" y="875"/>
                    <a:pt x="782" y="875"/>
                  </a:cubicBezTo>
                  <a:lnTo>
                    <a:pt x="428" y="856"/>
                  </a:lnTo>
                  <a:cubicBezTo>
                    <a:pt x="391" y="763"/>
                    <a:pt x="391" y="763"/>
                    <a:pt x="391" y="763"/>
                  </a:cubicBezTo>
                  <a:cubicBezTo>
                    <a:pt x="1154" y="354"/>
                    <a:pt x="1154" y="354"/>
                    <a:pt x="1154" y="354"/>
                  </a:cubicBezTo>
                  <a:cubicBezTo>
                    <a:pt x="1210" y="447"/>
                    <a:pt x="1210" y="447"/>
                    <a:pt x="1210" y="447"/>
                  </a:cubicBezTo>
                  <a:cubicBezTo>
                    <a:pt x="428" y="856"/>
                    <a:pt x="428" y="856"/>
                    <a:pt x="428" y="856"/>
                  </a:cubicBezTo>
                  <a:lnTo>
                    <a:pt x="1303" y="0"/>
                  </a:lnTo>
                  <a:cubicBezTo>
                    <a:pt x="0" y="689"/>
                    <a:pt x="0" y="689"/>
                    <a:pt x="0" y="689"/>
                  </a:cubicBezTo>
                  <a:cubicBezTo>
                    <a:pt x="130" y="968"/>
                    <a:pt x="130" y="968"/>
                    <a:pt x="130" y="968"/>
                  </a:cubicBezTo>
                  <a:cubicBezTo>
                    <a:pt x="168" y="1024"/>
                    <a:pt x="168" y="1024"/>
                    <a:pt x="168" y="1024"/>
                  </a:cubicBezTo>
                  <a:cubicBezTo>
                    <a:pt x="317" y="1303"/>
                    <a:pt x="317" y="1303"/>
                    <a:pt x="317" y="1303"/>
                  </a:cubicBezTo>
                  <a:cubicBezTo>
                    <a:pt x="354" y="1359"/>
                    <a:pt x="354" y="1359"/>
                    <a:pt x="354" y="1359"/>
                  </a:cubicBezTo>
                  <a:cubicBezTo>
                    <a:pt x="373" y="1415"/>
                    <a:pt x="373" y="1415"/>
                    <a:pt x="373" y="1415"/>
                  </a:cubicBezTo>
                  <a:cubicBezTo>
                    <a:pt x="410" y="1471"/>
                    <a:pt x="410" y="1471"/>
                    <a:pt x="410" y="1471"/>
                  </a:cubicBezTo>
                  <a:cubicBezTo>
                    <a:pt x="447" y="1527"/>
                    <a:pt x="447" y="1527"/>
                    <a:pt x="447" y="1527"/>
                  </a:cubicBezTo>
                  <a:cubicBezTo>
                    <a:pt x="466" y="1583"/>
                    <a:pt x="466" y="1583"/>
                    <a:pt x="466" y="1583"/>
                  </a:cubicBezTo>
                  <a:cubicBezTo>
                    <a:pt x="503" y="1639"/>
                    <a:pt x="503" y="1639"/>
                    <a:pt x="503" y="1639"/>
                  </a:cubicBezTo>
                  <a:cubicBezTo>
                    <a:pt x="540" y="1713"/>
                    <a:pt x="540" y="1713"/>
                    <a:pt x="540" y="1713"/>
                  </a:cubicBezTo>
                  <a:cubicBezTo>
                    <a:pt x="559" y="1769"/>
                    <a:pt x="559" y="1769"/>
                    <a:pt x="559" y="1769"/>
                  </a:cubicBezTo>
                  <a:cubicBezTo>
                    <a:pt x="596" y="1824"/>
                    <a:pt x="596" y="1824"/>
                    <a:pt x="596" y="1824"/>
                  </a:cubicBezTo>
                  <a:cubicBezTo>
                    <a:pt x="633" y="1880"/>
                    <a:pt x="633" y="1880"/>
                    <a:pt x="633" y="1880"/>
                  </a:cubicBezTo>
                  <a:cubicBezTo>
                    <a:pt x="652" y="1936"/>
                    <a:pt x="652" y="1936"/>
                    <a:pt x="652" y="1936"/>
                  </a:cubicBezTo>
                  <a:cubicBezTo>
                    <a:pt x="745" y="2122"/>
                    <a:pt x="745" y="2122"/>
                    <a:pt x="745" y="2122"/>
                  </a:cubicBezTo>
                  <a:cubicBezTo>
                    <a:pt x="782" y="2178"/>
                    <a:pt x="782" y="2178"/>
                    <a:pt x="782" y="2178"/>
                  </a:cubicBezTo>
                  <a:cubicBezTo>
                    <a:pt x="820" y="2234"/>
                    <a:pt x="820" y="2234"/>
                    <a:pt x="820" y="2234"/>
                  </a:cubicBezTo>
                  <a:cubicBezTo>
                    <a:pt x="838" y="2290"/>
                    <a:pt x="838" y="2290"/>
                    <a:pt x="838" y="2290"/>
                  </a:cubicBezTo>
                  <a:cubicBezTo>
                    <a:pt x="875" y="2346"/>
                    <a:pt x="875" y="2346"/>
                    <a:pt x="875" y="2346"/>
                  </a:cubicBezTo>
                  <a:cubicBezTo>
                    <a:pt x="913" y="2420"/>
                    <a:pt x="913" y="2420"/>
                    <a:pt x="913" y="2420"/>
                  </a:cubicBezTo>
                  <a:cubicBezTo>
                    <a:pt x="931" y="2476"/>
                    <a:pt x="931" y="2476"/>
                    <a:pt x="931" y="2476"/>
                  </a:cubicBezTo>
                  <a:cubicBezTo>
                    <a:pt x="969" y="2532"/>
                    <a:pt x="969" y="2532"/>
                    <a:pt x="969" y="2532"/>
                  </a:cubicBezTo>
                  <a:cubicBezTo>
                    <a:pt x="987" y="2569"/>
                    <a:pt x="987" y="2569"/>
                    <a:pt x="987" y="2569"/>
                  </a:cubicBezTo>
                  <a:cubicBezTo>
                    <a:pt x="987" y="2216"/>
                    <a:pt x="987" y="2216"/>
                    <a:pt x="987" y="2216"/>
                  </a:cubicBezTo>
                  <a:cubicBezTo>
                    <a:pt x="987" y="2160"/>
                    <a:pt x="987" y="2160"/>
                    <a:pt x="987" y="2160"/>
                  </a:cubicBezTo>
                  <a:cubicBezTo>
                    <a:pt x="969" y="2178"/>
                    <a:pt x="969" y="2178"/>
                    <a:pt x="969" y="2178"/>
                  </a:cubicBezTo>
                  <a:cubicBezTo>
                    <a:pt x="949" y="2122"/>
                    <a:pt x="949" y="2122"/>
                    <a:pt x="949" y="2122"/>
                  </a:cubicBezTo>
                  <a:cubicBezTo>
                    <a:pt x="987" y="2104"/>
                    <a:pt x="987" y="2104"/>
                    <a:pt x="987" y="2104"/>
                  </a:cubicBezTo>
                  <a:cubicBezTo>
                    <a:pt x="987" y="2048"/>
                    <a:pt x="987" y="2048"/>
                    <a:pt x="987" y="2048"/>
                  </a:cubicBezTo>
                  <a:cubicBezTo>
                    <a:pt x="931" y="2085"/>
                    <a:pt x="931" y="2085"/>
                    <a:pt x="931" y="2085"/>
                  </a:cubicBezTo>
                  <a:cubicBezTo>
                    <a:pt x="894" y="2048"/>
                    <a:pt x="894" y="2048"/>
                    <a:pt x="894" y="2048"/>
                  </a:cubicBezTo>
                  <a:cubicBezTo>
                    <a:pt x="987" y="1993"/>
                    <a:pt x="987" y="1993"/>
                    <a:pt x="987" y="1993"/>
                  </a:cubicBezTo>
                  <a:cubicBezTo>
                    <a:pt x="987" y="1936"/>
                    <a:pt x="987" y="1936"/>
                    <a:pt x="987" y="1936"/>
                  </a:cubicBezTo>
                  <a:cubicBezTo>
                    <a:pt x="875" y="2011"/>
                    <a:pt x="875" y="2011"/>
                    <a:pt x="875" y="2011"/>
                  </a:cubicBezTo>
                  <a:cubicBezTo>
                    <a:pt x="857" y="1955"/>
                    <a:pt x="857" y="1955"/>
                    <a:pt x="857" y="1955"/>
                  </a:cubicBezTo>
                  <a:cubicBezTo>
                    <a:pt x="987" y="1880"/>
                    <a:pt x="987" y="1880"/>
                    <a:pt x="987" y="1880"/>
                  </a:cubicBezTo>
                  <a:cubicBezTo>
                    <a:pt x="987" y="1824"/>
                    <a:pt x="987" y="1824"/>
                    <a:pt x="987" y="1824"/>
                  </a:cubicBezTo>
                  <a:cubicBezTo>
                    <a:pt x="838" y="1918"/>
                    <a:pt x="838" y="1918"/>
                    <a:pt x="838" y="1918"/>
                  </a:cubicBezTo>
                  <a:cubicBezTo>
                    <a:pt x="820" y="1880"/>
                    <a:pt x="820" y="1880"/>
                    <a:pt x="820" y="1880"/>
                  </a:cubicBezTo>
                  <a:cubicBezTo>
                    <a:pt x="987" y="1788"/>
                    <a:pt x="987" y="1788"/>
                    <a:pt x="987" y="1788"/>
                  </a:cubicBezTo>
                  <a:cubicBezTo>
                    <a:pt x="987" y="1732"/>
                    <a:pt x="987" y="1732"/>
                    <a:pt x="987" y="1732"/>
                  </a:cubicBezTo>
                  <a:cubicBezTo>
                    <a:pt x="782" y="1844"/>
                    <a:pt x="782" y="1844"/>
                    <a:pt x="782" y="1844"/>
                  </a:cubicBezTo>
                  <a:cubicBezTo>
                    <a:pt x="764" y="1788"/>
                    <a:pt x="764" y="1788"/>
                    <a:pt x="764" y="1788"/>
                  </a:cubicBezTo>
                  <a:cubicBezTo>
                    <a:pt x="987" y="1676"/>
                    <a:pt x="987" y="1676"/>
                    <a:pt x="987" y="1676"/>
                  </a:cubicBezTo>
                  <a:cubicBezTo>
                    <a:pt x="987" y="1620"/>
                    <a:pt x="987" y="1620"/>
                    <a:pt x="987" y="1620"/>
                  </a:cubicBezTo>
                  <a:cubicBezTo>
                    <a:pt x="745" y="1750"/>
                    <a:pt x="745" y="1750"/>
                    <a:pt x="745" y="1750"/>
                  </a:cubicBezTo>
                  <a:cubicBezTo>
                    <a:pt x="726" y="1713"/>
                    <a:pt x="726" y="1713"/>
                    <a:pt x="726" y="1713"/>
                  </a:cubicBezTo>
                  <a:cubicBezTo>
                    <a:pt x="987" y="1564"/>
                    <a:pt x="987" y="1564"/>
                    <a:pt x="987" y="1564"/>
                  </a:cubicBezTo>
                  <a:cubicBezTo>
                    <a:pt x="987" y="1508"/>
                    <a:pt x="987" y="1508"/>
                    <a:pt x="987" y="1508"/>
                  </a:cubicBezTo>
                  <a:cubicBezTo>
                    <a:pt x="708" y="1657"/>
                    <a:pt x="708" y="1657"/>
                    <a:pt x="708" y="1657"/>
                  </a:cubicBezTo>
                  <a:cubicBezTo>
                    <a:pt x="671" y="1620"/>
                    <a:pt x="671" y="1620"/>
                    <a:pt x="671" y="1620"/>
                  </a:cubicBezTo>
                  <a:cubicBezTo>
                    <a:pt x="987" y="1452"/>
                    <a:pt x="987" y="1452"/>
                    <a:pt x="987" y="1452"/>
                  </a:cubicBezTo>
                  <a:cubicBezTo>
                    <a:pt x="987" y="1303"/>
                    <a:pt x="987" y="1303"/>
                    <a:pt x="987" y="1303"/>
                  </a:cubicBezTo>
                  <a:cubicBezTo>
                    <a:pt x="615" y="1490"/>
                    <a:pt x="615" y="1490"/>
                    <a:pt x="615" y="1490"/>
                  </a:cubicBezTo>
                  <a:cubicBezTo>
                    <a:pt x="596" y="1452"/>
                    <a:pt x="596" y="1452"/>
                    <a:pt x="596" y="1452"/>
                  </a:cubicBezTo>
                  <a:cubicBezTo>
                    <a:pt x="987" y="1248"/>
                    <a:pt x="987" y="1248"/>
                    <a:pt x="987" y="1248"/>
                  </a:cubicBezTo>
                  <a:cubicBezTo>
                    <a:pt x="987" y="1192"/>
                    <a:pt x="987" y="1192"/>
                    <a:pt x="987" y="1192"/>
                  </a:cubicBezTo>
                  <a:cubicBezTo>
                    <a:pt x="949" y="1210"/>
                    <a:pt x="949" y="1210"/>
                    <a:pt x="949" y="1210"/>
                  </a:cubicBezTo>
                  <a:cubicBezTo>
                    <a:pt x="931" y="1173"/>
                    <a:pt x="931" y="1173"/>
                    <a:pt x="931" y="1173"/>
                  </a:cubicBezTo>
                  <a:cubicBezTo>
                    <a:pt x="987" y="1136"/>
                    <a:pt x="987" y="1136"/>
                    <a:pt x="987" y="1136"/>
                  </a:cubicBezTo>
                  <a:cubicBezTo>
                    <a:pt x="987" y="1080"/>
                    <a:pt x="987" y="1080"/>
                    <a:pt x="987" y="1080"/>
                  </a:cubicBezTo>
                  <a:cubicBezTo>
                    <a:pt x="913" y="1136"/>
                    <a:pt x="913" y="1136"/>
                    <a:pt x="913" y="1136"/>
                  </a:cubicBezTo>
                  <a:cubicBezTo>
                    <a:pt x="894" y="1080"/>
                    <a:pt x="894" y="1080"/>
                    <a:pt x="894" y="1080"/>
                  </a:cubicBezTo>
                  <a:cubicBezTo>
                    <a:pt x="987" y="1024"/>
                    <a:pt x="987" y="1024"/>
                    <a:pt x="987" y="1024"/>
                  </a:cubicBezTo>
                  <a:cubicBezTo>
                    <a:pt x="1005" y="1005"/>
                    <a:pt x="1005" y="987"/>
                    <a:pt x="1024" y="968"/>
                  </a:cubicBezTo>
                  <a:cubicBezTo>
                    <a:pt x="857" y="1043"/>
                    <a:pt x="857" y="1043"/>
                    <a:pt x="857" y="1043"/>
                  </a:cubicBezTo>
                  <a:cubicBezTo>
                    <a:pt x="838" y="1005"/>
                    <a:pt x="838" y="1005"/>
                    <a:pt x="838" y="1005"/>
                  </a:cubicBezTo>
                  <a:cubicBezTo>
                    <a:pt x="1471" y="670"/>
                    <a:pt x="1471" y="670"/>
                    <a:pt x="1471" y="670"/>
                  </a:cubicBezTo>
                  <a:cubicBezTo>
                    <a:pt x="1490" y="707"/>
                    <a:pt x="1490" y="707"/>
                    <a:pt x="1490" y="707"/>
                  </a:cubicBezTo>
                  <a:cubicBezTo>
                    <a:pt x="1154" y="894"/>
                    <a:pt x="1154" y="894"/>
                    <a:pt x="1154" y="894"/>
                  </a:cubicBezTo>
                  <a:cubicBezTo>
                    <a:pt x="1247" y="894"/>
                    <a:pt x="1247" y="894"/>
                    <a:pt x="1247" y="894"/>
                  </a:cubicBezTo>
                  <a:cubicBezTo>
                    <a:pt x="1527" y="745"/>
                    <a:pt x="1527" y="745"/>
                    <a:pt x="1527" y="745"/>
                  </a:cubicBezTo>
                  <a:cubicBezTo>
                    <a:pt x="1545" y="782"/>
                    <a:pt x="1545" y="782"/>
                    <a:pt x="1545" y="782"/>
                  </a:cubicBezTo>
                  <a:cubicBezTo>
                    <a:pt x="1359" y="894"/>
                    <a:pt x="1359" y="894"/>
                    <a:pt x="1359" y="894"/>
                  </a:cubicBezTo>
                  <a:cubicBezTo>
                    <a:pt x="1452" y="894"/>
                    <a:pt x="1452" y="894"/>
                    <a:pt x="1452" y="894"/>
                  </a:cubicBezTo>
                  <a:cubicBezTo>
                    <a:pt x="1564" y="838"/>
                    <a:pt x="1564" y="838"/>
                    <a:pt x="1564" y="838"/>
                  </a:cubicBezTo>
                  <a:cubicBezTo>
                    <a:pt x="1583" y="875"/>
                    <a:pt x="1583" y="875"/>
                    <a:pt x="1583" y="875"/>
                  </a:cubicBezTo>
                  <a:cubicBezTo>
                    <a:pt x="1564" y="894"/>
                    <a:pt x="1564" y="894"/>
                    <a:pt x="1564" y="894"/>
                  </a:cubicBezTo>
                  <a:cubicBezTo>
                    <a:pt x="1750" y="894"/>
                    <a:pt x="1750" y="894"/>
                    <a:pt x="1750" y="894"/>
                  </a:cubicBezTo>
                  <a:cubicBezTo>
                    <a:pt x="1750" y="875"/>
                    <a:pt x="1750" y="875"/>
                    <a:pt x="1750" y="875"/>
                  </a:cubicBezTo>
                  <a:cubicBezTo>
                    <a:pt x="1303" y="0"/>
                    <a:pt x="1303" y="0"/>
                    <a:pt x="1303" y="0"/>
                  </a:cubicBezTo>
                  <a:lnTo>
                    <a:pt x="559" y="1434"/>
                  </a:lnTo>
                </a:path>
              </a:pathLst>
            </a:custGeom>
            <a:solidFill>
              <a:srgbClr val="E1E6E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2" name="Freeform 142"/>
            <p:cNvSpPr>
              <a:spLocks noChangeArrowheads="1"/>
            </p:cNvSpPr>
            <p:nvPr/>
          </p:nvSpPr>
          <p:spPr bwMode="auto">
            <a:xfrm>
              <a:off x="6869113" y="2062163"/>
              <a:ext cx="295275" cy="180975"/>
            </a:xfrm>
            <a:custGeom>
              <a:avLst/>
              <a:gdLst>
                <a:gd name="T0" fmla="*/ 274750 w 820"/>
                <a:gd name="T1" fmla="*/ 0 h 503"/>
                <a:gd name="T2" fmla="*/ 0 w 820"/>
                <a:gd name="T3" fmla="*/ 147155 h 503"/>
                <a:gd name="T4" fmla="*/ 13323 w 820"/>
                <a:gd name="T5" fmla="*/ 180615 h 503"/>
                <a:gd name="T6" fmla="*/ 294915 w 820"/>
                <a:gd name="T7" fmla="*/ 33461 h 503"/>
                <a:gd name="T8" fmla="*/ 274750 w 820"/>
                <a:gd name="T9" fmla="*/ 0 h 5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3" name="Freeform 143"/>
            <p:cNvSpPr>
              <a:spLocks noChangeArrowheads="1"/>
            </p:cNvSpPr>
            <p:nvPr/>
          </p:nvSpPr>
          <p:spPr bwMode="auto">
            <a:xfrm>
              <a:off x="6869113" y="2062163"/>
              <a:ext cx="295275" cy="180975"/>
            </a:xfrm>
            <a:custGeom>
              <a:avLst/>
              <a:gdLst>
                <a:gd name="T0" fmla="*/ 274750 w 820"/>
                <a:gd name="T1" fmla="*/ 0 h 503"/>
                <a:gd name="T2" fmla="*/ 0 w 820"/>
                <a:gd name="T3" fmla="*/ 147155 h 503"/>
                <a:gd name="T4" fmla="*/ 13323 w 820"/>
                <a:gd name="T5" fmla="*/ 180615 h 503"/>
                <a:gd name="T6" fmla="*/ 294915 w 820"/>
                <a:gd name="T7" fmla="*/ 33461 h 503"/>
                <a:gd name="T8" fmla="*/ 274750 w 820"/>
                <a:gd name="T9" fmla="*/ 0 h 5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4" name="Freeform 144"/>
            <p:cNvSpPr>
              <a:spLocks noChangeArrowheads="1"/>
            </p:cNvSpPr>
            <p:nvPr/>
          </p:nvSpPr>
          <p:spPr bwMode="auto">
            <a:xfrm>
              <a:off x="6997700" y="2116138"/>
              <a:ext cx="241300" cy="134937"/>
            </a:xfrm>
            <a:custGeom>
              <a:avLst/>
              <a:gdLst>
                <a:gd name="T0" fmla="*/ 234108 w 671"/>
                <a:gd name="T1" fmla="*/ 0 h 373"/>
                <a:gd name="T2" fmla="*/ 0 w 671"/>
                <a:gd name="T3" fmla="*/ 121190 h 373"/>
                <a:gd name="T4" fmla="*/ 13306 w 671"/>
                <a:gd name="T5" fmla="*/ 134575 h 373"/>
                <a:gd name="T6" fmla="*/ 240940 w 671"/>
                <a:gd name="T7" fmla="*/ 13385 h 373"/>
                <a:gd name="T8" fmla="*/ 234108 w 671"/>
                <a:gd name="T9" fmla="*/ 0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5" name="Freeform 145"/>
            <p:cNvSpPr>
              <a:spLocks noChangeArrowheads="1"/>
            </p:cNvSpPr>
            <p:nvPr/>
          </p:nvSpPr>
          <p:spPr bwMode="auto">
            <a:xfrm>
              <a:off x="6997700" y="2116138"/>
              <a:ext cx="241300" cy="134937"/>
            </a:xfrm>
            <a:custGeom>
              <a:avLst/>
              <a:gdLst>
                <a:gd name="T0" fmla="*/ 234108 w 671"/>
                <a:gd name="T1" fmla="*/ 0 h 373"/>
                <a:gd name="T2" fmla="*/ 0 w 671"/>
                <a:gd name="T3" fmla="*/ 121190 h 373"/>
                <a:gd name="T4" fmla="*/ 13306 w 671"/>
                <a:gd name="T5" fmla="*/ 134575 h 373"/>
                <a:gd name="T6" fmla="*/ 240940 w 671"/>
                <a:gd name="T7" fmla="*/ 13385 h 373"/>
                <a:gd name="T8" fmla="*/ 234108 w 671"/>
                <a:gd name="T9" fmla="*/ 0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6" name="Freeform 146"/>
            <p:cNvSpPr>
              <a:spLocks noChangeArrowheads="1"/>
            </p:cNvSpPr>
            <p:nvPr/>
          </p:nvSpPr>
          <p:spPr bwMode="auto">
            <a:xfrm>
              <a:off x="6856413" y="2243138"/>
              <a:ext cx="195262" cy="207962"/>
            </a:xfrm>
            <a:custGeom>
              <a:avLst/>
              <a:gdLst>
                <a:gd name="T0" fmla="*/ 120911 w 541"/>
                <a:gd name="T1" fmla="*/ 0 h 579"/>
                <a:gd name="T2" fmla="*/ 0 w 541"/>
                <a:gd name="T3" fmla="*/ 67166 h 579"/>
                <a:gd name="T4" fmla="*/ 73990 w 541"/>
                <a:gd name="T5" fmla="*/ 207603 h 579"/>
                <a:gd name="T6" fmla="*/ 194901 w 541"/>
                <a:gd name="T7" fmla="*/ 140796 h 579"/>
                <a:gd name="T8" fmla="*/ 120911 w 541"/>
                <a:gd name="T9" fmla="*/ 0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7" name="Freeform 147"/>
            <p:cNvSpPr>
              <a:spLocks noChangeArrowheads="1"/>
            </p:cNvSpPr>
            <p:nvPr/>
          </p:nvSpPr>
          <p:spPr bwMode="auto">
            <a:xfrm>
              <a:off x="6856413" y="2243138"/>
              <a:ext cx="195262" cy="207962"/>
            </a:xfrm>
            <a:custGeom>
              <a:avLst/>
              <a:gdLst>
                <a:gd name="T0" fmla="*/ 120911 w 541"/>
                <a:gd name="T1" fmla="*/ 0 h 579"/>
                <a:gd name="T2" fmla="*/ 0 w 541"/>
                <a:gd name="T3" fmla="*/ 67166 h 579"/>
                <a:gd name="T4" fmla="*/ 73990 w 541"/>
                <a:gd name="T5" fmla="*/ 207603 h 579"/>
                <a:gd name="T6" fmla="*/ 194901 w 541"/>
                <a:gd name="T7" fmla="*/ 140796 h 579"/>
                <a:gd name="T8" fmla="*/ 120911 w 541"/>
                <a:gd name="T9" fmla="*/ 0 h 5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8" name="Freeform 148"/>
            <p:cNvSpPr>
              <a:spLocks noChangeArrowheads="1"/>
            </p:cNvSpPr>
            <p:nvPr/>
          </p:nvSpPr>
          <p:spPr bwMode="auto">
            <a:xfrm>
              <a:off x="7016750" y="2143125"/>
              <a:ext cx="234950" cy="141288"/>
            </a:xfrm>
            <a:custGeom>
              <a:avLst/>
              <a:gdLst>
                <a:gd name="T0" fmla="*/ 228103 w 652"/>
                <a:gd name="T1" fmla="*/ 0 h 392"/>
                <a:gd name="T2" fmla="*/ 0 w 652"/>
                <a:gd name="T3" fmla="*/ 120744 h 392"/>
                <a:gd name="T4" fmla="*/ 6847 w 652"/>
                <a:gd name="T5" fmla="*/ 140928 h 392"/>
                <a:gd name="T6" fmla="*/ 234590 w 652"/>
                <a:gd name="T7" fmla="*/ 13336 h 392"/>
                <a:gd name="T8" fmla="*/ 228103 w 652"/>
                <a:gd name="T9" fmla="*/ 0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79" name="Freeform 149"/>
            <p:cNvSpPr>
              <a:spLocks noChangeArrowheads="1"/>
            </p:cNvSpPr>
            <p:nvPr/>
          </p:nvSpPr>
          <p:spPr bwMode="auto">
            <a:xfrm>
              <a:off x="7016750" y="2143125"/>
              <a:ext cx="234950" cy="141288"/>
            </a:xfrm>
            <a:custGeom>
              <a:avLst/>
              <a:gdLst>
                <a:gd name="T0" fmla="*/ 228103 w 652"/>
                <a:gd name="T1" fmla="*/ 0 h 392"/>
                <a:gd name="T2" fmla="*/ 0 w 652"/>
                <a:gd name="T3" fmla="*/ 120744 h 392"/>
                <a:gd name="T4" fmla="*/ 6847 w 652"/>
                <a:gd name="T5" fmla="*/ 140928 h 392"/>
                <a:gd name="T6" fmla="*/ 234590 w 652"/>
                <a:gd name="T7" fmla="*/ 13336 h 392"/>
                <a:gd name="T8" fmla="*/ 228103 w 652"/>
                <a:gd name="T9" fmla="*/ 0 h 3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0" name="Freeform 150"/>
            <p:cNvSpPr>
              <a:spLocks noChangeArrowheads="1"/>
            </p:cNvSpPr>
            <p:nvPr/>
          </p:nvSpPr>
          <p:spPr bwMode="auto">
            <a:xfrm>
              <a:off x="7031038" y="2176463"/>
              <a:ext cx="234950" cy="134937"/>
            </a:xfrm>
            <a:custGeom>
              <a:avLst/>
              <a:gdLst>
                <a:gd name="T0" fmla="*/ 227754 w 653"/>
                <a:gd name="T1" fmla="*/ 0 h 374"/>
                <a:gd name="T2" fmla="*/ 227754 w 653"/>
                <a:gd name="T3" fmla="*/ 0 h 374"/>
                <a:gd name="T4" fmla="*/ 0 w 653"/>
                <a:gd name="T5" fmla="*/ 120866 h 374"/>
                <a:gd name="T6" fmla="*/ 6836 w 653"/>
                <a:gd name="T7" fmla="*/ 134576 h 374"/>
                <a:gd name="T8" fmla="*/ 66923 w 653"/>
                <a:gd name="T9" fmla="*/ 107517 h 374"/>
                <a:gd name="T10" fmla="*/ 113697 w 653"/>
                <a:gd name="T11" fmla="*/ 80818 h 374"/>
                <a:gd name="T12" fmla="*/ 113697 w 653"/>
                <a:gd name="T13" fmla="*/ 80818 h 374"/>
                <a:gd name="T14" fmla="*/ 234590 w 653"/>
                <a:gd name="T15" fmla="*/ 13349 h 374"/>
                <a:gd name="T16" fmla="*/ 227754 w 653"/>
                <a:gd name="T17" fmla="*/ 0 h 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53" h="374">
                  <a:moveTo>
                    <a:pt x="633" y="0"/>
                  </a:moveTo>
                  <a:lnTo>
                    <a:pt x="633" y="0"/>
                  </a:lnTo>
                  <a:cubicBezTo>
                    <a:pt x="0" y="335"/>
                    <a:pt x="0" y="335"/>
                    <a:pt x="0" y="335"/>
                  </a:cubicBezTo>
                  <a:cubicBezTo>
                    <a:pt x="19" y="373"/>
                    <a:pt x="19" y="373"/>
                    <a:pt x="19" y="373"/>
                  </a:cubicBezTo>
                  <a:cubicBezTo>
                    <a:pt x="186" y="298"/>
                    <a:pt x="186" y="298"/>
                    <a:pt x="186" y="298"/>
                  </a:cubicBezTo>
                  <a:cubicBezTo>
                    <a:pt x="205" y="242"/>
                    <a:pt x="260" y="224"/>
                    <a:pt x="316" y="224"/>
                  </a:cubicBezTo>
                  <a:cubicBezTo>
                    <a:pt x="652" y="37"/>
                    <a:pt x="652" y="37"/>
                    <a:pt x="652" y="37"/>
                  </a:cubicBezTo>
                  <a:cubicBezTo>
                    <a:pt x="633" y="0"/>
                    <a:pt x="633" y="0"/>
                    <a:pt x="633" y="0"/>
                  </a:cubicBez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1" name="Freeform 151"/>
            <p:cNvSpPr>
              <a:spLocks noChangeArrowheads="1"/>
            </p:cNvSpPr>
            <p:nvPr/>
          </p:nvSpPr>
          <p:spPr bwMode="auto">
            <a:xfrm>
              <a:off x="7050088" y="2203450"/>
              <a:ext cx="234950" cy="141288"/>
            </a:xfrm>
            <a:custGeom>
              <a:avLst/>
              <a:gdLst>
                <a:gd name="T0" fmla="*/ 33513 w 652"/>
                <a:gd name="T1" fmla="*/ 100560 h 392"/>
                <a:gd name="T2" fmla="*/ 33513 w 652"/>
                <a:gd name="T3" fmla="*/ 100560 h 392"/>
                <a:gd name="T4" fmla="*/ 0 w 652"/>
                <a:gd name="T5" fmla="*/ 120744 h 392"/>
                <a:gd name="T6" fmla="*/ 6847 w 652"/>
                <a:gd name="T7" fmla="*/ 140928 h 392"/>
                <a:gd name="T8" fmla="*/ 33513 w 652"/>
                <a:gd name="T9" fmla="*/ 120744 h 392"/>
                <a:gd name="T10" fmla="*/ 33513 w 652"/>
                <a:gd name="T11" fmla="*/ 107408 h 392"/>
                <a:gd name="T12" fmla="*/ 33513 w 652"/>
                <a:gd name="T13" fmla="*/ 107408 h 392"/>
                <a:gd name="T14" fmla="*/ 33513 w 652"/>
                <a:gd name="T15" fmla="*/ 107408 h 392"/>
                <a:gd name="T16" fmla="*/ 33513 w 652"/>
                <a:gd name="T17" fmla="*/ 100560 h 392"/>
                <a:gd name="T18" fmla="*/ 228103 w 652"/>
                <a:gd name="T19" fmla="*/ 0 h 392"/>
                <a:gd name="T20" fmla="*/ 228103 w 652"/>
                <a:gd name="T21" fmla="*/ 0 h 392"/>
                <a:gd name="T22" fmla="*/ 127205 w 652"/>
                <a:gd name="T23" fmla="*/ 53704 h 392"/>
                <a:gd name="T24" fmla="*/ 167564 w 652"/>
                <a:gd name="T25" fmla="*/ 53704 h 392"/>
                <a:gd name="T26" fmla="*/ 234590 w 652"/>
                <a:gd name="T27" fmla="*/ 13336 h 392"/>
                <a:gd name="T28" fmla="*/ 228103 w 652"/>
                <a:gd name="T29" fmla="*/ 0 h 392"/>
                <a:gd name="T30" fmla="*/ 33513 w 652"/>
                <a:gd name="T31" fmla="*/ 100560 h 3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52" h="392">
                  <a:moveTo>
                    <a:pt x="93" y="279"/>
                  </a:moveTo>
                  <a:lnTo>
                    <a:pt x="93" y="279"/>
                  </a:lnTo>
                  <a:cubicBezTo>
                    <a:pt x="0" y="335"/>
                    <a:pt x="0" y="335"/>
                    <a:pt x="0" y="335"/>
                  </a:cubicBezTo>
                  <a:cubicBezTo>
                    <a:pt x="19" y="391"/>
                    <a:pt x="19" y="391"/>
                    <a:pt x="19" y="391"/>
                  </a:cubicBezTo>
                  <a:cubicBezTo>
                    <a:pt x="93" y="335"/>
                    <a:pt x="93" y="335"/>
                    <a:pt x="93" y="335"/>
                  </a:cubicBezTo>
                  <a:cubicBezTo>
                    <a:pt x="93" y="298"/>
                    <a:pt x="93" y="298"/>
                    <a:pt x="93" y="298"/>
                  </a:cubicBezTo>
                  <a:cubicBezTo>
                    <a:pt x="93" y="298"/>
                    <a:pt x="93" y="298"/>
                    <a:pt x="93" y="279"/>
                  </a:cubicBezTo>
                  <a:lnTo>
                    <a:pt x="633" y="0"/>
                  </a:lnTo>
                  <a:cubicBezTo>
                    <a:pt x="353" y="149"/>
                    <a:pt x="353" y="149"/>
                    <a:pt x="353" y="149"/>
                  </a:cubicBezTo>
                  <a:cubicBezTo>
                    <a:pt x="465" y="149"/>
                    <a:pt x="465" y="149"/>
                    <a:pt x="465" y="149"/>
                  </a:cubicBezTo>
                  <a:cubicBezTo>
                    <a:pt x="651" y="37"/>
                    <a:pt x="651" y="37"/>
                    <a:pt x="651" y="37"/>
                  </a:cubicBezTo>
                  <a:cubicBezTo>
                    <a:pt x="633" y="0"/>
                    <a:pt x="633" y="0"/>
                    <a:pt x="633" y="0"/>
                  </a:cubicBezTo>
                  <a:lnTo>
                    <a:pt x="93" y="279"/>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2" name="Freeform 152"/>
            <p:cNvSpPr>
              <a:spLocks noChangeArrowheads="1"/>
            </p:cNvSpPr>
            <p:nvPr/>
          </p:nvSpPr>
          <p:spPr bwMode="auto">
            <a:xfrm>
              <a:off x="7064375" y="2236788"/>
              <a:ext cx="234950" cy="134937"/>
            </a:xfrm>
            <a:custGeom>
              <a:avLst/>
              <a:gdLst>
                <a:gd name="T0" fmla="*/ 20149 w 653"/>
                <a:gd name="T1" fmla="*/ 107805 h 373"/>
                <a:gd name="T2" fmla="*/ 0 w 653"/>
                <a:gd name="T3" fmla="*/ 121190 h 373"/>
                <a:gd name="T4" fmla="*/ 6476 w 653"/>
                <a:gd name="T5" fmla="*/ 134575 h 373"/>
                <a:gd name="T6" fmla="*/ 20149 w 653"/>
                <a:gd name="T7" fmla="*/ 128064 h 373"/>
                <a:gd name="T8" fmla="*/ 20149 w 653"/>
                <a:gd name="T9" fmla="*/ 107805 h 373"/>
                <a:gd name="T10" fmla="*/ 227754 w 653"/>
                <a:gd name="T11" fmla="*/ 0 h 373"/>
                <a:gd name="T12" fmla="*/ 187456 w 653"/>
                <a:gd name="T13" fmla="*/ 20259 h 373"/>
                <a:gd name="T14" fmla="*/ 227754 w 653"/>
                <a:gd name="T15" fmla="*/ 20259 h 373"/>
                <a:gd name="T16" fmla="*/ 234590 w 653"/>
                <a:gd name="T17" fmla="*/ 13385 h 373"/>
                <a:gd name="T18" fmla="*/ 227754 w 653"/>
                <a:gd name="T19" fmla="*/ 0 h 3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53" h="373">
                  <a:moveTo>
                    <a:pt x="56" y="298"/>
                  </a:moveTo>
                  <a:lnTo>
                    <a:pt x="0" y="335"/>
                  </a:lnTo>
                  <a:lnTo>
                    <a:pt x="18" y="372"/>
                  </a:lnTo>
                  <a:lnTo>
                    <a:pt x="56" y="354"/>
                  </a:lnTo>
                  <a:lnTo>
                    <a:pt x="56" y="298"/>
                  </a:lnTo>
                  <a:close/>
                  <a:moveTo>
                    <a:pt x="633" y="0"/>
                  </a:moveTo>
                  <a:lnTo>
                    <a:pt x="521" y="56"/>
                  </a:lnTo>
                  <a:lnTo>
                    <a:pt x="633" y="56"/>
                  </a:lnTo>
                  <a:lnTo>
                    <a:pt x="652" y="37"/>
                  </a:lnTo>
                  <a:lnTo>
                    <a:pt x="633" y="0"/>
                  </a:lnTo>
                  <a:close/>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3" name="Freeform 153"/>
            <p:cNvSpPr>
              <a:spLocks noChangeArrowheads="1"/>
            </p:cNvSpPr>
            <p:nvPr/>
          </p:nvSpPr>
          <p:spPr bwMode="auto">
            <a:xfrm>
              <a:off x="7064375" y="2344738"/>
              <a:ext cx="20638" cy="26987"/>
            </a:xfrm>
            <a:custGeom>
              <a:avLst/>
              <a:gdLst>
                <a:gd name="T0" fmla="*/ 20276 w 57"/>
                <a:gd name="T1" fmla="*/ 0 h 75"/>
                <a:gd name="T2" fmla="*/ 0 w 57"/>
                <a:gd name="T3" fmla="*/ 13314 h 75"/>
                <a:gd name="T4" fmla="*/ 6517 w 57"/>
                <a:gd name="T5" fmla="*/ 26627 h 75"/>
                <a:gd name="T6" fmla="*/ 20276 w 57"/>
                <a:gd name="T7" fmla="*/ 20150 h 75"/>
                <a:gd name="T8" fmla="*/ 20276 w 57"/>
                <a:gd name="T9" fmla="*/ 0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75">
                  <a:moveTo>
                    <a:pt x="56" y="0"/>
                  </a:moveTo>
                  <a:lnTo>
                    <a:pt x="0" y="37"/>
                  </a:lnTo>
                  <a:lnTo>
                    <a:pt x="18" y="74"/>
                  </a:lnTo>
                  <a:lnTo>
                    <a:pt x="56" y="56"/>
                  </a:lnTo>
                  <a:lnTo>
                    <a:pt x="56"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4" name="Freeform 154"/>
            <p:cNvSpPr>
              <a:spLocks noChangeArrowheads="1"/>
            </p:cNvSpPr>
            <p:nvPr/>
          </p:nvSpPr>
          <p:spPr bwMode="auto">
            <a:xfrm>
              <a:off x="7251700" y="2236788"/>
              <a:ext cx="47625" cy="20637"/>
            </a:xfrm>
            <a:custGeom>
              <a:avLst/>
              <a:gdLst>
                <a:gd name="T0" fmla="*/ 40409 w 132"/>
                <a:gd name="T1" fmla="*/ 0 h 57"/>
                <a:gd name="T2" fmla="*/ 0 w 132"/>
                <a:gd name="T3" fmla="*/ 20275 h 57"/>
                <a:gd name="T4" fmla="*/ 40409 w 132"/>
                <a:gd name="T5" fmla="*/ 20275 h 57"/>
                <a:gd name="T6" fmla="*/ 47264 w 132"/>
                <a:gd name="T7" fmla="*/ 13396 h 57"/>
                <a:gd name="T8" fmla="*/ 40409 w 132"/>
                <a:gd name="T9" fmla="*/ 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57">
                  <a:moveTo>
                    <a:pt x="112" y="0"/>
                  </a:moveTo>
                  <a:lnTo>
                    <a:pt x="0" y="56"/>
                  </a:lnTo>
                  <a:lnTo>
                    <a:pt x="112" y="56"/>
                  </a:lnTo>
                  <a:lnTo>
                    <a:pt x="131" y="37"/>
                  </a:lnTo>
                  <a:lnTo>
                    <a:pt x="112"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5" name="Freeform 155"/>
            <p:cNvSpPr>
              <a:spLocks noChangeArrowheads="1"/>
            </p:cNvSpPr>
            <p:nvPr/>
          </p:nvSpPr>
          <p:spPr bwMode="auto">
            <a:xfrm>
              <a:off x="6943725" y="2384425"/>
              <a:ext cx="141288" cy="87313"/>
            </a:xfrm>
            <a:custGeom>
              <a:avLst/>
              <a:gdLst>
                <a:gd name="T0" fmla="*/ 140928 w 392"/>
                <a:gd name="T1" fmla="*/ 0 h 243"/>
                <a:gd name="T2" fmla="*/ 0 w 392"/>
                <a:gd name="T3" fmla="*/ 73300 h 243"/>
                <a:gd name="T4" fmla="*/ 6848 w 392"/>
                <a:gd name="T5" fmla="*/ 86954 h 243"/>
                <a:gd name="T6" fmla="*/ 140928 w 392"/>
                <a:gd name="T7" fmla="*/ 19762 h 243"/>
                <a:gd name="T8" fmla="*/ 140928 w 392"/>
                <a:gd name="T9" fmla="*/ 0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6" name="Freeform 156"/>
            <p:cNvSpPr>
              <a:spLocks noChangeArrowheads="1"/>
            </p:cNvSpPr>
            <p:nvPr/>
          </p:nvSpPr>
          <p:spPr bwMode="auto">
            <a:xfrm>
              <a:off x="6943725" y="2384425"/>
              <a:ext cx="141288" cy="87313"/>
            </a:xfrm>
            <a:custGeom>
              <a:avLst/>
              <a:gdLst>
                <a:gd name="T0" fmla="*/ 140928 w 392"/>
                <a:gd name="T1" fmla="*/ 0 h 243"/>
                <a:gd name="T2" fmla="*/ 0 w 392"/>
                <a:gd name="T3" fmla="*/ 73300 h 243"/>
                <a:gd name="T4" fmla="*/ 6848 w 392"/>
                <a:gd name="T5" fmla="*/ 86954 h 243"/>
                <a:gd name="T6" fmla="*/ 140928 w 392"/>
                <a:gd name="T7" fmla="*/ 19762 h 243"/>
                <a:gd name="T8" fmla="*/ 140928 w 392"/>
                <a:gd name="T9" fmla="*/ 0 h 2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7" name="Freeform 157"/>
            <p:cNvSpPr>
              <a:spLocks noChangeArrowheads="1"/>
            </p:cNvSpPr>
            <p:nvPr/>
          </p:nvSpPr>
          <p:spPr bwMode="auto">
            <a:xfrm>
              <a:off x="6970713" y="2457450"/>
              <a:ext cx="114300" cy="74613"/>
            </a:xfrm>
            <a:custGeom>
              <a:avLst/>
              <a:gdLst>
                <a:gd name="T0" fmla="*/ 113939 w 317"/>
                <a:gd name="T1" fmla="*/ 0 h 206"/>
                <a:gd name="T2" fmla="*/ 0 w 317"/>
                <a:gd name="T3" fmla="*/ 60849 h 206"/>
                <a:gd name="T4" fmla="*/ 13341 w 317"/>
                <a:gd name="T5" fmla="*/ 74251 h 206"/>
                <a:gd name="T6" fmla="*/ 113939 w 317"/>
                <a:gd name="T7" fmla="*/ 20283 h 206"/>
                <a:gd name="T8" fmla="*/ 113939 w 317"/>
                <a:gd name="T9" fmla="*/ 0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8" name="Freeform 158"/>
            <p:cNvSpPr>
              <a:spLocks noChangeArrowheads="1"/>
            </p:cNvSpPr>
            <p:nvPr/>
          </p:nvSpPr>
          <p:spPr bwMode="auto">
            <a:xfrm>
              <a:off x="6970713" y="2457450"/>
              <a:ext cx="114300" cy="74613"/>
            </a:xfrm>
            <a:custGeom>
              <a:avLst/>
              <a:gdLst>
                <a:gd name="T0" fmla="*/ 113939 w 317"/>
                <a:gd name="T1" fmla="*/ 0 h 206"/>
                <a:gd name="T2" fmla="*/ 0 w 317"/>
                <a:gd name="T3" fmla="*/ 60849 h 206"/>
                <a:gd name="T4" fmla="*/ 13341 w 317"/>
                <a:gd name="T5" fmla="*/ 74251 h 206"/>
                <a:gd name="T6" fmla="*/ 113939 w 317"/>
                <a:gd name="T7" fmla="*/ 20283 h 206"/>
                <a:gd name="T8" fmla="*/ 113939 w 317"/>
                <a:gd name="T9" fmla="*/ 0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89" name="Freeform 159"/>
            <p:cNvSpPr>
              <a:spLocks noChangeArrowheads="1"/>
            </p:cNvSpPr>
            <p:nvPr/>
          </p:nvSpPr>
          <p:spPr bwMode="auto">
            <a:xfrm>
              <a:off x="6989763" y="2498725"/>
              <a:ext cx="93662" cy="66675"/>
            </a:xfrm>
            <a:custGeom>
              <a:avLst/>
              <a:gdLst>
                <a:gd name="T0" fmla="*/ 93305 w 262"/>
                <a:gd name="T1" fmla="*/ 0 h 187"/>
                <a:gd name="T2" fmla="*/ 0 w 262"/>
                <a:gd name="T3" fmla="*/ 53126 h 187"/>
                <a:gd name="T4" fmla="*/ 6792 w 262"/>
                <a:gd name="T5" fmla="*/ 66318 h 187"/>
                <a:gd name="T6" fmla="*/ 93305 w 262"/>
                <a:gd name="T7" fmla="*/ 19967 h 187"/>
                <a:gd name="T8" fmla="*/ 93305 w 262"/>
                <a:gd name="T9" fmla="*/ 0 h 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0" name="Freeform 160"/>
            <p:cNvSpPr>
              <a:spLocks noChangeArrowheads="1"/>
            </p:cNvSpPr>
            <p:nvPr/>
          </p:nvSpPr>
          <p:spPr bwMode="auto">
            <a:xfrm>
              <a:off x="6989763" y="2498725"/>
              <a:ext cx="93662" cy="66675"/>
            </a:xfrm>
            <a:custGeom>
              <a:avLst/>
              <a:gdLst>
                <a:gd name="T0" fmla="*/ 93305 w 262"/>
                <a:gd name="T1" fmla="*/ 0 h 187"/>
                <a:gd name="T2" fmla="*/ 0 w 262"/>
                <a:gd name="T3" fmla="*/ 53126 h 187"/>
                <a:gd name="T4" fmla="*/ 6792 w 262"/>
                <a:gd name="T5" fmla="*/ 66318 h 187"/>
                <a:gd name="T6" fmla="*/ 93305 w 262"/>
                <a:gd name="T7" fmla="*/ 19967 h 187"/>
                <a:gd name="T8" fmla="*/ 93305 w 262"/>
                <a:gd name="T9" fmla="*/ 0 h 1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1" name="Freeform 161"/>
            <p:cNvSpPr>
              <a:spLocks noChangeArrowheads="1"/>
            </p:cNvSpPr>
            <p:nvPr/>
          </p:nvSpPr>
          <p:spPr bwMode="auto">
            <a:xfrm>
              <a:off x="7004050" y="2538413"/>
              <a:ext cx="80963" cy="60325"/>
            </a:xfrm>
            <a:custGeom>
              <a:avLst/>
              <a:gdLst>
                <a:gd name="T0" fmla="*/ 80602 w 224"/>
                <a:gd name="T1" fmla="*/ 0 h 169"/>
                <a:gd name="T2" fmla="*/ 0 w 224"/>
                <a:gd name="T3" fmla="*/ 39979 h 169"/>
                <a:gd name="T4" fmla="*/ 6506 w 224"/>
                <a:gd name="T5" fmla="*/ 59968 h 169"/>
                <a:gd name="T6" fmla="*/ 80602 w 224"/>
                <a:gd name="T7" fmla="*/ 19989 h 169"/>
                <a:gd name="T8" fmla="*/ 80602 w 224"/>
                <a:gd name="T9" fmla="*/ 0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2" name="Freeform 162"/>
            <p:cNvSpPr>
              <a:spLocks noChangeArrowheads="1"/>
            </p:cNvSpPr>
            <p:nvPr/>
          </p:nvSpPr>
          <p:spPr bwMode="auto">
            <a:xfrm>
              <a:off x="7004050" y="2538413"/>
              <a:ext cx="80963" cy="60325"/>
            </a:xfrm>
            <a:custGeom>
              <a:avLst/>
              <a:gdLst>
                <a:gd name="T0" fmla="*/ 80602 w 224"/>
                <a:gd name="T1" fmla="*/ 0 h 169"/>
                <a:gd name="T2" fmla="*/ 0 w 224"/>
                <a:gd name="T3" fmla="*/ 39979 h 169"/>
                <a:gd name="T4" fmla="*/ 6506 w 224"/>
                <a:gd name="T5" fmla="*/ 59968 h 169"/>
                <a:gd name="T6" fmla="*/ 80602 w 224"/>
                <a:gd name="T7" fmla="*/ 19989 h 169"/>
                <a:gd name="T8" fmla="*/ 80602 w 224"/>
                <a:gd name="T9" fmla="*/ 0 h 1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3" name="Freeform 163"/>
            <p:cNvSpPr>
              <a:spLocks noChangeArrowheads="1"/>
            </p:cNvSpPr>
            <p:nvPr/>
          </p:nvSpPr>
          <p:spPr bwMode="auto">
            <a:xfrm>
              <a:off x="7024688" y="2579688"/>
              <a:ext cx="60325" cy="47625"/>
            </a:xfrm>
            <a:custGeom>
              <a:avLst/>
              <a:gdLst>
                <a:gd name="T0" fmla="*/ 59966 w 168"/>
                <a:gd name="T1" fmla="*/ 0 h 131"/>
                <a:gd name="T2" fmla="*/ 0 w 168"/>
                <a:gd name="T3" fmla="*/ 33447 h 131"/>
                <a:gd name="T4" fmla="*/ 6463 w 168"/>
                <a:gd name="T5" fmla="*/ 47261 h 131"/>
                <a:gd name="T6" fmla="*/ 59966 w 168"/>
                <a:gd name="T7" fmla="*/ 13088 h 131"/>
                <a:gd name="T8" fmla="*/ 59966 w 168"/>
                <a:gd name="T9" fmla="*/ 0 h 1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4" name="Freeform 164"/>
            <p:cNvSpPr>
              <a:spLocks noChangeArrowheads="1"/>
            </p:cNvSpPr>
            <p:nvPr/>
          </p:nvSpPr>
          <p:spPr bwMode="auto">
            <a:xfrm>
              <a:off x="7024688" y="2579688"/>
              <a:ext cx="60325" cy="47625"/>
            </a:xfrm>
            <a:custGeom>
              <a:avLst/>
              <a:gdLst>
                <a:gd name="T0" fmla="*/ 59966 w 168"/>
                <a:gd name="T1" fmla="*/ 0 h 131"/>
                <a:gd name="T2" fmla="*/ 0 w 168"/>
                <a:gd name="T3" fmla="*/ 33447 h 131"/>
                <a:gd name="T4" fmla="*/ 6463 w 168"/>
                <a:gd name="T5" fmla="*/ 47261 h 131"/>
                <a:gd name="T6" fmla="*/ 59966 w 168"/>
                <a:gd name="T7" fmla="*/ 13088 h 131"/>
                <a:gd name="T8" fmla="*/ 59966 w 168"/>
                <a:gd name="T9" fmla="*/ 0 h 1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5" name="Freeform 165"/>
            <p:cNvSpPr>
              <a:spLocks noChangeArrowheads="1"/>
            </p:cNvSpPr>
            <p:nvPr/>
          </p:nvSpPr>
          <p:spPr bwMode="auto">
            <a:xfrm>
              <a:off x="7037388" y="2611438"/>
              <a:ext cx="47625" cy="47625"/>
            </a:xfrm>
            <a:custGeom>
              <a:avLst/>
              <a:gdLst>
                <a:gd name="T0" fmla="*/ 47261 w 131"/>
                <a:gd name="T1" fmla="*/ 0 h 132"/>
                <a:gd name="T2" fmla="*/ 0 w 131"/>
                <a:gd name="T3" fmla="*/ 27060 h 132"/>
                <a:gd name="T4" fmla="*/ 6544 w 131"/>
                <a:gd name="T5" fmla="*/ 47264 h 132"/>
                <a:gd name="T6" fmla="*/ 47261 w 131"/>
                <a:gd name="T7" fmla="*/ 20205 h 132"/>
                <a:gd name="T8" fmla="*/ 47261 w 131"/>
                <a:gd name="T9" fmla="*/ 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6" name="Freeform 166"/>
            <p:cNvSpPr>
              <a:spLocks noChangeArrowheads="1"/>
            </p:cNvSpPr>
            <p:nvPr/>
          </p:nvSpPr>
          <p:spPr bwMode="auto">
            <a:xfrm>
              <a:off x="7037388" y="2611438"/>
              <a:ext cx="47625" cy="47625"/>
            </a:xfrm>
            <a:custGeom>
              <a:avLst/>
              <a:gdLst>
                <a:gd name="T0" fmla="*/ 47261 w 131"/>
                <a:gd name="T1" fmla="*/ 0 h 132"/>
                <a:gd name="T2" fmla="*/ 0 w 131"/>
                <a:gd name="T3" fmla="*/ 27060 h 132"/>
                <a:gd name="T4" fmla="*/ 6544 w 131"/>
                <a:gd name="T5" fmla="*/ 47264 h 132"/>
                <a:gd name="T6" fmla="*/ 47261 w 131"/>
                <a:gd name="T7" fmla="*/ 20205 h 132"/>
                <a:gd name="T8" fmla="*/ 47261 w 131"/>
                <a:gd name="T9" fmla="*/ 0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7" name="Freeform 167"/>
            <p:cNvSpPr>
              <a:spLocks noChangeArrowheads="1"/>
            </p:cNvSpPr>
            <p:nvPr/>
          </p:nvSpPr>
          <p:spPr bwMode="auto">
            <a:xfrm>
              <a:off x="7050088" y="2652713"/>
              <a:ext cx="33337" cy="33337"/>
            </a:xfrm>
            <a:custGeom>
              <a:avLst/>
              <a:gdLst>
                <a:gd name="T0" fmla="*/ 32982 w 94"/>
                <a:gd name="T1" fmla="*/ 0 h 93"/>
                <a:gd name="T2" fmla="*/ 0 w 94"/>
                <a:gd name="T3" fmla="*/ 19715 h 93"/>
                <a:gd name="T4" fmla="*/ 13122 w 94"/>
                <a:gd name="T5" fmla="*/ 32979 h 93"/>
                <a:gd name="T6" fmla="*/ 32982 w 94"/>
                <a:gd name="T7" fmla="*/ 19715 h 93"/>
                <a:gd name="T8" fmla="*/ 32982 w 94"/>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8" name="Freeform 168"/>
            <p:cNvSpPr>
              <a:spLocks noChangeArrowheads="1"/>
            </p:cNvSpPr>
            <p:nvPr/>
          </p:nvSpPr>
          <p:spPr bwMode="auto">
            <a:xfrm>
              <a:off x="7050088" y="2652713"/>
              <a:ext cx="33337" cy="33337"/>
            </a:xfrm>
            <a:custGeom>
              <a:avLst/>
              <a:gdLst>
                <a:gd name="T0" fmla="*/ 32982 w 94"/>
                <a:gd name="T1" fmla="*/ 0 h 93"/>
                <a:gd name="T2" fmla="*/ 0 w 94"/>
                <a:gd name="T3" fmla="*/ 19715 h 93"/>
                <a:gd name="T4" fmla="*/ 13122 w 94"/>
                <a:gd name="T5" fmla="*/ 32979 h 93"/>
                <a:gd name="T6" fmla="*/ 32982 w 94"/>
                <a:gd name="T7" fmla="*/ 19715 h 93"/>
                <a:gd name="T8" fmla="*/ 32982 w 94"/>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99" name="Freeform 169"/>
            <p:cNvSpPr>
              <a:spLocks noChangeArrowheads="1"/>
            </p:cNvSpPr>
            <p:nvPr/>
          </p:nvSpPr>
          <p:spPr bwMode="auto">
            <a:xfrm>
              <a:off x="7258050" y="3006725"/>
              <a:ext cx="14288" cy="7938"/>
            </a:xfrm>
            <a:custGeom>
              <a:avLst/>
              <a:gdLst>
                <a:gd name="T0" fmla="*/ 0 w 38"/>
                <a:gd name="T1" fmla="*/ 0 h 20"/>
                <a:gd name="T2" fmla="*/ 0 w 38"/>
                <a:gd name="T3" fmla="*/ 0 h 20"/>
                <a:gd name="T4" fmla="*/ 13912 w 38"/>
                <a:gd name="T5" fmla="*/ 7541 h 20"/>
                <a:gd name="T6" fmla="*/ 0 w 3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0" name="Freeform 170"/>
            <p:cNvSpPr>
              <a:spLocks noChangeArrowheads="1"/>
            </p:cNvSpPr>
            <p:nvPr/>
          </p:nvSpPr>
          <p:spPr bwMode="auto">
            <a:xfrm>
              <a:off x="7258050" y="3006725"/>
              <a:ext cx="14288" cy="7938"/>
            </a:xfrm>
            <a:custGeom>
              <a:avLst/>
              <a:gdLst>
                <a:gd name="T0" fmla="*/ 0 w 38"/>
                <a:gd name="T1" fmla="*/ 0 h 20"/>
                <a:gd name="T2" fmla="*/ 0 w 38"/>
                <a:gd name="T3" fmla="*/ 0 h 20"/>
                <a:gd name="T4" fmla="*/ 13912 w 38"/>
                <a:gd name="T5" fmla="*/ 7541 h 20"/>
                <a:gd name="T6" fmla="*/ 0 w 3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1" name="Freeform 171"/>
            <p:cNvSpPr>
              <a:spLocks noChangeArrowheads="1"/>
            </p:cNvSpPr>
            <p:nvPr/>
          </p:nvSpPr>
          <p:spPr bwMode="auto">
            <a:xfrm>
              <a:off x="7258050" y="3006725"/>
              <a:ext cx="14288" cy="7938"/>
            </a:xfrm>
            <a:custGeom>
              <a:avLst/>
              <a:gdLst>
                <a:gd name="T0" fmla="*/ 13912 w 38"/>
                <a:gd name="T1" fmla="*/ 0 h 20"/>
                <a:gd name="T2" fmla="*/ 0 w 38"/>
                <a:gd name="T3" fmla="*/ 0 h 20"/>
                <a:gd name="T4" fmla="*/ 13912 w 38"/>
                <a:gd name="T5" fmla="*/ 7541 h 20"/>
                <a:gd name="T6" fmla="*/ 13912 w 3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2" name="Freeform 172"/>
            <p:cNvSpPr>
              <a:spLocks noChangeArrowheads="1"/>
            </p:cNvSpPr>
            <p:nvPr/>
          </p:nvSpPr>
          <p:spPr bwMode="auto">
            <a:xfrm>
              <a:off x="7258050" y="3006725"/>
              <a:ext cx="14288" cy="7938"/>
            </a:xfrm>
            <a:custGeom>
              <a:avLst/>
              <a:gdLst>
                <a:gd name="T0" fmla="*/ 13912 w 38"/>
                <a:gd name="T1" fmla="*/ 0 h 20"/>
                <a:gd name="T2" fmla="*/ 0 w 38"/>
                <a:gd name="T3" fmla="*/ 0 h 20"/>
                <a:gd name="T4" fmla="*/ 13912 w 38"/>
                <a:gd name="T5" fmla="*/ 7541 h 20"/>
                <a:gd name="T6" fmla="*/ 13912 w 38"/>
                <a:gd name="T7" fmla="*/ 0 h 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3" name="Freeform 173"/>
            <p:cNvSpPr>
              <a:spLocks noChangeArrowheads="1"/>
            </p:cNvSpPr>
            <p:nvPr/>
          </p:nvSpPr>
          <p:spPr bwMode="auto">
            <a:xfrm>
              <a:off x="7070725" y="2692400"/>
              <a:ext cx="14288" cy="26988"/>
            </a:xfrm>
            <a:custGeom>
              <a:avLst/>
              <a:gdLst>
                <a:gd name="T0" fmla="*/ 13922 w 39"/>
                <a:gd name="T1" fmla="*/ 0 h 75"/>
                <a:gd name="T2" fmla="*/ 0 w 39"/>
                <a:gd name="T3" fmla="*/ 6477 h 75"/>
                <a:gd name="T4" fmla="*/ 7327 w 39"/>
                <a:gd name="T5" fmla="*/ 26628 h 75"/>
                <a:gd name="T6" fmla="*/ 13922 w 39"/>
                <a:gd name="T7" fmla="*/ 20151 h 75"/>
                <a:gd name="T8" fmla="*/ 13922 w 39"/>
                <a:gd name="T9" fmla="*/ 0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4" name="Freeform 174"/>
            <p:cNvSpPr>
              <a:spLocks noChangeArrowheads="1"/>
            </p:cNvSpPr>
            <p:nvPr/>
          </p:nvSpPr>
          <p:spPr bwMode="auto">
            <a:xfrm>
              <a:off x="7070725" y="2692400"/>
              <a:ext cx="14288" cy="26988"/>
            </a:xfrm>
            <a:custGeom>
              <a:avLst/>
              <a:gdLst>
                <a:gd name="T0" fmla="*/ 13922 w 39"/>
                <a:gd name="T1" fmla="*/ 0 h 75"/>
                <a:gd name="T2" fmla="*/ 0 w 39"/>
                <a:gd name="T3" fmla="*/ 6477 h 75"/>
                <a:gd name="T4" fmla="*/ 7327 w 39"/>
                <a:gd name="T5" fmla="*/ 26628 h 75"/>
                <a:gd name="T6" fmla="*/ 13922 w 39"/>
                <a:gd name="T7" fmla="*/ 20151 h 75"/>
                <a:gd name="T8" fmla="*/ 13922 w 39"/>
                <a:gd name="T9" fmla="*/ 0 h 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5" name="Freeform 175"/>
            <p:cNvSpPr>
              <a:spLocks noChangeArrowheads="1"/>
            </p:cNvSpPr>
            <p:nvPr/>
          </p:nvSpPr>
          <p:spPr bwMode="auto">
            <a:xfrm>
              <a:off x="7083425" y="2733675"/>
              <a:ext cx="1588" cy="1588"/>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6" name="Freeform 176"/>
            <p:cNvSpPr>
              <a:spLocks noChangeArrowheads="1"/>
            </p:cNvSpPr>
            <p:nvPr/>
          </p:nvSpPr>
          <p:spPr bwMode="auto">
            <a:xfrm>
              <a:off x="7083425" y="2733675"/>
              <a:ext cx="1588" cy="1588"/>
            </a:xfrm>
            <a:custGeom>
              <a:avLst/>
              <a:gdLst>
                <a:gd name="T0" fmla="*/ 0 w 1"/>
                <a:gd name="T1" fmla="*/ 0 h 1"/>
                <a:gd name="T2" fmla="*/ 0 w 1"/>
                <a:gd name="T3" fmla="*/ 0 h 1"/>
                <a:gd name="T4" fmla="*/ 0 60000 65536"/>
                <a:gd name="T5" fmla="*/ 0 60000 65536"/>
              </a:gdLst>
              <a:ahLst/>
              <a:cxnLst>
                <a:cxn ang="T4">
                  <a:pos x="T0" y="T1"/>
                </a:cxn>
                <a:cxn ang="T5">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7" name="Freeform 177"/>
            <p:cNvSpPr>
              <a:spLocks noChangeArrowheads="1"/>
            </p:cNvSpPr>
            <p:nvPr/>
          </p:nvSpPr>
          <p:spPr bwMode="auto">
            <a:xfrm>
              <a:off x="7358063" y="2116138"/>
              <a:ext cx="536575" cy="141287"/>
            </a:xfrm>
            <a:custGeom>
              <a:avLst/>
              <a:gdLst>
                <a:gd name="T0" fmla="*/ 482594 w 1491"/>
                <a:gd name="T1" fmla="*/ 0 h 392"/>
                <a:gd name="T2" fmla="*/ 482594 w 1491"/>
                <a:gd name="T3" fmla="*/ 0 h 392"/>
                <a:gd name="T4" fmla="*/ 60459 w 1491"/>
                <a:gd name="T5" fmla="*/ 0 h 392"/>
                <a:gd name="T6" fmla="*/ 0 w 1491"/>
                <a:gd name="T7" fmla="*/ 53703 h 392"/>
                <a:gd name="T8" fmla="*/ 0 w 1491"/>
                <a:gd name="T9" fmla="*/ 134078 h 392"/>
                <a:gd name="T10" fmla="*/ 0 w 1491"/>
                <a:gd name="T11" fmla="*/ 134078 h 392"/>
                <a:gd name="T12" fmla="*/ 0 w 1491"/>
                <a:gd name="T13" fmla="*/ 140927 h 392"/>
                <a:gd name="T14" fmla="*/ 13675 w 1491"/>
                <a:gd name="T15" fmla="*/ 140927 h 392"/>
                <a:gd name="T16" fmla="*/ 13675 w 1491"/>
                <a:gd name="T17" fmla="*/ 120743 h 392"/>
                <a:gd name="T18" fmla="*/ 13675 w 1491"/>
                <a:gd name="T19" fmla="*/ 120743 h 392"/>
                <a:gd name="T20" fmla="*/ 67297 w 1491"/>
                <a:gd name="T21" fmla="*/ 67039 h 392"/>
                <a:gd name="T22" fmla="*/ 476116 w 1491"/>
                <a:gd name="T23" fmla="*/ 67039 h 392"/>
                <a:gd name="T24" fmla="*/ 529737 w 1491"/>
                <a:gd name="T25" fmla="*/ 120743 h 392"/>
                <a:gd name="T26" fmla="*/ 529737 w 1491"/>
                <a:gd name="T27" fmla="*/ 140927 h 392"/>
                <a:gd name="T28" fmla="*/ 536215 w 1491"/>
                <a:gd name="T29" fmla="*/ 140927 h 392"/>
                <a:gd name="T30" fmla="*/ 536215 w 1491"/>
                <a:gd name="T31" fmla="*/ 53703 h 392"/>
                <a:gd name="T32" fmla="*/ 482594 w 1491"/>
                <a:gd name="T33" fmla="*/ 0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91" h="392">
                  <a:moveTo>
                    <a:pt x="1341" y="0"/>
                  </a:moveTo>
                  <a:lnTo>
                    <a:pt x="1341" y="0"/>
                  </a:lnTo>
                  <a:cubicBezTo>
                    <a:pt x="168" y="0"/>
                    <a:pt x="168" y="0"/>
                    <a:pt x="168" y="0"/>
                  </a:cubicBezTo>
                  <a:cubicBezTo>
                    <a:pt x="75" y="0"/>
                    <a:pt x="0" y="74"/>
                    <a:pt x="0" y="149"/>
                  </a:cubicBezTo>
                  <a:cubicBezTo>
                    <a:pt x="0" y="372"/>
                    <a:pt x="0" y="372"/>
                    <a:pt x="0" y="372"/>
                  </a:cubicBezTo>
                  <a:cubicBezTo>
                    <a:pt x="0" y="391"/>
                    <a:pt x="0" y="391"/>
                    <a:pt x="0" y="391"/>
                  </a:cubicBezTo>
                  <a:cubicBezTo>
                    <a:pt x="38" y="391"/>
                    <a:pt x="38" y="391"/>
                    <a:pt x="38" y="391"/>
                  </a:cubicBezTo>
                  <a:cubicBezTo>
                    <a:pt x="38" y="335"/>
                    <a:pt x="38" y="335"/>
                    <a:pt x="38" y="335"/>
                  </a:cubicBezTo>
                  <a:cubicBezTo>
                    <a:pt x="38" y="260"/>
                    <a:pt x="112" y="186"/>
                    <a:pt x="187" y="186"/>
                  </a:cubicBezTo>
                  <a:cubicBezTo>
                    <a:pt x="1323" y="186"/>
                    <a:pt x="1323" y="186"/>
                    <a:pt x="1323" y="186"/>
                  </a:cubicBezTo>
                  <a:cubicBezTo>
                    <a:pt x="1397" y="186"/>
                    <a:pt x="1472" y="260"/>
                    <a:pt x="1472" y="335"/>
                  </a:cubicBezTo>
                  <a:cubicBezTo>
                    <a:pt x="1472" y="391"/>
                    <a:pt x="1472" y="391"/>
                    <a:pt x="1472" y="391"/>
                  </a:cubicBezTo>
                  <a:cubicBezTo>
                    <a:pt x="1490" y="391"/>
                    <a:pt x="1490" y="391"/>
                    <a:pt x="1490" y="391"/>
                  </a:cubicBezTo>
                  <a:cubicBezTo>
                    <a:pt x="1490" y="149"/>
                    <a:pt x="1490" y="149"/>
                    <a:pt x="1490" y="149"/>
                  </a:cubicBezTo>
                  <a:cubicBezTo>
                    <a:pt x="1490" y="74"/>
                    <a:pt x="1434" y="0"/>
                    <a:pt x="1341" y="0"/>
                  </a:cubicBezTo>
                </a:path>
              </a:pathLst>
            </a:custGeom>
            <a:solidFill>
              <a:srgbClr val="28374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8" name="Freeform 178"/>
            <p:cNvSpPr>
              <a:spLocks noChangeArrowheads="1"/>
            </p:cNvSpPr>
            <p:nvPr/>
          </p:nvSpPr>
          <p:spPr bwMode="auto">
            <a:xfrm>
              <a:off x="7083425" y="2311400"/>
              <a:ext cx="1092200" cy="696913"/>
            </a:xfrm>
            <a:custGeom>
              <a:avLst/>
              <a:gdLst>
                <a:gd name="T0" fmla="*/ 0 w 3036"/>
                <a:gd name="T1" fmla="*/ 0 h 1936"/>
                <a:gd name="T2" fmla="*/ 0 w 3036"/>
                <a:gd name="T3" fmla="*/ 0 h 1936"/>
                <a:gd name="T4" fmla="*/ 0 w 3036"/>
                <a:gd name="T5" fmla="*/ 0 h 1936"/>
                <a:gd name="T6" fmla="*/ 0 w 3036"/>
                <a:gd name="T7" fmla="*/ 13319 h 1936"/>
                <a:gd name="T8" fmla="*/ 0 w 3036"/>
                <a:gd name="T9" fmla="*/ 33478 h 1936"/>
                <a:gd name="T10" fmla="*/ 0 w 3036"/>
                <a:gd name="T11" fmla="*/ 53636 h 1936"/>
                <a:gd name="T12" fmla="*/ 0 w 3036"/>
                <a:gd name="T13" fmla="*/ 73795 h 1936"/>
                <a:gd name="T14" fmla="*/ 0 w 3036"/>
                <a:gd name="T15" fmla="*/ 93594 h 1936"/>
                <a:gd name="T16" fmla="*/ 0 w 3036"/>
                <a:gd name="T17" fmla="*/ 147230 h 1936"/>
                <a:gd name="T18" fmla="*/ 0 w 3036"/>
                <a:gd name="T19" fmla="*/ 167389 h 1936"/>
                <a:gd name="T20" fmla="*/ 0 w 3036"/>
                <a:gd name="T21" fmla="*/ 187547 h 1936"/>
                <a:gd name="T22" fmla="*/ 0 w 3036"/>
                <a:gd name="T23" fmla="*/ 207706 h 1936"/>
                <a:gd name="T24" fmla="*/ 0 w 3036"/>
                <a:gd name="T25" fmla="*/ 227865 h 1936"/>
                <a:gd name="T26" fmla="*/ 0 w 3036"/>
                <a:gd name="T27" fmla="*/ 248023 h 1936"/>
                <a:gd name="T28" fmla="*/ 0 w 3036"/>
                <a:gd name="T29" fmla="*/ 268182 h 1936"/>
                <a:gd name="T30" fmla="*/ 0 w 3036"/>
                <a:gd name="T31" fmla="*/ 281141 h 1936"/>
                <a:gd name="T32" fmla="*/ 0 w 3036"/>
                <a:gd name="T33" fmla="*/ 301300 h 1936"/>
                <a:gd name="T34" fmla="*/ 0 w 3036"/>
                <a:gd name="T35" fmla="*/ 321458 h 1936"/>
                <a:gd name="T36" fmla="*/ 0 w 3036"/>
                <a:gd name="T37" fmla="*/ 341977 h 1936"/>
                <a:gd name="T38" fmla="*/ 0 w 3036"/>
                <a:gd name="T39" fmla="*/ 361776 h 1936"/>
                <a:gd name="T40" fmla="*/ 0 w 3036"/>
                <a:gd name="T41" fmla="*/ 381934 h 1936"/>
                <a:gd name="T42" fmla="*/ 0 w 3036"/>
                <a:gd name="T43" fmla="*/ 402093 h 1936"/>
                <a:gd name="T44" fmla="*/ 0 w 3036"/>
                <a:gd name="T45" fmla="*/ 422252 h 1936"/>
                <a:gd name="T46" fmla="*/ 0 w 3036"/>
                <a:gd name="T47" fmla="*/ 422252 h 1936"/>
                <a:gd name="T48" fmla="*/ 0 w 3036"/>
                <a:gd name="T49" fmla="*/ 549323 h 1936"/>
                <a:gd name="T50" fmla="*/ 0 w 3036"/>
                <a:gd name="T51" fmla="*/ 563002 h 1936"/>
                <a:gd name="T52" fmla="*/ 0 w 3036"/>
                <a:gd name="T53" fmla="*/ 583161 h 1936"/>
                <a:gd name="T54" fmla="*/ 0 w 3036"/>
                <a:gd name="T55" fmla="*/ 643277 h 1936"/>
                <a:gd name="T56" fmla="*/ 0 w 3036"/>
                <a:gd name="T57" fmla="*/ 643277 h 1936"/>
                <a:gd name="T58" fmla="*/ 0 w 3036"/>
                <a:gd name="T59" fmla="*/ 643277 h 1936"/>
                <a:gd name="T60" fmla="*/ 0 w 3036"/>
                <a:gd name="T61" fmla="*/ 643277 h 1936"/>
                <a:gd name="T62" fmla="*/ 0 w 3036"/>
                <a:gd name="T63" fmla="*/ 589640 h 1936"/>
                <a:gd name="T64" fmla="*/ 113681 w 3036"/>
                <a:gd name="T65" fmla="*/ 696553 h 1936"/>
                <a:gd name="T66" fmla="*/ 174119 w 3036"/>
                <a:gd name="T67" fmla="*/ 696553 h 1936"/>
                <a:gd name="T68" fmla="*/ 174119 w 3036"/>
                <a:gd name="T69" fmla="*/ 696553 h 1936"/>
                <a:gd name="T70" fmla="*/ 187430 w 3036"/>
                <a:gd name="T71" fmla="*/ 696553 h 1936"/>
                <a:gd name="T72" fmla="*/ 971324 w 3036"/>
                <a:gd name="T73" fmla="*/ 696553 h 1936"/>
                <a:gd name="T74" fmla="*/ 1091840 w 3036"/>
                <a:gd name="T75" fmla="*/ 576321 h 1936"/>
                <a:gd name="T76" fmla="*/ 1091840 w 3036"/>
                <a:gd name="T77" fmla="*/ 328298 h 1936"/>
                <a:gd name="T78" fmla="*/ 676689 w 3036"/>
                <a:gd name="T79" fmla="*/ 328298 h 1936"/>
                <a:gd name="T80" fmla="*/ 676689 w 3036"/>
                <a:gd name="T81" fmla="*/ 348457 h 1936"/>
                <a:gd name="T82" fmla="*/ 663019 w 3036"/>
                <a:gd name="T83" fmla="*/ 348457 h 1936"/>
                <a:gd name="T84" fmla="*/ 542503 w 3036"/>
                <a:gd name="T85" fmla="*/ 455729 h 1936"/>
                <a:gd name="T86" fmla="*/ 415151 w 3036"/>
                <a:gd name="T87" fmla="*/ 348457 h 1936"/>
                <a:gd name="T88" fmla="*/ 401840 w 3036"/>
                <a:gd name="T89" fmla="*/ 348457 h 1936"/>
                <a:gd name="T90" fmla="*/ 401840 w 3036"/>
                <a:gd name="T91" fmla="*/ 328298 h 1936"/>
                <a:gd name="T92" fmla="*/ 0 w 3036"/>
                <a:gd name="T93" fmla="*/ 328298 h 1936"/>
                <a:gd name="T94" fmla="*/ 0 w 3036"/>
                <a:gd name="T95" fmla="*/ 0 h 19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036" h="1936">
                  <a:moveTo>
                    <a:pt x="0" y="0"/>
                  </a:moveTo>
                  <a:lnTo>
                    <a:pt x="0" y="0"/>
                  </a:lnTo>
                  <a:cubicBezTo>
                    <a:pt x="0" y="37"/>
                    <a:pt x="0" y="37"/>
                    <a:pt x="0" y="37"/>
                  </a:cubicBezTo>
                  <a:cubicBezTo>
                    <a:pt x="0" y="93"/>
                    <a:pt x="0" y="93"/>
                    <a:pt x="0" y="93"/>
                  </a:cubicBezTo>
                  <a:cubicBezTo>
                    <a:pt x="0" y="149"/>
                    <a:pt x="0" y="149"/>
                    <a:pt x="0" y="149"/>
                  </a:cubicBezTo>
                  <a:cubicBezTo>
                    <a:pt x="0" y="205"/>
                    <a:pt x="0" y="205"/>
                    <a:pt x="0" y="205"/>
                  </a:cubicBezTo>
                  <a:cubicBezTo>
                    <a:pt x="0" y="260"/>
                    <a:pt x="0" y="260"/>
                    <a:pt x="0" y="260"/>
                  </a:cubicBezTo>
                  <a:cubicBezTo>
                    <a:pt x="0" y="409"/>
                    <a:pt x="0" y="409"/>
                    <a:pt x="0" y="409"/>
                  </a:cubicBezTo>
                  <a:cubicBezTo>
                    <a:pt x="0" y="465"/>
                    <a:pt x="0" y="465"/>
                    <a:pt x="0" y="465"/>
                  </a:cubicBezTo>
                  <a:cubicBezTo>
                    <a:pt x="0" y="521"/>
                    <a:pt x="0" y="521"/>
                    <a:pt x="0" y="521"/>
                  </a:cubicBezTo>
                  <a:cubicBezTo>
                    <a:pt x="0" y="577"/>
                    <a:pt x="0" y="577"/>
                    <a:pt x="0" y="577"/>
                  </a:cubicBezTo>
                  <a:cubicBezTo>
                    <a:pt x="0" y="633"/>
                    <a:pt x="0" y="633"/>
                    <a:pt x="0" y="633"/>
                  </a:cubicBezTo>
                  <a:cubicBezTo>
                    <a:pt x="0" y="689"/>
                    <a:pt x="0" y="689"/>
                    <a:pt x="0" y="689"/>
                  </a:cubicBezTo>
                  <a:cubicBezTo>
                    <a:pt x="0" y="745"/>
                    <a:pt x="0" y="745"/>
                    <a:pt x="0" y="745"/>
                  </a:cubicBezTo>
                  <a:cubicBezTo>
                    <a:pt x="0" y="781"/>
                    <a:pt x="0" y="781"/>
                    <a:pt x="0" y="781"/>
                  </a:cubicBezTo>
                  <a:cubicBezTo>
                    <a:pt x="0" y="837"/>
                    <a:pt x="0" y="837"/>
                    <a:pt x="0" y="837"/>
                  </a:cubicBezTo>
                  <a:cubicBezTo>
                    <a:pt x="0" y="893"/>
                    <a:pt x="0" y="893"/>
                    <a:pt x="0" y="893"/>
                  </a:cubicBezTo>
                  <a:cubicBezTo>
                    <a:pt x="0" y="950"/>
                    <a:pt x="0" y="950"/>
                    <a:pt x="0" y="950"/>
                  </a:cubicBezTo>
                  <a:cubicBezTo>
                    <a:pt x="0" y="1005"/>
                    <a:pt x="0" y="1005"/>
                    <a:pt x="0" y="1005"/>
                  </a:cubicBezTo>
                  <a:cubicBezTo>
                    <a:pt x="0" y="1061"/>
                    <a:pt x="0" y="1061"/>
                    <a:pt x="0" y="1061"/>
                  </a:cubicBezTo>
                  <a:cubicBezTo>
                    <a:pt x="0" y="1117"/>
                    <a:pt x="0" y="1117"/>
                    <a:pt x="0" y="1117"/>
                  </a:cubicBezTo>
                  <a:cubicBezTo>
                    <a:pt x="0" y="1173"/>
                    <a:pt x="0" y="1173"/>
                    <a:pt x="0" y="1173"/>
                  </a:cubicBezTo>
                  <a:cubicBezTo>
                    <a:pt x="0" y="1526"/>
                    <a:pt x="0" y="1526"/>
                    <a:pt x="0" y="1526"/>
                  </a:cubicBezTo>
                  <a:cubicBezTo>
                    <a:pt x="0" y="1564"/>
                    <a:pt x="0" y="1564"/>
                    <a:pt x="0" y="1564"/>
                  </a:cubicBezTo>
                  <a:cubicBezTo>
                    <a:pt x="0" y="1620"/>
                    <a:pt x="0" y="1620"/>
                    <a:pt x="0" y="1620"/>
                  </a:cubicBezTo>
                  <a:cubicBezTo>
                    <a:pt x="0" y="1787"/>
                    <a:pt x="0" y="1787"/>
                    <a:pt x="0" y="1787"/>
                  </a:cubicBezTo>
                  <a:cubicBezTo>
                    <a:pt x="0" y="1638"/>
                    <a:pt x="0" y="1638"/>
                    <a:pt x="0" y="1638"/>
                  </a:cubicBezTo>
                  <a:cubicBezTo>
                    <a:pt x="111" y="1731"/>
                    <a:pt x="223" y="1843"/>
                    <a:pt x="316" y="1935"/>
                  </a:cubicBezTo>
                  <a:cubicBezTo>
                    <a:pt x="484" y="1935"/>
                    <a:pt x="484" y="1935"/>
                    <a:pt x="484" y="1935"/>
                  </a:cubicBezTo>
                  <a:cubicBezTo>
                    <a:pt x="521" y="1935"/>
                    <a:pt x="521" y="1935"/>
                    <a:pt x="521" y="1935"/>
                  </a:cubicBezTo>
                  <a:cubicBezTo>
                    <a:pt x="2700" y="1935"/>
                    <a:pt x="2700" y="1935"/>
                    <a:pt x="2700" y="1935"/>
                  </a:cubicBezTo>
                  <a:cubicBezTo>
                    <a:pt x="3035" y="1601"/>
                    <a:pt x="3035" y="1601"/>
                    <a:pt x="3035" y="1601"/>
                  </a:cubicBezTo>
                  <a:cubicBezTo>
                    <a:pt x="3035" y="912"/>
                    <a:pt x="3035" y="912"/>
                    <a:pt x="3035" y="912"/>
                  </a:cubicBezTo>
                  <a:cubicBezTo>
                    <a:pt x="1881" y="912"/>
                    <a:pt x="1881" y="912"/>
                    <a:pt x="1881" y="912"/>
                  </a:cubicBezTo>
                  <a:cubicBezTo>
                    <a:pt x="1881" y="968"/>
                    <a:pt x="1881" y="968"/>
                    <a:pt x="1881" y="968"/>
                  </a:cubicBezTo>
                  <a:cubicBezTo>
                    <a:pt x="1843" y="968"/>
                    <a:pt x="1843" y="968"/>
                    <a:pt x="1843" y="968"/>
                  </a:cubicBezTo>
                  <a:cubicBezTo>
                    <a:pt x="1825" y="1135"/>
                    <a:pt x="1676" y="1266"/>
                    <a:pt x="1508" y="1266"/>
                  </a:cubicBezTo>
                  <a:cubicBezTo>
                    <a:pt x="1322" y="1266"/>
                    <a:pt x="1173" y="1135"/>
                    <a:pt x="1154" y="968"/>
                  </a:cubicBezTo>
                  <a:cubicBezTo>
                    <a:pt x="1117" y="968"/>
                    <a:pt x="1117" y="968"/>
                    <a:pt x="1117" y="968"/>
                  </a:cubicBezTo>
                  <a:cubicBezTo>
                    <a:pt x="1117" y="912"/>
                    <a:pt x="1117" y="912"/>
                    <a:pt x="1117" y="912"/>
                  </a:cubicBezTo>
                  <a:cubicBezTo>
                    <a:pt x="0" y="912"/>
                    <a:pt x="0" y="912"/>
                    <a:pt x="0" y="912"/>
                  </a:cubicBezTo>
                  <a:cubicBezTo>
                    <a:pt x="0" y="0"/>
                    <a:pt x="0" y="0"/>
                    <a:pt x="0" y="0"/>
                  </a:cubicBezTo>
                </a:path>
              </a:pathLst>
            </a:custGeom>
            <a:solidFill>
              <a:srgbClr val="364C6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9" name="Freeform 179"/>
            <p:cNvSpPr>
              <a:spLocks noChangeArrowheads="1"/>
            </p:cNvSpPr>
            <p:nvPr/>
          </p:nvSpPr>
          <p:spPr bwMode="auto">
            <a:xfrm>
              <a:off x="7083425" y="2311400"/>
              <a:ext cx="1092200" cy="328613"/>
            </a:xfrm>
            <a:custGeom>
              <a:avLst/>
              <a:gdLst>
                <a:gd name="T0" fmla="*/ 1091840 w 3036"/>
                <a:gd name="T1" fmla="*/ 301259 h 913"/>
                <a:gd name="T2" fmla="*/ 676689 w 3036"/>
                <a:gd name="T3" fmla="*/ 301259 h 913"/>
                <a:gd name="T4" fmla="*/ 676689 w 3036"/>
                <a:gd name="T5" fmla="*/ 328253 h 913"/>
                <a:gd name="T6" fmla="*/ 1091840 w 3036"/>
                <a:gd name="T7" fmla="*/ 328253 h 913"/>
                <a:gd name="T8" fmla="*/ 1091840 w 3036"/>
                <a:gd name="T9" fmla="*/ 301259 h 913"/>
                <a:gd name="T10" fmla="*/ 0 w 3036"/>
                <a:gd name="T11" fmla="*/ 0 h 913"/>
                <a:gd name="T12" fmla="*/ 0 w 3036"/>
                <a:gd name="T13" fmla="*/ 0 h 913"/>
                <a:gd name="T14" fmla="*/ 0 w 3036"/>
                <a:gd name="T15" fmla="*/ 328253 h 913"/>
                <a:gd name="T16" fmla="*/ 401840 w 3036"/>
                <a:gd name="T17" fmla="*/ 328253 h 913"/>
                <a:gd name="T18" fmla="*/ 401840 w 3036"/>
                <a:gd name="T19" fmla="*/ 301259 h 913"/>
                <a:gd name="T20" fmla="*/ 0 w 3036"/>
                <a:gd name="T21" fmla="*/ 301259 h 913"/>
                <a:gd name="T22" fmla="*/ 0 w 3036"/>
                <a:gd name="T23" fmla="*/ 0 h 9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36" h="913">
                  <a:moveTo>
                    <a:pt x="3035" y="837"/>
                  </a:moveTo>
                  <a:lnTo>
                    <a:pt x="1881" y="837"/>
                  </a:lnTo>
                  <a:lnTo>
                    <a:pt x="1881" y="912"/>
                  </a:lnTo>
                  <a:lnTo>
                    <a:pt x="3035" y="912"/>
                  </a:lnTo>
                  <a:lnTo>
                    <a:pt x="3035" y="837"/>
                  </a:lnTo>
                  <a:close/>
                  <a:moveTo>
                    <a:pt x="0" y="0"/>
                  </a:moveTo>
                  <a:lnTo>
                    <a:pt x="0" y="0"/>
                  </a:lnTo>
                  <a:lnTo>
                    <a:pt x="0" y="912"/>
                  </a:lnTo>
                  <a:lnTo>
                    <a:pt x="1117" y="912"/>
                  </a:lnTo>
                  <a:lnTo>
                    <a:pt x="1117" y="837"/>
                  </a:lnTo>
                  <a:lnTo>
                    <a:pt x="0" y="837"/>
                  </a:lnTo>
                  <a:lnTo>
                    <a:pt x="0" y="0"/>
                  </a:lnTo>
                  <a:close/>
                </a:path>
              </a:pathLst>
            </a:custGeom>
            <a:solidFill>
              <a:srgbClr val="28374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0" name="Freeform 180"/>
            <p:cNvSpPr>
              <a:spLocks noChangeArrowheads="1"/>
            </p:cNvSpPr>
            <p:nvPr/>
          </p:nvSpPr>
          <p:spPr bwMode="auto">
            <a:xfrm>
              <a:off x="7761288" y="2611438"/>
              <a:ext cx="415925" cy="26987"/>
            </a:xfrm>
            <a:custGeom>
              <a:avLst/>
              <a:gdLst>
                <a:gd name="T0" fmla="*/ 415565 w 1155"/>
                <a:gd name="T1" fmla="*/ 0 h 76"/>
                <a:gd name="T2" fmla="*/ 0 w 1155"/>
                <a:gd name="T3" fmla="*/ 0 h 76"/>
                <a:gd name="T4" fmla="*/ 0 w 1155"/>
                <a:gd name="T5" fmla="*/ 26632 h 76"/>
                <a:gd name="T6" fmla="*/ 415565 w 1155"/>
                <a:gd name="T7" fmla="*/ 26632 h 76"/>
                <a:gd name="T8" fmla="*/ 415565 w 1155"/>
                <a:gd name="T9" fmla="*/ 0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5" h="76">
                  <a:moveTo>
                    <a:pt x="1154" y="0"/>
                  </a:moveTo>
                  <a:lnTo>
                    <a:pt x="0" y="0"/>
                  </a:lnTo>
                  <a:lnTo>
                    <a:pt x="0" y="75"/>
                  </a:lnTo>
                  <a:lnTo>
                    <a:pt x="1154" y="75"/>
                  </a:lnTo>
                  <a:lnTo>
                    <a:pt x="1154" y="0"/>
                  </a:lnTo>
                </a:path>
              </a:pathLst>
            </a:custGeom>
            <a:solidFill>
              <a:srgbClr val="283749"/>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1" name="Freeform 181"/>
            <p:cNvSpPr>
              <a:spLocks noChangeArrowheads="1"/>
            </p:cNvSpPr>
            <p:nvPr/>
          </p:nvSpPr>
          <p:spPr bwMode="auto">
            <a:xfrm>
              <a:off x="7083425" y="2311400"/>
              <a:ext cx="403225" cy="328613"/>
            </a:xfrm>
            <a:custGeom>
              <a:avLst/>
              <a:gdLst>
                <a:gd name="T0" fmla="*/ 0 w 1118"/>
                <a:gd name="T1" fmla="*/ 0 h 913"/>
                <a:gd name="T2" fmla="*/ 0 w 1118"/>
                <a:gd name="T3" fmla="*/ 0 h 913"/>
                <a:gd name="T4" fmla="*/ 0 w 1118"/>
                <a:gd name="T5" fmla="*/ 328253 h 913"/>
                <a:gd name="T6" fmla="*/ 402864 w 1118"/>
                <a:gd name="T7" fmla="*/ 328253 h 913"/>
                <a:gd name="T8" fmla="*/ 402864 w 1118"/>
                <a:gd name="T9" fmla="*/ 301259 h 913"/>
                <a:gd name="T10" fmla="*/ 0 w 1118"/>
                <a:gd name="T11" fmla="*/ 301259 h 913"/>
                <a:gd name="T12" fmla="*/ 0 w 1118"/>
                <a:gd name="T13" fmla="*/ 0 h 9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8" h="913">
                  <a:moveTo>
                    <a:pt x="0" y="0"/>
                  </a:moveTo>
                  <a:lnTo>
                    <a:pt x="0" y="0"/>
                  </a:lnTo>
                  <a:lnTo>
                    <a:pt x="0" y="912"/>
                  </a:lnTo>
                  <a:lnTo>
                    <a:pt x="1117" y="912"/>
                  </a:lnTo>
                  <a:lnTo>
                    <a:pt x="1117" y="837"/>
                  </a:lnTo>
                  <a:lnTo>
                    <a:pt x="0" y="837"/>
                  </a:lnTo>
                  <a:lnTo>
                    <a:pt x="0" y="0"/>
                  </a:lnTo>
                </a:path>
              </a:pathLst>
            </a:custGeom>
            <a:solidFill>
              <a:srgbClr val="283749"/>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2" name="Freeform 182"/>
            <p:cNvSpPr>
              <a:spLocks noChangeArrowheads="1"/>
            </p:cNvSpPr>
            <p:nvPr/>
          </p:nvSpPr>
          <p:spPr bwMode="auto">
            <a:xfrm>
              <a:off x="7083425" y="2257425"/>
              <a:ext cx="1092200" cy="355600"/>
            </a:xfrm>
            <a:custGeom>
              <a:avLst/>
              <a:gdLst>
                <a:gd name="T0" fmla="*/ 1038238 w 3036"/>
                <a:gd name="T1" fmla="*/ 0 h 987"/>
                <a:gd name="T2" fmla="*/ 1038238 w 3036"/>
                <a:gd name="T3" fmla="*/ 0 h 987"/>
                <a:gd name="T4" fmla="*/ 810516 w 3036"/>
                <a:gd name="T5" fmla="*/ 0 h 987"/>
                <a:gd name="T6" fmla="*/ 804041 w 3036"/>
                <a:gd name="T7" fmla="*/ 0 h 987"/>
                <a:gd name="T8" fmla="*/ 288159 w 3036"/>
                <a:gd name="T9" fmla="*/ 0 h 987"/>
                <a:gd name="T10" fmla="*/ 274489 w 3036"/>
                <a:gd name="T11" fmla="*/ 0 h 987"/>
                <a:gd name="T12" fmla="*/ 207576 w 3036"/>
                <a:gd name="T13" fmla="*/ 0 h 987"/>
                <a:gd name="T14" fmla="*/ 167284 w 3036"/>
                <a:gd name="T15" fmla="*/ 0 h 987"/>
                <a:gd name="T16" fmla="*/ 133827 w 3036"/>
                <a:gd name="T17" fmla="*/ 0 h 987"/>
                <a:gd name="T18" fmla="*/ 93535 w 3036"/>
                <a:gd name="T19" fmla="*/ 0 h 987"/>
                <a:gd name="T20" fmla="*/ 60078 w 3036"/>
                <a:gd name="T21" fmla="*/ 0 h 987"/>
                <a:gd name="T22" fmla="*/ 60078 w 3036"/>
                <a:gd name="T23" fmla="*/ 0 h 987"/>
                <a:gd name="T24" fmla="*/ 13311 w 3036"/>
                <a:gd name="T25" fmla="*/ 26661 h 987"/>
                <a:gd name="T26" fmla="*/ 0 w 3036"/>
                <a:gd name="T27" fmla="*/ 46837 h 987"/>
                <a:gd name="T28" fmla="*/ 0 w 3036"/>
                <a:gd name="T29" fmla="*/ 53682 h 987"/>
                <a:gd name="T30" fmla="*/ 0 w 3036"/>
                <a:gd name="T31" fmla="*/ 53682 h 987"/>
                <a:gd name="T32" fmla="*/ 0 w 3036"/>
                <a:gd name="T33" fmla="*/ 355240 h 987"/>
                <a:gd name="T34" fmla="*/ 401840 w 3036"/>
                <a:gd name="T35" fmla="*/ 355240 h 987"/>
                <a:gd name="T36" fmla="*/ 401840 w 3036"/>
                <a:gd name="T37" fmla="*/ 315248 h 987"/>
                <a:gd name="T38" fmla="*/ 676689 w 3036"/>
                <a:gd name="T39" fmla="*/ 315248 h 987"/>
                <a:gd name="T40" fmla="*/ 676689 w 3036"/>
                <a:gd name="T41" fmla="*/ 355240 h 987"/>
                <a:gd name="T42" fmla="*/ 1091840 w 3036"/>
                <a:gd name="T43" fmla="*/ 355240 h 987"/>
                <a:gd name="T44" fmla="*/ 1091840 w 3036"/>
                <a:gd name="T45" fmla="*/ 53682 h 987"/>
                <a:gd name="T46" fmla="*/ 1038238 w 3036"/>
                <a:gd name="T47" fmla="*/ 0 h 9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036" h="987">
                  <a:moveTo>
                    <a:pt x="2886" y="0"/>
                  </a:moveTo>
                  <a:lnTo>
                    <a:pt x="2886" y="0"/>
                  </a:lnTo>
                  <a:cubicBezTo>
                    <a:pt x="2253" y="0"/>
                    <a:pt x="2253" y="0"/>
                    <a:pt x="2253" y="0"/>
                  </a:cubicBezTo>
                  <a:cubicBezTo>
                    <a:pt x="2235" y="0"/>
                    <a:pt x="2235" y="0"/>
                    <a:pt x="2235" y="0"/>
                  </a:cubicBezTo>
                  <a:cubicBezTo>
                    <a:pt x="801" y="0"/>
                    <a:pt x="801" y="0"/>
                    <a:pt x="801" y="0"/>
                  </a:cubicBezTo>
                  <a:cubicBezTo>
                    <a:pt x="763" y="0"/>
                    <a:pt x="763" y="0"/>
                    <a:pt x="763" y="0"/>
                  </a:cubicBezTo>
                  <a:cubicBezTo>
                    <a:pt x="577" y="0"/>
                    <a:pt x="577" y="0"/>
                    <a:pt x="577" y="0"/>
                  </a:cubicBezTo>
                  <a:cubicBezTo>
                    <a:pt x="465" y="0"/>
                    <a:pt x="465" y="0"/>
                    <a:pt x="465" y="0"/>
                  </a:cubicBezTo>
                  <a:cubicBezTo>
                    <a:pt x="372" y="0"/>
                    <a:pt x="372" y="0"/>
                    <a:pt x="372" y="0"/>
                  </a:cubicBezTo>
                  <a:cubicBezTo>
                    <a:pt x="260" y="0"/>
                    <a:pt x="260" y="0"/>
                    <a:pt x="260" y="0"/>
                  </a:cubicBezTo>
                  <a:cubicBezTo>
                    <a:pt x="167" y="0"/>
                    <a:pt x="167" y="0"/>
                    <a:pt x="167" y="0"/>
                  </a:cubicBezTo>
                  <a:cubicBezTo>
                    <a:pt x="111" y="0"/>
                    <a:pt x="56" y="18"/>
                    <a:pt x="37" y="74"/>
                  </a:cubicBezTo>
                  <a:cubicBezTo>
                    <a:pt x="18" y="93"/>
                    <a:pt x="18" y="111"/>
                    <a:pt x="0" y="130"/>
                  </a:cubicBezTo>
                  <a:cubicBezTo>
                    <a:pt x="0" y="149"/>
                    <a:pt x="0" y="149"/>
                    <a:pt x="0" y="149"/>
                  </a:cubicBezTo>
                  <a:cubicBezTo>
                    <a:pt x="0" y="986"/>
                    <a:pt x="0" y="986"/>
                    <a:pt x="0" y="986"/>
                  </a:cubicBezTo>
                  <a:cubicBezTo>
                    <a:pt x="1117" y="986"/>
                    <a:pt x="1117" y="986"/>
                    <a:pt x="1117" y="986"/>
                  </a:cubicBezTo>
                  <a:cubicBezTo>
                    <a:pt x="1117" y="875"/>
                    <a:pt x="1117" y="875"/>
                    <a:pt x="1117" y="875"/>
                  </a:cubicBezTo>
                  <a:cubicBezTo>
                    <a:pt x="1881" y="875"/>
                    <a:pt x="1881" y="875"/>
                    <a:pt x="1881" y="875"/>
                  </a:cubicBezTo>
                  <a:cubicBezTo>
                    <a:pt x="1881" y="986"/>
                    <a:pt x="1881" y="986"/>
                    <a:pt x="1881" y="986"/>
                  </a:cubicBezTo>
                  <a:cubicBezTo>
                    <a:pt x="3035" y="986"/>
                    <a:pt x="3035" y="986"/>
                    <a:pt x="3035" y="986"/>
                  </a:cubicBezTo>
                  <a:cubicBezTo>
                    <a:pt x="3035" y="149"/>
                    <a:pt x="3035" y="149"/>
                    <a:pt x="3035" y="149"/>
                  </a:cubicBezTo>
                  <a:cubicBezTo>
                    <a:pt x="3035" y="74"/>
                    <a:pt x="2979" y="0"/>
                    <a:pt x="2886" y="0"/>
                  </a:cubicBezTo>
                </a:path>
              </a:pathLst>
            </a:custGeom>
            <a:solidFill>
              <a:srgbClr val="505F6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3" name="Freeform 183"/>
            <p:cNvSpPr>
              <a:spLocks noChangeArrowheads="1"/>
            </p:cNvSpPr>
            <p:nvPr/>
          </p:nvSpPr>
          <p:spPr bwMode="auto">
            <a:xfrm>
              <a:off x="7499350" y="2659063"/>
              <a:ext cx="247650" cy="107950"/>
            </a:xfrm>
            <a:custGeom>
              <a:avLst/>
              <a:gdLst>
                <a:gd name="T0" fmla="*/ 247291 w 690"/>
                <a:gd name="T1" fmla="*/ 0 h 299"/>
                <a:gd name="T2" fmla="*/ 247291 w 690"/>
                <a:gd name="T3" fmla="*/ 0 h 299"/>
                <a:gd name="T4" fmla="*/ 0 w 690"/>
                <a:gd name="T5" fmla="*/ 0 h 299"/>
                <a:gd name="T6" fmla="*/ 127055 w 690"/>
                <a:gd name="T7" fmla="*/ 107589 h 299"/>
                <a:gd name="T8" fmla="*/ 247291 w 690"/>
                <a:gd name="T9" fmla="*/ 0 h 2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0" h="299">
                  <a:moveTo>
                    <a:pt x="689" y="0"/>
                  </a:moveTo>
                  <a:lnTo>
                    <a:pt x="689" y="0"/>
                  </a:lnTo>
                  <a:cubicBezTo>
                    <a:pt x="0" y="0"/>
                    <a:pt x="0" y="0"/>
                    <a:pt x="0" y="0"/>
                  </a:cubicBezTo>
                  <a:cubicBezTo>
                    <a:pt x="19" y="167"/>
                    <a:pt x="168" y="298"/>
                    <a:pt x="354" y="298"/>
                  </a:cubicBezTo>
                  <a:cubicBezTo>
                    <a:pt x="522" y="298"/>
                    <a:pt x="671" y="167"/>
                    <a:pt x="689" y="0"/>
                  </a:cubicBezTo>
                </a:path>
              </a:pathLst>
            </a:custGeom>
            <a:solidFill>
              <a:srgbClr val="E6A65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4" name="Freeform 184"/>
            <p:cNvSpPr>
              <a:spLocks noChangeArrowheads="1"/>
            </p:cNvSpPr>
            <p:nvPr/>
          </p:nvSpPr>
          <p:spPr bwMode="auto">
            <a:xfrm>
              <a:off x="7137400" y="3006725"/>
              <a:ext cx="6350" cy="1588"/>
            </a:xfrm>
            <a:custGeom>
              <a:avLst/>
              <a:gdLst>
                <a:gd name="T0" fmla="*/ 6016 w 19"/>
                <a:gd name="T1" fmla="*/ 0 h 1"/>
                <a:gd name="T2" fmla="*/ 6016 w 19"/>
                <a:gd name="T3" fmla="*/ 0 h 1"/>
                <a:gd name="T4" fmla="*/ 6016 w 19"/>
                <a:gd name="T5" fmla="*/ 0 h 1"/>
                <a:gd name="T6" fmla="*/ 6016 w 19"/>
                <a:gd name="T7" fmla="*/ 0 h 1"/>
                <a:gd name="T8" fmla="*/ 6016 w 19"/>
                <a:gd name="T9" fmla="*/ 0 h 1"/>
                <a:gd name="T10" fmla="*/ 6016 w 19"/>
                <a:gd name="T11" fmla="*/ 0 h 1"/>
                <a:gd name="T12" fmla="*/ 0 w 19"/>
                <a:gd name="T13" fmla="*/ 0 h 1"/>
                <a:gd name="T14" fmla="*/ 0 w 19"/>
                <a:gd name="T15" fmla="*/ 0 h 1"/>
                <a:gd name="T16" fmla="*/ 0 w 19"/>
                <a:gd name="T17" fmla="*/ 0 h 1"/>
                <a:gd name="T18" fmla="*/ 0 w 19"/>
                <a:gd name="T19" fmla="*/ 0 h 1"/>
                <a:gd name="T20" fmla="*/ 0 w 19"/>
                <a:gd name="T21" fmla="*/ 0 h 1"/>
                <a:gd name="T22" fmla="*/ 0 w 19"/>
                <a:gd name="T23" fmla="*/ 0 h 1"/>
                <a:gd name="T24" fmla="*/ 0 w 19"/>
                <a:gd name="T25" fmla="*/ 0 h 1"/>
                <a:gd name="T26" fmla="*/ 0 w 19"/>
                <a:gd name="T27" fmla="*/ 0 h 1"/>
                <a:gd name="T28" fmla="*/ 0 w 19"/>
                <a:gd name="T29" fmla="*/ 0 h 1"/>
                <a:gd name="T30" fmla="*/ 0 w 19"/>
                <a:gd name="T31" fmla="*/ 0 h 1"/>
                <a:gd name="T32" fmla="*/ 0 w 19"/>
                <a:gd name="T33" fmla="*/ 0 h 1"/>
                <a:gd name="T34" fmla="*/ 0 w 19"/>
                <a:gd name="T35" fmla="*/ 0 h 1"/>
                <a:gd name="T36" fmla="*/ 0 w 19"/>
                <a:gd name="T37" fmla="*/ 0 h 1"/>
                <a:gd name="T38" fmla="*/ 0 w 19"/>
                <a:gd name="T39" fmla="*/ 0 h 1"/>
                <a:gd name="T40" fmla="*/ 0 w 19"/>
                <a:gd name="T41" fmla="*/ 0 h 1"/>
                <a:gd name="T42" fmla="*/ 0 w 19"/>
                <a:gd name="T43" fmla="*/ 0 h 1"/>
                <a:gd name="T44" fmla="*/ 0 w 19"/>
                <a:gd name="T45" fmla="*/ 0 h 1"/>
                <a:gd name="T46" fmla="*/ 0 w 19"/>
                <a:gd name="T47" fmla="*/ 0 h 1"/>
                <a:gd name="T48" fmla="*/ 0 w 19"/>
                <a:gd name="T49" fmla="*/ 0 h 1"/>
                <a:gd name="T50" fmla="*/ 0 w 19"/>
                <a:gd name="T51" fmla="*/ 0 h 1"/>
                <a:gd name="T52" fmla="*/ 0 w 19"/>
                <a:gd name="T53" fmla="*/ 0 h 1"/>
                <a:gd name="T54" fmla="*/ 0 w 19"/>
                <a:gd name="T55" fmla="*/ 0 h 1"/>
                <a:gd name="T56" fmla="*/ 0 w 19"/>
                <a:gd name="T57" fmla="*/ 0 h 1"/>
                <a:gd name="T58" fmla="*/ 0 w 19"/>
                <a:gd name="T59" fmla="*/ 0 h 1"/>
                <a:gd name="T60" fmla="*/ 0 w 19"/>
                <a:gd name="T61" fmla="*/ 0 h 1"/>
                <a:gd name="T62" fmla="*/ 0 w 19"/>
                <a:gd name="T63" fmla="*/ 0 h 1"/>
                <a:gd name="T64" fmla="*/ 0 w 19"/>
                <a:gd name="T65" fmla="*/ 0 h 1"/>
                <a:gd name="T66" fmla="*/ 0 w 19"/>
                <a:gd name="T67" fmla="*/ 0 h 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9" h="1">
                  <a:moveTo>
                    <a:pt x="18" y="0"/>
                  </a:moveTo>
                  <a:lnTo>
                    <a:pt x="18" y="0"/>
                  </a:lnTo>
                  <a:lnTo>
                    <a:pt x="0" y="0"/>
                  </a:lnTo>
                  <a:lnTo>
                    <a:pt x="18" y="0"/>
                  </a:lnTo>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5" name="Freeform 185"/>
            <p:cNvSpPr>
              <a:spLocks noChangeArrowheads="1"/>
            </p:cNvSpPr>
            <p:nvPr/>
          </p:nvSpPr>
          <p:spPr bwMode="auto">
            <a:xfrm>
              <a:off x="7486650" y="2571750"/>
              <a:ext cx="274638" cy="87313"/>
            </a:xfrm>
            <a:custGeom>
              <a:avLst/>
              <a:gdLst>
                <a:gd name="T0" fmla="*/ 274279 w 765"/>
                <a:gd name="T1" fmla="*/ 0 h 243"/>
                <a:gd name="T2" fmla="*/ 0 w 765"/>
                <a:gd name="T3" fmla="*/ 0 h 243"/>
                <a:gd name="T4" fmla="*/ 0 w 765"/>
                <a:gd name="T5" fmla="*/ 39884 h 243"/>
                <a:gd name="T6" fmla="*/ 0 w 765"/>
                <a:gd name="T7" fmla="*/ 66832 h 243"/>
                <a:gd name="T8" fmla="*/ 0 w 765"/>
                <a:gd name="T9" fmla="*/ 86954 h 243"/>
                <a:gd name="T10" fmla="*/ 13283 w 765"/>
                <a:gd name="T11" fmla="*/ 86954 h 243"/>
                <a:gd name="T12" fmla="*/ 260637 w 765"/>
                <a:gd name="T13" fmla="*/ 86954 h 243"/>
                <a:gd name="T14" fmla="*/ 274279 w 765"/>
                <a:gd name="T15" fmla="*/ 86954 h 243"/>
                <a:gd name="T16" fmla="*/ 274279 w 765"/>
                <a:gd name="T17" fmla="*/ 66832 h 243"/>
                <a:gd name="T18" fmla="*/ 274279 w 765"/>
                <a:gd name="T19" fmla="*/ 39884 h 243"/>
                <a:gd name="T20" fmla="*/ 274279 w 765"/>
                <a:gd name="T21" fmla="*/ 0 h 2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rgbClr val="E8BF7E"/>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6" name="Freeform 186"/>
            <p:cNvSpPr>
              <a:spLocks noChangeArrowheads="1"/>
            </p:cNvSpPr>
            <p:nvPr/>
          </p:nvSpPr>
          <p:spPr bwMode="auto">
            <a:xfrm>
              <a:off x="7486650" y="2571750"/>
              <a:ext cx="274638" cy="87313"/>
            </a:xfrm>
            <a:custGeom>
              <a:avLst/>
              <a:gdLst>
                <a:gd name="T0" fmla="*/ 274279 w 765"/>
                <a:gd name="T1" fmla="*/ 0 h 243"/>
                <a:gd name="T2" fmla="*/ 0 w 765"/>
                <a:gd name="T3" fmla="*/ 0 h 243"/>
                <a:gd name="T4" fmla="*/ 0 w 765"/>
                <a:gd name="T5" fmla="*/ 39884 h 243"/>
                <a:gd name="T6" fmla="*/ 0 w 765"/>
                <a:gd name="T7" fmla="*/ 66832 h 243"/>
                <a:gd name="T8" fmla="*/ 0 w 765"/>
                <a:gd name="T9" fmla="*/ 86954 h 243"/>
                <a:gd name="T10" fmla="*/ 13283 w 765"/>
                <a:gd name="T11" fmla="*/ 86954 h 243"/>
                <a:gd name="T12" fmla="*/ 260637 w 765"/>
                <a:gd name="T13" fmla="*/ 86954 h 243"/>
                <a:gd name="T14" fmla="*/ 274279 w 765"/>
                <a:gd name="T15" fmla="*/ 86954 h 243"/>
                <a:gd name="T16" fmla="*/ 274279 w 765"/>
                <a:gd name="T17" fmla="*/ 66832 h 243"/>
                <a:gd name="T18" fmla="*/ 274279 w 765"/>
                <a:gd name="T19" fmla="*/ 39884 h 243"/>
                <a:gd name="T20" fmla="*/ 274279 w 765"/>
                <a:gd name="T21" fmla="*/ 0 h 2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rgbClr val="E8BF7E"/>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7" name="Freeform 187"/>
            <p:cNvSpPr>
              <a:spLocks noChangeArrowheads="1"/>
            </p:cNvSpPr>
            <p:nvPr/>
          </p:nvSpPr>
          <p:spPr bwMode="auto">
            <a:xfrm>
              <a:off x="7083425" y="2900363"/>
              <a:ext cx="114300" cy="107950"/>
            </a:xfrm>
            <a:custGeom>
              <a:avLst/>
              <a:gdLst>
                <a:gd name="T0" fmla="*/ 0 w 317"/>
                <a:gd name="T1" fmla="*/ 0 h 298"/>
                <a:gd name="T2" fmla="*/ 0 w 317"/>
                <a:gd name="T3" fmla="*/ 0 h 298"/>
                <a:gd name="T4" fmla="*/ 0 w 317"/>
                <a:gd name="T5" fmla="*/ 53975 h 298"/>
                <a:gd name="T6" fmla="*/ 0 w 317"/>
                <a:gd name="T7" fmla="*/ 53975 h 298"/>
                <a:gd name="T8" fmla="*/ 0 w 317"/>
                <a:gd name="T9" fmla="*/ 53975 h 298"/>
                <a:gd name="T10" fmla="*/ 53725 w 317"/>
                <a:gd name="T11" fmla="*/ 107588 h 298"/>
                <a:gd name="T12" fmla="*/ 53725 w 317"/>
                <a:gd name="T13" fmla="*/ 107588 h 298"/>
                <a:gd name="T14" fmla="*/ 53725 w 317"/>
                <a:gd name="T15" fmla="*/ 107588 h 298"/>
                <a:gd name="T16" fmla="*/ 53725 w 317"/>
                <a:gd name="T17" fmla="*/ 107588 h 298"/>
                <a:gd name="T18" fmla="*/ 53725 w 317"/>
                <a:gd name="T19" fmla="*/ 107588 h 298"/>
                <a:gd name="T20" fmla="*/ 53725 w 317"/>
                <a:gd name="T21" fmla="*/ 107588 h 298"/>
                <a:gd name="T22" fmla="*/ 53725 w 317"/>
                <a:gd name="T23" fmla="*/ 107588 h 298"/>
                <a:gd name="T24" fmla="*/ 53725 w 317"/>
                <a:gd name="T25" fmla="*/ 107588 h 298"/>
                <a:gd name="T26" fmla="*/ 53725 w 317"/>
                <a:gd name="T27" fmla="*/ 107588 h 298"/>
                <a:gd name="T28" fmla="*/ 53725 w 317"/>
                <a:gd name="T29" fmla="*/ 107588 h 298"/>
                <a:gd name="T30" fmla="*/ 53725 w 317"/>
                <a:gd name="T31" fmla="*/ 107588 h 298"/>
                <a:gd name="T32" fmla="*/ 53725 w 317"/>
                <a:gd name="T33" fmla="*/ 107588 h 298"/>
                <a:gd name="T34" fmla="*/ 53725 w 317"/>
                <a:gd name="T35" fmla="*/ 107588 h 298"/>
                <a:gd name="T36" fmla="*/ 53725 w 317"/>
                <a:gd name="T37" fmla="*/ 107588 h 298"/>
                <a:gd name="T38" fmla="*/ 53725 w 317"/>
                <a:gd name="T39" fmla="*/ 107588 h 298"/>
                <a:gd name="T40" fmla="*/ 53725 w 317"/>
                <a:gd name="T41" fmla="*/ 107588 h 298"/>
                <a:gd name="T42" fmla="*/ 53725 w 317"/>
                <a:gd name="T43" fmla="*/ 107588 h 298"/>
                <a:gd name="T44" fmla="*/ 53725 w 317"/>
                <a:gd name="T45" fmla="*/ 107588 h 298"/>
                <a:gd name="T46" fmla="*/ 53725 w 317"/>
                <a:gd name="T47" fmla="*/ 107588 h 298"/>
                <a:gd name="T48" fmla="*/ 53725 w 317"/>
                <a:gd name="T49" fmla="*/ 107588 h 298"/>
                <a:gd name="T50" fmla="*/ 53725 w 317"/>
                <a:gd name="T51" fmla="*/ 107588 h 298"/>
                <a:gd name="T52" fmla="*/ 53725 w 317"/>
                <a:gd name="T53" fmla="*/ 107588 h 298"/>
                <a:gd name="T54" fmla="*/ 53725 w 317"/>
                <a:gd name="T55" fmla="*/ 107588 h 298"/>
                <a:gd name="T56" fmla="*/ 53725 w 317"/>
                <a:gd name="T57" fmla="*/ 107588 h 298"/>
                <a:gd name="T58" fmla="*/ 53725 w 317"/>
                <a:gd name="T59" fmla="*/ 107588 h 298"/>
                <a:gd name="T60" fmla="*/ 53725 w 317"/>
                <a:gd name="T61" fmla="*/ 107588 h 298"/>
                <a:gd name="T62" fmla="*/ 53725 w 317"/>
                <a:gd name="T63" fmla="*/ 107588 h 298"/>
                <a:gd name="T64" fmla="*/ 53725 w 317"/>
                <a:gd name="T65" fmla="*/ 107588 h 298"/>
                <a:gd name="T66" fmla="*/ 60215 w 317"/>
                <a:gd name="T67" fmla="*/ 107588 h 298"/>
                <a:gd name="T68" fmla="*/ 60215 w 317"/>
                <a:gd name="T69" fmla="*/ 107588 h 298"/>
                <a:gd name="T70" fmla="*/ 60215 w 317"/>
                <a:gd name="T71" fmla="*/ 107588 h 298"/>
                <a:gd name="T72" fmla="*/ 60215 w 317"/>
                <a:gd name="T73" fmla="*/ 107588 h 298"/>
                <a:gd name="T74" fmla="*/ 60215 w 317"/>
                <a:gd name="T75" fmla="*/ 107588 h 298"/>
                <a:gd name="T76" fmla="*/ 60215 w 317"/>
                <a:gd name="T77" fmla="*/ 107588 h 298"/>
                <a:gd name="T78" fmla="*/ 60215 w 317"/>
                <a:gd name="T79" fmla="*/ 107588 h 298"/>
                <a:gd name="T80" fmla="*/ 113939 w 317"/>
                <a:gd name="T81" fmla="*/ 107588 h 298"/>
                <a:gd name="T82" fmla="*/ 113939 w 317"/>
                <a:gd name="T83" fmla="*/ 107588 h 298"/>
                <a:gd name="T84" fmla="*/ 0 w 317"/>
                <a:gd name="T85" fmla="*/ 0 h 2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17" h="298">
                  <a:moveTo>
                    <a:pt x="0" y="0"/>
                  </a:moveTo>
                  <a:lnTo>
                    <a:pt x="0" y="0"/>
                  </a:lnTo>
                  <a:cubicBezTo>
                    <a:pt x="0" y="149"/>
                    <a:pt x="0" y="149"/>
                    <a:pt x="0" y="149"/>
                  </a:cubicBezTo>
                  <a:cubicBezTo>
                    <a:pt x="0" y="224"/>
                    <a:pt x="74" y="297"/>
                    <a:pt x="149" y="297"/>
                  </a:cubicBezTo>
                  <a:cubicBezTo>
                    <a:pt x="167" y="297"/>
                    <a:pt x="167" y="297"/>
                    <a:pt x="167" y="297"/>
                  </a:cubicBezTo>
                  <a:cubicBezTo>
                    <a:pt x="316" y="297"/>
                    <a:pt x="316" y="297"/>
                    <a:pt x="316" y="297"/>
                  </a:cubicBezTo>
                  <a:cubicBezTo>
                    <a:pt x="223" y="205"/>
                    <a:pt x="111" y="93"/>
                    <a:pt x="0" y="0"/>
                  </a:cubicBezTo>
                </a:path>
              </a:pathLst>
            </a:custGeom>
            <a:solidFill>
              <a:srgbClr val="E6A65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8" name="Freeform 188"/>
            <p:cNvSpPr>
              <a:spLocks noChangeArrowheads="1"/>
            </p:cNvSpPr>
            <p:nvPr/>
          </p:nvSpPr>
          <p:spPr bwMode="auto">
            <a:xfrm>
              <a:off x="8056563" y="2887663"/>
              <a:ext cx="120650" cy="120650"/>
            </a:xfrm>
            <a:custGeom>
              <a:avLst/>
              <a:gdLst>
                <a:gd name="T0" fmla="*/ 120291 w 336"/>
                <a:gd name="T1" fmla="*/ 0 h 335"/>
                <a:gd name="T2" fmla="*/ 120291 w 336"/>
                <a:gd name="T3" fmla="*/ 0 h 335"/>
                <a:gd name="T4" fmla="*/ 120291 w 336"/>
                <a:gd name="T5" fmla="*/ 0 h 335"/>
                <a:gd name="T6" fmla="*/ 0 w 336"/>
                <a:gd name="T7" fmla="*/ 120290 h 335"/>
                <a:gd name="T8" fmla="*/ 66788 w 336"/>
                <a:gd name="T9" fmla="*/ 120290 h 335"/>
                <a:gd name="T10" fmla="*/ 120291 w 336"/>
                <a:gd name="T11" fmla="*/ 66988 h 335"/>
                <a:gd name="T12" fmla="*/ 120291 w 336"/>
                <a:gd name="T13" fmla="*/ 0 h 3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35">
                  <a:moveTo>
                    <a:pt x="335" y="0"/>
                  </a:moveTo>
                  <a:lnTo>
                    <a:pt x="335" y="0"/>
                  </a:lnTo>
                  <a:cubicBezTo>
                    <a:pt x="0" y="334"/>
                    <a:pt x="0" y="334"/>
                    <a:pt x="0" y="334"/>
                  </a:cubicBezTo>
                  <a:cubicBezTo>
                    <a:pt x="186" y="334"/>
                    <a:pt x="186" y="334"/>
                    <a:pt x="186" y="334"/>
                  </a:cubicBezTo>
                  <a:cubicBezTo>
                    <a:pt x="279" y="334"/>
                    <a:pt x="335" y="279"/>
                    <a:pt x="335" y="186"/>
                  </a:cubicBezTo>
                  <a:cubicBezTo>
                    <a:pt x="335" y="0"/>
                    <a:pt x="335" y="0"/>
                    <a:pt x="335" y="0"/>
                  </a:cubicBezTo>
                </a:path>
              </a:pathLst>
            </a:custGeom>
            <a:solidFill>
              <a:srgbClr val="E6A65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219" name="组合 218"/>
          <p:cNvGrpSpPr/>
          <p:nvPr/>
        </p:nvGrpSpPr>
        <p:grpSpPr>
          <a:xfrm>
            <a:off x="1239986" y="5088001"/>
            <a:ext cx="4038600" cy="1715290"/>
            <a:chOff x="1047751" y="3562350"/>
            <a:chExt cx="4038600" cy="1715290"/>
          </a:xfrm>
        </p:grpSpPr>
        <p:sp>
          <p:nvSpPr>
            <p:cNvPr id="220" name="矩形 219"/>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文本框 220"/>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22" name="文本框 221"/>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23"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24" name="组合 223"/>
          <p:cNvGrpSpPr/>
          <p:nvPr/>
        </p:nvGrpSpPr>
        <p:grpSpPr>
          <a:xfrm>
            <a:off x="4619817" y="5088001"/>
            <a:ext cx="4038600" cy="1715290"/>
            <a:chOff x="1047751" y="3562350"/>
            <a:chExt cx="4038600" cy="1715290"/>
          </a:xfrm>
        </p:grpSpPr>
        <p:sp>
          <p:nvSpPr>
            <p:cNvPr id="225" name="矩形 224"/>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文本框 225"/>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27" name="文本框 226"/>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28"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29" name="组合 228"/>
          <p:cNvGrpSpPr/>
          <p:nvPr/>
        </p:nvGrpSpPr>
        <p:grpSpPr>
          <a:xfrm>
            <a:off x="8069692" y="5088001"/>
            <a:ext cx="4038600" cy="1715290"/>
            <a:chOff x="1047751" y="3562350"/>
            <a:chExt cx="4038600" cy="1715290"/>
          </a:xfrm>
        </p:grpSpPr>
        <p:sp>
          <p:nvSpPr>
            <p:cNvPr id="230" name="矩形 229"/>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文本框 230"/>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232" name="文本框 231"/>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233"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219"/>
                                        </p:tgtEl>
                                        <p:attrNameLst>
                                          <p:attrName>style.visibility</p:attrName>
                                        </p:attrNameLst>
                                      </p:cBhvr>
                                      <p:to>
                                        <p:strVal val="visible"/>
                                      </p:to>
                                    </p:set>
                                    <p:animEffect transition="in" filter="wipe(up)">
                                      <p:cBhvr>
                                        <p:cTn id="35" dur="500"/>
                                        <p:tgtEl>
                                          <p:spTgt spid="219"/>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24"/>
                                        </p:tgtEl>
                                        <p:attrNameLst>
                                          <p:attrName>style.visibility</p:attrName>
                                        </p:attrNameLst>
                                      </p:cBhvr>
                                      <p:to>
                                        <p:strVal val="visible"/>
                                      </p:to>
                                    </p:set>
                                    <p:animEffect transition="in" filter="wipe(up)">
                                      <p:cBhvr>
                                        <p:cTn id="39" dur="500"/>
                                        <p:tgtEl>
                                          <p:spTgt spid="224"/>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229"/>
                                        </p:tgtEl>
                                        <p:attrNameLst>
                                          <p:attrName>style.visibility</p:attrName>
                                        </p:attrNameLst>
                                      </p:cBhvr>
                                      <p:to>
                                        <p:strVal val="visible"/>
                                      </p:to>
                                    </p:set>
                                    <p:animEffect transition="in" filter="wipe(up)">
                                      <p:cBhvr>
                                        <p:cTn id="43"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128809" cy="553998"/>
            <a:chOff x="2210788" y="540832"/>
            <a:chExt cx="11128809"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职业价值观</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317744" y="798781"/>
              <a:ext cx="3021853"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PROFESSIONAL VALUES</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30930" r="18198"/>
          <a:stretch>
            <a:fillRect/>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8" name="矩形 7"/>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9" name="文本框 8"/>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0" name="矩形 9"/>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1" name="组合 10"/>
          <p:cNvGrpSpPr/>
          <p:nvPr/>
        </p:nvGrpSpPr>
        <p:grpSpPr>
          <a:xfrm>
            <a:off x="6552617" y="3321025"/>
            <a:ext cx="4464959" cy="707887"/>
            <a:chOff x="7393215" y="2266694"/>
            <a:chExt cx="4464958" cy="707886"/>
          </a:xfrm>
        </p:grpSpPr>
        <p:sp>
          <p:nvSpPr>
            <p:cNvPr id="15" name="矩形 14"/>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6" name="文本框 15"/>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7" name="矩形 16"/>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552617" y="4373311"/>
            <a:ext cx="4464959" cy="707887"/>
            <a:chOff x="7393215" y="2266694"/>
            <a:chExt cx="4464958" cy="707886"/>
          </a:xfrm>
        </p:grpSpPr>
        <p:sp>
          <p:nvSpPr>
            <p:cNvPr id="19" name="矩形 18"/>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0" name="文本框 19"/>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1" name="矩形 20"/>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lstStyle/>
          <a:p>
            <a:pPr defTabSz="1218565" eaLnBrk="0" fontAlgn="base" hangingPunct="0">
              <a:spcBef>
                <a:spcPct val="0"/>
              </a:spcBef>
              <a:spcAft>
                <a:spcPct val="0"/>
              </a:spcAft>
            </a:pPr>
            <a:endParaRPr lang="zh-CN" altLang="en-US" sz="2400">
              <a:solidFill>
                <a:prstClr val="black"/>
              </a:solidFill>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1318381" cy="553998"/>
            <a:chOff x="2210788" y="540832"/>
            <a:chExt cx="11318381"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职业发展目标</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8679764" y="788786"/>
              <a:ext cx="4849405"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PROFESSIONAL DEVELOPMENT GOALS</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grpSp>
        <p:nvGrpSpPr>
          <p:cNvPr id="10" name="Group 725"/>
          <p:cNvGrpSpPr/>
          <p:nvPr/>
        </p:nvGrpSpPr>
        <p:grpSpPr bwMode="auto">
          <a:xfrm rot="900000">
            <a:off x="1503961" y="1843294"/>
            <a:ext cx="2248401" cy="2248401"/>
            <a:chOff x="2328110" y="2786149"/>
            <a:chExt cx="6516601" cy="6516602"/>
          </a:xfrm>
        </p:grpSpPr>
        <p:sp>
          <p:nvSpPr>
            <p:cNvPr id="11" name="Freeform 1"/>
            <p:cNvSpPr>
              <a:spLocks noChangeArrowheads="1"/>
            </p:cNvSpPr>
            <p:nvPr/>
          </p:nvSpPr>
          <p:spPr bwMode="auto">
            <a:xfrm>
              <a:off x="2328110" y="4367620"/>
              <a:ext cx="4466256" cy="4935131"/>
            </a:xfrm>
            <a:custGeom>
              <a:avLst/>
              <a:gdLst>
                <a:gd name="T0" fmla="*/ 2653079 w 2478"/>
                <a:gd name="T1" fmla="*/ 0 h 2738"/>
                <a:gd name="T2" fmla="*/ 2653079 w 2478"/>
                <a:gd name="T3" fmla="*/ 0 h 2738"/>
                <a:gd name="T4" fmla="*/ 2618834 w 2478"/>
                <a:gd name="T5" fmla="*/ 0 h 2738"/>
                <a:gd name="T6" fmla="*/ 2418771 w 2478"/>
                <a:gd name="T7" fmla="*/ 135184 h 2738"/>
                <a:gd name="T8" fmla="*/ 2418771 w 2478"/>
                <a:gd name="T9" fmla="*/ 201875 h 2738"/>
                <a:gd name="T10" fmla="*/ 2485459 w 2478"/>
                <a:gd name="T11" fmla="*/ 335257 h 2738"/>
                <a:gd name="T12" fmla="*/ 2451214 w 2478"/>
                <a:gd name="T13" fmla="*/ 369504 h 2738"/>
                <a:gd name="T14" fmla="*/ 1108453 w 2478"/>
                <a:gd name="T15" fmla="*/ 2148530 h 2738"/>
                <a:gd name="T16" fmla="*/ 1108453 w 2478"/>
                <a:gd name="T17" fmla="*/ 2215221 h 2738"/>
                <a:gd name="T18" fmla="*/ 1041766 w 2478"/>
                <a:gd name="T19" fmla="*/ 2180975 h 2738"/>
                <a:gd name="T20" fmla="*/ 1007521 w 2478"/>
                <a:gd name="T21" fmla="*/ 2215221 h 2738"/>
                <a:gd name="T22" fmla="*/ 34245 w 2478"/>
                <a:gd name="T23" fmla="*/ 2752354 h 2738"/>
                <a:gd name="T24" fmla="*/ 0 w 2478"/>
                <a:gd name="T25" fmla="*/ 2853292 h 2738"/>
                <a:gd name="T26" fmla="*/ 638037 w 2478"/>
                <a:gd name="T27" fmla="*/ 3994248 h 2738"/>
                <a:gd name="T28" fmla="*/ 706526 w 2478"/>
                <a:gd name="T29" fmla="*/ 4028494 h 2738"/>
                <a:gd name="T30" fmla="*/ 738969 w 2478"/>
                <a:gd name="T31" fmla="*/ 4028494 h 2738"/>
                <a:gd name="T32" fmla="*/ 975078 w 2478"/>
                <a:gd name="T33" fmla="*/ 3893310 h 2738"/>
                <a:gd name="T34" fmla="*/ 1512183 w 2478"/>
                <a:gd name="T35" fmla="*/ 4899082 h 2738"/>
                <a:gd name="T36" fmla="*/ 1578870 w 2478"/>
                <a:gd name="T37" fmla="*/ 4933329 h 2738"/>
                <a:gd name="T38" fmla="*/ 1613115 w 2478"/>
                <a:gd name="T39" fmla="*/ 4933329 h 2738"/>
                <a:gd name="T40" fmla="*/ 2015042 w 2478"/>
                <a:gd name="T41" fmla="*/ 4697206 h 2738"/>
                <a:gd name="T42" fmla="*/ 2049287 w 2478"/>
                <a:gd name="T43" fmla="*/ 4598071 h 2738"/>
                <a:gd name="T44" fmla="*/ 1780735 w 2478"/>
                <a:gd name="T45" fmla="*/ 4127630 h 2738"/>
                <a:gd name="T46" fmla="*/ 1914110 w 2478"/>
                <a:gd name="T47" fmla="*/ 3960001 h 2738"/>
                <a:gd name="T48" fmla="*/ 1914110 w 2478"/>
                <a:gd name="T49" fmla="*/ 3859063 h 2738"/>
                <a:gd name="T50" fmla="*/ 1613115 w 2478"/>
                <a:gd name="T51" fmla="*/ 3558053 h 2738"/>
                <a:gd name="T52" fmla="*/ 1712245 w 2478"/>
                <a:gd name="T53" fmla="*/ 3491362 h 2738"/>
                <a:gd name="T54" fmla="*/ 1746490 w 2478"/>
                <a:gd name="T55" fmla="*/ 3390424 h 2738"/>
                <a:gd name="T56" fmla="*/ 1813177 w 2478"/>
                <a:gd name="T57" fmla="*/ 3422868 h 2738"/>
                <a:gd name="T58" fmla="*/ 1847422 w 2478"/>
                <a:gd name="T59" fmla="*/ 3422868 h 2738"/>
                <a:gd name="T60" fmla="*/ 4030084 w 2478"/>
                <a:gd name="T61" fmla="*/ 3222796 h 2738"/>
                <a:gd name="T62" fmla="*/ 4062527 w 2478"/>
                <a:gd name="T63" fmla="*/ 3222796 h 2738"/>
                <a:gd name="T64" fmla="*/ 4094969 w 2478"/>
                <a:gd name="T65" fmla="*/ 3222796 h 2738"/>
                <a:gd name="T66" fmla="*/ 4163459 w 2478"/>
                <a:gd name="T67" fmla="*/ 3321931 h 2738"/>
                <a:gd name="T68" fmla="*/ 4195902 w 2478"/>
                <a:gd name="T69" fmla="*/ 3356177 h 2738"/>
                <a:gd name="T70" fmla="*/ 4230146 w 2478"/>
                <a:gd name="T71" fmla="*/ 3356177 h 2738"/>
                <a:gd name="T72" fmla="*/ 4432011 w 2478"/>
                <a:gd name="T73" fmla="*/ 3255240 h 2738"/>
                <a:gd name="T74" fmla="*/ 4464454 w 2478"/>
                <a:gd name="T75" fmla="*/ 3154302 h 2738"/>
                <a:gd name="T76" fmla="*/ 2719766 w 2478"/>
                <a:gd name="T77" fmla="*/ 34247 h 2738"/>
                <a:gd name="T78" fmla="*/ 2653079 w 2478"/>
                <a:gd name="T79" fmla="*/ 0 h 27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478" h="2738">
                  <a:moveTo>
                    <a:pt x="1472" y="0"/>
                  </a:moveTo>
                  <a:lnTo>
                    <a:pt x="1472" y="0"/>
                  </a:lnTo>
                  <a:lnTo>
                    <a:pt x="1453" y="0"/>
                  </a:lnTo>
                  <a:cubicBezTo>
                    <a:pt x="1342" y="75"/>
                    <a:pt x="1342" y="75"/>
                    <a:pt x="1342" y="75"/>
                  </a:cubicBezTo>
                  <a:cubicBezTo>
                    <a:pt x="1323" y="75"/>
                    <a:pt x="1323" y="93"/>
                    <a:pt x="1342" y="112"/>
                  </a:cubicBezTo>
                  <a:cubicBezTo>
                    <a:pt x="1379" y="186"/>
                    <a:pt x="1379" y="186"/>
                    <a:pt x="1379" y="186"/>
                  </a:cubicBezTo>
                  <a:cubicBezTo>
                    <a:pt x="1360" y="186"/>
                    <a:pt x="1360" y="186"/>
                    <a:pt x="1360" y="205"/>
                  </a:cubicBezTo>
                  <a:cubicBezTo>
                    <a:pt x="615" y="1192"/>
                    <a:pt x="615" y="1192"/>
                    <a:pt x="615" y="1192"/>
                  </a:cubicBezTo>
                  <a:cubicBezTo>
                    <a:pt x="597" y="1192"/>
                    <a:pt x="597" y="1210"/>
                    <a:pt x="615" y="1229"/>
                  </a:cubicBezTo>
                  <a:cubicBezTo>
                    <a:pt x="597" y="1229"/>
                    <a:pt x="597" y="1210"/>
                    <a:pt x="578" y="1210"/>
                  </a:cubicBezTo>
                  <a:cubicBezTo>
                    <a:pt x="578" y="1210"/>
                    <a:pt x="559" y="1210"/>
                    <a:pt x="559" y="1229"/>
                  </a:cubicBezTo>
                  <a:cubicBezTo>
                    <a:pt x="19" y="1527"/>
                    <a:pt x="19" y="1527"/>
                    <a:pt x="19" y="1527"/>
                  </a:cubicBezTo>
                  <a:cubicBezTo>
                    <a:pt x="0" y="1527"/>
                    <a:pt x="0" y="1564"/>
                    <a:pt x="0" y="1583"/>
                  </a:cubicBezTo>
                  <a:cubicBezTo>
                    <a:pt x="354" y="2216"/>
                    <a:pt x="354" y="2216"/>
                    <a:pt x="354" y="2216"/>
                  </a:cubicBezTo>
                  <a:cubicBezTo>
                    <a:pt x="373" y="2235"/>
                    <a:pt x="373" y="2235"/>
                    <a:pt x="392" y="2235"/>
                  </a:cubicBezTo>
                  <a:lnTo>
                    <a:pt x="410" y="2235"/>
                  </a:lnTo>
                  <a:cubicBezTo>
                    <a:pt x="541" y="2160"/>
                    <a:pt x="541" y="2160"/>
                    <a:pt x="541" y="2160"/>
                  </a:cubicBezTo>
                  <a:cubicBezTo>
                    <a:pt x="839" y="2718"/>
                    <a:pt x="839" y="2718"/>
                    <a:pt x="839" y="2718"/>
                  </a:cubicBezTo>
                  <a:cubicBezTo>
                    <a:pt x="857" y="2737"/>
                    <a:pt x="857" y="2737"/>
                    <a:pt x="876" y="2737"/>
                  </a:cubicBezTo>
                  <a:lnTo>
                    <a:pt x="895" y="2737"/>
                  </a:lnTo>
                  <a:cubicBezTo>
                    <a:pt x="1118" y="2606"/>
                    <a:pt x="1118" y="2606"/>
                    <a:pt x="1118" y="2606"/>
                  </a:cubicBezTo>
                  <a:cubicBezTo>
                    <a:pt x="1137" y="2588"/>
                    <a:pt x="1137" y="2570"/>
                    <a:pt x="1137" y="2551"/>
                  </a:cubicBezTo>
                  <a:cubicBezTo>
                    <a:pt x="988" y="2290"/>
                    <a:pt x="988" y="2290"/>
                    <a:pt x="988" y="2290"/>
                  </a:cubicBezTo>
                  <a:cubicBezTo>
                    <a:pt x="1062" y="2197"/>
                    <a:pt x="1062" y="2197"/>
                    <a:pt x="1062" y="2197"/>
                  </a:cubicBezTo>
                  <a:cubicBezTo>
                    <a:pt x="1081" y="2179"/>
                    <a:pt x="1081" y="2160"/>
                    <a:pt x="1062" y="2141"/>
                  </a:cubicBezTo>
                  <a:cubicBezTo>
                    <a:pt x="895" y="1974"/>
                    <a:pt x="895" y="1974"/>
                    <a:pt x="895" y="1974"/>
                  </a:cubicBezTo>
                  <a:cubicBezTo>
                    <a:pt x="950" y="1937"/>
                    <a:pt x="950" y="1937"/>
                    <a:pt x="950" y="1937"/>
                  </a:cubicBezTo>
                  <a:cubicBezTo>
                    <a:pt x="969" y="1918"/>
                    <a:pt x="969" y="1899"/>
                    <a:pt x="969" y="1881"/>
                  </a:cubicBezTo>
                  <a:cubicBezTo>
                    <a:pt x="969" y="1899"/>
                    <a:pt x="988" y="1899"/>
                    <a:pt x="1006" y="1899"/>
                  </a:cubicBezTo>
                  <a:cubicBezTo>
                    <a:pt x="1006" y="1899"/>
                    <a:pt x="1006" y="1899"/>
                    <a:pt x="1025" y="1899"/>
                  </a:cubicBezTo>
                  <a:cubicBezTo>
                    <a:pt x="2236" y="1788"/>
                    <a:pt x="2236" y="1788"/>
                    <a:pt x="2236" y="1788"/>
                  </a:cubicBezTo>
                  <a:lnTo>
                    <a:pt x="2254" y="1788"/>
                  </a:lnTo>
                  <a:lnTo>
                    <a:pt x="2272" y="1788"/>
                  </a:lnTo>
                  <a:cubicBezTo>
                    <a:pt x="2310" y="1843"/>
                    <a:pt x="2310" y="1843"/>
                    <a:pt x="2310" y="1843"/>
                  </a:cubicBezTo>
                  <a:cubicBezTo>
                    <a:pt x="2310" y="1862"/>
                    <a:pt x="2328" y="1862"/>
                    <a:pt x="2328" y="1862"/>
                  </a:cubicBezTo>
                  <a:cubicBezTo>
                    <a:pt x="2347" y="1862"/>
                    <a:pt x="2347" y="1862"/>
                    <a:pt x="2347" y="1862"/>
                  </a:cubicBezTo>
                  <a:cubicBezTo>
                    <a:pt x="2459" y="1806"/>
                    <a:pt x="2459" y="1806"/>
                    <a:pt x="2459" y="1806"/>
                  </a:cubicBezTo>
                  <a:cubicBezTo>
                    <a:pt x="2477" y="1788"/>
                    <a:pt x="2477" y="1769"/>
                    <a:pt x="2477" y="1750"/>
                  </a:cubicBezTo>
                  <a:cubicBezTo>
                    <a:pt x="1509" y="19"/>
                    <a:pt x="1509" y="19"/>
                    <a:pt x="1509" y="19"/>
                  </a:cubicBezTo>
                  <a:cubicBezTo>
                    <a:pt x="1491" y="19"/>
                    <a:pt x="1491" y="0"/>
                    <a:pt x="1472" y="0"/>
                  </a:cubicBezTo>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5" name="Freeform 3"/>
            <p:cNvSpPr>
              <a:spLocks noChangeArrowheads="1"/>
            </p:cNvSpPr>
            <p:nvPr/>
          </p:nvSpPr>
          <p:spPr bwMode="auto">
            <a:xfrm>
              <a:off x="6259572" y="3254834"/>
              <a:ext cx="1175426" cy="1748188"/>
            </a:xfrm>
            <a:custGeom>
              <a:avLst/>
              <a:gdLst>
                <a:gd name="T0" fmla="*/ 595 w 652"/>
                <a:gd name="T1" fmla="*/ 0 h 970"/>
                <a:gd name="T2" fmla="*/ 595 w 652"/>
                <a:gd name="T3" fmla="*/ 0 h 970"/>
                <a:gd name="T4" fmla="*/ 0 w 652"/>
                <a:gd name="T5" fmla="*/ 932 h 970"/>
                <a:gd name="T6" fmla="*/ 56 w 652"/>
                <a:gd name="T7" fmla="*/ 969 h 970"/>
                <a:gd name="T8" fmla="*/ 651 w 652"/>
                <a:gd name="T9" fmla="*/ 38 h 970"/>
                <a:gd name="T10" fmla="*/ 595 w 652"/>
                <a:gd name="T11" fmla="*/ 0 h 970"/>
              </a:gdLst>
              <a:ahLst/>
              <a:cxnLst>
                <a:cxn ang="0">
                  <a:pos x="T0" y="T1"/>
                </a:cxn>
                <a:cxn ang="0">
                  <a:pos x="T2" y="T3"/>
                </a:cxn>
                <a:cxn ang="0">
                  <a:pos x="T4" y="T5"/>
                </a:cxn>
                <a:cxn ang="0">
                  <a:pos x="T6" y="T7"/>
                </a:cxn>
                <a:cxn ang="0">
                  <a:pos x="T8" y="T9"/>
                </a:cxn>
                <a:cxn ang="0">
                  <a:pos x="T10" y="T11"/>
                </a:cxn>
              </a:cxnLst>
              <a:rect l="0" t="0" r="r" b="b"/>
              <a:pathLst>
                <a:path w="652" h="970">
                  <a:moveTo>
                    <a:pt x="595" y="0"/>
                  </a:moveTo>
                  <a:lnTo>
                    <a:pt x="595" y="0"/>
                  </a:lnTo>
                  <a:cubicBezTo>
                    <a:pt x="0" y="932"/>
                    <a:pt x="0" y="932"/>
                    <a:pt x="0" y="932"/>
                  </a:cubicBezTo>
                  <a:cubicBezTo>
                    <a:pt x="56" y="969"/>
                    <a:pt x="56" y="969"/>
                    <a:pt x="56" y="969"/>
                  </a:cubicBezTo>
                  <a:cubicBezTo>
                    <a:pt x="651" y="38"/>
                    <a:pt x="651" y="38"/>
                    <a:pt x="651" y="38"/>
                  </a:cubicBezTo>
                  <a:cubicBezTo>
                    <a:pt x="632" y="19"/>
                    <a:pt x="614" y="19"/>
                    <a:pt x="595" y="0"/>
                  </a:cubicBezTo>
                </a:path>
              </a:pathLst>
            </a:custGeom>
            <a:solidFill>
              <a:schemeClr val="bg1">
                <a:lumMod val="65000"/>
              </a:schemeClr>
            </a:solidFill>
            <a:ln>
              <a:noFill/>
            </a:ln>
            <a:effectLst/>
          </p:spPr>
          <p:txBody>
            <a:bodyPr wrap="none" anchor="ctr"/>
            <a:lstStyle/>
            <a:p>
              <a:pPr defTabSz="544195">
                <a:defRPr/>
              </a:pPr>
              <a:endParaRPr lang="en-US" sz="900"/>
            </a:p>
          </p:txBody>
        </p:sp>
        <p:sp>
          <p:nvSpPr>
            <p:cNvPr id="16" name="Freeform 4"/>
            <p:cNvSpPr>
              <a:spLocks noChangeArrowheads="1"/>
            </p:cNvSpPr>
            <p:nvPr/>
          </p:nvSpPr>
          <p:spPr bwMode="auto">
            <a:xfrm>
              <a:off x="6657149" y="4128596"/>
              <a:ext cx="1612473" cy="1239834"/>
            </a:xfrm>
            <a:custGeom>
              <a:avLst/>
              <a:gdLst>
                <a:gd name="T0" fmla="*/ 875 w 895"/>
                <a:gd name="T1" fmla="*/ 0 h 690"/>
                <a:gd name="T2" fmla="*/ 875 w 895"/>
                <a:gd name="T3" fmla="*/ 0 h 690"/>
                <a:gd name="T4" fmla="*/ 0 w 895"/>
                <a:gd name="T5" fmla="*/ 633 h 690"/>
                <a:gd name="T6" fmla="*/ 37 w 895"/>
                <a:gd name="T7" fmla="*/ 689 h 690"/>
                <a:gd name="T8" fmla="*/ 894 w 895"/>
                <a:gd name="T9" fmla="*/ 37 h 690"/>
                <a:gd name="T10" fmla="*/ 875 w 895"/>
                <a:gd name="T11" fmla="*/ 0 h 690"/>
              </a:gdLst>
              <a:ahLst/>
              <a:cxnLst>
                <a:cxn ang="0">
                  <a:pos x="T0" y="T1"/>
                </a:cxn>
                <a:cxn ang="0">
                  <a:pos x="T2" y="T3"/>
                </a:cxn>
                <a:cxn ang="0">
                  <a:pos x="T4" y="T5"/>
                </a:cxn>
                <a:cxn ang="0">
                  <a:pos x="T6" y="T7"/>
                </a:cxn>
                <a:cxn ang="0">
                  <a:pos x="T8" y="T9"/>
                </a:cxn>
                <a:cxn ang="0">
                  <a:pos x="T10" y="T11"/>
                </a:cxn>
              </a:cxnLst>
              <a:rect l="0" t="0" r="r" b="b"/>
              <a:pathLst>
                <a:path w="895" h="690">
                  <a:moveTo>
                    <a:pt x="875" y="0"/>
                  </a:moveTo>
                  <a:lnTo>
                    <a:pt x="875" y="0"/>
                  </a:lnTo>
                  <a:cubicBezTo>
                    <a:pt x="0" y="633"/>
                    <a:pt x="0" y="633"/>
                    <a:pt x="0" y="633"/>
                  </a:cubicBezTo>
                  <a:cubicBezTo>
                    <a:pt x="37" y="689"/>
                    <a:pt x="37" y="689"/>
                    <a:pt x="37" y="689"/>
                  </a:cubicBezTo>
                  <a:cubicBezTo>
                    <a:pt x="894" y="37"/>
                    <a:pt x="894" y="37"/>
                    <a:pt x="894" y="37"/>
                  </a:cubicBezTo>
                  <a:cubicBezTo>
                    <a:pt x="894" y="18"/>
                    <a:pt x="875" y="18"/>
                    <a:pt x="875" y="0"/>
                  </a:cubicBezTo>
                </a:path>
              </a:pathLst>
            </a:custGeom>
            <a:solidFill>
              <a:schemeClr val="bg1">
                <a:lumMod val="65000"/>
              </a:schemeClr>
            </a:solidFill>
            <a:ln>
              <a:noFill/>
            </a:ln>
            <a:effectLst/>
          </p:spPr>
          <p:txBody>
            <a:bodyPr wrap="none" anchor="ctr"/>
            <a:lstStyle/>
            <a:p>
              <a:pPr defTabSz="544195">
                <a:defRPr/>
              </a:pPr>
              <a:endParaRPr lang="en-US" sz="900"/>
            </a:p>
          </p:txBody>
        </p:sp>
        <p:sp>
          <p:nvSpPr>
            <p:cNvPr id="17" name="Freeform 5"/>
            <p:cNvSpPr>
              <a:spLocks noChangeArrowheads="1"/>
            </p:cNvSpPr>
            <p:nvPr/>
          </p:nvSpPr>
          <p:spPr bwMode="auto">
            <a:xfrm>
              <a:off x="6999869" y="6712299"/>
              <a:ext cx="1844799" cy="644069"/>
            </a:xfrm>
            <a:custGeom>
              <a:avLst/>
              <a:gdLst>
                <a:gd name="T0" fmla="*/ 19 w 1025"/>
                <a:gd name="T1" fmla="*/ 0 h 355"/>
                <a:gd name="T2" fmla="*/ 19 w 1025"/>
                <a:gd name="T3" fmla="*/ 0 h 355"/>
                <a:gd name="T4" fmla="*/ 0 w 1025"/>
                <a:gd name="T5" fmla="*/ 56 h 355"/>
                <a:gd name="T6" fmla="*/ 1006 w 1025"/>
                <a:gd name="T7" fmla="*/ 354 h 355"/>
                <a:gd name="T8" fmla="*/ 1024 w 1025"/>
                <a:gd name="T9" fmla="*/ 298 h 355"/>
                <a:gd name="T10" fmla="*/ 19 w 1025"/>
                <a:gd name="T11" fmla="*/ 0 h 355"/>
              </a:gdLst>
              <a:ahLst/>
              <a:cxnLst>
                <a:cxn ang="0">
                  <a:pos x="T0" y="T1"/>
                </a:cxn>
                <a:cxn ang="0">
                  <a:pos x="T2" y="T3"/>
                </a:cxn>
                <a:cxn ang="0">
                  <a:pos x="T4" y="T5"/>
                </a:cxn>
                <a:cxn ang="0">
                  <a:pos x="T6" y="T7"/>
                </a:cxn>
                <a:cxn ang="0">
                  <a:pos x="T8" y="T9"/>
                </a:cxn>
                <a:cxn ang="0">
                  <a:pos x="T10" y="T11"/>
                </a:cxn>
              </a:cxnLst>
              <a:rect l="0" t="0" r="r" b="b"/>
              <a:pathLst>
                <a:path w="1025" h="355">
                  <a:moveTo>
                    <a:pt x="19" y="0"/>
                  </a:moveTo>
                  <a:lnTo>
                    <a:pt x="19" y="0"/>
                  </a:lnTo>
                  <a:cubicBezTo>
                    <a:pt x="0" y="56"/>
                    <a:pt x="0" y="56"/>
                    <a:pt x="0" y="56"/>
                  </a:cubicBezTo>
                  <a:cubicBezTo>
                    <a:pt x="1006" y="354"/>
                    <a:pt x="1006" y="354"/>
                    <a:pt x="1006" y="354"/>
                  </a:cubicBezTo>
                  <a:cubicBezTo>
                    <a:pt x="1006" y="336"/>
                    <a:pt x="1024" y="317"/>
                    <a:pt x="1024" y="298"/>
                  </a:cubicBezTo>
                  <a:cubicBezTo>
                    <a:pt x="19" y="0"/>
                    <a:pt x="19" y="0"/>
                    <a:pt x="19" y="0"/>
                  </a:cubicBezTo>
                </a:path>
              </a:pathLst>
            </a:custGeom>
            <a:solidFill>
              <a:schemeClr val="bg1">
                <a:lumMod val="75000"/>
              </a:schemeClr>
            </a:solidFill>
            <a:ln>
              <a:noFill/>
            </a:ln>
            <a:effectLst/>
          </p:spPr>
          <p:txBody>
            <a:bodyPr wrap="none" anchor="ctr"/>
            <a:lstStyle/>
            <a:p>
              <a:pPr defTabSz="544195">
                <a:defRPr/>
              </a:pPr>
              <a:endParaRPr lang="en-US" sz="900"/>
            </a:p>
          </p:txBody>
        </p:sp>
        <p:sp>
          <p:nvSpPr>
            <p:cNvPr id="18" name="Freeform 6"/>
            <p:cNvSpPr>
              <a:spLocks noChangeArrowheads="1"/>
            </p:cNvSpPr>
            <p:nvPr/>
          </p:nvSpPr>
          <p:spPr bwMode="auto">
            <a:xfrm>
              <a:off x="5823316" y="2784299"/>
              <a:ext cx="676273" cy="1916107"/>
            </a:xfrm>
            <a:custGeom>
              <a:avLst/>
              <a:gdLst>
                <a:gd name="T0" fmla="*/ 316 w 373"/>
                <a:gd name="T1" fmla="*/ 0 h 1062"/>
                <a:gd name="T2" fmla="*/ 316 w 373"/>
                <a:gd name="T3" fmla="*/ 0 h 1062"/>
                <a:gd name="T4" fmla="*/ 0 w 373"/>
                <a:gd name="T5" fmla="*/ 1043 h 1062"/>
                <a:gd name="T6" fmla="*/ 55 w 373"/>
                <a:gd name="T7" fmla="*/ 1061 h 1062"/>
                <a:gd name="T8" fmla="*/ 372 w 373"/>
                <a:gd name="T9" fmla="*/ 18 h 1062"/>
                <a:gd name="T10" fmla="*/ 316 w 373"/>
                <a:gd name="T11" fmla="*/ 0 h 1062"/>
              </a:gdLst>
              <a:ahLst/>
              <a:cxnLst>
                <a:cxn ang="0">
                  <a:pos x="T0" y="T1"/>
                </a:cxn>
                <a:cxn ang="0">
                  <a:pos x="T2" y="T3"/>
                </a:cxn>
                <a:cxn ang="0">
                  <a:pos x="T4" y="T5"/>
                </a:cxn>
                <a:cxn ang="0">
                  <a:pos x="T6" y="T7"/>
                </a:cxn>
                <a:cxn ang="0">
                  <a:pos x="T8" y="T9"/>
                </a:cxn>
                <a:cxn ang="0">
                  <a:pos x="T10" y="T11"/>
                </a:cxn>
              </a:cxnLst>
              <a:rect l="0" t="0" r="r" b="b"/>
              <a:pathLst>
                <a:path w="373" h="1062">
                  <a:moveTo>
                    <a:pt x="316" y="0"/>
                  </a:moveTo>
                  <a:lnTo>
                    <a:pt x="316" y="0"/>
                  </a:lnTo>
                  <a:cubicBezTo>
                    <a:pt x="0" y="1043"/>
                    <a:pt x="0" y="1043"/>
                    <a:pt x="0" y="1043"/>
                  </a:cubicBezTo>
                  <a:cubicBezTo>
                    <a:pt x="55" y="1061"/>
                    <a:pt x="55" y="1061"/>
                    <a:pt x="55" y="1061"/>
                  </a:cubicBezTo>
                  <a:cubicBezTo>
                    <a:pt x="372" y="18"/>
                    <a:pt x="372" y="18"/>
                    <a:pt x="372" y="18"/>
                  </a:cubicBezTo>
                  <a:cubicBezTo>
                    <a:pt x="353" y="0"/>
                    <a:pt x="334" y="0"/>
                    <a:pt x="316" y="0"/>
                  </a:cubicBezTo>
                </a:path>
              </a:pathLst>
            </a:custGeom>
            <a:solidFill>
              <a:schemeClr val="bg1">
                <a:lumMod val="65000"/>
              </a:schemeClr>
            </a:solidFill>
            <a:ln>
              <a:noFill/>
            </a:ln>
            <a:effectLst/>
          </p:spPr>
          <p:txBody>
            <a:bodyPr wrap="none" anchor="ctr"/>
            <a:lstStyle/>
            <a:p>
              <a:pPr defTabSz="544195">
                <a:defRPr/>
              </a:pPr>
              <a:endParaRPr lang="en-US" sz="900"/>
            </a:p>
          </p:txBody>
        </p:sp>
        <p:sp>
          <p:nvSpPr>
            <p:cNvPr id="19" name="Freeform 9"/>
            <p:cNvSpPr>
              <a:spLocks noChangeArrowheads="1"/>
            </p:cNvSpPr>
            <p:nvPr/>
          </p:nvSpPr>
          <p:spPr bwMode="auto">
            <a:xfrm>
              <a:off x="3202288" y="7784862"/>
              <a:ext cx="1176167" cy="1509944"/>
            </a:xfrm>
            <a:custGeom>
              <a:avLst/>
              <a:gdLst>
                <a:gd name="T0" fmla="*/ 1174366 w 653"/>
                <a:gd name="T1" fmla="*/ 1173401 h 839"/>
                <a:gd name="T2" fmla="*/ 1174366 w 653"/>
                <a:gd name="T3" fmla="*/ 1173401 h 839"/>
                <a:gd name="T4" fmla="*/ 1140144 w 653"/>
                <a:gd name="T5" fmla="*/ 1272384 h 839"/>
                <a:gd name="T6" fmla="*/ 738482 w 653"/>
                <a:gd name="T7" fmla="*/ 1508144 h 839"/>
                <a:gd name="T8" fmla="*/ 637616 w 653"/>
                <a:gd name="T9" fmla="*/ 1473950 h 839"/>
                <a:gd name="T10" fmla="*/ 0 w 653"/>
                <a:gd name="T11" fmla="*/ 336543 h 839"/>
                <a:gd name="T12" fmla="*/ 32421 w 653"/>
                <a:gd name="T13" fmla="*/ 235760 h 839"/>
                <a:gd name="T14" fmla="*/ 435884 w 653"/>
                <a:gd name="T15" fmla="*/ 0 h 839"/>
                <a:gd name="T16" fmla="*/ 536750 w 653"/>
                <a:gd name="T17" fmla="*/ 34194 h 839"/>
                <a:gd name="T18" fmla="*/ 1174366 w 653"/>
                <a:gd name="T19" fmla="*/ 1173401 h 8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53" h="839">
                  <a:moveTo>
                    <a:pt x="652" y="652"/>
                  </a:moveTo>
                  <a:lnTo>
                    <a:pt x="652" y="652"/>
                  </a:lnTo>
                  <a:cubicBezTo>
                    <a:pt x="652" y="671"/>
                    <a:pt x="652" y="689"/>
                    <a:pt x="633" y="707"/>
                  </a:cubicBezTo>
                  <a:cubicBezTo>
                    <a:pt x="410" y="838"/>
                    <a:pt x="410" y="838"/>
                    <a:pt x="410" y="838"/>
                  </a:cubicBezTo>
                  <a:cubicBezTo>
                    <a:pt x="391" y="838"/>
                    <a:pt x="372" y="838"/>
                    <a:pt x="354" y="819"/>
                  </a:cubicBezTo>
                  <a:cubicBezTo>
                    <a:pt x="0" y="187"/>
                    <a:pt x="0" y="187"/>
                    <a:pt x="0" y="187"/>
                  </a:cubicBezTo>
                  <a:cubicBezTo>
                    <a:pt x="0" y="168"/>
                    <a:pt x="0" y="149"/>
                    <a:pt x="18" y="131"/>
                  </a:cubicBezTo>
                  <a:cubicBezTo>
                    <a:pt x="242" y="0"/>
                    <a:pt x="242" y="0"/>
                    <a:pt x="242" y="0"/>
                  </a:cubicBezTo>
                  <a:cubicBezTo>
                    <a:pt x="261" y="0"/>
                    <a:pt x="279" y="0"/>
                    <a:pt x="298" y="19"/>
                  </a:cubicBezTo>
                  <a:lnTo>
                    <a:pt x="652" y="652"/>
                  </a:lnTo>
                </a:path>
              </a:pathLst>
            </a:custGeom>
            <a:solidFill>
              <a:srgbClr val="F6938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0" name="Freeform 10"/>
            <p:cNvSpPr>
              <a:spLocks noChangeArrowheads="1"/>
            </p:cNvSpPr>
            <p:nvPr/>
          </p:nvSpPr>
          <p:spPr bwMode="auto">
            <a:xfrm>
              <a:off x="2328110" y="6545118"/>
              <a:ext cx="1748357" cy="1883454"/>
            </a:xfrm>
            <a:custGeom>
              <a:avLst/>
              <a:gdLst>
                <a:gd name="T0" fmla="*/ 1746555 w 970"/>
                <a:gd name="T1" fmla="*/ 1210534 h 1044"/>
                <a:gd name="T2" fmla="*/ 1746555 w 970"/>
                <a:gd name="T3" fmla="*/ 1210534 h 1044"/>
                <a:gd name="T4" fmla="*/ 1712308 w 970"/>
                <a:gd name="T5" fmla="*/ 1311562 h 1044"/>
                <a:gd name="T6" fmla="*/ 738996 w 970"/>
                <a:gd name="T7" fmla="*/ 1849177 h 1044"/>
                <a:gd name="T8" fmla="*/ 638060 w 970"/>
                <a:gd name="T9" fmla="*/ 1814899 h 1044"/>
                <a:gd name="T10" fmla="*/ 0 w 970"/>
                <a:gd name="T11" fmla="*/ 672920 h 1044"/>
                <a:gd name="T12" fmla="*/ 34246 w 970"/>
                <a:gd name="T13" fmla="*/ 571892 h 1044"/>
                <a:gd name="T14" fmla="*/ 1007558 w 970"/>
                <a:gd name="T15" fmla="*/ 34277 h 1044"/>
                <a:gd name="T16" fmla="*/ 1108494 w 970"/>
                <a:gd name="T17" fmla="*/ 34277 h 1044"/>
                <a:gd name="T18" fmla="*/ 1746555 w 970"/>
                <a:gd name="T19" fmla="*/ 1210534 h 10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70" h="1044">
                  <a:moveTo>
                    <a:pt x="969" y="671"/>
                  </a:moveTo>
                  <a:lnTo>
                    <a:pt x="969" y="671"/>
                  </a:lnTo>
                  <a:cubicBezTo>
                    <a:pt x="969" y="689"/>
                    <a:pt x="969" y="708"/>
                    <a:pt x="950" y="727"/>
                  </a:cubicBezTo>
                  <a:cubicBezTo>
                    <a:pt x="410" y="1025"/>
                    <a:pt x="410" y="1025"/>
                    <a:pt x="410" y="1025"/>
                  </a:cubicBezTo>
                  <a:cubicBezTo>
                    <a:pt x="392" y="1043"/>
                    <a:pt x="373" y="1025"/>
                    <a:pt x="354" y="1006"/>
                  </a:cubicBezTo>
                  <a:cubicBezTo>
                    <a:pt x="0" y="373"/>
                    <a:pt x="0" y="373"/>
                    <a:pt x="0" y="373"/>
                  </a:cubicBezTo>
                  <a:cubicBezTo>
                    <a:pt x="0" y="354"/>
                    <a:pt x="0" y="317"/>
                    <a:pt x="19" y="317"/>
                  </a:cubicBezTo>
                  <a:cubicBezTo>
                    <a:pt x="559" y="19"/>
                    <a:pt x="559" y="19"/>
                    <a:pt x="559" y="19"/>
                  </a:cubicBezTo>
                  <a:cubicBezTo>
                    <a:pt x="578" y="0"/>
                    <a:pt x="597" y="0"/>
                    <a:pt x="615" y="19"/>
                  </a:cubicBezTo>
                  <a:lnTo>
                    <a:pt x="969" y="671"/>
                  </a:lnTo>
                </a:path>
              </a:pathLst>
            </a:custGeom>
            <a:solidFill>
              <a:srgbClr val="EF55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1" name="Freeform 12"/>
            <p:cNvSpPr>
              <a:spLocks noChangeArrowheads="1"/>
            </p:cNvSpPr>
            <p:nvPr/>
          </p:nvSpPr>
          <p:spPr bwMode="auto">
            <a:xfrm>
              <a:off x="4712233" y="4367620"/>
              <a:ext cx="2082134" cy="3393399"/>
            </a:xfrm>
            <a:custGeom>
              <a:avLst/>
              <a:gdLst>
                <a:gd name="T0" fmla="*/ 2080331 w 1155"/>
                <a:gd name="T1" fmla="*/ 3155392 h 1882"/>
                <a:gd name="T2" fmla="*/ 2080331 w 1155"/>
                <a:gd name="T3" fmla="*/ 3155392 h 1882"/>
                <a:gd name="T4" fmla="*/ 2047882 w 1155"/>
                <a:gd name="T5" fmla="*/ 3256365 h 1882"/>
                <a:gd name="T6" fmla="*/ 1845979 w 1155"/>
                <a:gd name="T7" fmla="*/ 3357337 h 1882"/>
                <a:gd name="T8" fmla="*/ 1779278 w 1155"/>
                <a:gd name="T9" fmla="*/ 3323079 h 1882"/>
                <a:gd name="T10" fmla="*/ 34252 w 1155"/>
                <a:gd name="T11" fmla="*/ 201945 h 1882"/>
                <a:gd name="T12" fmla="*/ 34252 w 1155"/>
                <a:gd name="T13" fmla="*/ 135231 h 1882"/>
                <a:gd name="T14" fmla="*/ 234353 w 1155"/>
                <a:gd name="T15" fmla="*/ 0 h 1882"/>
                <a:gd name="T16" fmla="*/ 335305 w 1155"/>
                <a:gd name="T17" fmla="*/ 34259 h 1882"/>
                <a:gd name="T18" fmla="*/ 2080331 w 1155"/>
                <a:gd name="T19" fmla="*/ 3155392 h 18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 h="1882">
                  <a:moveTo>
                    <a:pt x="1154" y="1750"/>
                  </a:moveTo>
                  <a:lnTo>
                    <a:pt x="1154" y="1750"/>
                  </a:lnTo>
                  <a:cubicBezTo>
                    <a:pt x="1154" y="1769"/>
                    <a:pt x="1154" y="1788"/>
                    <a:pt x="1136" y="1806"/>
                  </a:cubicBezTo>
                  <a:cubicBezTo>
                    <a:pt x="1024" y="1862"/>
                    <a:pt x="1024" y="1862"/>
                    <a:pt x="1024" y="1862"/>
                  </a:cubicBezTo>
                  <a:cubicBezTo>
                    <a:pt x="1005" y="1881"/>
                    <a:pt x="987" y="1862"/>
                    <a:pt x="987" y="1843"/>
                  </a:cubicBezTo>
                  <a:cubicBezTo>
                    <a:pt x="19" y="112"/>
                    <a:pt x="19" y="112"/>
                    <a:pt x="19" y="112"/>
                  </a:cubicBezTo>
                  <a:cubicBezTo>
                    <a:pt x="0" y="93"/>
                    <a:pt x="0" y="75"/>
                    <a:pt x="19" y="75"/>
                  </a:cubicBezTo>
                  <a:cubicBezTo>
                    <a:pt x="130" y="0"/>
                    <a:pt x="130" y="0"/>
                    <a:pt x="130" y="0"/>
                  </a:cubicBezTo>
                  <a:cubicBezTo>
                    <a:pt x="149" y="0"/>
                    <a:pt x="168" y="0"/>
                    <a:pt x="186" y="19"/>
                  </a:cubicBezTo>
                  <a:lnTo>
                    <a:pt x="1154" y="1750"/>
                  </a:lnTo>
                </a:path>
              </a:pathLst>
            </a:custGeom>
            <a:solidFill>
              <a:srgbClr val="F1627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2" name="Freeform 13"/>
            <p:cNvSpPr>
              <a:spLocks noChangeArrowheads="1"/>
            </p:cNvSpPr>
            <p:nvPr/>
          </p:nvSpPr>
          <p:spPr bwMode="auto">
            <a:xfrm>
              <a:off x="2399636" y="6918628"/>
              <a:ext cx="1104641" cy="1374847"/>
            </a:xfrm>
            <a:custGeom>
              <a:avLst/>
              <a:gdLst>
                <a:gd name="T0" fmla="*/ 434672 w 615"/>
                <a:gd name="T1" fmla="*/ 167138 h 765"/>
                <a:gd name="T2" fmla="*/ 468799 w 615"/>
                <a:gd name="T3" fmla="*/ 0 h 765"/>
                <a:gd name="T4" fmla="*/ 535257 w 615"/>
                <a:gd name="T5" fmla="*/ 167138 h 765"/>
                <a:gd name="T6" fmla="*/ 635842 w 615"/>
                <a:gd name="T7" fmla="*/ 368423 h 765"/>
                <a:gd name="T8" fmla="*/ 567588 w 615"/>
                <a:gd name="T9" fmla="*/ 201285 h 765"/>
                <a:gd name="T10" fmla="*/ 535257 w 615"/>
                <a:gd name="T11" fmla="*/ 368423 h 765"/>
                <a:gd name="T12" fmla="*/ 768758 w 615"/>
                <a:gd name="T13" fmla="*/ 535561 h 765"/>
                <a:gd name="T14" fmla="*/ 768758 w 615"/>
                <a:gd name="T15" fmla="*/ 434919 h 765"/>
                <a:gd name="T16" fmla="*/ 601715 w 615"/>
                <a:gd name="T17" fmla="*/ 501415 h 765"/>
                <a:gd name="T18" fmla="*/ 768758 w 615"/>
                <a:gd name="T19" fmla="*/ 535561 h 765"/>
                <a:gd name="T20" fmla="*/ 903471 w 615"/>
                <a:gd name="T21" fmla="*/ 670350 h 765"/>
                <a:gd name="T22" fmla="*/ 736427 w 615"/>
                <a:gd name="T23" fmla="*/ 636204 h 765"/>
                <a:gd name="T24" fmla="*/ 802885 w 615"/>
                <a:gd name="T25" fmla="*/ 769195 h 765"/>
                <a:gd name="T26" fmla="*/ 368214 w 615"/>
                <a:gd name="T27" fmla="*/ 267781 h 765"/>
                <a:gd name="T28" fmla="*/ 267628 w 615"/>
                <a:gd name="T29" fmla="*/ 134789 h 765"/>
                <a:gd name="T30" fmla="*/ 233501 w 615"/>
                <a:gd name="T31" fmla="*/ 267781 h 765"/>
                <a:gd name="T32" fmla="*/ 468799 w 615"/>
                <a:gd name="T33" fmla="*/ 469065 h 765"/>
                <a:gd name="T34" fmla="*/ 468799 w 615"/>
                <a:gd name="T35" fmla="*/ 334277 h 765"/>
                <a:gd name="T36" fmla="*/ 299959 w 615"/>
                <a:gd name="T37" fmla="*/ 402570 h 765"/>
                <a:gd name="T38" fmla="*/ 468799 w 615"/>
                <a:gd name="T39" fmla="*/ 469065 h 765"/>
                <a:gd name="T40" fmla="*/ 601715 w 615"/>
                <a:gd name="T41" fmla="*/ 569708 h 765"/>
                <a:gd name="T42" fmla="*/ 434672 w 615"/>
                <a:gd name="T43" fmla="*/ 535561 h 765"/>
                <a:gd name="T44" fmla="*/ 535257 w 615"/>
                <a:gd name="T45" fmla="*/ 670350 h 765"/>
                <a:gd name="T46" fmla="*/ 668173 w 615"/>
                <a:gd name="T47" fmla="*/ 837488 h 765"/>
                <a:gd name="T48" fmla="*/ 601715 w 615"/>
                <a:gd name="T49" fmla="*/ 702700 h 765"/>
                <a:gd name="T50" fmla="*/ 567588 w 615"/>
                <a:gd name="T51" fmla="*/ 837488 h 765"/>
                <a:gd name="T52" fmla="*/ 167043 w 615"/>
                <a:gd name="T53" fmla="*/ 368423 h 765"/>
                <a:gd name="T54" fmla="*/ 167043 w 615"/>
                <a:gd name="T55" fmla="*/ 233634 h 765"/>
                <a:gd name="T56" fmla="*/ 0 w 615"/>
                <a:gd name="T57" fmla="*/ 334277 h 765"/>
                <a:gd name="T58" fmla="*/ 167043 w 615"/>
                <a:gd name="T59" fmla="*/ 368423 h 765"/>
                <a:gd name="T60" fmla="*/ 299959 w 615"/>
                <a:gd name="T61" fmla="*/ 501415 h 765"/>
                <a:gd name="T62" fmla="*/ 132916 w 615"/>
                <a:gd name="T63" fmla="*/ 434919 h 765"/>
                <a:gd name="T64" fmla="*/ 233501 w 615"/>
                <a:gd name="T65" fmla="*/ 602057 h 765"/>
                <a:gd name="T66" fmla="*/ 368214 w 615"/>
                <a:gd name="T67" fmla="*/ 769195 h 765"/>
                <a:gd name="T68" fmla="*/ 299959 w 615"/>
                <a:gd name="T69" fmla="*/ 602057 h 765"/>
                <a:gd name="T70" fmla="*/ 267628 w 615"/>
                <a:gd name="T71" fmla="*/ 769195 h 765"/>
                <a:gd name="T72" fmla="*/ 501130 w 615"/>
                <a:gd name="T73" fmla="*/ 938131 h 765"/>
                <a:gd name="T74" fmla="*/ 501130 w 615"/>
                <a:gd name="T75" fmla="*/ 837488 h 765"/>
                <a:gd name="T76" fmla="*/ 334087 w 615"/>
                <a:gd name="T77" fmla="*/ 903984 h 765"/>
                <a:gd name="T78" fmla="*/ 501130 w 615"/>
                <a:gd name="T79" fmla="*/ 938131 h 765"/>
                <a:gd name="T80" fmla="*/ 1004056 w 615"/>
                <a:gd name="T81" fmla="*/ 869838 h 765"/>
                <a:gd name="T82" fmla="*/ 835216 w 615"/>
                <a:gd name="T83" fmla="*/ 803342 h 765"/>
                <a:gd name="T84" fmla="*/ 935802 w 615"/>
                <a:gd name="T85" fmla="*/ 970480 h 765"/>
                <a:gd name="T86" fmla="*/ 1070514 w 615"/>
                <a:gd name="T87" fmla="*/ 1137618 h 765"/>
                <a:gd name="T88" fmla="*/ 1004056 w 615"/>
                <a:gd name="T89" fmla="*/ 970480 h 765"/>
                <a:gd name="T90" fmla="*/ 969929 w 615"/>
                <a:gd name="T91" fmla="*/ 1137618 h 765"/>
                <a:gd name="T92" fmla="*/ 768758 w 615"/>
                <a:gd name="T93" fmla="*/ 1036976 h 765"/>
                <a:gd name="T94" fmla="*/ 768758 w 615"/>
                <a:gd name="T95" fmla="*/ 903984 h 765"/>
                <a:gd name="T96" fmla="*/ 635842 w 615"/>
                <a:gd name="T97" fmla="*/ 1004627 h 765"/>
                <a:gd name="T98" fmla="*/ 768758 w 615"/>
                <a:gd name="T99" fmla="*/ 1036976 h 765"/>
                <a:gd name="T100" fmla="*/ 903471 w 615"/>
                <a:gd name="T101" fmla="*/ 1171765 h 765"/>
                <a:gd name="T102" fmla="*/ 768758 w 615"/>
                <a:gd name="T103" fmla="*/ 1105269 h 765"/>
                <a:gd name="T104" fmla="*/ 835216 w 615"/>
                <a:gd name="T105" fmla="*/ 1272407 h 765"/>
                <a:gd name="T106" fmla="*/ 601715 w 615"/>
                <a:gd name="T107" fmla="*/ 1137618 h 765"/>
                <a:gd name="T108" fmla="*/ 501130 w 615"/>
                <a:gd name="T109" fmla="*/ 1004627 h 765"/>
                <a:gd name="T110" fmla="*/ 468799 w 615"/>
                <a:gd name="T111" fmla="*/ 1137618 h 765"/>
                <a:gd name="T112" fmla="*/ 702300 w 615"/>
                <a:gd name="T113" fmla="*/ 1338903 h 765"/>
                <a:gd name="T114" fmla="*/ 702300 w 615"/>
                <a:gd name="T115" fmla="*/ 1205912 h 765"/>
                <a:gd name="T116" fmla="*/ 535257 w 615"/>
                <a:gd name="T117" fmla="*/ 1304757 h 765"/>
                <a:gd name="T118" fmla="*/ 702300 w 615"/>
                <a:gd name="T119" fmla="*/ 1338903 h 7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15" h="765">
                  <a:moveTo>
                    <a:pt x="279" y="112"/>
                  </a:moveTo>
                  <a:lnTo>
                    <a:pt x="279" y="112"/>
                  </a:lnTo>
                  <a:cubicBezTo>
                    <a:pt x="261" y="112"/>
                    <a:pt x="242" y="112"/>
                    <a:pt x="242" y="93"/>
                  </a:cubicBezTo>
                  <a:cubicBezTo>
                    <a:pt x="223" y="56"/>
                    <a:pt x="223" y="56"/>
                    <a:pt x="223" y="56"/>
                  </a:cubicBezTo>
                  <a:cubicBezTo>
                    <a:pt x="205" y="56"/>
                    <a:pt x="223" y="37"/>
                    <a:pt x="223" y="19"/>
                  </a:cubicBezTo>
                  <a:cubicBezTo>
                    <a:pt x="261" y="0"/>
                    <a:pt x="261" y="0"/>
                    <a:pt x="261" y="0"/>
                  </a:cubicBezTo>
                  <a:cubicBezTo>
                    <a:pt x="279" y="0"/>
                    <a:pt x="298" y="0"/>
                    <a:pt x="298" y="19"/>
                  </a:cubicBezTo>
                  <a:cubicBezTo>
                    <a:pt x="316" y="56"/>
                    <a:pt x="316" y="56"/>
                    <a:pt x="316" y="56"/>
                  </a:cubicBezTo>
                  <a:cubicBezTo>
                    <a:pt x="316" y="56"/>
                    <a:pt x="316" y="75"/>
                    <a:pt x="298" y="93"/>
                  </a:cubicBezTo>
                  <a:lnTo>
                    <a:pt x="279" y="112"/>
                  </a:lnTo>
                  <a:close/>
                  <a:moveTo>
                    <a:pt x="354" y="205"/>
                  </a:moveTo>
                  <a:lnTo>
                    <a:pt x="354" y="205"/>
                  </a:lnTo>
                  <a:cubicBezTo>
                    <a:pt x="372" y="186"/>
                    <a:pt x="391" y="168"/>
                    <a:pt x="372" y="149"/>
                  </a:cubicBezTo>
                  <a:cubicBezTo>
                    <a:pt x="354" y="130"/>
                    <a:pt x="354" y="130"/>
                    <a:pt x="354" y="130"/>
                  </a:cubicBezTo>
                  <a:cubicBezTo>
                    <a:pt x="354" y="112"/>
                    <a:pt x="335" y="112"/>
                    <a:pt x="316" y="112"/>
                  </a:cubicBezTo>
                  <a:cubicBezTo>
                    <a:pt x="298" y="130"/>
                    <a:pt x="298" y="130"/>
                    <a:pt x="298" y="130"/>
                  </a:cubicBezTo>
                  <a:cubicBezTo>
                    <a:pt x="279" y="130"/>
                    <a:pt x="279" y="149"/>
                    <a:pt x="279" y="168"/>
                  </a:cubicBezTo>
                  <a:cubicBezTo>
                    <a:pt x="298" y="205"/>
                    <a:pt x="298" y="205"/>
                    <a:pt x="298" y="205"/>
                  </a:cubicBezTo>
                  <a:cubicBezTo>
                    <a:pt x="298" y="205"/>
                    <a:pt x="316" y="224"/>
                    <a:pt x="335" y="205"/>
                  </a:cubicBezTo>
                  <a:lnTo>
                    <a:pt x="354" y="205"/>
                  </a:lnTo>
                  <a:close/>
                  <a:moveTo>
                    <a:pt x="428" y="298"/>
                  </a:moveTo>
                  <a:lnTo>
                    <a:pt x="428" y="298"/>
                  </a:lnTo>
                  <a:cubicBezTo>
                    <a:pt x="447" y="298"/>
                    <a:pt x="447" y="279"/>
                    <a:pt x="428" y="261"/>
                  </a:cubicBezTo>
                  <a:cubicBezTo>
                    <a:pt x="428" y="242"/>
                    <a:pt x="428" y="242"/>
                    <a:pt x="428" y="242"/>
                  </a:cubicBezTo>
                  <a:cubicBezTo>
                    <a:pt x="410" y="224"/>
                    <a:pt x="391" y="224"/>
                    <a:pt x="372" y="224"/>
                  </a:cubicBezTo>
                  <a:cubicBezTo>
                    <a:pt x="354" y="242"/>
                    <a:pt x="354" y="242"/>
                    <a:pt x="354" y="242"/>
                  </a:cubicBezTo>
                  <a:cubicBezTo>
                    <a:pt x="335" y="242"/>
                    <a:pt x="335" y="261"/>
                    <a:pt x="335" y="279"/>
                  </a:cubicBezTo>
                  <a:cubicBezTo>
                    <a:pt x="354" y="317"/>
                    <a:pt x="354" y="317"/>
                    <a:pt x="354" y="317"/>
                  </a:cubicBezTo>
                  <a:cubicBezTo>
                    <a:pt x="354" y="317"/>
                    <a:pt x="372" y="335"/>
                    <a:pt x="391" y="317"/>
                  </a:cubicBezTo>
                  <a:lnTo>
                    <a:pt x="428" y="298"/>
                  </a:lnTo>
                  <a:close/>
                  <a:moveTo>
                    <a:pt x="484" y="410"/>
                  </a:moveTo>
                  <a:lnTo>
                    <a:pt x="484" y="410"/>
                  </a:lnTo>
                  <a:cubicBezTo>
                    <a:pt x="503" y="410"/>
                    <a:pt x="503" y="391"/>
                    <a:pt x="503" y="373"/>
                  </a:cubicBezTo>
                  <a:cubicBezTo>
                    <a:pt x="484" y="335"/>
                    <a:pt x="484" y="335"/>
                    <a:pt x="484" y="335"/>
                  </a:cubicBezTo>
                  <a:cubicBezTo>
                    <a:pt x="465" y="335"/>
                    <a:pt x="447" y="317"/>
                    <a:pt x="447" y="335"/>
                  </a:cubicBezTo>
                  <a:cubicBezTo>
                    <a:pt x="410" y="354"/>
                    <a:pt x="410" y="354"/>
                    <a:pt x="410" y="354"/>
                  </a:cubicBezTo>
                  <a:cubicBezTo>
                    <a:pt x="391" y="354"/>
                    <a:pt x="391" y="373"/>
                    <a:pt x="391" y="391"/>
                  </a:cubicBezTo>
                  <a:cubicBezTo>
                    <a:pt x="410" y="410"/>
                    <a:pt x="410" y="410"/>
                    <a:pt x="410" y="410"/>
                  </a:cubicBezTo>
                  <a:cubicBezTo>
                    <a:pt x="428" y="428"/>
                    <a:pt x="447" y="428"/>
                    <a:pt x="447" y="428"/>
                  </a:cubicBezTo>
                  <a:lnTo>
                    <a:pt x="484" y="410"/>
                  </a:lnTo>
                  <a:close/>
                  <a:moveTo>
                    <a:pt x="205" y="149"/>
                  </a:moveTo>
                  <a:lnTo>
                    <a:pt x="205" y="149"/>
                  </a:lnTo>
                  <a:cubicBezTo>
                    <a:pt x="205" y="130"/>
                    <a:pt x="223" y="112"/>
                    <a:pt x="205" y="112"/>
                  </a:cubicBezTo>
                  <a:cubicBezTo>
                    <a:pt x="186" y="75"/>
                    <a:pt x="186" y="75"/>
                    <a:pt x="186" y="75"/>
                  </a:cubicBezTo>
                  <a:cubicBezTo>
                    <a:pt x="186" y="56"/>
                    <a:pt x="167" y="56"/>
                    <a:pt x="149" y="75"/>
                  </a:cubicBezTo>
                  <a:cubicBezTo>
                    <a:pt x="130" y="75"/>
                    <a:pt x="130" y="75"/>
                    <a:pt x="130" y="75"/>
                  </a:cubicBezTo>
                  <a:cubicBezTo>
                    <a:pt x="112" y="93"/>
                    <a:pt x="112" y="112"/>
                    <a:pt x="112" y="130"/>
                  </a:cubicBezTo>
                  <a:cubicBezTo>
                    <a:pt x="130" y="149"/>
                    <a:pt x="130" y="149"/>
                    <a:pt x="130" y="149"/>
                  </a:cubicBezTo>
                  <a:cubicBezTo>
                    <a:pt x="130" y="168"/>
                    <a:pt x="149" y="168"/>
                    <a:pt x="167" y="168"/>
                  </a:cubicBezTo>
                  <a:lnTo>
                    <a:pt x="205" y="149"/>
                  </a:lnTo>
                  <a:close/>
                  <a:moveTo>
                    <a:pt x="261" y="261"/>
                  </a:moveTo>
                  <a:lnTo>
                    <a:pt x="261" y="261"/>
                  </a:lnTo>
                  <a:cubicBezTo>
                    <a:pt x="279" y="242"/>
                    <a:pt x="279" y="224"/>
                    <a:pt x="261" y="205"/>
                  </a:cubicBezTo>
                  <a:cubicBezTo>
                    <a:pt x="261" y="186"/>
                    <a:pt x="261" y="186"/>
                    <a:pt x="261" y="186"/>
                  </a:cubicBezTo>
                  <a:cubicBezTo>
                    <a:pt x="242" y="168"/>
                    <a:pt x="223" y="168"/>
                    <a:pt x="205" y="168"/>
                  </a:cubicBezTo>
                  <a:cubicBezTo>
                    <a:pt x="186" y="186"/>
                    <a:pt x="186" y="186"/>
                    <a:pt x="186" y="186"/>
                  </a:cubicBezTo>
                  <a:cubicBezTo>
                    <a:pt x="167" y="205"/>
                    <a:pt x="167" y="224"/>
                    <a:pt x="167" y="224"/>
                  </a:cubicBezTo>
                  <a:cubicBezTo>
                    <a:pt x="186" y="261"/>
                    <a:pt x="186" y="261"/>
                    <a:pt x="186" y="261"/>
                  </a:cubicBezTo>
                  <a:cubicBezTo>
                    <a:pt x="205" y="279"/>
                    <a:pt x="223" y="279"/>
                    <a:pt x="223" y="261"/>
                  </a:cubicBezTo>
                  <a:lnTo>
                    <a:pt x="261" y="261"/>
                  </a:lnTo>
                  <a:close/>
                  <a:moveTo>
                    <a:pt x="316" y="354"/>
                  </a:moveTo>
                  <a:lnTo>
                    <a:pt x="316" y="354"/>
                  </a:lnTo>
                  <a:cubicBezTo>
                    <a:pt x="335" y="354"/>
                    <a:pt x="335" y="335"/>
                    <a:pt x="335" y="317"/>
                  </a:cubicBezTo>
                  <a:cubicBezTo>
                    <a:pt x="316" y="298"/>
                    <a:pt x="316" y="298"/>
                    <a:pt x="316" y="298"/>
                  </a:cubicBezTo>
                  <a:cubicBezTo>
                    <a:pt x="298" y="279"/>
                    <a:pt x="279" y="279"/>
                    <a:pt x="279" y="279"/>
                  </a:cubicBezTo>
                  <a:cubicBezTo>
                    <a:pt x="242" y="298"/>
                    <a:pt x="242" y="298"/>
                    <a:pt x="242" y="298"/>
                  </a:cubicBezTo>
                  <a:cubicBezTo>
                    <a:pt x="223" y="298"/>
                    <a:pt x="223" y="317"/>
                    <a:pt x="242" y="335"/>
                  </a:cubicBezTo>
                  <a:cubicBezTo>
                    <a:pt x="242" y="373"/>
                    <a:pt x="242" y="373"/>
                    <a:pt x="242" y="373"/>
                  </a:cubicBezTo>
                  <a:cubicBezTo>
                    <a:pt x="261" y="373"/>
                    <a:pt x="279" y="391"/>
                    <a:pt x="298" y="373"/>
                  </a:cubicBezTo>
                  <a:lnTo>
                    <a:pt x="316" y="354"/>
                  </a:lnTo>
                  <a:close/>
                  <a:moveTo>
                    <a:pt x="372" y="466"/>
                  </a:moveTo>
                  <a:lnTo>
                    <a:pt x="372" y="466"/>
                  </a:lnTo>
                  <a:cubicBezTo>
                    <a:pt x="391" y="466"/>
                    <a:pt x="391" y="447"/>
                    <a:pt x="391" y="428"/>
                  </a:cubicBezTo>
                  <a:cubicBezTo>
                    <a:pt x="372" y="410"/>
                    <a:pt x="372" y="410"/>
                    <a:pt x="372" y="410"/>
                  </a:cubicBezTo>
                  <a:cubicBezTo>
                    <a:pt x="372" y="391"/>
                    <a:pt x="354" y="391"/>
                    <a:pt x="335" y="391"/>
                  </a:cubicBezTo>
                  <a:cubicBezTo>
                    <a:pt x="298" y="410"/>
                    <a:pt x="298" y="410"/>
                    <a:pt x="298" y="410"/>
                  </a:cubicBezTo>
                  <a:cubicBezTo>
                    <a:pt x="298" y="410"/>
                    <a:pt x="279" y="428"/>
                    <a:pt x="298" y="447"/>
                  </a:cubicBezTo>
                  <a:cubicBezTo>
                    <a:pt x="316" y="466"/>
                    <a:pt x="316" y="466"/>
                    <a:pt x="316" y="466"/>
                  </a:cubicBezTo>
                  <a:cubicBezTo>
                    <a:pt x="316" y="484"/>
                    <a:pt x="335" y="503"/>
                    <a:pt x="354" y="484"/>
                  </a:cubicBezTo>
                  <a:lnTo>
                    <a:pt x="372" y="466"/>
                  </a:lnTo>
                  <a:close/>
                  <a:moveTo>
                    <a:pt x="93" y="205"/>
                  </a:moveTo>
                  <a:lnTo>
                    <a:pt x="93" y="205"/>
                  </a:lnTo>
                  <a:cubicBezTo>
                    <a:pt x="112" y="205"/>
                    <a:pt x="112" y="186"/>
                    <a:pt x="112" y="168"/>
                  </a:cubicBezTo>
                  <a:cubicBezTo>
                    <a:pt x="93" y="130"/>
                    <a:pt x="93" y="130"/>
                    <a:pt x="93" y="130"/>
                  </a:cubicBezTo>
                  <a:cubicBezTo>
                    <a:pt x="74" y="130"/>
                    <a:pt x="56" y="112"/>
                    <a:pt x="56" y="130"/>
                  </a:cubicBezTo>
                  <a:cubicBezTo>
                    <a:pt x="18" y="149"/>
                    <a:pt x="18" y="149"/>
                    <a:pt x="18" y="149"/>
                  </a:cubicBezTo>
                  <a:cubicBezTo>
                    <a:pt x="0" y="149"/>
                    <a:pt x="0" y="168"/>
                    <a:pt x="0" y="186"/>
                  </a:cubicBezTo>
                  <a:cubicBezTo>
                    <a:pt x="18" y="205"/>
                    <a:pt x="18" y="205"/>
                    <a:pt x="18" y="205"/>
                  </a:cubicBezTo>
                  <a:cubicBezTo>
                    <a:pt x="37" y="224"/>
                    <a:pt x="56" y="224"/>
                    <a:pt x="74" y="224"/>
                  </a:cubicBezTo>
                  <a:lnTo>
                    <a:pt x="93" y="205"/>
                  </a:lnTo>
                  <a:close/>
                  <a:moveTo>
                    <a:pt x="149" y="317"/>
                  </a:moveTo>
                  <a:lnTo>
                    <a:pt x="149" y="317"/>
                  </a:lnTo>
                  <a:cubicBezTo>
                    <a:pt x="167" y="298"/>
                    <a:pt x="167" y="279"/>
                    <a:pt x="167" y="279"/>
                  </a:cubicBezTo>
                  <a:cubicBezTo>
                    <a:pt x="149" y="242"/>
                    <a:pt x="149" y="242"/>
                    <a:pt x="149" y="242"/>
                  </a:cubicBezTo>
                  <a:cubicBezTo>
                    <a:pt x="149" y="224"/>
                    <a:pt x="130" y="224"/>
                    <a:pt x="112" y="224"/>
                  </a:cubicBezTo>
                  <a:cubicBezTo>
                    <a:pt x="74" y="242"/>
                    <a:pt x="74" y="242"/>
                    <a:pt x="74" y="242"/>
                  </a:cubicBezTo>
                  <a:cubicBezTo>
                    <a:pt x="74" y="261"/>
                    <a:pt x="56" y="279"/>
                    <a:pt x="74" y="279"/>
                  </a:cubicBezTo>
                  <a:cubicBezTo>
                    <a:pt x="93" y="317"/>
                    <a:pt x="93" y="317"/>
                    <a:pt x="93" y="317"/>
                  </a:cubicBezTo>
                  <a:cubicBezTo>
                    <a:pt x="93" y="335"/>
                    <a:pt x="112" y="335"/>
                    <a:pt x="130" y="335"/>
                  </a:cubicBezTo>
                  <a:lnTo>
                    <a:pt x="149" y="317"/>
                  </a:lnTo>
                  <a:close/>
                  <a:moveTo>
                    <a:pt x="205" y="428"/>
                  </a:moveTo>
                  <a:lnTo>
                    <a:pt x="205" y="428"/>
                  </a:lnTo>
                  <a:cubicBezTo>
                    <a:pt x="223" y="410"/>
                    <a:pt x="242" y="391"/>
                    <a:pt x="223" y="373"/>
                  </a:cubicBezTo>
                  <a:cubicBezTo>
                    <a:pt x="205" y="354"/>
                    <a:pt x="205" y="354"/>
                    <a:pt x="205" y="354"/>
                  </a:cubicBezTo>
                  <a:cubicBezTo>
                    <a:pt x="205" y="335"/>
                    <a:pt x="186" y="335"/>
                    <a:pt x="167" y="335"/>
                  </a:cubicBezTo>
                  <a:cubicBezTo>
                    <a:pt x="149" y="354"/>
                    <a:pt x="149" y="354"/>
                    <a:pt x="149" y="354"/>
                  </a:cubicBezTo>
                  <a:cubicBezTo>
                    <a:pt x="130" y="373"/>
                    <a:pt x="130" y="391"/>
                    <a:pt x="130" y="391"/>
                  </a:cubicBezTo>
                  <a:cubicBezTo>
                    <a:pt x="149" y="428"/>
                    <a:pt x="149" y="428"/>
                    <a:pt x="149" y="428"/>
                  </a:cubicBezTo>
                  <a:cubicBezTo>
                    <a:pt x="149" y="447"/>
                    <a:pt x="167" y="447"/>
                    <a:pt x="186" y="428"/>
                  </a:cubicBezTo>
                  <a:lnTo>
                    <a:pt x="205" y="428"/>
                  </a:lnTo>
                  <a:close/>
                  <a:moveTo>
                    <a:pt x="279" y="522"/>
                  </a:moveTo>
                  <a:lnTo>
                    <a:pt x="279" y="522"/>
                  </a:lnTo>
                  <a:cubicBezTo>
                    <a:pt x="298" y="522"/>
                    <a:pt x="298" y="503"/>
                    <a:pt x="279" y="484"/>
                  </a:cubicBezTo>
                  <a:cubicBezTo>
                    <a:pt x="279" y="466"/>
                    <a:pt x="279" y="466"/>
                    <a:pt x="279" y="466"/>
                  </a:cubicBezTo>
                  <a:cubicBezTo>
                    <a:pt x="261" y="447"/>
                    <a:pt x="242" y="447"/>
                    <a:pt x="223" y="447"/>
                  </a:cubicBezTo>
                  <a:cubicBezTo>
                    <a:pt x="205" y="466"/>
                    <a:pt x="205" y="466"/>
                    <a:pt x="205" y="466"/>
                  </a:cubicBezTo>
                  <a:cubicBezTo>
                    <a:pt x="186" y="466"/>
                    <a:pt x="186" y="484"/>
                    <a:pt x="186" y="503"/>
                  </a:cubicBezTo>
                  <a:cubicBezTo>
                    <a:pt x="205" y="540"/>
                    <a:pt x="205" y="540"/>
                    <a:pt x="205" y="540"/>
                  </a:cubicBezTo>
                  <a:cubicBezTo>
                    <a:pt x="205" y="540"/>
                    <a:pt x="223" y="559"/>
                    <a:pt x="242" y="540"/>
                  </a:cubicBezTo>
                  <a:lnTo>
                    <a:pt x="279" y="522"/>
                  </a:lnTo>
                  <a:close/>
                  <a:moveTo>
                    <a:pt x="540" y="522"/>
                  </a:moveTo>
                  <a:lnTo>
                    <a:pt x="540" y="522"/>
                  </a:lnTo>
                  <a:cubicBezTo>
                    <a:pt x="559" y="503"/>
                    <a:pt x="559" y="484"/>
                    <a:pt x="559" y="484"/>
                  </a:cubicBezTo>
                  <a:cubicBezTo>
                    <a:pt x="540" y="447"/>
                    <a:pt x="540" y="447"/>
                    <a:pt x="540" y="447"/>
                  </a:cubicBezTo>
                  <a:cubicBezTo>
                    <a:pt x="521" y="428"/>
                    <a:pt x="503" y="428"/>
                    <a:pt x="503" y="428"/>
                  </a:cubicBezTo>
                  <a:cubicBezTo>
                    <a:pt x="465" y="447"/>
                    <a:pt x="465" y="447"/>
                    <a:pt x="465" y="447"/>
                  </a:cubicBezTo>
                  <a:cubicBezTo>
                    <a:pt x="447" y="466"/>
                    <a:pt x="447" y="484"/>
                    <a:pt x="447" y="484"/>
                  </a:cubicBezTo>
                  <a:cubicBezTo>
                    <a:pt x="465" y="522"/>
                    <a:pt x="465" y="522"/>
                    <a:pt x="465" y="522"/>
                  </a:cubicBezTo>
                  <a:cubicBezTo>
                    <a:pt x="484" y="540"/>
                    <a:pt x="503" y="540"/>
                    <a:pt x="521" y="540"/>
                  </a:cubicBezTo>
                  <a:lnTo>
                    <a:pt x="540" y="522"/>
                  </a:lnTo>
                  <a:close/>
                  <a:moveTo>
                    <a:pt x="596" y="633"/>
                  </a:moveTo>
                  <a:lnTo>
                    <a:pt x="596" y="633"/>
                  </a:lnTo>
                  <a:cubicBezTo>
                    <a:pt x="614" y="615"/>
                    <a:pt x="614" y="596"/>
                    <a:pt x="614" y="577"/>
                  </a:cubicBezTo>
                  <a:cubicBezTo>
                    <a:pt x="596" y="559"/>
                    <a:pt x="596" y="559"/>
                    <a:pt x="596" y="559"/>
                  </a:cubicBezTo>
                  <a:cubicBezTo>
                    <a:pt x="596" y="540"/>
                    <a:pt x="577" y="540"/>
                    <a:pt x="559" y="540"/>
                  </a:cubicBezTo>
                  <a:cubicBezTo>
                    <a:pt x="521" y="559"/>
                    <a:pt x="521" y="559"/>
                    <a:pt x="521" y="559"/>
                  </a:cubicBezTo>
                  <a:cubicBezTo>
                    <a:pt x="521" y="577"/>
                    <a:pt x="503" y="596"/>
                    <a:pt x="521" y="596"/>
                  </a:cubicBezTo>
                  <a:cubicBezTo>
                    <a:pt x="540" y="633"/>
                    <a:pt x="540" y="633"/>
                    <a:pt x="540" y="633"/>
                  </a:cubicBezTo>
                  <a:cubicBezTo>
                    <a:pt x="540" y="652"/>
                    <a:pt x="559" y="652"/>
                    <a:pt x="577" y="633"/>
                  </a:cubicBezTo>
                  <a:lnTo>
                    <a:pt x="596" y="633"/>
                  </a:lnTo>
                  <a:close/>
                  <a:moveTo>
                    <a:pt x="428" y="577"/>
                  </a:moveTo>
                  <a:lnTo>
                    <a:pt x="428" y="577"/>
                  </a:lnTo>
                  <a:cubicBezTo>
                    <a:pt x="447" y="559"/>
                    <a:pt x="447" y="559"/>
                    <a:pt x="447" y="540"/>
                  </a:cubicBezTo>
                  <a:cubicBezTo>
                    <a:pt x="428" y="503"/>
                    <a:pt x="428" y="503"/>
                    <a:pt x="428" y="503"/>
                  </a:cubicBezTo>
                  <a:cubicBezTo>
                    <a:pt x="428" y="484"/>
                    <a:pt x="410" y="484"/>
                    <a:pt x="391" y="503"/>
                  </a:cubicBezTo>
                  <a:cubicBezTo>
                    <a:pt x="354" y="503"/>
                    <a:pt x="354" y="503"/>
                    <a:pt x="354" y="503"/>
                  </a:cubicBezTo>
                  <a:cubicBezTo>
                    <a:pt x="354" y="522"/>
                    <a:pt x="335" y="540"/>
                    <a:pt x="354" y="559"/>
                  </a:cubicBezTo>
                  <a:cubicBezTo>
                    <a:pt x="372" y="577"/>
                    <a:pt x="372" y="577"/>
                    <a:pt x="372" y="577"/>
                  </a:cubicBezTo>
                  <a:cubicBezTo>
                    <a:pt x="372" y="596"/>
                    <a:pt x="391" y="596"/>
                    <a:pt x="410" y="596"/>
                  </a:cubicBezTo>
                  <a:lnTo>
                    <a:pt x="428" y="577"/>
                  </a:lnTo>
                  <a:close/>
                  <a:moveTo>
                    <a:pt x="503" y="689"/>
                  </a:moveTo>
                  <a:lnTo>
                    <a:pt x="503" y="689"/>
                  </a:lnTo>
                  <a:cubicBezTo>
                    <a:pt x="503" y="671"/>
                    <a:pt x="521" y="652"/>
                    <a:pt x="503" y="652"/>
                  </a:cubicBezTo>
                  <a:cubicBezTo>
                    <a:pt x="484" y="615"/>
                    <a:pt x="484" y="615"/>
                    <a:pt x="484" y="615"/>
                  </a:cubicBezTo>
                  <a:cubicBezTo>
                    <a:pt x="484" y="596"/>
                    <a:pt x="465" y="596"/>
                    <a:pt x="447" y="596"/>
                  </a:cubicBezTo>
                  <a:cubicBezTo>
                    <a:pt x="428" y="615"/>
                    <a:pt x="428" y="615"/>
                    <a:pt x="428" y="615"/>
                  </a:cubicBezTo>
                  <a:cubicBezTo>
                    <a:pt x="410" y="633"/>
                    <a:pt x="410" y="652"/>
                    <a:pt x="410" y="652"/>
                  </a:cubicBezTo>
                  <a:cubicBezTo>
                    <a:pt x="428" y="689"/>
                    <a:pt x="428" y="689"/>
                    <a:pt x="428" y="689"/>
                  </a:cubicBezTo>
                  <a:cubicBezTo>
                    <a:pt x="428" y="708"/>
                    <a:pt x="447" y="708"/>
                    <a:pt x="465" y="708"/>
                  </a:cubicBezTo>
                  <a:lnTo>
                    <a:pt x="503" y="689"/>
                  </a:lnTo>
                  <a:close/>
                  <a:moveTo>
                    <a:pt x="335" y="633"/>
                  </a:moveTo>
                  <a:lnTo>
                    <a:pt x="335" y="633"/>
                  </a:lnTo>
                  <a:cubicBezTo>
                    <a:pt x="354" y="633"/>
                    <a:pt x="354" y="615"/>
                    <a:pt x="335" y="596"/>
                  </a:cubicBezTo>
                  <a:cubicBezTo>
                    <a:pt x="335" y="559"/>
                    <a:pt x="335" y="559"/>
                    <a:pt x="335" y="559"/>
                  </a:cubicBezTo>
                  <a:cubicBezTo>
                    <a:pt x="316" y="559"/>
                    <a:pt x="298" y="540"/>
                    <a:pt x="279" y="559"/>
                  </a:cubicBezTo>
                  <a:cubicBezTo>
                    <a:pt x="261" y="577"/>
                    <a:pt x="261" y="577"/>
                    <a:pt x="261" y="577"/>
                  </a:cubicBezTo>
                  <a:cubicBezTo>
                    <a:pt x="242" y="577"/>
                    <a:pt x="242" y="596"/>
                    <a:pt x="242" y="615"/>
                  </a:cubicBezTo>
                  <a:cubicBezTo>
                    <a:pt x="261" y="633"/>
                    <a:pt x="261" y="633"/>
                    <a:pt x="261" y="633"/>
                  </a:cubicBezTo>
                  <a:cubicBezTo>
                    <a:pt x="279" y="652"/>
                    <a:pt x="279" y="652"/>
                    <a:pt x="298" y="652"/>
                  </a:cubicBezTo>
                  <a:lnTo>
                    <a:pt x="335" y="633"/>
                  </a:lnTo>
                  <a:close/>
                  <a:moveTo>
                    <a:pt x="391" y="745"/>
                  </a:moveTo>
                  <a:lnTo>
                    <a:pt x="391" y="745"/>
                  </a:lnTo>
                  <a:cubicBezTo>
                    <a:pt x="410" y="726"/>
                    <a:pt x="410" y="708"/>
                    <a:pt x="410" y="708"/>
                  </a:cubicBezTo>
                  <a:cubicBezTo>
                    <a:pt x="391" y="671"/>
                    <a:pt x="391" y="671"/>
                    <a:pt x="391" y="671"/>
                  </a:cubicBezTo>
                  <a:cubicBezTo>
                    <a:pt x="372" y="652"/>
                    <a:pt x="354" y="652"/>
                    <a:pt x="354" y="671"/>
                  </a:cubicBezTo>
                  <a:cubicBezTo>
                    <a:pt x="316" y="671"/>
                    <a:pt x="316" y="671"/>
                    <a:pt x="316" y="671"/>
                  </a:cubicBezTo>
                  <a:cubicBezTo>
                    <a:pt x="298" y="689"/>
                    <a:pt x="298" y="708"/>
                    <a:pt x="298" y="726"/>
                  </a:cubicBezTo>
                  <a:cubicBezTo>
                    <a:pt x="316" y="745"/>
                    <a:pt x="316" y="745"/>
                    <a:pt x="316" y="745"/>
                  </a:cubicBezTo>
                  <a:cubicBezTo>
                    <a:pt x="335" y="764"/>
                    <a:pt x="354" y="764"/>
                    <a:pt x="372" y="764"/>
                  </a:cubicBezTo>
                  <a:lnTo>
                    <a:pt x="391" y="745"/>
                  </a:lnTo>
                  <a:close/>
                </a:path>
              </a:pathLst>
            </a:custGeom>
            <a:solidFill>
              <a:srgbClr val="AE394A"/>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3" name="Freeform 5"/>
            <p:cNvSpPr>
              <a:spLocks noChangeArrowheads="1"/>
            </p:cNvSpPr>
            <p:nvPr/>
          </p:nvSpPr>
          <p:spPr bwMode="auto">
            <a:xfrm rot="19800000">
              <a:off x="6943462" y="5479872"/>
              <a:ext cx="1842498" cy="644069"/>
            </a:xfrm>
            <a:custGeom>
              <a:avLst/>
              <a:gdLst>
                <a:gd name="T0" fmla="*/ 19 w 1025"/>
                <a:gd name="T1" fmla="*/ 0 h 355"/>
                <a:gd name="T2" fmla="*/ 19 w 1025"/>
                <a:gd name="T3" fmla="*/ 0 h 355"/>
                <a:gd name="T4" fmla="*/ 0 w 1025"/>
                <a:gd name="T5" fmla="*/ 56 h 355"/>
                <a:gd name="T6" fmla="*/ 1006 w 1025"/>
                <a:gd name="T7" fmla="*/ 354 h 355"/>
                <a:gd name="T8" fmla="*/ 1024 w 1025"/>
                <a:gd name="T9" fmla="*/ 298 h 355"/>
                <a:gd name="T10" fmla="*/ 19 w 1025"/>
                <a:gd name="T11" fmla="*/ 0 h 355"/>
              </a:gdLst>
              <a:ahLst/>
              <a:cxnLst>
                <a:cxn ang="0">
                  <a:pos x="T0" y="T1"/>
                </a:cxn>
                <a:cxn ang="0">
                  <a:pos x="T2" y="T3"/>
                </a:cxn>
                <a:cxn ang="0">
                  <a:pos x="T4" y="T5"/>
                </a:cxn>
                <a:cxn ang="0">
                  <a:pos x="T6" y="T7"/>
                </a:cxn>
                <a:cxn ang="0">
                  <a:pos x="T8" y="T9"/>
                </a:cxn>
                <a:cxn ang="0">
                  <a:pos x="T10" y="T11"/>
                </a:cxn>
              </a:cxnLst>
              <a:rect l="0" t="0" r="r" b="b"/>
              <a:pathLst>
                <a:path w="1025" h="355">
                  <a:moveTo>
                    <a:pt x="19" y="0"/>
                  </a:moveTo>
                  <a:lnTo>
                    <a:pt x="19" y="0"/>
                  </a:lnTo>
                  <a:cubicBezTo>
                    <a:pt x="0" y="56"/>
                    <a:pt x="0" y="56"/>
                    <a:pt x="0" y="56"/>
                  </a:cubicBezTo>
                  <a:cubicBezTo>
                    <a:pt x="1006" y="354"/>
                    <a:pt x="1006" y="354"/>
                    <a:pt x="1006" y="354"/>
                  </a:cubicBezTo>
                  <a:cubicBezTo>
                    <a:pt x="1006" y="336"/>
                    <a:pt x="1024" y="317"/>
                    <a:pt x="1024" y="298"/>
                  </a:cubicBezTo>
                  <a:cubicBezTo>
                    <a:pt x="19" y="0"/>
                    <a:pt x="19" y="0"/>
                    <a:pt x="19" y="0"/>
                  </a:cubicBezTo>
                </a:path>
              </a:pathLst>
            </a:custGeom>
            <a:solidFill>
              <a:schemeClr val="bg1">
                <a:lumMod val="65000"/>
              </a:schemeClr>
            </a:solidFill>
            <a:ln>
              <a:noFill/>
            </a:ln>
            <a:effectLst/>
          </p:spPr>
          <p:txBody>
            <a:bodyPr wrap="none" anchor="ctr"/>
            <a:lstStyle/>
            <a:p>
              <a:pPr defTabSz="544195">
                <a:defRPr/>
              </a:pPr>
              <a:endParaRPr lang="en-US" sz="900"/>
            </a:p>
          </p:txBody>
        </p:sp>
      </p:grpSp>
      <p:grpSp>
        <p:nvGrpSpPr>
          <p:cNvPr id="26" name="Group 201"/>
          <p:cNvGrpSpPr/>
          <p:nvPr/>
        </p:nvGrpSpPr>
        <p:grpSpPr bwMode="auto">
          <a:xfrm>
            <a:off x="5194418" y="2071071"/>
            <a:ext cx="1837292" cy="2112687"/>
            <a:chOff x="1522413" y="800100"/>
            <a:chExt cx="4660900" cy="5360988"/>
          </a:xfrm>
        </p:grpSpPr>
        <p:sp>
          <p:nvSpPr>
            <p:cNvPr id="27" name="Freeform 1"/>
            <p:cNvSpPr>
              <a:spLocks noChangeArrowheads="1"/>
            </p:cNvSpPr>
            <p:nvPr/>
          </p:nvSpPr>
          <p:spPr bwMode="auto">
            <a:xfrm>
              <a:off x="1522413" y="800100"/>
              <a:ext cx="4660900" cy="5360988"/>
            </a:xfrm>
            <a:custGeom>
              <a:avLst/>
              <a:gdLst>
                <a:gd name="T0" fmla="*/ 2404778 w 12949"/>
                <a:gd name="T1" fmla="*/ 0 h 14892"/>
                <a:gd name="T2" fmla="*/ 2255762 w 12949"/>
                <a:gd name="T3" fmla="*/ 0 h 14892"/>
                <a:gd name="T4" fmla="*/ 2255762 w 12949"/>
                <a:gd name="T5" fmla="*/ 369351 h 14892"/>
                <a:gd name="T6" fmla="*/ 1446250 w 12949"/>
                <a:gd name="T7" fmla="*/ 369351 h 14892"/>
                <a:gd name="T8" fmla="*/ 1446250 w 12949"/>
                <a:gd name="T9" fmla="*/ 455749 h 14892"/>
                <a:gd name="T10" fmla="*/ 0 w 12949"/>
                <a:gd name="T11" fmla="*/ 455749 h 14892"/>
                <a:gd name="T12" fmla="*/ 0 w 12949"/>
                <a:gd name="T13" fmla="*/ 605145 h 14892"/>
                <a:gd name="T14" fmla="*/ 235763 w 12949"/>
                <a:gd name="T15" fmla="*/ 605145 h 14892"/>
                <a:gd name="T16" fmla="*/ 235763 w 12949"/>
                <a:gd name="T17" fmla="*/ 3710069 h 14892"/>
                <a:gd name="T18" fmla="*/ 0 w 12949"/>
                <a:gd name="T19" fmla="*/ 3710069 h 14892"/>
                <a:gd name="T20" fmla="*/ 0 w 12949"/>
                <a:gd name="T21" fmla="*/ 3851545 h 14892"/>
                <a:gd name="T22" fmla="*/ 1069030 w 12949"/>
                <a:gd name="T23" fmla="*/ 3851545 h 14892"/>
                <a:gd name="T24" fmla="*/ 385139 w 12949"/>
                <a:gd name="T25" fmla="*/ 5360628 h 14892"/>
                <a:gd name="T26" fmla="*/ 549993 w 12949"/>
                <a:gd name="T27" fmla="*/ 5360628 h 14892"/>
                <a:gd name="T28" fmla="*/ 1233884 w 12949"/>
                <a:gd name="T29" fmla="*/ 3851545 h 14892"/>
                <a:gd name="T30" fmla="*/ 2255762 w 12949"/>
                <a:gd name="T31" fmla="*/ 3851545 h 14892"/>
                <a:gd name="T32" fmla="*/ 2255762 w 12949"/>
                <a:gd name="T33" fmla="*/ 4810562 h 14892"/>
                <a:gd name="T34" fmla="*/ 2404778 w 12949"/>
                <a:gd name="T35" fmla="*/ 4810562 h 14892"/>
                <a:gd name="T36" fmla="*/ 2404778 w 12949"/>
                <a:gd name="T37" fmla="*/ 3851545 h 14892"/>
                <a:gd name="T38" fmla="*/ 3434575 w 12949"/>
                <a:gd name="T39" fmla="*/ 3851545 h 14892"/>
                <a:gd name="T40" fmla="*/ 4118466 w 12949"/>
                <a:gd name="T41" fmla="*/ 5360628 h 14892"/>
                <a:gd name="T42" fmla="*/ 4283320 w 12949"/>
                <a:gd name="T43" fmla="*/ 5360628 h 14892"/>
                <a:gd name="T44" fmla="*/ 3599429 w 12949"/>
                <a:gd name="T45" fmla="*/ 3851545 h 14892"/>
                <a:gd name="T46" fmla="*/ 4660540 w 12949"/>
                <a:gd name="T47" fmla="*/ 3851545 h 14892"/>
                <a:gd name="T48" fmla="*/ 4660540 w 12949"/>
                <a:gd name="T49" fmla="*/ 3710069 h 14892"/>
                <a:gd name="T50" fmla="*/ 4448174 w 12949"/>
                <a:gd name="T51" fmla="*/ 3710069 h 14892"/>
                <a:gd name="T52" fmla="*/ 4448174 w 12949"/>
                <a:gd name="T53" fmla="*/ 605145 h 14892"/>
                <a:gd name="T54" fmla="*/ 4660540 w 12949"/>
                <a:gd name="T55" fmla="*/ 605145 h 14892"/>
                <a:gd name="T56" fmla="*/ 4660540 w 12949"/>
                <a:gd name="T57" fmla="*/ 455749 h 14892"/>
                <a:gd name="T58" fmla="*/ 3214290 w 12949"/>
                <a:gd name="T59" fmla="*/ 455749 h 14892"/>
                <a:gd name="T60" fmla="*/ 3214290 w 12949"/>
                <a:gd name="T61" fmla="*/ 369351 h 14892"/>
                <a:gd name="T62" fmla="*/ 2404778 w 12949"/>
                <a:gd name="T63" fmla="*/ 369351 h 14892"/>
                <a:gd name="T64" fmla="*/ 2404778 w 12949"/>
                <a:gd name="T65" fmla="*/ 0 h 148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949" h="14892">
                  <a:moveTo>
                    <a:pt x="6681" y="0"/>
                  </a:moveTo>
                  <a:lnTo>
                    <a:pt x="6267" y="0"/>
                  </a:lnTo>
                  <a:lnTo>
                    <a:pt x="6267" y="1026"/>
                  </a:lnTo>
                  <a:lnTo>
                    <a:pt x="4018" y="1026"/>
                  </a:lnTo>
                  <a:lnTo>
                    <a:pt x="4018" y="1266"/>
                  </a:lnTo>
                  <a:lnTo>
                    <a:pt x="0" y="1266"/>
                  </a:lnTo>
                  <a:lnTo>
                    <a:pt x="0" y="1681"/>
                  </a:lnTo>
                  <a:lnTo>
                    <a:pt x="655" y="1681"/>
                  </a:lnTo>
                  <a:lnTo>
                    <a:pt x="655" y="10306"/>
                  </a:lnTo>
                  <a:lnTo>
                    <a:pt x="0" y="10306"/>
                  </a:lnTo>
                  <a:lnTo>
                    <a:pt x="0" y="10699"/>
                  </a:lnTo>
                  <a:lnTo>
                    <a:pt x="2970" y="10699"/>
                  </a:lnTo>
                  <a:lnTo>
                    <a:pt x="1070" y="14891"/>
                  </a:lnTo>
                  <a:lnTo>
                    <a:pt x="1528" y="14891"/>
                  </a:lnTo>
                  <a:lnTo>
                    <a:pt x="3428" y="10699"/>
                  </a:lnTo>
                  <a:lnTo>
                    <a:pt x="6267" y="10699"/>
                  </a:lnTo>
                  <a:lnTo>
                    <a:pt x="6267" y="13363"/>
                  </a:lnTo>
                  <a:lnTo>
                    <a:pt x="6681" y="13363"/>
                  </a:lnTo>
                  <a:lnTo>
                    <a:pt x="6681" y="10699"/>
                  </a:lnTo>
                  <a:lnTo>
                    <a:pt x="9542" y="10699"/>
                  </a:lnTo>
                  <a:lnTo>
                    <a:pt x="11442" y="14891"/>
                  </a:lnTo>
                  <a:lnTo>
                    <a:pt x="11900" y="14891"/>
                  </a:lnTo>
                  <a:lnTo>
                    <a:pt x="10000" y="10699"/>
                  </a:lnTo>
                  <a:lnTo>
                    <a:pt x="12948" y="10699"/>
                  </a:lnTo>
                  <a:lnTo>
                    <a:pt x="12948" y="10306"/>
                  </a:lnTo>
                  <a:lnTo>
                    <a:pt x="12358" y="10306"/>
                  </a:lnTo>
                  <a:lnTo>
                    <a:pt x="12358" y="1681"/>
                  </a:lnTo>
                  <a:lnTo>
                    <a:pt x="12948" y="1681"/>
                  </a:lnTo>
                  <a:lnTo>
                    <a:pt x="12948" y="1266"/>
                  </a:lnTo>
                  <a:lnTo>
                    <a:pt x="8930" y="1266"/>
                  </a:lnTo>
                  <a:lnTo>
                    <a:pt x="8930" y="1026"/>
                  </a:lnTo>
                  <a:lnTo>
                    <a:pt x="6681" y="1026"/>
                  </a:lnTo>
                  <a:lnTo>
                    <a:pt x="6681" y="0"/>
                  </a:lnTo>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8" name="Freeform 2"/>
            <p:cNvSpPr>
              <a:spLocks noChangeArrowheads="1"/>
            </p:cNvSpPr>
            <p:nvPr/>
          </p:nvSpPr>
          <p:spPr bwMode="auto">
            <a:xfrm>
              <a:off x="1522413" y="800100"/>
              <a:ext cx="4660900" cy="5360988"/>
            </a:xfrm>
            <a:custGeom>
              <a:avLst/>
              <a:gdLst>
                <a:gd name="T0" fmla="*/ 2404778 w 12949"/>
                <a:gd name="T1" fmla="*/ 0 h 14892"/>
                <a:gd name="T2" fmla="*/ 2255762 w 12949"/>
                <a:gd name="T3" fmla="*/ 0 h 14892"/>
                <a:gd name="T4" fmla="*/ 2255762 w 12949"/>
                <a:gd name="T5" fmla="*/ 369351 h 14892"/>
                <a:gd name="T6" fmla="*/ 1446250 w 12949"/>
                <a:gd name="T7" fmla="*/ 369351 h 14892"/>
                <a:gd name="T8" fmla="*/ 1446250 w 12949"/>
                <a:gd name="T9" fmla="*/ 455749 h 14892"/>
                <a:gd name="T10" fmla="*/ 0 w 12949"/>
                <a:gd name="T11" fmla="*/ 455749 h 14892"/>
                <a:gd name="T12" fmla="*/ 0 w 12949"/>
                <a:gd name="T13" fmla="*/ 605145 h 14892"/>
                <a:gd name="T14" fmla="*/ 235763 w 12949"/>
                <a:gd name="T15" fmla="*/ 605145 h 14892"/>
                <a:gd name="T16" fmla="*/ 235763 w 12949"/>
                <a:gd name="T17" fmla="*/ 3710069 h 14892"/>
                <a:gd name="T18" fmla="*/ 0 w 12949"/>
                <a:gd name="T19" fmla="*/ 3710069 h 14892"/>
                <a:gd name="T20" fmla="*/ 0 w 12949"/>
                <a:gd name="T21" fmla="*/ 3851545 h 14892"/>
                <a:gd name="T22" fmla="*/ 1069030 w 12949"/>
                <a:gd name="T23" fmla="*/ 3851545 h 14892"/>
                <a:gd name="T24" fmla="*/ 385139 w 12949"/>
                <a:gd name="T25" fmla="*/ 5360628 h 14892"/>
                <a:gd name="T26" fmla="*/ 549993 w 12949"/>
                <a:gd name="T27" fmla="*/ 5360628 h 14892"/>
                <a:gd name="T28" fmla="*/ 1233884 w 12949"/>
                <a:gd name="T29" fmla="*/ 3851545 h 14892"/>
                <a:gd name="T30" fmla="*/ 2255762 w 12949"/>
                <a:gd name="T31" fmla="*/ 3851545 h 14892"/>
                <a:gd name="T32" fmla="*/ 2255762 w 12949"/>
                <a:gd name="T33" fmla="*/ 4810562 h 14892"/>
                <a:gd name="T34" fmla="*/ 2404778 w 12949"/>
                <a:gd name="T35" fmla="*/ 4810562 h 14892"/>
                <a:gd name="T36" fmla="*/ 2404778 w 12949"/>
                <a:gd name="T37" fmla="*/ 3851545 h 14892"/>
                <a:gd name="T38" fmla="*/ 3434575 w 12949"/>
                <a:gd name="T39" fmla="*/ 3851545 h 14892"/>
                <a:gd name="T40" fmla="*/ 4118466 w 12949"/>
                <a:gd name="T41" fmla="*/ 5360628 h 14892"/>
                <a:gd name="T42" fmla="*/ 4283320 w 12949"/>
                <a:gd name="T43" fmla="*/ 5360628 h 14892"/>
                <a:gd name="T44" fmla="*/ 3599429 w 12949"/>
                <a:gd name="T45" fmla="*/ 3851545 h 14892"/>
                <a:gd name="T46" fmla="*/ 4660540 w 12949"/>
                <a:gd name="T47" fmla="*/ 3851545 h 14892"/>
                <a:gd name="T48" fmla="*/ 4660540 w 12949"/>
                <a:gd name="T49" fmla="*/ 3710069 h 14892"/>
                <a:gd name="T50" fmla="*/ 4448174 w 12949"/>
                <a:gd name="T51" fmla="*/ 3710069 h 14892"/>
                <a:gd name="T52" fmla="*/ 4448174 w 12949"/>
                <a:gd name="T53" fmla="*/ 605145 h 14892"/>
                <a:gd name="T54" fmla="*/ 4660540 w 12949"/>
                <a:gd name="T55" fmla="*/ 605145 h 14892"/>
                <a:gd name="T56" fmla="*/ 4660540 w 12949"/>
                <a:gd name="T57" fmla="*/ 455749 h 14892"/>
                <a:gd name="T58" fmla="*/ 3214290 w 12949"/>
                <a:gd name="T59" fmla="*/ 455749 h 14892"/>
                <a:gd name="T60" fmla="*/ 3214290 w 12949"/>
                <a:gd name="T61" fmla="*/ 369351 h 14892"/>
                <a:gd name="T62" fmla="*/ 2404778 w 12949"/>
                <a:gd name="T63" fmla="*/ 369351 h 14892"/>
                <a:gd name="T64" fmla="*/ 2404778 w 12949"/>
                <a:gd name="T65" fmla="*/ 0 h 148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949" h="14892">
                  <a:moveTo>
                    <a:pt x="6681" y="0"/>
                  </a:moveTo>
                  <a:lnTo>
                    <a:pt x="6267" y="0"/>
                  </a:lnTo>
                  <a:lnTo>
                    <a:pt x="6267" y="1026"/>
                  </a:lnTo>
                  <a:lnTo>
                    <a:pt x="4018" y="1026"/>
                  </a:lnTo>
                  <a:lnTo>
                    <a:pt x="4018" y="1266"/>
                  </a:lnTo>
                  <a:lnTo>
                    <a:pt x="0" y="1266"/>
                  </a:lnTo>
                  <a:lnTo>
                    <a:pt x="0" y="1681"/>
                  </a:lnTo>
                  <a:lnTo>
                    <a:pt x="655" y="1681"/>
                  </a:lnTo>
                  <a:lnTo>
                    <a:pt x="655" y="10306"/>
                  </a:lnTo>
                  <a:lnTo>
                    <a:pt x="0" y="10306"/>
                  </a:lnTo>
                  <a:lnTo>
                    <a:pt x="0" y="10699"/>
                  </a:lnTo>
                  <a:lnTo>
                    <a:pt x="2970" y="10699"/>
                  </a:lnTo>
                  <a:lnTo>
                    <a:pt x="1070" y="14891"/>
                  </a:lnTo>
                  <a:lnTo>
                    <a:pt x="1528" y="14891"/>
                  </a:lnTo>
                  <a:lnTo>
                    <a:pt x="3428" y="10699"/>
                  </a:lnTo>
                  <a:lnTo>
                    <a:pt x="6267" y="10699"/>
                  </a:lnTo>
                  <a:lnTo>
                    <a:pt x="6267" y="13363"/>
                  </a:lnTo>
                  <a:lnTo>
                    <a:pt x="6681" y="13363"/>
                  </a:lnTo>
                  <a:lnTo>
                    <a:pt x="6681" y="10699"/>
                  </a:lnTo>
                  <a:lnTo>
                    <a:pt x="9542" y="10699"/>
                  </a:lnTo>
                  <a:lnTo>
                    <a:pt x="11442" y="14891"/>
                  </a:lnTo>
                  <a:lnTo>
                    <a:pt x="11900" y="14891"/>
                  </a:lnTo>
                  <a:lnTo>
                    <a:pt x="10000" y="10699"/>
                  </a:lnTo>
                  <a:lnTo>
                    <a:pt x="12948" y="10699"/>
                  </a:lnTo>
                  <a:lnTo>
                    <a:pt x="12948" y="10306"/>
                  </a:lnTo>
                  <a:lnTo>
                    <a:pt x="12358" y="10306"/>
                  </a:lnTo>
                  <a:lnTo>
                    <a:pt x="12358" y="1681"/>
                  </a:lnTo>
                  <a:lnTo>
                    <a:pt x="12948" y="1681"/>
                  </a:lnTo>
                  <a:lnTo>
                    <a:pt x="12948" y="1266"/>
                  </a:lnTo>
                  <a:lnTo>
                    <a:pt x="8930" y="1266"/>
                  </a:lnTo>
                  <a:lnTo>
                    <a:pt x="8930" y="1026"/>
                  </a:lnTo>
                  <a:lnTo>
                    <a:pt x="6681" y="1026"/>
                  </a:lnTo>
                  <a:lnTo>
                    <a:pt x="6681" y="0"/>
                  </a:lnTo>
                </a:path>
              </a:pathLst>
            </a:custGeom>
            <a:solidFill>
              <a:srgbClr val="E6E9EB"/>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29" name="Freeform 3"/>
            <p:cNvSpPr>
              <a:spLocks noChangeArrowheads="1"/>
            </p:cNvSpPr>
            <p:nvPr/>
          </p:nvSpPr>
          <p:spPr bwMode="auto">
            <a:xfrm>
              <a:off x="3778250" y="2646363"/>
              <a:ext cx="149225" cy="2963862"/>
            </a:xfrm>
            <a:custGeom>
              <a:avLst/>
              <a:gdLst>
                <a:gd name="T0" fmla="*/ 0 w 415"/>
                <a:gd name="T1" fmla="*/ 0 h 8233"/>
                <a:gd name="T2" fmla="*/ 0 w 415"/>
                <a:gd name="T3" fmla="*/ 2963502 h 8233"/>
                <a:gd name="T4" fmla="*/ 148865 w 415"/>
                <a:gd name="T5" fmla="*/ 2963502 h 8233"/>
                <a:gd name="T6" fmla="*/ 148865 w 415"/>
                <a:gd name="T7" fmla="*/ 0 h 8233"/>
                <a:gd name="T8" fmla="*/ 0 w 415"/>
                <a:gd name="T9" fmla="*/ 0 h 8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 h="8233">
                  <a:moveTo>
                    <a:pt x="0" y="0"/>
                  </a:moveTo>
                  <a:lnTo>
                    <a:pt x="0" y="8232"/>
                  </a:lnTo>
                  <a:lnTo>
                    <a:pt x="414" y="8232"/>
                  </a:lnTo>
                  <a:lnTo>
                    <a:pt x="414" y="0"/>
                  </a:lnTo>
                  <a:lnTo>
                    <a:pt x="0" y="0"/>
                  </a:lnTo>
                </a:path>
              </a:pathLst>
            </a:custGeom>
            <a:solidFill>
              <a:srgbClr val="1B2833"/>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0" name="Freeform 4"/>
            <p:cNvSpPr>
              <a:spLocks noChangeArrowheads="1"/>
            </p:cNvSpPr>
            <p:nvPr/>
          </p:nvSpPr>
          <p:spPr bwMode="auto">
            <a:xfrm>
              <a:off x="1906588" y="2646363"/>
              <a:ext cx="3898900" cy="3514725"/>
            </a:xfrm>
            <a:custGeom>
              <a:avLst/>
              <a:gdLst>
                <a:gd name="T0" fmla="*/ 0 w 10831"/>
                <a:gd name="T1" fmla="*/ 3514365 h 9761"/>
                <a:gd name="T2" fmla="*/ 1587854 w 10831"/>
                <a:gd name="T3" fmla="*/ 0 h 9761"/>
                <a:gd name="T4" fmla="*/ 1752723 w 10831"/>
                <a:gd name="T5" fmla="*/ 0 h 9761"/>
                <a:gd name="T6" fmla="*/ 164869 w 10831"/>
                <a:gd name="T7" fmla="*/ 3514365 h 9761"/>
                <a:gd name="T8" fmla="*/ 0 w 10831"/>
                <a:gd name="T9" fmla="*/ 3514365 h 9761"/>
                <a:gd name="T10" fmla="*/ 3898540 w 10831"/>
                <a:gd name="T11" fmla="*/ 3514365 h 9761"/>
                <a:gd name="T12" fmla="*/ 2311046 w 10831"/>
                <a:gd name="T13" fmla="*/ 0 h 9761"/>
                <a:gd name="T14" fmla="*/ 2145817 w 10831"/>
                <a:gd name="T15" fmla="*/ 0 h 9761"/>
                <a:gd name="T16" fmla="*/ 3733671 w 10831"/>
                <a:gd name="T17" fmla="*/ 3514365 h 9761"/>
                <a:gd name="T18" fmla="*/ 3898540 w 10831"/>
                <a:gd name="T19" fmla="*/ 3514365 h 97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0831" h="9761">
                  <a:moveTo>
                    <a:pt x="0" y="9760"/>
                  </a:moveTo>
                  <a:lnTo>
                    <a:pt x="4411" y="0"/>
                  </a:lnTo>
                  <a:lnTo>
                    <a:pt x="4869" y="0"/>
                  </a:lnTo>
                  <a:lnTo>
                    <a:pt x="458" y="9760"/>
                  </a:lnTo>
                  <a:lnTo>
                    <a:pt x="0" y="9760"/>
                  </a:lnTo>
                  <a:close/>
                  <a:moveTo>
                    <a:pt x="10830" y="9760"/>
                  </a:moveTo>
                  <a:lnTo>
                    <a:pt x="6420" y="0"/>
                  </a:lnTo>
                  <a:lnTo>
                    <a:pt x="5961" y="0"/>
                  </a:lnTo>
                  <a:lnTo>
                    <a:pt x="10372" y="9760"/>
                  </a:lnTo>
                  <a:lnTo>
                    <a:pt x="10830" y="9760"/>
                  </a:lnTo>
                  <a:close/>
                </a:path>
              </a:pathLst>
            </a:custGeom>
            <a:solidFill>
              <a:srgbClr val="293B4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1" name="Freeform 5"/>
            <p:cNvSpPr>
              <a:spLocks noChangeArrowheads="1"/>
            </p:cNvSpPr>
            <p:nvPr/>
          </p:nvSpPr>
          <p:spPr bwMode="auto">
            <a:xfrm>
              <a:off x="3778250" y="800100"/>
              <a:ext cx="149225" cy="377825"/>
            </a:xfrm>
            <a:custGeom>
              <a:avLst/>
              <a:gdLst>
                <a:gd name="T0" fmla="*/ 148865 w 415"/>
                <a:gd name="T1" fmla="*/ 377465 h 1049"/>
                <a:gd name="T2" fmla="*/ 148865 w 415"/>
                <a:gd name="T3" fmla="*/ 0 h 1049"/>
                <a:gd name="T4" fmla="*/ 0 w 415"/>
                <a:gd name="T5" fmla="*/ 0 h 1049"/>
                <a:gd name="T6" fmla="*/ 0 w 415"/>
                <a:gd name="T7" fmla="*/ 377465 h 1049"/>
                <a:gd name="T8" fmla="*/ 148865 w 415"/>
                <a:gd name="T9" fmla="*/ 377465 h 10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 h="1049">
                  <a:moveTo>
                    <a:pt x="414" y="1048"/>
                  </a:moveTo>
                  <a:lnTo>
                    <a:pt x="414" y="0"/>
                  </a:lnTo>
                  <a:lnTo>
                    <a:pt x="0" y="0"/>
                  </a:lnTo>
                  <a:lnTo>
                    <a:pt x="0" y="1048"/>
                  </a:lnTo>
                  <a:lnTo>
                    <a:pt x="414" y="1048"/>
                  </a:lnTo>
                </a:path>
              </a:pathLst>
            </a:custGeom>
            <a:solidFill>
              <a:srgbClr val="F8AB9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2" name="Freeform 6"/>
            <p:cNvSpPr>
              <a:spLocks noChangeArrowheads="1"/>
            </p:cNvSpPr>
            <p:nvPr/>
          </p:nvSpPr>
          <p:spPr bwMode="auto">
            <a:xfrm>
              <a:off x="1757363" y="1389063"/>
              <a:ext cx="4213225" cy="3121025"/>
            </a:xfrm>
            <a:custGeom>
              <a:avLst/>
              <a:gdLst>
                <a:gd name="T0" fmla="*/ 4212865 w 11704"/>
                <a:gd name="T1" fmla="*/ 3120665 h 8669"/>
                <a:gd name="T2" fmla="*/ 0 w 11704"/>
                <a:gd name="T3" fmla="*/ 3120665 h 8669"/>
                <a:gd name="T4" fmla="*/ 0 w 11704"/>
                <a:gd name="T5" fmla="*/ 0 h 8669"/>
                <a:gd name="T6" fmla="*/ 4212865 w 11704"/>
                <a:gd name="T7" fmla="*/ 0 h 8669"/>
                <a:gd name="T8" fmla="*/ 4212865 w 11704"/>
                <a:gd name="T9" fmla="*/ 3120665 h 8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4" h="8669">
                  <a:moveTo>
                    <a:pt x="11703" y="8668"/>
                  </a:moveTo>
                  <a:lnTo>
                    <a:pt x="0" y="8668"/>
                  </a:lnTo>
                  <a:lnTo>
                    <a:pt x="0" y="0"/>
                  </a:lnTo>
                  <a:lnTo>
                    <a:pt x="11703" y="0"/>
                  </a:lnTo>
                  <a:lnTo>
                    <a:pt x="11703" y="8668"/>
                  </a:lnTo>
                </a:path>
              </a:pathLst>
            </a:custGeom>
            <a:solidFill>
              <a:srgbClr val="F4826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3" name="Freeform 7"/>
            <p:cNvSpPr>
              <a:spLocks noChangeArrowheads="1"/>
            </p:cNvSpPr>
            <p:nvPr/>
          </p:nvSpPr>
          <p:spPr bwMode="auto">
            <a:xfrm>
              <a:off x="1820863" y="1468438"/>
              <a:ext cx="4064000" cy="2963862"/>
            </a:xfrm>
            <a:custGeom>
              <a:avLst/>
              <a:gdLst>
                <a:gd name="T0" fmla="*/ 4063640 w 11290"/>
                <a:gd name="T1" fmla="*/ 2963502 h 8232"/>
                <a:gd name="T2" fmla="*/ 0 w 11290"/>
                <a:gd name="T3" fmla="*/ 2963502 h 8232"/>
                <a:gd name="T4" fmla="*/ 0 w 11290"/>
                <a:gd name="T5" fmla="*/ 0 h 8232"/>
                <a:gd name="T6" fmla="*/ 4063640 w 11290"/>
                <a:gd name="T7" fmla="*/ 0 h 8232"/>
                <a:gd name="T8" fmla="*/ 4063640 w 11290"/>
                <a:gd name="T9" fmla="*/ 2963502 h 8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290" h="8232">
                  <a:moveTo>
                    <a:pt x="11289" y="8231"/>
                  </a:moveTo>
                  <a:lnTo>
                    <a:pt x="0" y="8231"/>
                  </a:lnTo>
                  <a:lnTo>
                    <a:pt x="0" y="0"/>
                  </a:lnTo>
                  <a:lnTo>
                    <a:pt x="11289" y="0"/>
                  </a:lnTo>
                  <a:lnTo>
                    <a:pt x="11289" y="8231"/>
                  </a:lnTo>
                </a:path>
              </a:pathLst>
            </a:custGeom>
            <a:solidFill>
              <a:srgbClr val="F9FAE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4" name="Freeform 8"/>
            <p:cNvSpPr>
              <a:spLocks noChangeArrowheads="1"/>
            </p:cNvSpPr>
            <p:nvPr/>
          </p:nvSpPr>
          <p:spPr bwMode="auto">
            <a:xfrm>
              <a:off x="1522413" y="1255713"/>
              <a:ext cx="4660900" cy="149225"/>
            </a:xfrm>
            <a:custGeom>
              <a:avLst/>
              <a:gdLst>
                <a:gd name="T0" fmla="*/ 4660540 w 12949"/>
                <a:gd name="T1" fmla="*/ 148866 h 416"/>
                <a:gd name="T2" fmla="*/ 0 w 12949"/>
                <a:gd name="T3" fmla="*/ 148866 h 416"/>
                <a:gd name="T4" fmla="*/ 0 w 12949"/>
                <a:gd name="T5" fmla="*/ 0 h 416"/>
                <a:gd name="T6" fmla="*/ 4660540 w 12949"/>
                <a:gd name="T7" fmla="*/ 0 h 416"/>
                <a:gd name="T8" fmla="*/ 4660540 w 12949"/>
                <a:gd name="T9" fmla="*/ 148866 h 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49" h="416">
                  <a:moveTo>
                    <a:pt x="12948" y="415"/>
                  </a:moveTo>
                  <a:lnTo>
                    <a:pt x="0" y="415"/>
                  </a:lnTo>
                  <a:lnTo>
                    <a:pt x="0" y="0"/>
                  </a:lnTo>
                  <a:lnTo>
                    <a:pt x="12948" y="0"/>
                  </a:lnTo>
                  <a:lnTo>
                    <a:pt x="12948" y="415"/>
                  </a:ln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5" name="Freeform 9"/>
            <p:cNvSpPr>
              <a:spLocks noChangeArrowheads="1"/>
            </p:cNvSpPr>
            <p:nvPr/>
          </p:nvSpPr>
          <p:spPr bwMode="auto">
            <a:xfrm>
              <a:off x="2968625" y="1168400"/>
              <a:ext cx="1768475" cy="149225"/>
            </a:xfrm>
            <a:custGeom>
              <a:avLst/>
              <a:gdLst>
                <a:gd name="T0" fmla="*/ 1768115 w 4913"/>
                <a:gd name="T1" fmla="*/ 148866 h 416"/>
                <a:gd name="T2" fmla="*/ 0 w 4913"/>
                <a:gd name="T3" fmla="*/ 148866 h 416"/>
                <a:gd name="T4" fmla="*/ 0 w 4913"/>
                <a:gd name="T5" fmla="*/ 0 h 416"/>
                <a:gd name="T6" fmla="*/ 1768115 w 4913"/>
                <a:gd name="T7" fmla="*/ 0 h 416"/>
                <a:gd name="T8" fmla="*/ 1768115 w 4913"/>
                <a:gd name="T9" fmla="*/ 148866 h 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13" h="416">
                  <a:moveTo>
                    <a:pt x="4912" y="415"/>
                  </a:moveTo>
                  <a:lnTo>
                    <a:pt x="0" y="415"/>
                  </a:lnTo>
                  <a:lnTo>
                    <a:pt x="0" y="0"/>
                  </a:lnTo>
                  <a:lnTo>
                    <a:pt x="4912" y="0"/>
                  </a:lnTo>
                  <a:lnTo>
                    <a:pt x="4912" y="415"/>
                  </a:lnTo>
                </a:path>
              </a:pathLst>
            </a:custGeom>
            <a:solidFill>
              <a:srgbClr val="F4826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6" name="Freeform 10"/>
            <p:cNvSpPr>
              <a:spLocks noChangeArrowheads="1"/>
            </p:cNvSpPr>
            <p:nvPr/>
          </p:nvSpPr>
          <p:spPr bwMode="auto">
            <a:xfrm>
              <a:off x="1522413" y="4510088"/>
              <a:ext cx="4660900" cy="141287"/>
            </a:xfrm>
            <a:custGeom>
              <a:avLst/>
              <a:gdLst>
                <a:gd name="T0" fmla="*/ 4660540 w 12949"/>
                <a:gd name="T1" fmla="*/ 140928 h 394"/>
                <a:gd name="T2" fmla="*/ 0 w 12949"/>
                <a:gd name="T3" fmla="*/ 140928 h 394"/>
                <a:gd name="T4" fmla="*/ 0 w 12949"/>
                <a:gd name="T5" fmla="*/ 0 h 394"/>
                <a:gd name="T6" fmla="*/ 4660540 w 12949"/>
                <a:gd name="T7" fmla="*/ 0 h 394"/>
                <a:gd name="T8" fmla="*/ 4660540 w 12949"/>
                <a:gd name="T9" fmla="*/ 140928 h 3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49" h="394">
                  <a:moveTo>
                    <a:pt x="12948" y="393"/>
                  </a:moveTo>
                  <a:lnTo>
                    <a:pt x="0" y="393"/>
                  </a:lnTo>
                  <a:lnTo>
                    <a:pt x="0" y="0"/>
                  </a:lnTo>
                  <a:lnTo>
                    <a:pt x="12948" y="0"/>
                  </a:lnTo>
                  <a:lnTo>
                    <a:pt x="12948" y="393"/>
                  </a:ln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7" name="Freeform 11"/>
            <p:cNvSpPr>
              <a:spLocks noChangeArrowheads="1"/>
            </p:cNvSpPr>
            <p:nvPr/>
          </p:nvSpPr>
          <p:spPr bwMode="auto">
            <a:xfrm>
              <a:off x="3778250" y="800100"/>
              <a:ext cx="149225" cy="377825"/>
            </a:xfrm>
            <a:custGeom>
              <a:avLst/>
              <a:gdLst>
                <a:gd name="T0" fmla="*/ 148865 w 415"/>
                <a:gd name="T1" fmla="*/ 377465 h 1049"/>
                <a:gd name="T2" fmla="*/ 148865 w 415"/>
                <a:gd name="T3" fmla="*/ 0 h 1049"/>
                <a:gd name="T4" fmla="*/ 0 w 415"/>
                <a:gd name="T5" fmla="*/ 0 h 1049"/>
                <a:gd name="T6" fmla="*/ 0 w 415"/>
                <a:gd name="T7" fmla="*/ 377465 h 1049"/>
                <a:gd name="T8" fmla="*/ 148865 w 415"/>
                <a:gd name="T9" fmla="*/ 377465 h 10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 h="1049">
                  <a:moveTo>
                    <a:pt x="414" y="1048"/>
                  </a:moveTo>
                  <a:lnTo>
                    <a:pt x="414" y="0"/>
                  </a:lnTo>
                  <a:lnTo>
                    <a:pt x="0" y="0"/>
                  </a:lnTo>
                  <a:lnTo>
                    <a:pt x="0" y="1048"/>
                  </a:lnTo>
                  <a:lnTo>
                    <a:pt x="414" y="1048"/>
                  </a:lnTo>
                </a:path>
              </a:pathLst>
            </a:custGeom>
            <a:solidFill>
              <a:srgbClr val="F8AB9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8" name="Freeform 12"/>
            <p:cNvSpPr>
              <a:spLocks noChangeArrowheads="1"/>
            </p:cNvSpPr>
            <p:nvPr/>
          </p:nvSpPr>
          <p:spPr bwMode="auto">
            <a:xfrm>
              <a:off x="2174875" y="1631950"/>
              <a:ext cx="3403600" cy="2617788"/>
            </a:xfrm>
            <a:custGeom>
              <a:avLst/>
              <a:gdLst>
                <a:gd name="T0" fmla="*/ 3041461 w 9455"/>
                <a:gd name="T1" fmla="*/ 86384 h 7273"/>
                <a:gd name="T2" fmla="*/ 2177152 w 9455"/>
                <a:gd name="T3" fmla="*/ 0 h 7273"/>
                <a:gd name="T4" fmla="*/ 1548269 w 9455"/>
                <a:gd name="T5" fmla="*/ 86384 h 7273"/>
                <a:gd name="T6" fmla="*/ 675680 w 9455"/>
                <a:gd name="T7" fmla="*/ 0 h 7273"/>
                <a:gd name="T8" fmla="*/ 46797 w 9455"/>
                <a:gd name="T9" fmla="*/ 86384 h 7273"/>
                <a:gd name="T10" fmla="*/ 0 w 9455"/>
                <a:gd name="T11" fmla="*/ 715186 h 7273"/>
                <a:gd name="T12" fmla="*/ 46797 w 9455"/>
                <a:gd name="T13" fmla="*/ 1595580 h 7273"/>
                <a:gd name="T14" fmla="*/ 0 w 9455"/>
                <a:gd name="T15" fmla="*/ 2224022 h 7273"/>
                <a:gd name="T16" fmla="*/ 345580 w 9455"/>
                <a:gd name="T17" fmla="*/ 2617428 h 7273"/>
                <a:gd name="T18" fmla="*/ 974463 w 9455"/>
                <a:gd name="T19" fmla="*/ 2523126 h 7273"/>
                <a:gd name="T20" fmla="*/ 1846691 w 9455"/>
                <a:gd name="T21" fmla="*/ 2617428 h 7273"/>
                <a:gd name="T22" fmla="*/ 2475575 w 9455"/>
                <a:gd name="T23" fmla="*/ 2523126 h 7273"/>
                <a:gd name="T24" fmla="*/ 3340244 w 9455"/>
                <a:gd name="T25" fmla="*/ 2617428 h 7273"/>
                <a:gd name="T26" fmla="*/ 3364002 w 9455"/>
                <a:gd name="T27" fmla="*/ 1917720 h 7273"/>
                <a:gd name="T28" fmla="*/ 3403240 w 9455"/>
                <a:gd name="T29" fmla="*/ 1288918 h 7273"/>
                <a:gd name="T30" fmla="*/ 3364002 w 9455"/>
                <a:gd name="T31" fmla="*/ 416802 h 7273"/>
                <a:gd name="T32" fmla="*/ 3041461 w 9455"/>
                <a:gd name="T33" fmla="*/ 118058 h 7273"/>
                <a:gd name="T34" fmla="*/ 1870450 w 9455"/>
                <a:gd name="T35" fmla="*/ 1021848 h 7273"/>
                <a:gd name="T36" fmla="*/ 1241567 w 9455"/>
                <a:gd name="T37" fmla="*/ 1288918 h 7273"/>
                <a:gd name="T38" fmla="*/ 1272885 w 9455"/>
                <a:gd name="T39" fmla="*/ 1320232 h 7273"/>
                <a:gd name="T40" fmla="*/ 1870450 w 9455"/>
                <a:gd name="T41" fmla="*/ 1320232 h 7273"/>
                <a:gd name="T42" fmla="*/ 2177152 w 9455"/>
                <a:gd name="T43" fmla="*/ 1288918 h 7273"/>
                <a:gd name="T44" fmla="*/ 2145474 w 9455"/>
                <a:gd name="T45" fmla="*/ 990534 h 7273"/>
                <a:gd name="T46" fmla="*/ 1548269 w 9455"/>
                <a:gd name="T47" fmla="*/ 990534 h 7273"/>
                <a:gd name="T48" fmla="*/ 943145 w 9455"/>
                <a:gd name="T49" fmla="*/ 990534 h 7273"/>
                <a:gd name="T50" fmla="*/ 943145 w 9455"/>
                <a:gd name="T51" fmla="*/ 1320232 h 7273"/>
                <a:gd name="T52" fmla="*/ 974463 w 9455"/>
                <a:gd name="T53" fmla="*/ 1618976 h 7273"/>
                <a:gd name="T54" fmla="*/ 1571668 w 9455"/>
                <a:gd name="T55" fmla="*/ 1618976 h 7273"/>
                <a:gd name="T56" fmla="*/ 2177152 w 9455"/>
                <a:gd name="T57" fmla="*/ 1618976 h 7273"/>
                <a:gd name="T58" fmla="*/ 2475575 w 9455"/>
                <a:gd name="T59" fmla="*/ 1595580 h 7273"/>
                <a:gd name="T60" fmla="*/ 2475575 w 9455"/>
                <a:gd name="T61" fmla="*/ 990534 h 7273"/>
                <a:gd name="T62" fmla="*/ 2444256 w 9455"/>
                <a:gd name="T63" fmla="*/ 691430 h 7273"/>
                <a:gd name="T64" fmla="*/ 1846691 w 9455"/>
                <a:gd name="T65" fmla="*/ 691430 h 7273"/>
                <a:gd name="T66" fmla="*/ 1241567 w 9455"/>
                <a:gd name="T67" fmla="*/ 691430 h 7273"/>
                <a:gd name="T68" fmla="*/ 644362 w 9455"/>
                <a:gd name="T69" fmla="*/ 691430 h 7273"/>
                <a:gd name="T70" fmla="*/ 644362 w 9455"/>
                <a:gd name="T71" fmla="*/ 1021848 h 7273"/>
                <a:gd name="T72" fmla="*/ 644362 w 9455"/>
                <a:gd name="T73" fmla="*/ 1618976 h 7273"/>
                <a:gd name="T74" fmla="*/ 675680 w 9455"/>
                <a:gd name="T75" fmla="*/ 1917720 h 7273"/>
                <a:gd name="T76" fmla="*/ 1272885 w 9455"/>
                <a:gd name="T77" fmla="*/ 1917720 h 7273"/>
                <a:gd name="T78" fmla="*/ 1870450 w 9455"/>
                <a:gd name="T79" fmla="*/ 1917720 h 7273"/>
                <a:gd name="T80" fmla="*/ 2475575 w 9455"/>
                <a:gd name="T81" fmla="*/ 1917720 h 7273"/>
                <a:gd name="T82" fmla="*/ 2766437 w 9455"/>
                <a:gd name="T83" fmla="*/ 1894324 h 7273"/>
                <a:gd name="T84" fmla="*/ 2766437 w 9455"/>
                <a:gd name="T85" fmla="*/ 1288918 h 7273"/>
                <a:gd name="T86" fmla="*/ 2766437 w 9455"/>
                <a:gd name="T87" fmla="*/ 691430 h 7273"/>
                <a:gd name="T88" fmla="*/ 2444256 w 9455"/>
                <a:gd name="T89" fmla="*/ 118058 h 7273"/>
                <a:gd name="T90" fmla="*/ 1846691 w 9455"/>
                <a:gd name="T91" fmla="*/ 118058 h 7273"/>
                <a:gd name="T92" fmla="*/ 1241567 w 9455"/>
                <a:gd name="T93" fmla="*/ 118058 h 7273"/>
                <a:gd name="T94" fmla="*/ 644362 w 9455"/>
                <a:gd name="T95" fmla="*/ 118058 h 7273"/>
                <a:gd name="T96" fmla="*/ 70556 w 9455"/>
                <a:gd name="T97" fmla="*/ 416802 h 7273"/>
                <a:gd name="T98" fmla="*/ 70556 w 9455"/>
                <a:gd name="T99" fmla="*/ 1021848 h 7273"/>
                <a:gd name="T100" fmla="*/ 70556 w 9455"/>
                <a:gd name="T101" fmla="*/ 1618976 h 7273"/>
                <a:gd name="T102" fmla="*/ 70556 w 9455"/>
                <a:gd name="T103" fmla="*/ 2491452 h 7273"/>
                <a:gd name="T104" fmla="*/ 675680 w 9455"/>
                <a:gd name="T105" fmla="*/ 2491452 h 7273"/>
                <a:gd name="T106" fmla="*/ 1272885 w 9455"/>
                <a:gd name="T107" fmla="*/ 2491452 h 7273"/>
                <a:gd name="T108" fmla="*/ 1870450 w 9455"/>
                <a:gd name="T109" fmla="*/ 2491452 h 7273"/>
                <a:gd name="T110" fmla="*/ 2475575 w 9455"/>
                <a:gd name="T111" fmla="*/ 2491452 h 7273"/>
                <a:gd name="T112" fmla="*/ 3340244 w 9455"/>
                <a:gd name="T113" fmla="*/ 2491452 h 7273"/>
                <a:gd name="T114" fmla="*/ 3340244 w 9455"/>
                <a:gd name="T115" fmla="*/ 1894324 h 7273"/>
                <a:gd name="T116" fmla="*/ 3340244 w 9455"/>
                <a:gd name="T117" fmla="*/ 1288918 h 7273"/>
                <a:gd name="T118" fmla="*/ 3340244 w 9455"/>
                <a:gd name="T119" fmla="*/ 691430 h 72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455" h="7273">
                  <a:moveTo>
                    <a:pt x="9454" y="328"/>
                  </a:moveTo>
                  <a:lnTo>
                    <a:pt x="9454" y="240"/>
                  </a:lnTo>
                  <a:lnTo>
                    <a:pt x="9345" y="240"/>
                  </a:lnTo>
                  <a:lnTo>
                    <a:pt x="9345" y="0"/>
                  </a:lnTo>
                  <a:lnTo>
                    <a:pt x="9279" y="0"/>
                  </a:lnTo>
                  <a:lnTo>
                    <a:pt x="9279" y="240"/>
                  </a:lnTo>
                  <a:lnTo>
                    <a:pt x="8515" y="240"/>
                  </a:lnTo>
                  <a:lnTo>
                    <a:pt x="8515" y="0"/>
                  </a:lnTo>
                  <a:lnTo>
                    <a:pt x="8449" y="0"/>
                  </a:lnTo>
                  <a:lnTo>
                    <a:pt x="8449" y="240"/>
                  </a:lnTo>
                  <a:lnTo>
                    <a:pt x="7685" y="240"/>
                  </a:lnTo>
                  <a:lnTo>
                    <a:pt x="7685" y="0"/>
                  </a:lnTo>
                  <a:lnTo>
                    <a:pt x="7598" y="0"/>
                  </a:lnTo>
                  <a:lnTo>
                    <a:pt x="7598" y="240"/>
                  </a:lnTo>
                  <a:lnTo>
                    <a:pt x="6877" y="240"/>
                  </a:lnTo>
                  <a:lnTo>
                    <a:pt x="6877" y="0"/>
                  </a:lnTo>
                  <a:lnTo>
                    <a:pt x="6790" y="0"/>
                  </a:lnTo>
                  <a:lnTo>
                    <a:pt x="6790" y="240"/>
                  </a:lnTo>
                  <a:lnTo>
                    <a:pt x="6048" y="240"/>
                  </a:lnTo>
                  <a:lnTo>
                    <a:pt x="6048" y="0"/>
                  </a:lnTo>
                  <a:lnTo>
                    <a:pt x="5960" y="0"/>
                  </a:lnTo>
                  <a:lnTo>
                    <a:pt x="5960" y="240"/>
                  </a:lnTo>
                  <a:lnTo>
                    <a:pt x="5196" y="240"/>
                  </a:lnTo>
                  <a:lnTo>
                    <a:pt x="5196" y="0"/>
                  </a:lnTo>
                  <a:lnTo>
                    <a:pt x="5130" y="0"/>
                  </a:lnTo>
                  <a:lnTo>
                    <a:pt x="5130" y="240"/>
                  </a:lnTo>
                  <a:lnTo>
                    <a:pt x="4366" y="240"/>
                  </a:lnTo>
                  <a:lnTo>
                    <a:pt x="4366" y="0"/>
                  </a:lnTo>
                  <a:lnTo>
                    <a:pt x="4301" y="0"/>
                  </a:lnTo>
                  <a:lnTo>
                    <a:pt x="4301" y="240"/>
                  </a:lnTo>
                  <a:lnTo>
                    <a:pt x="3536" y="240"/>
                  </a:lnTo>
                  <a:lnTo>
                    <a:pt x="3536" y="0"/>
                  </a:lnTo>
                  <a:lnTo>
                    <a:pt x="3449" y="0"/>
                  </a:lnTo>
                  <a:lnTo>
                    <a:pt x="3449" y="240"/>
                  </a:lnTo>
                  <a:lnTo>
                    <a:pt x="2707" y="240"/>
                  </a:lnTo>
                  <a:lnTo>
                    <a:pt x="2707" y="0"/>
                  </a:lnTo>
                  <a:lnTo>
                    <a:pt x="2620" y="0"/>
                  </a:lnTo>
                  <a:lnTo>
                    <a:pt x="2620" y="240"/>
                  </a:lnTo>
                  <a:lnTo>
                    <a:pt x="1877" y="240"/>
                  </a:lnTo>
                  <a:lnTo>
                    <a:pt x="1877" y="0"/>
                  </a:lnTo>
                  <a:lnTo>
                    <a:pt x="1790" y="0"/>
                  </a:lnTo>
                  <a:lnTo>
                    <a:pt x="1790" y="240"/>
                  </a:lnTo>
                  <a:lnTo>
                    <a:pt x="1025" y="240"/>
                  </a:lnTo>
                  <a:lnTo>
                    <a:pt x="1025" y="0"/>
                  </a:lnTo>
                  <a:lnTo>
                    <a:pt x="960" y="0"/>
                  </a:lnTo>
                  <a:lnTo>
                    <a:pt x="960" y="240"/>
                  </a:lnTo>
                  <a:lnTo>
                    <a:pt x="196" y="240"/>
                  </a:lnTo>
                  <a:lnTo>
                    <a:pt x="196" y="0"/>
                  </a:lnTo>
                  <a:lnTo>
                    <a:pt x="130" y="0"/>
                  </a:lnTo>
                  <a:lnTo>
                    <a:pt x="130" y="240"/>
                  </a:lnTo>
                  <a:lnTo>
                    <a:pt x="0" y="240"/>
                  </a:lnTo>
                  <a:lnTo>
                    <a:pt x="0" y="328"/>
                  </a:lnTo>
                  <a:lnTo>
                    <a:pt x="130" y="328"/>
                  </a:lnTo>
                  <a:lnTo>
                    <a:pt x="130" y="1092"/>
                  </a:lnTo>
                  <a:lnTo>
                    <a:pt x="0" y="1092"/>
                  </a:lnTo>
                  <a:lnTo>
                    <a:pt x="0" y="1158"/>
                  </a:lnTo>
                  <a:lnTo>
                    <a:pt x="130" y="1158"/>
                  </a:lnTo>
                  <a:lnTo>
                    <a:pt x="130" y="1921"/>
                  </a:lnTo>
                  <a:lnTo>
                    <a:pt x="0" y="1921"/>
                  </a:lnTo>
                  <a:lnTo>
                    <a:pt x="0" y="1987"/>
                  </a:lnTo>
                  <a:lnTo>
                    <a:pt x="130" y="1987"/>
                  </a:lnTo>
                  <a:lnTo>
                    <a:pt x="130" y="2752"/>
                  </a:lnTo>
                  <a:lnTo>
                    <a:pt x="0" y="2752"/>
                  </a:lnTo>
                  <a:lnTo>
                    <a:pt x="0" y="2839"/>
                  </a:lnTo>
                  <a:lnTo>
                    <a:pt x="130" y="2839"/>
                  </a:lnTo>
                  <a:lnTo>
                    <a:pt x="130" y="3581"/>
                  </a:lnTo>
                  <a:lnTo>
                    <a:pt x="0" y="3581"/>
                  </a:lnTo>
                  <a:lnTo>
                    <a:pt x="0" y="3668"/>
                  </a:lnTo>
                  <a:lnTo>
                    <a:pt x="130" y="3668"/>
                  </a:lnTo>
                  <a:lnTo>
                    <a:pt x="130" y="4433"/>
                  </a:lnTo>
                  <a:lnTo>
                    <a:pt x="0" y="4433"/>
                  </a:lnTo>
                  <a:lnTo>
                    <a:pt x="0" y="4498"/>
                  </a:lnTo>
                  <a:lnTo>
                    <a:pt x="130" y="4498"/>
                  </a:lnTo>
                  <a:lnTo>
                    <a:pt x="130" y="5263"/>
                  </a:lnTo>
                  <a:lnTo>
                    <a:pt x="0" y="5263"/>
                  </a:lnTo>
                  <a:lnTo>
                    <a:pt x="0" y="5328"/>
                  </a:lnTo>
                  <a:lnTo>
                    <a:pt x="130" y="5328"/>
                  </a:lnTo>
                  <a:lnTo>
                    <a:pt x="130" y="6092"/>
                  </a:lnTo>
                  <a:lnTo>
                    <a:pt x="0" y="6092"/>
                  </a:lnTo>
                  <a:lnTo>
                    <a:pt x="0" y="6179"/>
                  </a:lnTo>
                  <a:lnTo>
                    <a:pt x="130" y="6179"/>
                  </a:lnTo>
                  <a:lnTo>
                    <a:pt x="130" y="6922"/>
                  </a:lnTo>
                  <a:lnTo>
                    <a:pt x="0" y="6922"/>
                  </a:lnTo>
                  <a:lnTo>
                    <a:pt x="0" y="7010"/>
                  </a:lnTo>
                  <a:lnTo>
                    <a:pt x="130" y="7010"/>
                  </a:lnTo>
                  <a:lnTo>
                    <a:pt x="130" y="7272"/>
                  </a:lnTo>
                  <a:lnTo>
                    <a:pt x="196" y="7272"/>
                  </a:lnTo>
                  <a:lnTo>
                    <a:pt x="196" y="7010"/>
                  </a:lnTo>
                  <a:lnTo>
                    <a:pt x="960" y="7010"/>
                  </a:lnTo>
                  <a:lnTo>
                    <a:pt x="960" y="7272"/>
                  </a:lnTo>
                  <a:lnTo>
                    <a:pt x="1025" y="7272"/>
                  </a:lnTo>
                  <a:lnTo>
                    <a:pt x="1025" y="7010"/>
                  </a:lnTo>
                  <a:lnTo>
                    <a:pt x="1790" y="7010"/>
                  </a:lnTo>
                  <a:lnTo>
                    <a:pt x="1790" y="7272"/>
                  </a:lnTo>
                  <a:lnTo>
                    <a:pt x="1877" y="7272"/>
                  </a:lnTo>
                  <a:lnTo>
                    <a:pt x="1877" y="7010"/>
                  </a:lnTo>
                  <a:lnTo>
                    <a:pt x="2620" y="7010"/>
                  </a:lnTo>
                  <a:lnTo>
                    <a:pt x="2620" y="7272"/>
                  </a:lnTo>
                  <a:lnTo>
                    <a:pt x="2707" y="7272"/>
                  </a:lnTo>
                  <a:lnTo>
                    <a:pt x="2707" y="7010"/>
                  </a:lnTo>
                  <a:lnTo>
                    <a:pt x="3449" y="7010"/>
                  </a:lnTo>
                  <a:lnTo>
                    <a:pt x="3449" y="7272"/>
                  </a:lnTo>
                  <a:lnTo>
                    <a:pt x="3536" y="7272"/>
                  </a:lnTo>
                  <a:lnTo>
                    <a:pt x="3536" y="7010"/>
                  </a:lnTo>
                  <a:lnTo>
                    <a:pt x="4301" y="7010"/>
                  </a:lnTo>
                  <a:lnTo>
                    <a:pt x="4301" y="7272"/>
                  </a:lnTo>
                  <a:lnTo>
                    <a:pt x="4366" y="7272"/>
                  </a:lnTo>
                  <a:lnTo>
                    <a:pt x="4366" y="7010"/>
                  </a:lnTo>
                  <a:lnTo>
                    <a:pt x="5130" y="7010"/>
                  </a:lnTo>
                  <a:lnTo>
                    <a:pt x="5130" y="7272"/>
                  </a:lnTo>
                  <a:lnTo>
                    <a:pt x="5196" y="7272"/>
                  </a:lnTo>
                  <a:lnTo>
                    <a:pt x="5196" y="7010"/>
                  </a:lnTo>
                  <a:lnTo>
                    <a:pt x="5960" y="7010"/>
                  </a:lnTo>
                  <a:lnTo>
                    <a:pt x="5960" y="7272"/>
                  </a:lnTo>
                  <a:lnTo>
                    <a:pt x="6048" y="7272"/>
                  </a:lnTo>
                  <a:lnTo>
                    <a:pt x="6048" y="7010"/>
                  </a:lnTo>
                  <a:lnTo>
                    <a:pt x="6790" y="7010"/>
                  </a:lnTo>
                  <a:lnTo>
                    <a:pt x="6790" y="7272"/>
                  </a:lnTo>
                  <a:lnTo>
                    <a:pt x="6877" y="7272"/>
                  </a:lnTo>
                  <a:lnTo>
                    <a:pt x="6877" y="7010"/>
                  </a:lnTo>
                  <a:lnTo>
                    <a:pt x="7598" y="7010"/>
                  </a:lnTo>
                  <a:lnTo>
                    <a:pt x="7598" y="7272"/>
                  </a:lnTo>
                  <a:lnTo>
                    <a:pt x="7685" y="7272"/>
                  </a:lnTo>
                  <a:lnTo>
                    <a:pt x="7685" y="7010"/>
                  </a:lnTo>
                  <a:lnTo>
                    <a:pt x="8449" y="7010"/>
                  </a:lnTo>
                  <a:lnTo>
                    <a:pt x="8449" y="7272"/>
                  </a:lnTo>
                  <a:lnTo>
                    <a:pt x="8515" y="7272"/>
                  </a:lnTo>
                  <a:lnTo>
                    <a:pt x="8515" y="7010"/>
                  </a:lnTo>
                  <a:lnTo>
                    <a:pt x="9279" y="7010"/>
                  </a:lnTo>
                  <a:lnTo>
                    <a:pt x="9279" y="7272"/>
                  </a:lnTo>
                  <a:lnTo>
                    <a:pt x="9345" y="7272"/>
                  </a:lnTo>
                  <a:lnTo>
                    <a:pt x="9345" y="7010"/>
                  </a:lnTo>
                  <a:lnTo>
                    <a:pt x="9454" y="7010"/>
                  </a:lnTo>
                  <a:lnTo>
                    <a:pt x="9454" y="6922"/>
                  </a:lnTo>
                  <a:lnTo>
                    <a:pt x="9345" y="6922"/>
                  </a:lnTo>
                  <a:lnTo>
                    <a:pt x="9345" y="6179"/>
                  </a:lnTo>
                  <a:lnTo>
                    <a:pt x="9454" y="6179"/>
                  </a:lnTo>
                  <a:lnTo>
                    <a:pt x="9454" y="6092"/>
                  </a:lnTo>
                  <a:lnTo>
                    <a:pt x="9345" y="6092"/>
                  </a:lnTo>
                  <a:lnTo>
                    <a:pt x="9345" y="5328"/>
                  </a:lnTo>
                  <a:lnTo>
                    <a:pt x="9454" y="5328"/>
                  </a:lnTo>
                  <a:lnTo>
                    <a:pt x="9454" y="5263"/>
                  </a:lnTo>
                  <a:lnTo>
                    <a:pt x="9345" y="5263"/>
                  </a:lnTo>
                  <a:lnTo>
                    <a:pt x="9345" y="4498"/>
                  </a:lnTo>
                  <a:lnTo>
                    <a:pt x="9454" y="4498"/>
                  </a:lnTo>
                  <a:lnTo>
                    <a:pt x="9454" y="4433"/>
                  </a:lnTo>
                  <a:lnTo>
                    <a:pt x="9345" y="4433"/>
                  </a:lnTo>
                  <a:lnTo>
                    <a:pt x="9345" y="3668"/>
                  </a:lnTo>
                  <a:lnTo>
                    <a:pt x="9454" y="3668"/>
                  </a:lnTo>
                  <a:lnTo>
                    <a:pt x="9454" y="3581"/>
                  </a:lnTo>
                  <a:lnTo>
                    <a:pt x="9345" y="3581"/>
                  </a:lnTo>
                  <a:lnTo>
                    <a:pt x="9345" y="2839"/>
                  </a:lnTo>
                  <a:lnTo>
                    <a:pt x="9454" y="2839"/>
                  </a:lnTo>
                  <a:lnTo>
                    <a:pt x="9454" y="2752"/>
                  </a:lnTo>
                  <a:lnTo>
                    <a:pt x="9345" y="2752"/>
                  </a:lnTo>
                  <a:lnTo>
                    <a:pt x="9345" y="1987"/>
                  </a:lnTo>
                  <a:lnTo>
                    <a:pt x="9454" y="1987"/>
                  </a:lnTo>
                  <a:lnTo>
                    <a:pt x="9454" y="1921"/>
                  </a:lnTo>
                  <a:lnTo>
                    <a:pt x="9345" y="1921"/>
                  </a:lnTo>
                  <a:lnTo>
                    <a:pt x="9345" y="1158"/>
                  </a:lnTo>
                  <a:lnTo>
                    <a:pt x="9454" y="1158"/>
                  </a:lnTo>
                  <a:lnTo>
                    <a:pt x="9454" y="1092"/>
                  </a:lnTo>
                  <a:lnTo>
                    <a:pt x="9345" y="1092"/>
                  </a:lnTo>
                  <a:lnTo>
                    <a:pt x="9345" y="328"/>
                  </a:lnTo>
                  <a:lnTo>
                    <a:pt x="9454" y="328"/>
                  </a:lnTo>
                  <a:close/>
                  <a:moveTo>
                    <a:pt x="8449" y="328"/>
                  </a:moveTo>
                  <a:lnTo>
                    <a:pt x="8449" y="1092"/>
                  </a:lnTo>
                  <a:lnTo>
                    <a:pt x="7685" y="1092"/>
                  </a:lnTo>
                  <a:lnTo>
                    <a:pt x="7685" y="328"/>
                  </a:lnTo>
                  <a:lnTo>
                    <a:pt x="8449" y="328"/>
                  </a:lnTo>
                  <a:close/>
                  <a:moveTo>
                    <a:pt x="5130" y="3581"/>
                  </a:moveTo>
                  <a:lnTo>
                    <a:pt x="4366" y="3581"/>
                  </a:lnTo>
                  <a:lnTo>
                    <a:pt x="4366" y="2839"/>
                  </a:lnTo>
                  <a:lnTo>
                    <a:pt x="5130" y="2839"/>
                  </a:lnTo>
                  <a:lnTo>
                    <a:pt x="5130" y="3581"/>
                  </a:lnTo>
                  <a:close/>
                  <a:moveTo>
                    <a:pt x="5196" y="2839"/>
                  </a:moveTo>
                  <a:lnTo>
                    <a:pt x="5960" y="2839"/>
                  </a:lnTo>
                  <a:lnTo>
                    <a:pt x="5960" y="3581"/>
                  </a:lnTo>
                  <a:lnTo>
                    <a:pt x="5196" y="3581"/>
                  </a:lnTo>
                  <a:lnTo>
                    <a:pt x="5196" y="2839"/>
                  </a:lnTo>
                  <a:close/>
                  <a:moveTo>
                    <a:pt x="4301" y="3581"/>
                  </a:moveTo>
                  <a:lnTo>
                    <a:pt x="3536" y="3581"/>
                  </a:lnTo>
                  <a:lnTo>
                    <a:pt x="3536" y="2839"/>
                  </a:lnTo>
                  <a:lnTo>
                    <a:pt x="4301" y="2839"/>
                  </a:lnTo>
                  <a:lnTo>
                    <a:pt x="4301" y="3581"/>
                  </a:lnTo>
                  <a:close/>
                  <a:moveTo>
                    <a:pt x="3449" y="3581"/>
                  </a:moveTo>
                  <a:lnTo>
                    <a:pt x="2707" y="3581"/>
                  </a:lnTo>
                  <a:lnTo>
                    <a:pt x="2707" y="2839"/>
                  </a:lnTo>
                  <a:lnTo>
                    <a:pt x="3449" y="2839"/>
                  </a:lnTo>
                  <a:lnTo>
                    <a:pt x="3449" y="3581"/>
                  </a:lnTo>
                  <a:close/>
                  <a:moveTo>
                    <a:pt x="3449" y="3668"/>
                  </a:moveTo>
                  <a:lnTo>
                    <a:pt x="3449" y="4433"/>
                  </a:lnTo>
                  <a:lnTo>
                    <a:pt x="2707" y="4433"/>
                  </a:lnTo>
                  <a:lnTo>
                    <a:pt x="2707" y="3668"/>
                  </a:lnTo>
                  <a:lnTo>
                    <a:pt x="3449" y="3668"/>
                  </a:lnTo>
                  <a:close/>
                  <a:moveTo>
                    <a:pt x="3536" y="3668"/>
                  </a:moveTo>
                  <a:lnTo>
                    <a:pt x="4301" y="3668"/>
                  </a:lnTo>
                  <a:lnTo>
                    <a:pt x="4301" y="4433"/>
                  </a:lnTo>
                  <a:lnTo>
                    <a:pt x="3536" y="4433"/>
                  </a:lnTo>
                  <a:lnTo>
                    <a:pt x="3536" y="3668"/>
                  </a:lnTo>
                  <a:close/>
                  <a:moveTo>
                    <a:pt x="4366" y="3668"/>
                  </a:moveTo>
                  <a:lnTo>
                    <a:pt x="5130" y="3668"/>
                  </a:lnTo>
                  <a:lnTo>
                    <a:pt x="5130" y="4433"/>
                  </a:lnTo>
                  <a:lnTo>
                    <a:pt x="4366" y="4433"/>
                  </a:lnTo>
                  <a:lnTo>
                    <a:pt x="4366" y="3668"/>
                  </a:lnTo>
                  <a:close/>
                  <a:moveTo>
                    <a:pt x="5196" y="3668"/>
                  </a:moveTo>
                  <a:lnTo>
                    <a:pt x="5960" y="3668"/>
                  </a:lnTo>
                  <a:lnTo>
                    <a:pt x="5960" y="4433"/>
                  </a:lnTo>
                  <a:lnTo>
                    <a:pt x="5196" y="4433"/>
                  </a:lnTo>
                  <a:lnTo>
                    <a:pt x="5196" y="3668"/>
                  </a:lnTo>
                  <a:close/>
                  <a:moveTo>
                    <a:pt x="6048" y="3668"/>
                  </a:moveTo>
                  <a:lnTo>
                    <a:pt x="6790" y="3668"/>
                  </a:lnTo>
                  <a:lnTo>
                    <a:pt x="6790" y="4433"/>
                  </a:lnTo>
                  <a:lnTo>
                    <a:pt x="6048" y="4433"/>
                  </a:lnTo>
                  <a:lnTo>
                    <a:pt x="6048" y="3668"/>
                  </a:lnTo>
                  <a:close/>
                  <a:moveTo>
                    <a:pt x="6048" y="3581"/>
                  </a:moveTo>
                  <a:lnTo>
                    <a:pt x="6048" y="2839"/>
                  </a:lnTo>
                  <a:lnTo>
                    <a:pt x="6790" y="2839"/>
                  </a:lnTo>
                  <a:lnTo>
                    <a:pt x="6790" y="3581"/>
                  </a:lnTo>
                  <a:lnTo>
                    <a:pt x="6048" y="3581"/>
                  </a:lnTo>
                  <a:close/>
                  <a:moveTo>
                    <a:pt x="6048" y="2752"/>
                  </a:moveTo>
                  <a:lnTo>
                    <a:pt x="6048" y="1987"/>
                  </a:lnTo>
                  <a:lnTo>
                    <a:pt x="6790" y="1987"/>
                  </a:lnTo>
                  <a:lnTo>
                    <a:pt x="6790" y="2752"/>
                  </a:lnTo>
                  <a:lnTo>
                    <a:pt x="6048" y="2752"/>
                  </a:lnTo>
                  <a:close/>
                  <a:moveTo>
                    <a:pt x="5960" y="2752"/>
                  </a:moveTo>
                  <a:lnTo>
                    <a:pt x="5196" y="2752"/>
                  </a:lnTo>
                  <a:lnTo>
                    <a:pt x="5196" y="1987"/>
                  </a:lnTo>
                  <a:lnTo>
                    <a:pt x="5960" y="1987"/>
                  </a:lnTo>
                  <a:lnTo>
                    <a:pt x="5960" y="2752"/>
                  </a:lnTo>
                  <a:close/>
                  <a:moveTo>
                    <a:pt x="5130" y="2752"/>
                  </a:moveTo>
                  <a:lnTo>
                    <a:pt x="4366" y="2752"/>
                  </a:lnTo>
                  <a:lnTo>
                    <a:pt x="4366" y="1987"/>
                  </a:lnTo>
                  <a:lnTo>
                    <a:pt x="5130" y="1987"/>
                  </a:lnTo>
                  <a:lnTo>
                    <a:pt x="5130" y="2752"/>
                  </a:lnTo>
                  <a:close/>
                  <a:moveTo>
                    <a:pt x="4301" y="2752"/>
                  </a:moveTo>
                  <a:lnTo>
                    <a:pt x="3536" y="2752"/>
                  </a:lnTo>
                  <a:lnTo>
                    <a:pt x="3536" y="1987"/>
                  </a:lnTo>
                  <a:lnTo>
                    <a:pt x="4301" y="1987"/>
                  </a:lnTo>
                  <a:lnTo>
                    <a:pt x="4301" y="2752"/>
                  </a:lnTo>
                  <a:close/>
                  <a:moveTo>
                    <a:pt x="3449" y="2752"/>
                  </a:moveTo>
                  <a:lnTo>
                    <a:pt x="2707" y="2752"/>
                  </a:lnTo>
                  <a:lnTo>
                    <a:pt x="2707" y="1987"/>
                  </a:lnTo>
                  <a:lnTo>
                    <a:pt x="3449" y="1987"/>
                  </a:lnTo>
                  <a:lnTo>
                    <a:pt x="3449" y="2752"/>
                  </a:lnTo>
                  <a:close/>
                  <a:moveTo>
                    <a:pt x="2620" y="2752"/>
                  </a:moveTo>
                  <a:lnTo>
                    <a:pt x="1877" y="2752"/>
                  </a:lnTo>
                  <a:lnTo>
                    <a:pt x="1877" y="1987"/>
                  </a:lnTo>
                  <a:lnTo>
                    <a:pt x="2620" y="1987"/>
                  </a:lnTo>
                  <a:lnTo>
                    <a:pt x="2620" y="2752"/>
                  </a:lnTo>
                  <a:close/>
                  <a:moveTo>
                    <a:pt x="2620" y="2839"/>
                  </a:moveTo>
                  <a:lnTo>
                    <a:pt x="2620" y="3581"/>
                  </a:lnTo>
                  <a:lnTo>
                    <a:pt x="1877" y="3581"/>
                  </a:lnTo>
                  <a:lnTo>
                    <a:pt x="1877" y="2839"/>
                  </a:lnTo>
                  <a:lnTo>
                    <a:pt x="2620" y="2839"/>
                  </a:lnTo>
                  <a:close/>
                  <a:moveTo>
                    <a:pt x="2620" y="3668"/>
                  </a:moveTo>
                  <a:lnTo>
                    <a:pt x="2620" y="4433"/>
                  </a:lnTo>
                  <a:lnTo>
                    <a:pt x="1877" y="4433"/>
                  </a:lnTo>
                  <a:lnTo>
                    <a:pt x="1877" y="3668"/>
                  </a:lnTo>
                  <a:lnTo>
                    <a:pt x="2620" y="3668"/>
                  </a:lnTo>
                  <a:close/>
                  <a:moveTo>
                    <a:pt x="2620" y="4498"/>
                  </a:moveTo>
                  <a:lnTo>
                    <a:pt x="2620" y="5263"/>
                  </a:lnTo>
                  <a:lnTo>
                    <a:pt x="1877" y="5263"/>
                  </a:lnTo>
                  <a:lnTo>
                    <a:pt x="1877" y="4498"/>
                  </a:lnTo>
                  <a:lnTo>
                    <a:pt x="2620" y="4498"/>
                  </a:lnTo>
                  <a:close/>
                  <a:moveTo>
                    <a:pt x="2707" y="4498"/>
                  </a:moveTo>
                  <a:lnTo>
                    <a:pt x="3449" y="4498"/>
                  </a:lnTo>
                  <a:lnTo>
                    <a:pt x="3449" y="5263"/>
                  </a:lnTo>
                  <a:lnTo>
                    <a:pt x="2707" y="5263"/>
                  </a:lnTo>
                  <a:lnTo>
                    <a:pt x="2707" y="4498"/>
                  </a:lnTo>
                  <a:close/>
                  <a:moveTo>
                    <a:pt x="3536" y="4498"/>
                  </a:moveTo>
                  <a:lnTo>
                    <a:pt x="4301" y="4498"/>
                  </a:lnTo>
                  <a:lnTo>
                    <a:pt x="4301" y="5263"/>
                  </a:lnTo>
                  <a:lnTo>
                    <a:pt x="3536" y="5263"/>
                  </a:lnTo>
                  <a:lnTo>
                    <a:pt x="3536" y="4498"/>
                  </a:lnTo>
                  <a:close/>
                  <a:moveTo>
                    <a:pt x="4366" y="4498"/>
                  </a:moveTo>
                  <a:lnTo>
                    <a:pt x="5130" y="4498"/>
                  </a:lnTo>
                  <a:lnTo>
                    <a:pt x="5130" y="5263"/>
                  </a:lnTo>
                  <a:lnTo>
                    <a:pt x="4366" y="5263"/>
                  </a:lnTo>
                  <a:lnTo>
                    <a:pt x="4366" y="4498"/>
                  </a:lnTo>
                  <a:close/>
                  <a:moveTo>
                    <a:pt x="5196" y="4498"/>
                  </a:moveTo>
                  <a:lnTo>
                    <a:pt x="5960" y="4498"/>
                  </a:lnTo>
                  <a:lnTo>
                    <a:pt x="5960" y="5263"/>
                  </a:lnTo>
                  <a:lnTo>
                    <a:pt x="5196" y="5263"/>
                  </a:lnTo>
                  <a:lnTo>
                    <a:pt x="5196" y="4498"/>
                  </a:lnTo>
                  <a:close/>
                  <a:moveTo>
                    <a:pt x="6048" y="4498"/>
                  </a:moveTo>
                  <a:lnTo>
                    <a:pt x="6790" y="4498"/>
                  </a:lnTo>
                  <a:lnTo>
                    <a:pt x="6790" y="5263"/>
                  </a:lnTo>
                  <a:lnTo>
                    <a:pt x="6048" y="5263"/>
                  </a:lnTo>
                  <a:lnTo>
                    <a:pt x="6048" y="4498"/>
                  </a:lnTo>
                  <a:close/>
                  <a:moveTo>
                    <a:pt x="6877" y="4498"/>
                  </a:moveTo>
                  <a:lnTo>
                    <a:pt x="7598" y="4498"/>
                  </a:lnTo>
                  <a:lnTo>
                    <a:pt x="7598" y="5263"/>
                  </a:lnTo>
                  <a:lnTo>
                    <a:pt x="6877" y="5263"/>
                  </a:lnTo>
                  <a:lnTo>
                    <a:pt x="6877" y="4498"/>
                  </a:lnTo>
                  <a:close/>
                  <a:moveTo>
                    <a:pt x="6877" y="4433"/>
                  </a:moveTo>
                  <a:lnTo>
                    <a:pt x="6877" y="3668"/>
                  </a:lnTo>
                  <a:lnTo>
                    <a:pt x="7598" y="3668"/>
                  </a:lnTo>
                  <a:lnTo>
                    <a:pt x="7598" y="4433"/>
                  </a:lnTo>
                  <a:lnTo>
                    <a:pt x="6877" y="4433"/>
                  </a:lnTo>
                  <a:close/>
                  <a:moveTo>
                    <a:pt x="6877" y="3581"/>
                  </a:moveTo>
                  <a:lnTo>
                    <a:pt x="6877" y="2839"/>
                  </a:lnTo>
                  <a:lnTo>
                    <a:pt x="7598" y="2839"/>
                  </a:lnTo>
                  <a:lnTo>
                    <a:pt x="7598" y="3581"/>
                  </a:lnTo>
                  <a:lnTo>
                    <a:pt x="6877" y="3581"/>
                  </a:lnTo>
                  <a:close/>
                  <a:moveTo>
                    <a:pt x="6877" y="2752"/>
                  </a:moveTo>
                  <a:lnTo>
                    <a:pt x="6877" y="1987"/>
                  </a:lnTo>
                  <a:lnTo>
                    <a:pt x="7598" y="1987"/>
                  </a:lnTo>
                  <a:lnTo>
                    <a:pt x="7598" y="2752"/>
                  </a:lnTo>
                  <a:lnTo>
                    <a:pt x="6877" y="2752"/>
                  </a:lnTo>
                  <a:close/>
                  <a:moveTo>
                    <a:pt x="6877" y="1921"/>
                  </a:moveTo>
                  <a:lnTo>
                    <a:pt x="6877" y="1158"/>
                  </a:lnTo>
                  <a:lnTo>
                    <a:pt x="7598" y="1158"/>
                  </a:lnTo>
                  <a:lnTo>
                    <a:pt x="7598" y="1921"/>
                  </a:lnTo>
                  <a:lnTo>
                    <a:pt x="6877" y="1921"/>
                  </a:lnTo>
                  <a:close/>
                  <a:moveTo>
                    <a:pt x="6790" y="1921"/>
                  </a:moveTo>
                  <a:lnTo>
                    <a:pt x="6048" y="1921"/>
                  </a:lnTo>
                  <a:lnTo>
                    <a:pt x="6048" y="1158"/>
                  </a:lnTo>
                  <a:lnTo>
                    <a:pt x="6790" y="1158"/>
                  </a:lnTo>
                  <a:lnTo>
                    <a:pt x="6790" y="1921"/>
                  </a:lnTo>
                  <a:close/>
                  <a:moveTo>
                    <a:pt x="5960" y="1921"/>
                  </a:moveTo>
                  <a:lnTo>
                    <a:pt x="5196" y="1921"/>
                  </a:lnTo>
                  <a:lnTo>
                    <a:pt x="5196" y="1158"/>
                  </a:lnTo>
                  <a:lnTo>
                    <a:pt x="5960" y="1158"/>
                  </a:lnTo>
                  <a:lnTo>
                    <a:pt x="5960" y="1921"/>
                  </a:lnTo>
                  <a:close/>
                  <a:moveTo>
                    <a:pt x="5130" y="1921"/>
                  </a:moveTo>
                  <a:lnTo>
                    <a:pt x="4366" y="1921"/>
                  </a:lnTo>
                  <a:lnTo>
                    <a:pt x="4366" y="1158"/>
                  </a:lnTo>
                  <a:lnTo>
                    <a:pt x="5130" y="1158"/>
                  </a:lnTo>
                  <a:lnTo>
                    <a:pt x="5130" y="1921"/>
                  </a:lnTo>
                  <a:close/>
                  <a:moveTo>
                    <a:pt x="4301" y="1921"/>
                  </a:moveTo>
                  <a:lnTo>
                    <a:pt x="3536" y="1921"/>
                  </a:lnTo>
                  <a:lnTo>
                    <a:pt x="3536" y="1158"/>
                  </a:lnTo>
                  <a:lnTo>
                    <a:pt x="4301" y="1158"/>
                  </a:lnTo>
                  <a:lnTo>
                    <a:pt x="4301" y="1921"/>
                  </a:lnTo>
                  <a:close/>
                  <a:moveTo>
                    <a:pt x="3449" y="1921"/>
                  </a:moveTo>
                  <a:lnTo>
                    <a:pt x="2707" y="1921"/>
                  </a:lnTo>
                  <a:lnTo>
                    <a:pt x="2707" y="1158"/>
                  </a:lnTo>
                  <a:lnTo>
                    <a:pt x="3449" y="1158"/>
                  </a:lnTo>
                  <a:lnTo>
                    <a:pt x="3449" y="1921"/>
                  </a:lnTo>
                  <a:close/>
                  <a:moveTo>
                    <a:pt x="2620" y="1921"/>
                  </a:moveTo>
                  <a:lnTo>
                    <a:pt x="1877" y="1921"/>
                  </a:lnTo>
                  <a:lnTo>
                    <a:pt x="1877" y="1158"/>
                  </a:lnTo>
                  <a:lnTo>
                    <a:pt x="2620" y="1158"/>
                  </a:lnTo>
                  <a:lnTo>
                    <a:pt x="2620" y="1921"/>
                  </a:lnTo>
                  <a:close/>
                  <a:moveTo>
                    <a:pt x="1790" y="1921"/>
                  </a:moveTo>
                  <a:lnTo>
                    <a:pt x="1025" y="1921"/>
                  </a:lnTo>
                  <a:lnTo>
                    <a:pt x="1025" y="1158"/>
                  </a:lnTo>
                  <a:lnTo>
                    <a:pt x="1790" y="1158"/>
                  </a:lnTo>
                  <a:lnTo>
                    <a:pt x="1790" y="1921"/>
                  </a:lnTo>
                  <a:close/>
                  <a:moveTo>
                    <a:pt x="1790" y="1987"/>
                  </a:moveTo>
                  <a:lnTo>
                    <a:pt x="1790" y="2752"/>
                  </a:lnTo>
                  <a:lnTo>
                    <a:pt x="1025" y="2752"/>
                  </a:lnTo>
                  <a:lnTo>
                    <a:pt x="1025" y="1987"/>
                  </a:lnTo>
                  <a:lnTo>
                    <a:pt x="1790" y="1987"/>
                  </a:lnTo>
                  <a:close/>
                  <a:moveTo>
                    <a:pt x="1790" y="2839"/>
                  </a:moveTo>
                  <a:lnTo>
                    <a:pt x="1790" y="3581"/>
                  </a:lnTo>
                  <a:lnTo>
                    <a:pt x="1025" y="3581"/>
                  </a:lnTo>
                  <a:lnTo>
                    <a:pt x="1025" y="2839"/>
                  </a:lnTo>
                  <a:lnTo>
                    <a:pt x="1790" y="2839"/>
                  </a:lnTo>
                  <a:close/>
                  <a:moveTo>
                    <a:pt x="1790" y="3668"/>
                  </a:moveTo>
                  <a:lnTo>
                    <a:pt x="1790" y="4433"/>
                  </a:lnTo>
                  <a:lnTo>
                    <a:pt x="1025" y="4433"/>
                  </a:lnTo>
                  <a:lnTo>
                    <a:pt x="1025" y="3668"/>
                  </a:lnTo>
                  <a:lnTo>
                    <a:pt x="1790" y="3668"/>
                  </a:lnTo>
                  <a:close/>
                  <a:moveTo>
                    <a:pt x="1790" y="4498"/>
                  </a:moveTo>
                  <a:lnTo>
                    <a:pt x="1790" y="5263"/>
                  </a:lnTo>
                  <a:lnTo>
                    <a:pt x="1025" y="5263"/>
                  </a:lnTo>
                  <a:lnTo>
                    <a:pt x="1025" y="4498"/>
                  </a:lnTo>
                  <a:lnTo>
                    <a:pt x="1790" y="4498"/>
                  </a:lnTo>
                  <a:close/>
                  <a:moveTo>
                    <a:pt x="1790" y="5328"/>
                  </a:moveTo>
                  <a:lnTo>
                    <a:pt x="1790" y="6092"/>
                  </a:lnTo>
                  <a:lnTo>
                    <a:pt x="1025" y="6092"/>
                  </a:lnTo>
                  <a:lnTo>
                    <a:pt x="1025" y="5328"/>
                  </a:lnTo>
                  <a:lnTo>
                    <a:pt x="1790" y="5328"/>
                  </a:lnTo>
                  <a:close/>
                  <a:moveTo>
                    <a:pt x="1877" y="5328"/>
                  </a:moveTo>
                  <a:lnTo>
                    <a:pt x="2620" y="5328"/>
                  </a:lnTo>
                  <a:lnTo>
                    <a:pt x="2620" y="6092"/>
                  </a:lnTo>
                  <a:lnTo>
                    <a:pt x="1877" y="6092"/>
                  </a:lnTo>
                  <a:lnTo>
                    <a:pt x="1877" y="5328"/>
                  </a:lnTo>
                  <a:close/>
                  <a:moveTo>
                    <a:pt x="2707" y="5328"/>
                  </a:moveTo>
                  <a:lnTo>
                    <a:pt x="3449" y="5328"/>
                  </a:lnTo>
                  <a:lnTo>
                    <a:pt x="3449" y="6092"/>
                  </a:lnTo>
                  <a:lnTo>
                    <a:pt x="2707" y="6092"/>
                  </a:lnTo>
                  <a:lnTo>
                    <a:pt x="2707" y="5328"/>
                  </a:lnTo>
                  <a:close/>
                  <a:moveTo>
                    <a:pt x="3536" y="5328"/>
                  </a:moveTo>
                  <a:lnTo>
                    <a:pt x="4301" y="5328"/>
                  </a:lnTo>
                  <a:lnTo>
                    <a:pt x="4301" y="6092"/>
                  </a:lnTo>
                  <a:lnTo>
                    <a:pt x="3536" y="6092"/>
                  </a:lnTo>
                  <a:lnTo>
                    <a:pt x="3536" y="5328"/>
                  </a:lnTo>
                  <a:close/>
                  <a:moveTo>
                    <a:pt x="4366" y="5328"/>
                  </a:moveTo>
                  <a:lnTo>
                    <a:pt x="5130" y="5328"/>
                  </a:lnTo>
                  <a:lnTo>
                    <a:pt x="5130" y="6092"/>
                  </a:lnTo>
                  <a:lnTo>
                    <a:pt x="4366" y="6092"/>
                  </a:lnTo>
                  <a:lnTo>
                    <a:pt x="4366" y="5328"/>
                  </a:lnTo>
                  <a:close/>
                  <a:moveTo>
                    <a:pt x="5196" y="5328"/>
                  </a:moveTo>
                  <a:lnTo>
                    <a:pt x="5960" y="5328"/>
                  </a:lnTo>
                  <a:lnTo>
                    <a:pt x="5960" y="6092"/>
                  </a:lnTo>
                  <a:lnTo>
                    <a:pt x="5196" y="6092"/>
                  </a:lnTo>
                  <a:lnTo>
                    <a:pt x="5196" y="5328"/>
                  </a:lnTo>
                  <a:close/>
                  <a:moveTo>
                    <a:pt x="6048" y="5328"/>
                  </a:moveTo>
                  <a:lnTo>
                    <a:pt x="6790" y="5328"/>
                  </a:lnTo>
                  <a:lnTo>
                    <a:pt x="6790" y="6092"/>
                  </a:lnTo>
                  <a:lnTo>
                    <a:pt x="6048" y="6092"/>
                  </a:lnTo>
                  <a:lnTo>
                    <a:pt x="6048" y="5328"/>
                  </a:lnTo>
                  <a:close/>
                  <a:moveTo>
                    <a:pt x="6877" y="5328"/>
                  </a:moveTo>
                  <a:lnTo>
                    <a:pt x="7598" y="5328"/>
                  </a:lnTo>
                  <a:lnTo>
                    <a:pt x="7598" y="6092"/>
                  </a:lnTo>
                  <a:lnTo>
                    <a:pt x="6877" y="6092"/>
                  </a:lnTo>
                  <a:lnTo>
                    <a:pt x="6877" y="5328"/>
                  </a:lnTo>
                  <a:close/>
                  <a:moveTo>
                    <a:pt x="7685" y="5328"/>
                  </a:moveTo>
                  <a:lnTo>
                    <a:pt x="8449" y="5328"/>
                  </a:lnTo>
                  <a:lnTo>
                    <a:pt x="8449" y="6092"/>
                  </a:lnTo>
                  <a:lnTo>
                    <a:pt x="7685" y="6092"/>
                  </a:lnTo>
                  <a:lnTo>
                    <a:pt x="7685" y="5328"/>
                  </a:lnTo>
                  <a:close/>
                  <a:moveTo>
                    <a:pt x="7685" y="5263"/>
                  </a:moveTo>
                  <a:lnTo>
                    <a:pt x="7685" y="4498"/>
                  </a:lnTo>
                  <a:lnTo>
                    <a:pt x="8449" y="4498"/>
                  </a:lnTo>
                  <a:lnTo>
                    <a:pt x="8449" y="5263"/>
                  </a:lnTo>
                  <a:lnTo>
                    <a:pt x="7685" y="5263"/>
                  </a:lnTo>
                  <a:close/>
                  <a:moveTo>
                    <a:pt x="7685" y="4433"/>
                  </a:moveTo>
                  <a:lnTo>
                    <a:pt x="7685" y="3668"/>
                  </a:lnTo>
                  <a:lnTo>
                    <a:pt x="8449" y="3668"/>
                  </a:lnTo>
                  <a:lnTo>
                    <a:pt x="8449" y="4433"/>
                  </a:lnTo>
                  <a:lnTo>
                    <a:pt x="7685" y="4433"/>
                  </a:lnTo>
                  <a:close/>
                  <a:moveTo>
                    <a:pt x="7685" y="3581"/>
                  </a:moveTo>
                  <a:lnTo>
                    <a:pt x="7685" y="2839"/>
                  </a:lnTo>
                  <a:lnTo>
                    <a:pt x="8449" y="2839"/>
                  </a:lnTo>
                  <a:lnTo>
                    <a:pt x="8449" y="3581"/>
                  </a:lnTo>
                  <a:lnTo>
                    <a:pt x="7685" y="3581"/>
                  </a:lnTo>
                  <a:close/>
                  <a:moveTo>
                    <a:pt x="7685" y="2752"/>
                  </a:moveTo>
                  <a:lnTo>
                    <a:pt x="7685" y="1987"/>
                  </a:lnTo>
                  <a:lnTo>
                    <a:pt x="8449" y="1987"/>
                  </a:lnTo>
                  <a:lnTo>
                    <a:pt x="8449" y="2752"/>
                  </a:lnTo>
                  <a:lnTo>
                    <a:pt x="7685" y="2752"/>
                  </a:lnTo>
                  <a:close/>
                  <a:moveTo>
                    <a:pt x="7685" y="1921"/>
                  </a:moveTo>
                  <a:lnTo>
                    <a:pt x="7685" y="1158"/>
                  </a:lnTo>
                  <a:lnTo>
                    <a:pt x="8449" y="1158"/>
                  </a:lnTo>
                  <a:lnTo>
                    <a:pt x="8449" y="1921"/>
                  </a:lnTo>
                  <a:lnTo>
                    <a:pt x="7685" y="1921"/>
                  </a:lnTo>
                  <a:close/>
                  <a:moveTo>
                    <a:pt x="7598" y="328"/>
                  </a:moveTo>
                  <a:lnTo>
                    <a:pt x="7598" y="1092"/>
                  </a:lnTo>
                  <a:lnTo>
                    <a:pt x="6877" y="1092"/>
                  </a:lnTo>
                  <a:lnTo>
                    <a:pt x="6877" y="328"/>
                  </a:lnTo>
                  <a:lnTo>
                    <a:pt x="7598" y="328"/>
                  </a:lnTo>
                  <a:close/>
                  <a:moveTo>
                    <a:pt x="6790" y="328"/>
                  </a:moveTo>
                  <a:lnTo>
                    <a:pt x="6790" y="1092"/>
                  </a:lnTo>
                  <a:lnTo>
                    <a:pt x="6048" y="1092"/>
                  </a:lnTo>
                  <a:lnTo>
                    <a:pt x="6048" y="328"/>
                  </a:lnTo>
                  <a:lnTo>
                    <a:pt x="6790" y="328"/>
                  </a:lnTo>
                  <a:close/>
                  <a:moveTo>
                    <a:pt x="5960" y="328"/>
                  </a:moveTo>
                  <a:lnTo>
                    <a:pt x="5960" y="1092"/>
                  </a:lnTo>
                  <a:lnTo>
                    <a:pt x="5196" y="1092"/>
                  </a:lnTo>
                  <a:lnTo>
                    <a:pt x="5196" y="328"/>
                  </a:lnTo>
                  <a:lnTo>
                    <a:pt x="5960" y="328"/>
                  </a:lnTo>
                  <a:close/>
                  <a:moveTo>
                    <a:pt x="5130" y="328"/>
                  </a:moveTo>
                  <a:lnTo>
                    <a:pt x="5130" y="1092"/>
                  </a:lnTo>
                  <a:lnTo>
                    <a:pt x="4366" y="1092"/>
                  </a:lnTo>
                  <a:lnTo>
                    <a:pt x="4366" y="328"/>
                  </a:lnTo>
                  <a:lnTo>
                    <a:pt x="5130" y="328"/>
                  </a:lnTo>
                  <a:close/>
                  <a:moveTo>
                    <a:pt x="4301" y="328"/>
                  </a:moveTo>
                  <a:lnTo>
                    <a:pt x="4301" y="1092"/>
                  </a:lnTo>
                  <a:lnTo>
                    <a:pt x="3536" y="1092"/>
                  </a:lnTo>
                  <a:lnTo>
                    <a:pt x="3536" y="328"/>
                  </a:lnTo>
                  <a:lnTo>
                    <a:pt x="4301" y="328"/>
                  </a:lnTo>
                  <a:close/>
                  <a:moveTo>
                    <a:pt x="3449" y="328"/>
                  </a:moveTo>
                  <a:lnTo>
                    <a:pt x="3449" y="1092"/>
                  </a:lnTo>
                  <a:lnTo>
                    <a:pt x="2707" y="1092"/>
                  </a:lnTo>
                  <a:lnTo>
                    <a:pt x="2707" y="328"/>
                  </a:lnTo>
                  <a:lnTo>
                    <a:pt x="3449" y="328"/>
                  </a:lnTo>
                  <a:close/>
                  <a:moveTo>
                    <a:pt x="2620" y="328"/>
                  </a:moveTo>
                  <a:lnTo>
                    <a:pt x="2620" y="1092"/>
                  </a:lnTo>
                  <a:lnTo>
                    <a:pt x="1877" y="1092"/>
                  </a:lnTo>
                  <a:lnTo>
                    <a:pt x="1877" y="328"/>
                  </a:lnTo>
                  <a:lnTo>
                    <a:pt x="2620" y="328"/>
                  </a:lnTo>
                  <a:close/>
                  <a:moveTo>
                    <a:pt x="1790" y="328"/>
                  </a:moveTo>
                  <a:lnTo>
                    <a:pt x="1790" y="1092"/>
                  </a:lnTo>
                  <a:lnTo>
                    <a:pt x="1025" y="1092"/>
                  </a:lnTo>
                  <a:lnTo>
                    <a:pt x="1025" y="328"/>
                  </a:lnTo>
                  <a:lnTo>
                    <a:pt x="1790" y="328"/>
                  </a:lnTo>
                  <a:close/>
                  <a:moveTo>
                    <a:pt x="196" y="328"/>
                  </a:moveTo>
                  <a:lnTo>
                    <a:pt x="960" y="328"/>
                  </a:lnTo>
                  <a:lnTo>
                    <a:pt x="960" y="1092"/>
                  </a:lnTo>
                  <a:lnTo>
                    <a:pt x="196" y="1092"/>
                  </a:lnTo>
                  <a:lnTo>
                    <a:pt x="196" y="328"/>
                  </a:lnTo>
                  <a:close/>
                  <a:moveTo>
                    <a:pt x="196" y="1158"/>
                  </a:moveTo>
                  <a:lnTo>
                    <a:pt x="960" y="1158"/>
                  </a:lnTo>
                  <a:lnTo>
                    <a:pt x="960" y="1921"/>
                  </a:lnTo>
                  <a:lnTo>
                    <a:pt x="196" y="1921"/>
                  </a:lnTo>
                  <a:lnTo>
                    <a:pt x="196" y="1158"/>
                  </a:lnTo>
                  <a:close/>
                  <a:moveTo>
                    <a:pt x="196" y="1987"/>
                  </a:moveTo>
                  <a:lnTo>
                    <a:pt x="960" y="1987"/>
                  </a:lnTo>
                  <a:lnTo>
                    <a:pt x="960" y="2752"/>
                  </a:lnTo>
                  <a:lnTo>
                    <a:pt x="196" y="2752"/>
                  </a:lnTo>
                  <a:lnTo>
                    <a:pt x="196" y="1987"/>
                  </a:lnTo>
                  <a:close/>
                  <a:moveTo>
                    <a:pt x="196" y="2839"/>
                  </a:moveTo>
                  <a:lnTo>
                    <a:pt x="960" y="2839"/>
                  </a:lnTo>
                  <a:lnTo>
                    <a:pt x="960" y="3581"/>
                  </a:lnTo>
                  <a:lnTo>
                    <a:pt x="196" y="3581"/>
                  </a:lnTo>
                  <a:lnTo>
                    <a:pt x="196" y="2839"/>
                  </a:lnTo>
                  <a:close/>
                  <a:moveTo>
                    <a:pt x="196" y="3668"/>
                  </a:moveTo>
                  <a:lnTo>
                    <a:pt x="960" y="3668"/>
                  </a:lnTo>
                  <a:lnTo>
                    <a:pt x="960" y="4433"/>
                  </a:lnTo>
                  <a:lnTo>
                    <a:pt x="196" y="4433"/>
                  </a:lnTo>
                  <a:lnTo>
                    <a:pt x="196" y="3668"/>
                  </a:lnTo>
                  <a:close/>
                  <a:moveTo>
                    <a:pt x="196" y="4498"/>
                  </a:moveTo>
                  <a:lnTo>
                    <a:pt x="960" y="4498"/>
                  </a:lnTo>
                  <a:lnTo>
                    <a:pt x="960" y="5263"/>
                  </a:lnTo>
                  <a:lnTo>
                    <a:pt x="196" y="5263"/>
                  </a:lnTo>
                  <a:lnTo>
                    <a:pt x="196" y="4498"/>
                  </a:lnTo>
                  <a:close/>
                  <a:moveTo>
                    <a:pt x="196" y="5328"/>
                  </a:moveTo>
                  <a:lnTo>
                    <a:pt x="960" y="5328"/>
                  </a:lnTo>
                  <a:lnTo>
                    <a:pt x="960" y="6092"/>
                  </a:lnTo>
                  <a:lnTo>
                    <a:pt x="196" y="6092"/>
                  </a:lnTo>
                  <a:lnTo>
                    <a:pt x="196" y="5328"/>
                  </a:lnTo>
                  <a:close/>
                  <a:moveTo>
                    <a:pt x="196" y="6922"/>
                  </a:moveTo>
                  <a:lnTo>
                    <a:pt x="196" y="6179"/>
                  </a:lnTo>
                  <a:lnTo>
                    <a:pt x="960" y="6179"/>
                  </a:lnTo>
                  <a:lnTo>
                    <a:pt x="960" y="6922"/>
                  </a:lnTo>
                  <a:lnTo>
                    <a:pt x="196" y="6922"/>
                  </a:lnTo>
                  <a:close/>
                  <a:moveTo>
                    <a:pt x="1025" y="6922"/>
                  </a:moveTo>
                  <a:lnTo>
                    <a:pt x="1025" y="6179"/>
                  </a:lnTo>
                  <a:lnTo>
                    <a:pt x="1790" y="6179"/>
                  </a:lnTo>
                  <a:lnTo>
                    <a:pt x="1790" y="6922"/>
                  </a:lnTo>
                  <a:lnTo>
                    <a:pt x="1025" y="6922"/>
                  </a:lnTo>
                  <a:close/>
                  <a:moveTo>
                    <a:pt x="1877" y="6922"/>
                  </a:moveTo>
                  <a:lnTo>
                    <a:pt x="1877" y="6179"/>
                  </a:lnTo>
                  <a:lnTo>
                    <a:pt x="2620" y="6179"/>
                  </a:lnTo>
                  <a:lnTo>
                    <a:pt x="2620" y="6922"/>
                  </a:lnTo>
                  <a:lnTo>
                    <a:pt x="1877" y="6922"/>
                  </a:lnTo>
                  <a:close/>
                  <a:moveTo>
                    <a:pt x="2707" y="6922"/>
                  </a:moveTo>
                  <a:lnTo>
                    <a:pt x="2707" y="6179"/>
                  </a:lnTo>
                  <a:lnTo>
                    <a:pt x="3449" y="6179"/>
                  </a:lnTo>
                  <a:lnTo>
                    <a:pt x="3449" y="6922"/>
                  </a:lnTo>
                  <a:lnTo>
                    <a:pt x="2707" y="6922"/>
                  </a:lnTo>
                  <a:close/>
                  <a:moveTo>
                    <a:pt x="3536" y="6922"/>
                  </a:moveTo>
                  <a:lnTo>
                    <a:pt x="3536" y="6179"/>
                  </a:lnTo>
                  <a:lnTo>
                    <a:pt x="4301" y="6179"/>
                  </a:lnTo>
                  <a:lnTo>
                    <a:pt x="4301" y="6922"/>
                  </a:lnTo>
                  <a:lnTo>
                    <a:pt x="3536" y="6922"/>
                  </a:lnTo>
                  <a:close/>
                  <a:moveTo>
                    <a:pt x="4366" y="6922"/>
                  </a:moveTo>
                  <a:lnTo>
                    <a:pt x="4366" y="6179"/>
                  </a:lnTo>
                  <a:lnTo>
                    <a:pt x="5130" y="6179"/>
                  </a:lnTo>
                  <a:lnTo>
                    <a:pt x="5130" y="6922"/>
                  </a:lnTo>
                  <a:lnTo>
                    <a:pt x="4366" y="6922"/>
                  </a:lnTo>
                  <a:close/>
                  <a:moveTo>
                    <a:pt x="5196" y="6922"/>
                  </a:moveTo>
                  <a:lnTo>
                    <a:pt x="5196" y="6179"/>
                  </a:lnTo>
                  <a:lnTo>
                    <a:pt x="5960" y="6179"/>
                  </a:lnTo>
                  <a:lnTo>
                    <a:pt x="5960" y="6922"/>
                  </a:lnTo>
                  <a:lnTo>
                    <a:pt x="5196" y="6922"/>
                  </a:lnTo>
                  <a:close/>
                  <a:moveTo>
                    <a:pt x="6048" y="6922"/>
                  </a:moveTo>
                  <a:lnTo>
                    <a:pt x="6048" y="6179"/>
                  </a:lnTo>
                  <a:lnTo>
                    <a:pt x="6790" y="6179"/>
                  </a:lnTo>
                  <a:lnTo>
                    <a:pt x="6790" y="6922"/>
                  </a:lnTo>
                  <a:lnTo>
                    <a:pt x="6048" y="6922"/>
                  </a:lnTo>
                  <a:close/>
                  <a:moveTo>
                    <a:pt x="6877" y="6922"/>
                  </a:moveTo>
                  <a:lnTo>
                    <a:pt x="6877" y="6179"/>
                  </a:lnTo>
                  <a:lnTo>
                    <a:pt x="7598" y="6179"/>
                  </a:lnTo>
                  <a:lnTo>
                    <a:pt x="7598" y="6922"/>
                  </a:lnTo>
                  <a:lnTo>
                    <a:pt x="6877" y="6922"/>
                  </a:lnTo>
                  <a:close/>
                  <a:moveTo>
                    <a:pt x="7685" y="6922"/>
                  </a:moveTo>
                  <a:lnTo>
                    <a:pt x="7685" y="6179"/>
                  </a:lnTo>
                  <a:lnTo>
                    <a:pt x="8449" y="6179"/>
                  </a:lnTo>
                  <a:lnTo>
                    <a:pt x="8449" y="6922"/>
                  </a:lnTo>
                  <a:lnTo>
                    <a:pt x="7685" y="6922"/>
                  </a:lnTo>
                  <a:close/>
                  <a:moveTo>
                    <a:pt x="9279" y="6922"/>
                  </a:moveTo>
                  <a:lnTo>
                    <a:pt x="8515" y="6922"/>
                  </a:lnTo>
                  <a:lnTo>
                    <a:pt x="8515" y="6179"/>
                  </a:lnTo>
                  <a:lnTo>
                    <a:pt x="9279" y="6179"/>
                  </a:lnTo>
                  <a:lnTo>
                    <a:pt x="9279" y="6922"/>
                  </a:lnTo>
                  <a:close/>
                  <a:moveTo>
                    <a:pt x="9279" y="6092"/>
                  </a:moveTo>
                  <a:lnTo>
                    <a:pt x="8515" y="6092"/>
                  </a:lnTo>
                  <a:lnTo>
                    <a:pt x="8515" y="5328"/>
                  </a:lnTo>
                  <a:lnTo>
                    <a:pt x="9279" y="5328"/>
                  </a:lnTo>
                  <a:lnTo>
                    <a:pt x="9279" y="6092"/>
                  </a:lnTo>
                  <a:close/>
                  <a:moveTo>
                    <a:pt x="9279" y="5263"/>
                  </a:moveTo>
                  <a:lnTo>
                    <a:pt x="8515" y="5263"/>
                  </a:lnTo>
                  <a:lnTo>
                    <a:pt x="8515" y="4498"/>
                  </a:lnTo>
                  <a:lnTo>
                    <a:pt x="9279" y="4498"/>
                  </a:lnTo>
                  <a:lnTo>
                    <a:pt x="9279" y="5263"/>
                  </a:lnTo>
                  <a:close/>
                  <a:moveTo>
                    <a:pt x="9279" y="4433"/>
                  </a:moveTo>
                  <a:lnTo>
                    <a:pt x="8515" y="4433"/>
                  </a:lnTo>
                  <a:lnTo>
                    <a:pt x="8515" y="3668"/>
                  </a:lnTo>
                  <a:lnTo>
                    <a:pt x="9279" y="3668"/>
                  </a:lnTo>
                  <a:lnTo>
                    <a:pt x="9279" y="4433"/>
                  </a:lnTo>
                  <a:close/>
                  <a:moveTo>
                    <a:pt x="9279" y="3581"/>
                  </a:moveTo>
                  <a:lnTo>
                    <a:pt x="8515" y="3581"/>
                  </a:lnTo>
                  <a:lnTo>
                    <a:pt x="8515" y="2839"/>
                  </a:lnTo>
                  <a:lnTo>
                    <a:pt x="9279" y="2839"/>
                  </a:lnTo>
                  <a:lnTo>
                    <a:pt x="9279" y="3581"/>
                  </a:lnTo>
                  <a:close/>
                  <a:moveTo>
                    <a:pt x="9279" y="2752"/>
                  </a:moveTo>
                  <a:lnTo>
                    <a:pt x="8515" y="2752"/>
                  </a:lnTo>
                  <a:lnTo>
                    <a:pt x="8515" y="1987"/>
                  </a:lnTo>
                  <a:lnTo>
                    <a:pt x="9279" y="1987"/>
                  </a:lnTo>
                  <a:lnTo>
                    <a:pt x="9279" y="2752"/>
                  </a:lnTo>
                  <a:close/>
                  <a:moveTo>
                    <a:pt x="9279" y="1921"/>
                  </a:moveTo>
                  <a:lnTo>
                    <a:pt x="8515" y="1921"/>
                  </a:lnTo>
                  <a:lnTo>
                    <a:pt x="8515" y="1158"/>
                  </a:lnTo>
                  <a:lnTo>
                    <a:pt x="9279" y="1158"/>
                  </a:lnTo>
                  <a:lnTo>
                    <a:pt x="9279" y="1921"/>
                  </a:lnTo>
                  <a:close/>
                  <a:moveTo>
                    <a:pt x="9279" y="1092"/>
                  </a:moveTo>
                  <a:lnTo>
                    <a:pt x="8515" y="1092"/>
                  </a:lnTo>
                  <a:lnTo>
                    <a:pt x="8515" y="328"/>
                  </a:lnTo>
                  <a:lnTo>
                    <a:pt x="9279" y="328"/>
                  </a:lnTo>
                  <a:lnTo>
                    <a:pt x="9279" y="1092"/>
                  </a:lnTo>
                  <a:close/>
                </a:path>
              </a:pathLst>
            </a:custGeom>
            <a:solidFill>
              <a:srgbClr val="E6E9E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39" name="Freeform 13"/>
            <p:cNvSpPr>
              <a:spLocks noChangeArrowheads="1"/>
            </p:cNvSpPr>
            <p:nvPr/>
          </p:nvSpPr>
          <p:spPr bwMode="auto">
            <a:xfrm>
              <a:off x="2198688" y="2332038"/>
              <a:ext cx="3363912" cy="1541462"/>
            </a:xfrm>
            <a:custGeom>
              <a:avLst/>
              <a:gdLst>
                <a:gd name="T0" fmla="*/ 23395 w 9346"/>
                <a:gd name="T1" fmla="*/ 1541102 h 4280"/>
                <a:gd name="T2" fmla="*/ 23395 w 9346"/>
                <a:gd name="T3" fmla="*/ 1541102 h 4280"/>
                <a:gd name="T4" fmla="*/ 7918 w 9346"/>
                <a:gd name="T5" fmla="*/ 1533178 h 4280"/>
                <a:gd name="T6" fmla="*/ 7918 w 9346"/>
                <a:gd name="T7" fmla="*/ 1509408 h 4280"/>
                <a:gd name="T8" fmla="*/ 605043 w 9346"/>
                <a:gd name="T9" fmla="*/ 903988 h 4280"/>
                <a:gd name="T10" fmla="*/ 636717 w 9346"/>
                <a:gd name="T11" fmla="*/ 903988 h 4280"/>
                <a:gd name="T12" fmla="*/ 911344 w 9346"/>
                <a:gd name="T13" fmla="*/ 1155736 h 4280"/>
                <a:gd name="T14" fmla="*/ 1202528 w 9346"/>
                <a:gd name="T15" fmla="*/ 15487 h 4280"/>
                <a:gd name="T16" fmla="*/ 1218005 w 9346"/>
                <a:gd name="T17" fmla="*/ 0 h 4280"/>
                <a:gd name="T18" fmla="*/ 1233842 w 9346"/>
                <a:gd name="T19" fmla="*/ 7563 h 4280"/>
                <a:gd name="T20" fmla="*/ 1823049 w 9346"/>
                <a:gd name="T21" fmla="*/ 880578 h 4280"/>
                <a:gd name="T22" fmla="*/ 2105954 w 9346"/>
                <a:gd name="T23" fmla="*/ 283082 h 4280"/>
                <a:gd name="T24" fmla="*/ 2121791 w 9346"/>
                <a:gd name="T25" fmla="*/ 274798 h 4280"/>
                <a:gd name="T26" fmla="*/ 2137628 w 9346"/>
                <a:gd name="T27" fmla="*/ 283082 h 4280"/>
                <a:gd name="T28" fmla="*/ 2443929 w 9346"/>
                <a:gd name="T29" fmla="*/ 1438818 h 4280"/>
                <a:gd name="T30" fmla="*/ 2695521 w 9346"/>
                <a:gd name="T31" fmla="*/ 613343 h 4280"/>
                <a:gd name="T32" fmla="*/ 2711358 w 9346"/>
                <a:gd name="T33" fmla="*/ 597497 h 4280"/>
                <a:gd name="T34" fmla="*/ 2734753 w 9346"/>
                <a:gd name="T35" fmla="*/ 613343 h 4280"/>
                <a:gd name="T36" fmla="*/ 3009740 w 9346"/>
                <a:gd name="T37" fmla="*/ 1147813 h 4280"/>
                <a:gd name="T38" fmla="*/ 3324320 w 9346"/>
                <a:gd name="T39" fmla="*/ 314415 h 4280"/>
                <a:gd name="T40" fmla="*/ 3347715 w 9346"/>
                <a:gd name="T41" fmla="*/ 298568 h 4280"/>
                <a:gd name="T42" fmla="*/ 3363552 w 9346"/>
                <a:gd name="T43" fmla="*/ 322338 h 4280"/>
                <a:gd name="T44" fmla="*/ 3033496 w 9346"/>
                <a:gd name="T45" fmla="*/ 1202917 h 4280"/>
                <a:gd name="T46" fmla="*/ 3017659 w 9346"/>
                <a:gd name="T47" fmla="*/ 1210840 h 4280"/>
                <a:gd name="T48" fmla="*/ 3002182 w 9346"/>
                <a:gd name="T49" fmla="*/ 1202917 h 4280"/>
                <a:gd name="T50" fmla="*/ 2719276 w 9346"/>
                <a:gd name="T51" fmla="*/ 668447 h 4280"/>
                <a:gd name="T52" fmla="*/ 2467685 w 9346"/>
                <a:gd name="T53" fmla="*/ 1509408 h 4280"/>
                <a:gd name="T54" fmla="*/ 2443929 w 9346"/>
                <a:gd name="T55" fmla="*/ 1525255 h 4280"/>
                <a:gd name="T56" fmla="*/ 2428452 w 9346"/>
                <a:gd name="T57" fmla="*/ 1509408 h 4280"/>
                <a:gd name="T58" fmla="*/ 2121791 w 9346"/>
                <a:gd name="T59" fmla="*/ 346109 h 4280"/>
                <a:gd name="T60" fmla="*/ 1838886 w 9346"/>
                <a:gd name="T61" fmla="*/ 927758 h 4280"/>
                <a:gd name="T62" fmla="*/ 1823049 w 9346"/>
                <a:gd name="T63" fmla="*/ 935682 h 4280"/>
                <a:gd name="T64" fmla="*/ 1807572 w 9346"/>
                <a:gd name="T65" fmla="*/ 927758 h 4280"/>
                <a:gd name="T66" fmla="*/ 1225924 w 9346"/>
                <a:gd name="T67" fmla="*/ 62667 h 4280"/>
                <a:gd name="T68" fmla="*/ 943018 w 9346"/>
                <a:gd name="T69" fmla="*/ 1195353 h 4280"/>
                <a:gd name="T70" fmla="*/ 927181 w 9346"/>
                <a:gd name="T71" fmla="*/ 1210840 h 4280"/>
                <a:gd name="T72" fmla="*/ 911344 w 9346"/>
                <a:gd name="T73" fmla="*/ 1210840 h 4280"/>
                <a:gd name="T74" fmla="*/ 620880 w 9346"/>
                <a:gd name="T75" fmla="*/ 943605 h 4280"/>
                <a:gd name="T76" fmla="*/ 31314 w 9346"/>
                <a:gd name="T77" fmla="*/ 1533178 h 4280"/>
                <a:gd name="T78" fmla="*/ 23395 w 9346"/>
                <a:gd name="T79" fmla="*/ 1541102 h 428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346" h="4280">
                  <a:moveTo>
                    <a:pt x="65" y="4279"/>
                  </a:moveTo>
                  <a:lnTo>
                    <a:pt x="65" y="4279"/>
                  </a:lnTo>
                  <a:cubicBezTo>
                    <a:pt x="44" y="4279"/>
                    <a:pt x="22" y="4279"/>
                    <a:pt x="22" y="4257"/>
                  </a:cubicBezTo>
                  <a:cubicBezTo>
                    <a:pt x="0" y="4235"/>
                    <a:pt x="0" y="4214"/>
                    <a:pt x="22" y="4191"/>
                  </a:cubicBezTo>
                  <a:cubicBezTo>
                    <a:pt x="1681" y="2510"/>
                    <a:pt x="1681" y="2510"/>
                    <a:pt x="1681" y="2510"/>
                  </a:cubicBezTo>
                  <a:cubicBezTo>
                    <a:pt x="1703" y="2510"/>
                    <a:pt x="1746" y="2489"/>
                    <a:pt x="1769" y="2510"/>
                  </a:cubicBezTo>
                  <a:cubicBezTo>
                    <a:pt x="2532" y="3209"/>
                    <a:pt x="2532" y="3209"/>
                    <a:pt x="2532" y="3209"/>
                  </a:cubicBezTo>
                  <a:cubicBezTo>
                    <a:pt x="3341" y="43"/>
                    <a:pt x="3341" y="43"/>
                    <a:pt x="3341" y="43"/>
                  </a:cubicBezTo>
                  <a:cubicBezTo>
                    <a:pt x="3341" y="21"/>
                    <a:pt x="3362" y="0"/>
                    <a:pt x="3384" y="0"/>
                  </a:cubicBezTo>
                  <a:cubicBezTo>
                    <a:pt x="3406" y="0"/>
                    <a:pt x="3428" y="0"/>
                    <a:pt x="3428" y="21"/>
                  </a:cubicBezTo>
                  <a:cubicBezTo>
                    <a:pt x="5065" y="2445"/>
                    <a:pt x="5065" y="2445"/>
                    <a:pt x="5065" y="2445"/>
                  </a:cubicBezTo>
                  <a:cubicBezTo>
                    <a:pt x="5851" y="786"/>
                    <a:pt x="5851" y="786"/>
                    <a:pt x="5851" y="786"/>
                  </a:cubicBezTo>
                  <a:cubicBezTo>
                    <a:pt x="5851" y="763"/>
                    <a:pt x="5874" y="763"/>
                    <a:pt x="5895" y="763"/>
                  </a:cubicBezTo>
                  <a:cubicBezTo>
                    <a:pt x="5917" y="763"/>
                    <a:pt x="5939" y="786"/>
                    <a:pt x="5939" y="786"/>
                  </a:cubicBezTo>
                  <a:cubicBezTo>
                    <a:pt x="6790" y="3995"/>
                    <a:pt x="6790" y="3995"/>
                    <a:pt x="6790" y="3995"/>
                  </a:cubicBezTo>
                  <a:cubicBezTo>
                    <a:pt x="7489" y="1703"/>
                    <a:pt x="7489" y="1703"/>
                    <a:pt x="7489" y="1703"/>
                  </a:cubicBezTo>
                  <a:cubicBezTo>
                    <a:pt x="7489" y="1681"/>
                    <a:pt x="7511" y="1681"/>
                    <a:pt x="7533" y="1659"/>
                  </a:cubicBezTo>
                  <a:cubicBezTo>
                    <a:pt x="7555" y="1659"/>
                    <a:pt x="7576" y="1681"/>
                    <a:pt x="7598" y="1703"/>
                  </a:cubicBezTo>
                  <a:cubicBezTo>
                    <a:pt x="8362" y="3187"/>
                    <a:pt x="8362" y="3187"/>
                    <a:pt x="8362" y="3187"/>
                  </a:cubicBezTo>
                  <a:cubicBezTo>
                    <a:pt x="9236" y="873"/>
                    <a:pt x="9236" y="873"/>
                    <a:pt x="9236" y="873"/>
                  </a:cubicBezTo>
                  <a:cubicBezTo>
                    <a:pt x="9257" y="851"/>
                    <a:pt x="9280" y="829"/>
                    <a:pt x="9301" y="829"/>
                  </a:cubicBezTo>
                  <a:cubicBezTo>
                    <a:pt x="9323" y="851"/>
                    <a:pt x="9345" y="873"/>
                    <a:pt x="9345" y="895"/>
                  </a:cubicBezTo>
                  <a:cubicBezTo>
                    <a:pt x="8428" y="3340"/>
                    <a:pt x="8428" y="3340"/>
                    <a:pt x="8428" y="3340"/>
                  </a:cubicBezTo>
                  <a:cubicBezTo>
                    <a:pt x="8428" y="3340"/>
                    <a:pt x="8406" y="3362"/>
                    <a:pt x="8384" y="3362"/>
                  </a:cubicBezTo>
                  <a:cubicBezTo>
                    <a:pt x="8362" y="3362"/>
                    <a:pt x="8341" y="3362"/>
                    <a:pt x="8341" y="3340"/>
                  </a:cubicBezTo>
                  <a:cubicBezTo>
                    <a:pt x="7555" y="1856"/>
                    <a:pt x="7555" y="1856"/>
                    <a:pt x="7555" y="1856"/>
                  </a:cubicBezTo>
                  <a:cubicBezTo>
                    <a:pt x="6856" y="4191"/>
                    <a:pt x="6856" y="4191"/>
                    <a:pt x="6856" y="4191"/>
                  </a:cubicBezTo>
                  <a:cubicBezTo>
                    <a:pt x="6834" y="4214"/>
                    <a:pt x="6812" y="4235"/>
                    <a:pt x="6790" y="4235"/>
                  </a:cubicBezTo>
                  <a:cubicBezTo>
                    <a:pt x="6769" y="4235"/>
                    <a:pt x="6747" y="4214"/>
                    <a:pt x="6747" y="4191"/>
                  </a:cubicBezTo>
                  <a:cubicBezTo>
                    <a:pt x="5895" y="961"/>
                    <a:pt x="5895" y="961"/>
                    <a:pt x="5895" y="961"/>
                  </a:cubicBezTo>
                  <a:cubicBezTo>
                    <a:pt x="5109" y="2576"/>
                    <a:pt x="5109" y="2576"/>
                    <a:pt x="5109" y="2576"/>
                  </a:cubicBezTo>
                  <a:cubicBezTo>
                    <a:pt x="5109" y="2598"/>
                    <a:pt x="5088" y="2598"/>
                    <a:pt x="5065" y="2598"/>
                  </a:cubicBezTo>
                  <a:cubicBezTo>
                    <a:pt x="5044" y="2598"/>
                    <a:pt x="5022" y="2598"/>
                    <a:pt x="5022" y="2576"/>
                  </a:cubicBezTo>
                  <a:cubicBezTo>
                    <a:pt x="3406" y="174"/>
                    <a:pt x="3406" y="174"/>
                    <a:pt x="3406" y="174"/>
                  </a:cubicBezTo>
                  <a:cubicBezTo>
                    <a:pt x="2620" y="3319"/>
                    <a:pt x="2620" y="3319"/>
                    <a:pt x="2620" y="3319"/>
                  </a:cubicBezTo>
                  <a:cubicBezTo>
                    <a:pt x="2598" y="3340"/>
                    <a:pt x="2598" y="3362"/>
                    <a:pt x="2576" y="3362"/>
                  </a:cubicBezTo>
                  <a:cubicBezTo>
                    <a:pt x="2555" y="3362"/>
                    <a:pt x="2532" y="3362"/>
                    <a:pt x="2532" y="3362"/>
                  </a:cubicBezTo>
                  <a:cubicBezTo>
                    <a:pt x="1725" y="2620"/>
                    <a:pt x="1725" y="2620"/>
                    <a:pt x="1725" y="2620"/>
                  </a:cubicBezTo>
                  <a:cubicBezTo>
                    <a:pt x="87" y="4257"/>
                    <a:pt x="87" y="4257"/>
                    <a:pt x="87" y="4257"/>
                  </a:cubicBezTo>
                  <a:cubicBezTo>
                    <a:pt x="87" y="4279"/>
                    <a:pt x="65" y="4279"/>
                    <a:pt x="65" y="4279"/>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0" name="Freeform 14"/>
            <p:cNvSpPr>
              <a:spLocks noChangeArrowheads="1"/>
            </p:cNvSpPr>
            <p:nvPr/>
          </p:nvSpPr>
          <p:spPr bwMode="auto">
            <a:xfrm>
              <a:off x="3352800" y="2284413"/>
              <a:ext cx="142875" cy="133350"/>
            </a:xfrm>
            <a:custGeom>
              <a:avLst/>
              <a:gdLst>
                <a:gd name="T0" fmla="*/ 142513 w 395"/>
                <a:gd name="T1" fmla="*/ 62732 h 372"/>
                <a:gd name="T2" fmla="*/ 142513 w 395"/>
                <a:gd name="T3" fmla="*/ 62732 h 372"/>
                <a:gd name="T4" fmla="*/ 71257 w 395"/>
                <a:gd name="T5" fmla="*/ 0 h 372"/>
                <a:gd name="T6" fmla="*/ 0 w 395"/>
                <a:gd name="T7" fmla="*/ 62732 h 372"/>
                <a:gd name="T8" fmla="*/ 71257 w 395"/>
                <a:gd name="T9" fmla="*/ 132992 h 372"/>
                <a:gd name="T10" fmla="*/ 142513 w 395"/>
                <a:gd name="T11" fmla="*/ 62732 h 3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5" h="372">
                  <a:moveTo>
                    <a:pt x="394" y="175"/>
                  </a:moveTo>
                  <a:lnTo>
                    <a:pt x="394" y="175"/>
                  </a:lnTo>
                  <a:cubicBezTo>
                    <a:pt x="394" y="88"/>
                    <a:pt x="306" y="0"/>
                    <a:pt x="197" y="0"/>
                  </a:cubicBezTo>
                  <a:cubicBezTo>
                    <a:pt x="88" y="0"/>
                    <a:pt x="0" y="88"/>
                    <a:pt x="0" y="175"/>
                  </a:cubicBezTo>
                  <a:cubicBezTo>
                    <a:pt x="0" y="284"/>
                    <a:pt x="88" y="371"/>
                    <a:pt x="197" y="371"/>
                  </a:cubicBezTo>
                  <a:cubicBezTo>
                    <a:pt x="306" y="371"/>
                    <a:pt x="394" y="284"/>
                    <a:pt x="394" y="175"/>
                  </a:cubicBezTo>
                </a:path>
              </a:pathLst>
            </a:custGeom>
            <a:solidFill>
              <a:srgbClr val="F4826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1" name="Freeform 15"/>
            <p:cNvSpPr>
              <a:spLocks noChangeArrowheads="1"/>
            </p:cNvSpPr>
            <p:nvPr/>
          </p:nvSpPr>
          <p:spPr bwMode="auto">
            <a:xfrm>
              <a:off x="3046413" y="3440113"/>
              <a:ext cx="141287" cy="141287"/>
            </a:xfrm>
            <a:custGeom>
              <a:avLst/>
              <a:gdLst>
                <a:gd name="T0" fmla="*/ 140928 w 394"/>
                <a:gd name="T1" fmla="*/ 70644 h 394"/>
                <a:gd name="T2" fmla="*/ 140928 w 394"/>
                <a:gd name="T3" fmla="*/ 70644 h 394"/>
                <a:gd name="T4" fmla="*/ 70644 w 394"/>
                <a:gd name="T5" fmla="*/ 0 h 394"/>
                <a:gd name="T6" fmla="*/ 0 w 394"/>
                <a:gd name="T7" fmla="*/ 70644 h 394"/>
                <a:gd name="T8" fmla="*/ 70644 w 394"/>
                <a:gd name="T9" fmla="*/ 140928 h 394"/>
                <a:gd name="T10" fmla="*/ 140928 w 394"/>
                <a:gd name="T11" fmla="*/ 70644 h 3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94">
                  <a:moveTo>
                    <a:pt x="393" y="197"/>
                  </a:moveTo>
                  <a:lnTo>
                    <a:pt x="393" y="197"/>
                  </a:lnTo>
                  <a:cubicBezTo>
                    <a:pt x="393" y="88"/>
                    <a:pt x="306" y="0"/>
                    <a:pt x="197" y="0"/>
                  </a:cubicBezTo>
                  <a:cubicBezTo>
                    <a:pt x="87" y="0"/>
                    <a:pt x="0" y="88"/>
                    <a:pt x="0" y="197"/>
                  </a:cubicBezTo>
                  <a:cubicBezTo>
                    <a:pt x="0" y="306"/>
                    <a:pt x="87" y="393"/>
                    <a:pt x="197" y="393"/>
                  </a:cubicBezTo>
                  <a:cubicBezTo>
                    <a:pt x="306" y="393"/>
                    <a:pt x="393" y="306"/>
                    <a:pt x="393" y="197"/>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2" name="Freeform 16"/>
            <p:cNvSpPr>
              <a:spLocks noChangeArrowheads="1"/>
            </p:cNvSpPr>
            <p:nvPr/>
          </p:nvSpPr>
          <p:spPr bwMode="auto">
            <a:xfrm>
              <a:off x="2747963" y="3189288"/>
              <a:ext cx="141287" cy="141287"/>
            </a:xfrm>
            <a:custGeom>
              <a:avLst/>
              <a:gdLst>
                <a:gd name="T0" fmla="*/ 140928 w 394"/>
                <a:gd name="T1" fmla="*/ 70464 h 393"/>
                <a:gd name="T2" fmla="*/ 140928 w 394"/>
                <a:gd name="T3" fmla="*/ 70464 h 393"/>
                <a:gd name="T4" fmla="*/ 70644 w 394"/>
                <a:gd name="T5" fmla="*/ 0 h 393"/>
                <a:gd name="T6" fmla="*/ 0 w 394"/>
                <a:gd name="T7" fmla="*/ 70464 h 393"/>
                <a:gd name="T8" fmla="*/ 70644 w 394"/>
                <a:gd name="T9" fmla="*/ 140927 h 393"/>
                <a:gd name="T10" fmla="*/ 140928 w 394"/>
                <a:gd name="T11" fmla="*/ 70464 h 3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93">
                  <a:moveTo>
                    <a:pt x="393" y="196"/>
                  </a:moveTo>
                  <a:lnTo>
                    <a:pt x="393" y="196"/>
                  </a:lnTo>
                  <a:cubicBezTo>
                    <a:pt x="393" y="87"/>
                    <a:pt x="306" y="0"/>
                    <a:pt x="197" y="0"/>
                  </a:cubicBezTo>
                  <a:cubicBezTo>
                    <a:pt x="88" y="0"/>
                    <a:pt x="0" y="87"/>
                    <a:pt x="0" y="196"/>
                  </a:cubicBezTo>
                  <a:cubicBezTo>
                    <a:pt x="0" y="305"/>
                    <a:pt x="88" y="392"/>
                    <a:pt x="197" y="392"/>
                  </a:cubicBezTo>
                  <a:cubicBezTo>
                    <a:pt x="306" y="392"/>
                    <a:pt x="393" y="305"/>
                    <a:pt x="393" y="196"/>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3" name="Freeform 17"/>
            <p:cNvSpPr>
              <a:spLocks noChangeArrowheads="1"/>
            </p:cNvSpPr>
            <p:nvPr/>
          </p:nvSpPr>
          <p:spPr bwMode="auto">
            <a:xfrm>
              <a:off x="3951288" y="3173413"/>
              <a:ext cx="141287" cy="133350"/>
            </a:xfrm>
            <a:custGeom>
              <a:avLst/>
              <a:gdLst>
                <a:gd name="T0" fmla="*/ 140928 w 394"/>
                <a:gd name="T1" fmla="*/ 62373 h 372"/>
                <a:gd name="T2" fmla="*/ 140928 w 394"/>
                <a:gd name="T3" fmla="*/ 62373 h 372"/>
                <a:gd name="T4" fmla="*/ 70285 w 394"/>
                <a:gd name="T5" fmla="*/ 0 h 372"/>
                <a:gd name="T6" fmla="*/ 0 w 394"/>
                <a:gd name="T7" fmla="*/ 62373 h 372"/>
                <a:gd name="T8" fmla="*/ 70285 w 394"/>
                <a:gd name="T9" fmla="*/ 132992 h 372"/>
                <a:gd name="T10" fmla="*/ 140928 w 394"/>
                <a:gd name="T11" fmla="*/ 62373 h 3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72">
                  <a:moveTo>
                    <a:pt x="393" y="174"/>
                  </a:moveTo>
                  <a:lnTo>
                    <a:pt x="393" y="174"/>
                  </a:lnTo>
                  <a:cubicBezTo>
                    <a:pt x="393" y="65"/>
                    <a:pt x="306" y="0"/>
                    <a:pt x="196" y="0"/>
                  </a:cubicBezTo>
                  <a:cubicBezTo>
                    <a:pt x="87" y="0"/>
                    <a:pt x="0" y="65"/>
                    <a:pt x="0" y="174"/>
                  </a:cubicBezTo>
                  <a:cubicBezTo>
                    <a:pt x="0" y="284"/>
                    <a:pt x="87" y="371"/>
                    <a:pt x="196" y="371"/>
                  </a:cubicBezTo>
                  <a:cubicBezTo>
                    <a:pt x="306" y="371"/>
                    <a:pt x="393" y="284"/>
                    <a:pt x="393" y="174"/>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5" name="Freeform 18"/>
            <p:cNvSpPr>
              <a:spLocks noChangeArrowheads="1"/>
            </p:cNvSpPr>
            <p:nvPr/>
          </p:nvSpPr>
          <p:spPr bwMode="auto">
            <a:xfrm>
              <a:off x="4257675" y="2560638"/>
              <a:ext cx="133350" cy="141287"/>
            </a:xfrm>
            <a:custGeom>
              <a:avLst/>
              <a:gdLst>
                <a:gd name="T0" fmla="*/ 132992 w 372"/>
                <a:gd name="T1" fmla="*/ 70285 h 394"/>
                <a:gd name="T2" fmla="*/ 132992 w 372"/>
                <a:gd name="T3" fmla="*/ 70285 h 394"/>
                <a:gd name="T4" fmla="*/ 70260 w 372"/>
                <a:gd name="T5" fmla="*/ 0 h 394"/>
                <a:gd name="T6" fmla="*/ 0 w 372"/>
                <a:gd name="T7" fmla="*/ 70285 h 394"/>
                <a:gd name="T8" fmla="*/ 70260 w 372"/>
                <a:gd name="T9" fmla="*/ 140928 h 394"/>
                <a:gd name="T10" fmla="*/ 132992 w 372"/>
                <a:gd name="T11" fmla="*/ 70285 h 3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2" h="394">
                  <a:moveTo>
                    <a:pt x="371" y="196"/>
                  </a:moveTo>
                  <a:lnTo>
                    <a:pt x="371" y="196"/>
                  </a:lnTo>
                  <a:cubicBezTo>
                    <a:pt x="371" y="87"/>
                    <a:pt x="283" y="0"/>
                    <a:pt x="196" y="0"/>
                  </a:cubicBezTo>
                  <a:cubicBezTo>
                    <a:pt x="87" y="0"/>
                    <a:pt x="0" y="87"/>
                    <a:pt x="0" y="196"/>
                  </a:cubicBezTo>
                  <a:cubicBezTo>
                    <a:pt x="0" y="305"/>
                    <a:pt x="87" y="393"/>
                    <a:pt x="196" y="393"/>
                  </a:cubicBezTo>
                  <a:cubicBezTo>
                    <a:pt x="283" y="393"/>
                    <a:pt x="371" y="305"/>
                    <a:pt x="371" y="196"/>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6" name="Freeform 19"/>
            <p:cNvSpPr>
              <a:spLocks noChangeArrowheads="1"/>
            </p:cNvSpPr>
            <p:nvPr/>
          </p:nvSpPr>
          <p:spPr bwMode="auto">
            <a:xfrm>
              <a:off x="4579938" y="3770313"/>
              <a:ext cx="141287" cy="134937"/>
            </a:xfrm>
            <a:custGeom>
              <a:avLst/>
              <a:gdLst>
                <a:gd name="T0" fmla="*/ 140928 w 394"/>
                <a:gd name="T1" fmla="*/ 63308 h 373"/>
                <a:gd name="T2" fmla="*/ 140928 w 394"/>
                <a:gd name="T3" fmla="*/ 63308 h 373"/>
                <a:gd name="T4" fmla="*/ 70285 w 394"/>
                <a:gd name="T5" fmla="*/ 0 h 373"/>
                <a:gd name="T6" fmla="*/ 0 w 394"/>
                <a:gd name="T7" fmla="*/ 63308 h 373"/>
                <a:gd name="T8" fmla="*/ 70285 w 394"/>
                <a:gd name="T9" fmla="*/ 134575 h 373"/>
                <a:gd name="T10" fmla="*/ 140928 w 394"/>
                <a:gd name="T11" fmla="*/ 63308 h 37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73">
                  <a:moveTo>
                    <a:pt x="393" y="175"/>
                  </a:moveTo>
                  <a:lnTo>
                    <a:pt x="393" y="175"/>
                  </a:lnTo>
                  <a:cubicBezTo>
                    <a:pt x="393" y="87"/>
                    <a:pt x="306" y="0"/>
                    <a:pt x="196" y="0"/>
                  </a:cubicBezTo>
                  <a:cubicBezTo>
                    <a:pt x="87" y="0"/>
                    <a:pt x="0" y="87"/>
                    <a:pt x="0" y="175"/>
                  </a:cubicBezTo>
                  <a:cubicBezTo>
                    <a:pt x="0" y="284"/>
                    <a:pt x="87" y="372"/>
                    <a:pt x="196" y="372"/>
                  </a:cubicBezTo>
                  <a:cubicBezTo>
                    <a:pt x="306" y="372"/>
                    <a:pt x="393" y="284"/>
                    <a:pt x="393" y="175"/>
                  </a:cubicBezTo>
                </a:path>
              </a:pathLst>
            </a:custGeom>
            <a:solidFill>
              <a:srgbClr val="82B17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7" name="Freeform 20"/>
            <p:cNvSpPr>
              <a:spLocks noChangeArrowheads="1"/>
            </p:cNvSpPr>
            <p:nvPr/>
          </p:nvSpPr>
          <p:spPr bwMode="auto">
            <a:xfrm>
              <a:off x="4846638" y="2890838"/>
              <a:ext cx="141287" cy="141287"/>
            </a:xfrm>
            <a:custGeom>
              <a:avLst/>
              <a:gdLst>
                <a:gd name="T0" fmla="*/ 140928 w 394"/>
                <a:gd name="T1" fmla="*/ 70644 h 394"/>
                <a:gd name="T2" fmla="*/ 140928 w 394"/>
                <a:gd name="T3" fmla="*/ 70644 h 394"/>
                <a:gd name="T4" fmla="*/ 70644 w 394"/>
                <a:gd name="T5" fmla="*/ 0 h 394"/>
                <a:gd name="T6" fmla="*/ 0 w 394"/>
                <a:gd name="T7" fmla="*/ 70644 h 394"/>
                <a:gd name="T8" fmla="*/ 70644 w 394"/>
                <a:gd name="T9" fmla="*/ 140928 h 394"/>
                <a:gd name="T10" fmla="*/ 140928 w 394"/>
                <a:gd name="T11" fmla="*/ 70644 h 3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94">
                  <a:moveTo>
                    <a:pt x="393" y="197"/>
                  </a:moveTo>
                  <a:lnTo>
                    <a:pt x="393" y="197"/>
                  </a:lnTo>
                  <a:cubicBezTo>
                    <a:pt x="393" y="87"/>
                    <a:pt x="306" y="0"/>
                    <a:pt x="197" y="0"/>
                  </a:cubicBezTo>
                  <a:cubicBezTo>
                    <a:pt x="88" y="0"/>
                    <a:pt x="0" y="87"/>
                    <a:pt x="0" y="197"/>
                  </a:cubicBezTo>
                  <a:cubicBezTo>
                    <a:pt x="0" y="306"/>
                    <a:pt x="88" y="393"/>
                    <a:pt x="197" y="393"/>
                  </a:cubicBezTo>
                  <a:cubicBezTo>
                    <a:pt x="306" y="393"/>
                    <a:pt x="393" y="306"/>
                    <a:pt x="393" y="197"/>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48" name="Freeform 21"/>
            <p:cNvSpPr>
              <a:spLocks noChangeArrowheads="1"/>
            </p:cNvSpPr>
            <p:nvPr/>
          </p:nvSpPr>
          <p:spPr bwMode="auto">
            <a:xfrm>
              <a:off x="5145088" y="3432175"/>
              <a:ext cx="141287" cy="141288"/>
            </a:xfrm>
            <a:custGeom>
              <a:avLst/>
              <a:gdLst>
                <a:gd name="T0" fmla="*/ 140928 w 394"/>
                <a:gd name="T1" fmla="*/ 70464 h 393"/>
                <a:gd name="T2" fmla="*/ 140928 w 394"/>
                <a:gd name="T3" fmla="*/ 70464 h 393"/>
                <a:gd name="T4" fmla="*/ 70285 w 394"/>
                <a:gd name="T5" fmla="*/ 0 h 393"/>
                <a:gd name="T6" fmla="*/ 0 w 394"/>
                <a:gd name="T7" fmla="*/ 70464 h 393"/>
                <a:gd name="T8" fmla="*/ 70285 w 394"/>
                <a:gd name="T9" fmla="*/ 140928 h 393"/>
                <a:gd name="T10" fmla="*/ 140928 w 394"/>
                <a:gd name="T11" fmla="*/ 70464 h 39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4" h="393">
                  <a:moveTo>
                    <a:pt x="393" y="196"/>
                  </a:moveTo>
                  <a:lnTo>
                    <a:pt x="393" y="196"/>
                  </a:lnTo>
                  <a:cubicBezTo>
                    <a:pt x="393" y="87"/>
                    <a:pt x="306" y="0"/>
                    <a:pt x="196" y="0"/>
                  </a:cubicBezTo>
                  <a:cubicBezTo>
                    <a:pt x="87" y="0"/>
                    <a:pt x="0" y="87"/>
                    <a:pt x="0" y="196"/>
                  </a:cubicBezTo>
                  <a:cubicBezTo>
                    <a:pt x="0" y="305"/>
                    <a:pt x="87" y="392"/>
                    <a:pt x="196" y="392"/>
                  </a:cubicBezTo>
                  <a:cubicBezTo>
                    <a:pt x="306" y="392"/>
                    <a:pt x="393" y="305"/>
                    <a:pt x="393" y="196"/>
                  </a:cubicBezTo>
                </a:path>
              </a:pathLst>
            </a:custGeom>
            <a:solidFill>
              <a:srgbClr val="394D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sp>
        <p:nvSpPr>
          <p:cNvPr id="49" name="Curved Down Arrow 251"/>
          <p:cNvSpPr/>
          <p:nvPr/>
        </p:nvSpPr>
        <p:spPr>
          <a:xfrm>
            <a:off x="7122185" y="1498058"/>
            <a:ext cx="1775388" cy="506347"/>
          </a:xfrm>
          <a:prstGeom prst="curved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44195">
              <a:defRPr/>
            </a:pPr>
            <a:endParaRPr lang="id-ID" sz="900">
              <a:solidFill>
                <a:schemeClr val="tx1"/>
              </a:solidFill>
            </a:endParaRPr>
          </a:p>
        </p:txBody>
      </p:sp>
      <p:sp>
        <p:nvSpPr>
          <p:cNvPr id="50" name="Curved Down Arrow 252"/>
          <p:cNvSpPr/>
          <p:nvPr/>
        </p:nvSpPr>
        <p:spPr>
          <a:xfrm rot="21118509" flipV="1">
            <a:off x="3522204" y="4047251"/>
            <a:ext cx="1533325" cy="506347"/>
          </a:xfrm>
          <a:prstGeom prst="curved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544195">
              <a:defRPr/>
            </a:pPr>
            <a:endParaRPr lang="id-ID" sz="900">
              <a:solidFill>
                <a:schemeClr val="tx1"/>
              </a:solidFill>
            </a:endParaRPr>
          </a:p>
        </p:txBody>
      </p:sp>
      <p:grpSp>
        <p:nvGrpSpPr>
          <p:cNvPr id="51" name="Group 72"/>
          <p:cNvGrpSpPr/>
          <p:nvPr/>
        </p:nvGrpSpPr>
        <p:grpSpPr bwMode="auto">
          <a:xfrm>
            <a:off x="8753923" y="2253610"/>
            <a:ext cx="2092846" cy="2090465"/>
            <a:chOff x="484188" y="2957513"/>
            <a:chExt cx="1704975" cy="1703387"/>
          </a:xfrm>
        </p:grpSpPr>
        <p:sp>
          <p:nvSpPr>
            <p:cNvPr id="52" name="Freeform 1"/>
            <p:cNvSpPr>
              <a:spLocks noChangeArrowheads="1"/>
            </p:cNvSpPr>
            <p:nvPr/>
          </p:nvSpPr>
          <p:spPr bwMode="auto">
            <a:xfrm>
              <a:off x="484188" y="2957513"/>
              <a:ext cx="1703387" cy="1703387"/>
            </a:xfrm>
            <a:custGeom>
              <a:avLst/>
              <a:gdLst>
                <a:gd name="T0" fmla="*/ 1703027 w 4732"/>
                <a:gd name="T1" fmla="*/ 851514 h 4733"/>
                <a:gd name="T2" fmla="*/ 1703027 w 4732"/>
                <a:gd name="T3" fmla="*/ 851514 h 4733"/>
                <a:gd name="T4" fmla="*/ 851694 w 4732"/>
                <a:gd name="T5" fmla="*/ 1703027 h 4733"/>
                <a:gd name="T6" fmla="*/ 0 w 4732"/>
                <a:gd name="T7" fmla="*/ 851514 h 4733"/>
                <a:gd name="T8" fmla="*/ 851694 w 4732"/>
                <a:gd name="T9" fmla="*/ 0 h 4733"/>
                <a:gd name="T10" fmla="*/ 1703027 w 4732"/>
                <a:gd name="T11" fmla="*/ 851514 h 47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32" h="4733">
                  <a:moveTo>
                    <a:pt x="4731" y="2366"/>
                  </a:moveTo>
                  <a:lnTo>
                    <a:pt x="4731" y="2366"/>
                  </a:lnTo>
                  <a:cubicBezTo>
                    <a:pt x="4731" y="3667"/>
                    <a:pt x="3679" y="4732"/>
                    <a:pt x="2366" y="4732"/>
                  </a:cubicBezTo>
                  <a:cubicBezTo>
                    <a:pt x="1065" y="4732"/>
                    <a:pt x="0" y="3667"/>
                    <a:pt x="0" y="2366"/>
                  </a:cubicBezTo>
                  <a:cubicBezTo>
                    <a:pt x="0" y="1052"/>
                    <a:pt x="1065" y="0"/>
                    <a:pt x="2366" y="0"/>
                  </a:cubicBezTo>
                  <a:cubicBezTo>
                    <a:pt x="3679" y="0"/>
                    <a:pt x="4731" y="1052"/>
                    <a:pt x="4731" y="2366"/>
                  </a:cubicBezTo>
                </a:path>
              </a:pathLst>
            </a:custGeom>
            <a:solidFill>
              <a:srgbClr val="87D3D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3" name="Freeform 2"/>
            <p:cNvSpPr>
              <a:spLocks noChangeArrowheads="1"/>
            </p:cNvSpPr>
            <p:nvPr/>
          </p:nvSpPr>
          <p:spPr bwMode="auto">
            <a:xfrm>
              <a:off x="952500" y="4013200"/>
              <a:ext cx="25400" cy="20638"/>
            </a:xfrm>
            <a:custGeom>
              <a:avLst/>
              <a:gdLst>
                <a:gd name="T0" fmla="*/ 19957 w 70"/>
                <a:gd name="T1" fmla="*/ 20269 h 56"/>
                <a:gd name="T2" fmla="*/ 0 w 70"/>
                <a:gd name="T3" fmla="*/ 5160 h 56"/>
                <a:gd name="T4" fmla="*/ 0 w 70"/>
                <a:gd name="T5" fmla="*/ 0 h 56"/>
                <a:gd name="T6" fmla="*/ 10160 w 70"/>
                <a:gd name="T7" fmla="*/ 5160 h 56"/>
                <a:gd name="T8" fmla="*/ 19957 w 70"/>
                <a:gd name="T9" fmla="*/ 0 h 56"/>
                <a:gd name="T10" fmla="*/ 19957 w 70"/>
                <a:gd name="T11" fmla="*/ 5160 h 56"/>
                <a:gd name="T12" fmla="*/ 25037 w 70"/>
                <a:gd name="T13" fmla="*/ 15479 h 56"/>
                <a:gd name="T14" fmla="*/ 19957 w 70"/>
                <a:gd name="T15" fmla="*/ 20269 h 56"/>
                <a:gd name="T16" fmla="*/ 15240 w 70"/>
                <a:gd name="T17" fmla="*/ 5160 h 56"/>
                <a:gd name="T18" fmla="*/ 10160 w 70"/>
                <a:gd name="T19" fmla="*/ 10319 h 56"/>
                <a:gd name="T20" fmla="*/ 19957 w 70"/>
                <a:gd name="T21" fmla="*/ 15479 h 56"/>
                <a:gd name="T22" fmla="*/ 19957 w 70"/>
                <a:gd name="T23" fmla="*/ 10319 h 56"/>
                <a:gd name="T24" fmla="*/ 15240 w 70"/>
                <a:gd name="T25" fmla="*/ 516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0" h="56">
                  <a:moveTo>
                    <a:pt x="55" y="55"/>
                  </a:moveTo>
                  <a:cubicBezTo>
                    <a:pt x="0" y="14"/>
                    <a:pt x="0" y="14"/>
                    <a:pt x="0" y="14"/>
                  </a:cubicBezTo>
                  <a:lnTo>
                    <a:pt x="0" y="0"/>
                  </a:lnTo>
                  <a:lnTo>
                    <a:pt x="28" y="14"/>
                  </a:lnTo>
                  <a:cubicBezTo>
                    <a:pt x="28" y="0"/>
                    <a:pt x="42" y="0"/>
                    <a:pt x="55" y="0"/>
                  </a:cubicBezTo>
                  <a:lnTo>
                    <a:pt x="55" y="14"/>
                  </a:lnTo>
                  <a:cubicBezTo>
                    <a:pt x="69" y="14"/>
                    <a:pt x="69" y="28"/>
                    <a:pt x="69" y="42"/>
                  </a:cubicBezTo>
                  <a:lnTo>
                    <a:pt x="55" y="55"/>
                  </a:lnTo>
                  <a:close/>
                  <a:moveTo>
                    <a:pt x="42" y="14"/>
                  </a:moveTo>
                  <a:cubicBezTo>
                    <a:pt x="28" y="28"/>
                    <a:pt x="28" y="28"/>
                    <a:pt x="28" y="28"/>
                  </a:cubicBezTo>
                  <a:cubicBezTo>
                    <a:pt x="55" y="42"/>
                    <a:pt x="55" y="42"/>
                    <a:pt x="55" y="42"/>
                  </a:cubicBezTo>
                  <a:lnTo>
                    <a:pt x="55" y="28"/>
                  </a:lnTo>
                  <a:lnTo>
                    <a:pt x="42" y="14"/>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4" name="Freeform 3"/>
            <p:cNvSpPr>
              <a:spLocks noChangeArrowheads="1"/>
            </p:cNvSpPr>
            <p:nvPr/>
          </p:nvSpPr>
          <p:spPr bwMode="auto">
            <a:xfrm>
              <a:off x="962025" y="3987800"/>
              <a:ext cx="25400" cy="25400"/>
            </a:xfrm>
            <a:custGeom>
              <a:avLst/>
              <a:gdLst>
                <a:gd name="T0" fmla="*/ 25037 w 70"/>
                <a:gd name="T1" fmla="*/ 19957 h 70"/>
                <a:gd name="T2" fmla="*/ 25037 w 70"/>
                <a:gd name="T3" fmla="*/ 25037 h 70"/>
                <a:gd name="T4" fmla="*/ 0 w 70"/>
                <a:gd name="T5" fmla="*/ 15240 h 70"/>
                <a:gd name="T6" fmla="*/ 0 w 70"/>
                <a:gd name="T7" fmla="*/ 10160 h 70"/>
                <a:gd name="T8" fmla="*/ 5080 w 70"/>
                <a:gd name="T9" fmla="*/ 10160 h 70"/>
                <a:gd name="T10" fmla="*/ 9797 w 70"/>
                <a:gd name="T11" fmla="*/ 10160 h 70"/>
                <a:gd name="T12" fmla="*/ 5080 w 70"/>
                <a:gd name="T13" fmla="*/ 5080 h 70"/>
                <a:gd name="T14" fmla="*/ 5080 w 70"/>
                <a:gd name="T15" fmla="*/ 0 h 70"/>
                <a:gd name="T16" fmla="*/ 25037 w 70"/>
                <a:gd name="T17" fmla="*/ 19957 h 70"/>
                <a:gd name="T18" fmla="*/ 19957 w 70"/>
                <a:gd name="T19" fmla="*/ 19957 h 70"/>
                <a:gd name="T20" fmla="*/ 9797 w 70"/>
                <a:gd name="T21" fmla="*/ 10160 h 70"/>
                <a:gd name="T22" fmla="*/ 9797 w 70"/>
                <a:gd name="T23" fmla="*/ 15240 h 70"/>
                <a:gd name="T24" fmla="*/ 19957 w 70"/>
                <a:gd name="T25" fmla="*/ 19957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0" h="70">
                  <a:moveTo>
                    <a:pt x="69" y="55"/>
                  </a:moveTo>
                  <a:lnTo>
                    <a:pt x="69" y="69"/>
                  </a:lnTo>
                  <a:lnTo>
                    <a:pt x="0" y="42"/>
                  </a:lnTo>
                  <a:lnTo>
                    <a:pt x="0" y="28"/>
                  </a:lnTo>
                  <a:lnTo>
                    <a:pt x="14" y="28"/>
                  </a:lnTo>
                  <a:lnTo>
                    <a:pt x="27" y="28"/>
                  </a:lnTo>
                  <a:lnTo>
                    <a:pt x="14" y="14"/>
                  </a:lnTo>
                  <a:lnTo>
                    <a:pt x="14" y="0"/>
                  </a:lnTo>
                  <a:lnTo>
                    <a:pt x="69" y="55"/>
                  </a:lnTo>
                  <a:close/>
                  <a:moveTo>
                    <a:pt x="55" y="55"/>
                  </a:moveTo>
                  <a:lnTo>
                    <a:pt x="27" y="28"/>
                  </a:lnTo>
                  <a:lnTo>
                    <a:pt x="27" y="42"/>
                  </a:lnTo>
                  <a:lnTo>
                    <a:pt x="55" y="55"/>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5" name="Freeform 4"/>
            <p:cNvSpPr>
              <a:spLocks noChangeArrowheads="1"/>
            </p:cNvSpPr>
            <p:nvPr/>
          </p:nvSpPr>
          <p:spPr bwMode="auto">
            <a:xfrm>
              <a:off x="962025" y="3987800"/>
              <a:ext cx="25400" cy="25400"/>
            </a:xfrm>
            <a:custGeom>
              <a:avLst/>
              <a:gdLst>
                <a:gd name="T0" fmla="*/ 25037 w 70"/>
                <a:gd name="T1" fmla="*/ 19957 h 70"/>
                <a:gd name="T2" fmla="*/ 25037 w 70"/>
                <a:gd name="T3" fmla="*/ 25037 h 70"/>
                <a:gd name="T4" fmla="*/ 0 w 70"/>
                <a:gd name="T5" fmla="*/ 15240 h 70"/>
                <a:gd name="T6" fmla="*/ 0 w 70"/>
                <a:gd name="T7" fmla="*/ 10160 h 70"/>
                <a:gd name="T8" fmla="*/ 5080 w 70"/>
                <a:gd name="T9" fmla="*/ 10160 h 70"/>
                <a:gd name="T10" fmla="*/ 9797 w 70"/>
                <a:gd name="T11" fmla="*/ 10160 h 70"/>
                <a:gd name="T12" fmla="*/ 5080 w 70"/>
                <a:gd name="T13" fmla="*/ 5080 h 70"/>
                <a:gd name="T14" fmla="*/ 5080 w 70"/>
                <a:gd name="T15" fmla="*/ 0 h 70"/>
                <a:gd name="T16" fmla="*/ 25037 w 70"/>
                <a:gd name="T17" fmla="*/ 19957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 h="70">
                  <a:moveTo>
                    <a:pt x="69" y="55"/>
                  </a:moveTo>
                  <a:lnTo>
                    <a:pt x="69" y="69"/>
                  </a:lnTo>
                  <a:lnTo>
                    <a:pt x="0" y="42"/>
                  </a:lnTo>
                  <a:lnTo>
                    <a:pt x="0" y="28"/>
                  </a:lnTo>
                  <a:lnTo>
                    <a:pt x="14" y="28"/>
                  </a:lnTo>
                  <a:lnTo>
                    <a:pt x="27" y="28"/>
                  </a:lnTo>
                  <a:lnTo>
                    <a:pt x="14" y="14"/>
                  </a:lnTo>
                  <a:lnTo>
                    <a:pt x="14" y="0"/>
                  </a:lnTo>
                  <a:lnTo>
                    <a:pt x="69" y="55"/>
                  </a:lnTo>
                </a:path>
              </a:pathLst>
            </a:custGeom>
            <a:solidFill>
              <a:srgbClr val="FFFFFF"/>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6" name="Freeform 5"/>
            <p:cNvSpPr>
              <a:spLocks noChangeArrowheads="1"/>
            </p:cNvSpPr>
            <p:nvPr/>
          </p:nvSpPr>
          <p:spPr bwMode="auto">
            <a:xfrm>
              <a:off x="973138" y="3998913"/>
              <a:ext cx="11112" cy="9525"/>
            </a:xfrm>
            <a:custGeom>
              <a:avLst/>
              <a:gdLst>
                <a:gd name="T0" fmla="*/ 10729 w 29"/>
                <a:gd name="T1" fmla="*/ 9185 h 28"/>
                <a:gd name="T2" fmla="*/ 0 w 29"/>
                <a:gd name="T3" fmla="*/ 4763 h 28"/>
                <a:gd name="T4" fmla="*/ 0 w 29"/>
                <a:gd name="T5" fmla="*/ 0 h 28"/>
                <a:gd name="T6" fmla="*/ 10729 w 29"/>
                <a:gd name="T7" fmla="*/ 9185 h 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 h="28">
                  <a:moveTo>
                    <a:pt x="28" y="27"/>
                  </a:moveTo>
                  <a:lnTo>
                    <a:pt x="0" y="14"/>
                  </a:lnTo>
                  <a:lnTo>
                    <a:pt x="0" y="0"/>
                  </a:lnTo>
                  <a:lnTo>
                    <a:pt x="28" y="27"/>
                  </a:lnTo>
                </a:path>
              </a:pathLst>
            </a:custGeom>
            <a:solidFill>
              <a:srgbClr val="FFFFFF"/>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7" name="Freeform 6"/>
            <p:cNvSpPr>
              <a:spLocks noChangeArrowheads="1"/>
            </p:cNvSpPr>
            <p:nvPr/>
          </p:nvSpPr>
          <p:spPr bwMode="auto">
            <a:xfrm>
              <a:off x="973138" y="3973513"/>
              <a:ext cx="30162" cy="25400"/>
            </a:xfrm>
            <a:custGeom>
              <a:avLst/>
              <a:gdLst>
                <a:gd name="T0" fmla="*/ 9936 w 85"/>
                <a:gd name="T1" fmla="*/ 0 h 71"/>
                <a:gd name="T2" fmla="*/ 9936 w 85"/>
                <a:gd name="T3" fmla="*/ 0 h 71"/>
                <a:gd name="T4" fmla="*/ 9936 w 85"/>
                <a:gd name="T5" fmla="*/ 0 h 71"/>
                <a:gd name="T6" fmla="*/ 14904 w 85"/>
                <a:gd name="T7" fmla="*/ 5366 h 71"/>
                <a:gd name="T8" fmla="*/ 19871 w 85"/>
                <a:gd name="T9" fmla="*/ 10017 h 71"/>
                <a:gd name="T10" fmla="*/ 24839 w 85"/>
                <a:gd name="T11" fmla="*/ 10017 h 71"/>
                <a:gd name="T12" fmla="*/ 24839 w 85"/>
                <a:gd name="T13" fmla="*/ 10017 h 71"/>
                <a:gd name="T14" fmla="*/ 24839 w 85"/>
                <a:gd name="T15" fmla="*/ 20034 h 71"/>
                <a:gd name="T16" fmla="*/ 24839 w 85"/>
                <a:gd name="T17" fmla="*/ 25042 h 71"/>
                <a:gd name="T18" fmla="*/ 0 w 85"/>
                <a:gd name="T19" fmla="*/ 10017 h 71"/>
                <a:gd name="T20" fmla="*/ 4968 w 85"/>
                <a:gd name="T21" fmla="*/ 5366 h 71"/>
                <a:gd name="T22" fmla="*/ 14904 w 85"/>
                <a:gd name="T23" fmla="*/ 15025 h 71"/>
                <a:gd name="T24" fmla="*/ 14904 w 85"/>
                <a:gd name="T25" fmla="*/ 10017 h 71"/>
                <a:gd name="T26" fmla="*/ 9936 w 85"/>
                <a:gd name="T27" fmla="*/ 10017 h 71"/>
                <a:gd name="T28" fmla="*/ 9936 w 85"/>
                <a:gd name="T29" fmla="*/ 5366 h 71"/>
                <a:gd name="T30" fmla="*/ 4968 w 85"/>
                <a:gd name="T31" fmla="*/ 5366 h 71"/>
                <a:gd name="T32" fmla="*/ 9936 w 85"/>
                <a:gd name="T33" fmla="*/ 0 h 71"/>
                <a:gd name="T34" fmla="*/ 24839 w 85"/>
                <a:gd name="T35" fmla="*/ 20034 h 71"/>
                <a:gd name="T36" fmla="*/ 24839 w 85"/>
                <a:gd name="T37" fmla="*/ 20034 h 71"/>
                <a:gd name="T38" fmla="*/ 24839 w 85"/>
                <a:gd name="T39" fmla="*/ 15025 h 71"/>
                <a:gd name="T40" fmla="*/ 19871 w 85"/>
                <a:gd name="T41" fmla="*/ 15025 h 71"/>
                <a:gd name="T42" fmla="*/ 14904 w 85"/>
                <a:gd name="T43" fmla="*/ 15025 h 71"/>
                <a:gd name="T44" fmla="*/ 14904 w 85"/>
                <a:gd name="T45" fmla="*/ 15025 h 71"/>
                <a:gd name="T46" fmla="*/ 24839 w 85"/>
                <a:gd name="T47" fmla="*/ 20034 h 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85" h="71">
                  <a:moveTo>
                    <a:pt x="28" y="0"/>
                  </a:moveTo>
                  <a:lnTo>
                    <a:pt x="28" y="0"/>
                  </a:lnTo>
                  <a:cubicBezTo>
                    <a:pt x="42" y="15"/>
                    <a:pt x="42" y="15"/>
                    <a:pt x="42" y="15"/>
                  </a:cubicBezTo>
                  <a:cubicBezTo>
                    <a:pt x="42" y="15"/>
                    <a:pt x="56" y="15"/>
                    <a:pt x="56" y="28"/>
                  </a:cubicBezTo>
                  <a:cubicBezTo>
                    <a:pt x="56" y="28"/>
                    <a:pt x="56" y="28"/>
                    <a:pt x="70" y="28"/>
                  </a:cubicBezTo>
                  <a:cubicBezTo>
                    <a:pt x="84" y="42"/>
                    <a:pt x="84" y="42"/>
                    <a:pt x="70" y="56"/>
                  </a:cubicBezTo>
                  <a:cubicBezTo>
                    <a:pt x="70" y="70"/>
                    <a:pt x="70" y="70"/>
                    <a:pt x="70" y="70"/>
                  </a:cubicBezTo>
                  <a:cubicBezTo>
                    <a:pt x="0" y="28"/>
                    <a:pt x="0" y="28"/>
                    <a:pt x="0" y="28"/>
                  </a:cubicBezTo>
                  <a:cubicBezTo>
                    <a:pt x="14" y="15"/>
                    <a:pt x="14" y="15"/>
                    <a:pt x="14" y="15"/>
                  </a:cubicBezTo>
                  <a:cubicBezTo>
                    <a:pt x="42" y="42"/>
                    <a:pt x="42" y="42"/>
                    <a:pt x="42" y="42"/>
                  </a:cubicBezTo>
                  <a:cubicBezTo>
                    <a:pt x="42" y="28"/>
                    <a:pt x="42" y="28"/>
                    <a:pt x="42" y="28"/>
                  </a:cubicBezTo>
                  <a:cubicBezTo>
                    <a:pt x="42" y="28"/>
                    <a:pt x="42" y="28"/>
                    <a:pt x="28" y="28"/>
                  </a:cubicBezTo>
                  <a:cubicBezTo>
                    <a:pt x="28" y="15"/>
                    <a:pt x="28" y="15"/>
                    <a:pt x="28" y="15"/>
                  </a:cubicBezTo>
                  <a:cubicBezTo>
                    <a:pt x="14" y="15"/>
                    <a:pt x="14" y="15"/>
                    <a:pt x="14" y="15"/>
                  </a:cubicBezTo>
                  <a:lnTo>
                    <a:pt x="28" y="0"/>
                  </a:lnTo>
                  <a:close/>
                  <a:moveTo>
                    <a:pt x="70" y="56"/>
                  </a:moveTo>
                  <a:lnTo>
                    <a:pt x="70" y="56"/>
                  </a:lnTo>
                  <a:cubicBezTo>
                    <a:pt x="70" y="42"/>
                    <a:pt x="70" y="42"/>
                    <a:pt x="70" y="42"/>
                  </a:cubicBezTo>
                  <a:cubicBezTo>
                    <a:pt x="56" y="42"/>
                    <a:pt x="56" y="42"/>
                    <a:pt x="56" y="42"/>
                  </a:cubicBezTo>
                  <a:cubicBezTo>
                    <a:pt x="56" y="28"/>
                    <a:pt x="56" y="42"/>
                    <a:pt x="42" y="42"/>
                  </a:cubicBezTo>
                  <a:cubicBezTo>
                    <a:pt x="70" y="56"/>
                    <a:pt x="70" y="56"/>
                    <a:pt x="70" y="56"/>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8" name="Freeform 7"/>
            <p:cNvSpPr>
              <a:spLocks noChangeArrowheads="1"/>
            </p:cNvSpPr>
            <p:nvPr/>
          </p:nvSpPr>
          <p:spPr bwMode="auto">
            <a:xfrm>
              <a:off x="987425" y="3957638"/>
              <a:ext cx="30163" cy="25400"/>
            </a:xfrm>
            <a:custGeom>
              <a:avLst/>
              <a:gdLst>
                <a:gd name="T0" fmla="*/ 15082 w 84"/>
                <a:gd name="T1" fmla="*/ 25037 h 70"/>
                <a:gd name="T2" fmla="*/ 19750 w 84"/>
                <a:gd name="T3" fmla="*/ 20320 h 70"/>
                <a:gd name="T4" fmla="*/ 0 w 84"/>
                <a:gd name="T5" fmla="*/ 5080 h 70"/>
                <a:gd name="T6" fmla="*/ 0 w 84"/>
                <a:gd name="T7" fmla="*/ 0 h 70"/>
                <a:gd name="T8" fmla="*/ 19750 w 84"/>
                <a:gd name="T9" fmla="*/ 14877 h 70"/>
                <a:gd name="T10" fmla="*/ 24777 w 84"/>
                <a:gd name="T11" fmla="*/ 10160 h 70"/>
                <a:gd name="T12" fmla="*/ 29804 w 84"/>
                <a:gd name="T13" fmla="*/ 14877 h 70"/>
                <a:gd name="T14" fmla="*/ 19750 w 84"/>
                <a:gd name="T15" fmla="*/ 25037 h 70"/>
                <a:gd name="T16" fmla="*/ 15082 w 84"/>
                <a:gd name="T17" fmla="*/ 25037 h 7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4" h="70">
                  <a:moveTo>
                    <a:pt x="42" y="69"/>
                  </a:moveTo>
                  <a:lnTo>
                    <a:pt x="55" y="56"/>
                  </a:lnTo>
                  <a:lnTo>
                    <a:pt x="0" y="14"/>
                  </a:lnTo>
                  <a:lnTo>
                    <a:pt x="0" y="0"/>
                  </a:lnTo>
                  <a:lnTo>
                    <a:pt x="55" y="41"/>
                  </a:lnTo>
                  <a:lnTo>
                    <a:pt x="69" y="28"/>
                  </a:lnTo>
                  <a:lnTo>
                    <a:pt x="83" y="41"/>
                  </a:lnTo>
                  <a:lnTo>
                    <a:pt x="55" y="69"/>
                  </a:lnTo>
                  <a:lnTo>
                    <a:pt x="42" y="69"/>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59" name="Freeform 8"/>
            <p:cNvSpPr>
              <a:spLocks noChangeArrowheads="1"/>
            </p:cNvSpPr>
            <p:nvPr/>
          </p:nvSpPr>
          <p:spPr bwMode="auto">
            <a:xfrm>
              <a:off x="996950" y="3938588"/>
              <a:ext cx="30163" cy="30162"/>
            </a:xfrm>
            <a:custGeom>
              <a:avLst/>
              <a:gdLst>
                <a:gd name="T0" fmla="*/ 5027 w 84"/>
                <a:gd name="T1" fmla="*/ 5027 h 84"/>
                <a:gd name="T2" fmla="*/ 5027 w 84"/>
                <a:gd name="T3" fmla="*/ 0 h 84"/>
                <a:gd name="T4" fmla="*/ 29804 w 84"/>
                <a:gd name="T5" fmla="*/ 19749 h 84"/>
                <a:gd name="T6" fmla="*/ 24777 w 84"/>
                <a:gd name="T7" fmla="*/ 19749 h 84"/>
                <a:gd name="T8" fmla="*/ 14722 w 84"/>
                <a:gd name="T9" fmla="*/ 9695 h 84"/>
                <a:gd name="T10" fmla="*/ 24777 w 84"/>
                <a:gd name="T11" fmla="*/ 24776 h 84"/>
                <a:gd name="T12" fmla="*/ 19750 w 84"/>
                <a:gd name="T13" fmla="*/ 29803 h 84"/>
                <a:gd name="T14" fmla="*/ 0 w 84"/>
                <a:gd name="T15" fmla="*/ 14722 h 84"/>
                <a:gd name="T16" fmla="*/ 0 w 84"/>
                <a:gd name="T17" fmla="*/ 9695 h 84"/>
                <a:gd name="T18" fmla="*/ 19750 w 84"/>
                <a:gd name="T19" fmla="*/ 19749 h 84"/>
                <a:gd name="T20" fmla="*/ 5027 w 84"/>
                <a:gd name="T21" fmla="*/ 5027 h 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4" h="84">
                  <a:moveTo>
                    <a:pt x="14" y="14"/>
                  </a:moveTo>
                  <a:lnTo>
                    <a:pt x="14" y="0"/>
                  </a:lnTo>
                  <a:lnTo>
                    <a:pt x="83" y="55"/>
                  </a:lnTo>
                  <a:lnTo>
                    <a:pt x="69" y="55"/>
                  </a:lnTo>
                  <a:lnTo>
                    <a:pt x="41" y="27"/>
                  </a:lnTo>
                  <a:lnTo>
                    <a:pt x="69" y="69"/>
                  </a:lnTo>
                  <a:lnTo>
                    <a:pt x="55" y="83"/>
                  </a:lnTo>
                  <a:lnTo>
                    <a:pt x="0" y="41"/>
                  </a:lnTo>
                  <a:lnTo>
                    <a:pt x="0" y="27"/>
                  </a:lnTo>
                  <a:lnTo>
                    <a:pt x="55" y="55"/>
                  </a:lnTo>
                  <a:lnTo>
                    <a:pt x="14" y="14"/>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0" name="Freeform 9"/>
            <p:cNvSpPr>
              <a:spLocks noChangeArrowheads="1"/>
            </p:cNvSpPr>
            <p:nvPr/>
          </p:nvSpPr>
          <p:spPr bwMode="auto">
            <a:xfrm>
              <a:off x="1008063" y="3922713"/>
              <a:ext cx="30162" cy="25400"/>
            </a:xfrm>
            <a:custGeom>
              <a:avLst/>
              <a:gdLst>
                <a:gd name="T0" fmla="*/ 24776 w 84"/>
                <a:gd name="T1" fmla="*/ 20320 h 70"/>
                <a:gd name="T2" fmla="*/ 29803 w 84"/>
                <a:gd name="T3" fmla="*/ 15240 h 70"/>
                <a:gd name="T4" fmla="*/ 29803 w 84"/>
                <a:gd name="T5" fmla="*/ 15240 h 70"/>
                <a:gd name="T6" fmla="*/ 24776 w 84"/>
                <a:gd name="T7" fmla="*/ 25037 h 70"/>
                <a:gd name="T8" fmla="*/ 0 w 84"/>
                <a:gd name="T9" fmla="*/ 10160 h 70"/>
                <a:gd name="T10" fmla="*/ 10054 w 84"/>
                <a:gd name="T11" fmla="*/ 0 h 70"/>
                <a:gd name="T12" fmla="*/ 10054 w 84"/>
                <a:gd name="T13" fmla="*/ 5080 h 70"/>
                <a:gd name="T14" fmla="*/ 5027 w 84"/>
                <a:gd name="T15" fmla="*/ 10160 h 70"/>
                <a:gd name="T16" fmla="*/ 15081 w 84"/>
                <a:gd name="T17" fmla="*/ 15240 h 70"/>
                <a:gd name="T18" fmla="*/ 15081 w 84"/>
                <a:gd name="T19" fmla="*/ 10160 h 70"/>
                <a:gd name="T20" fmla="*/ 20108 w 84"/>
                <a:gd name="T21" fmla="*/ 10160 h 70"/>
                <a:gd name="T22" fmla="*/ 15081 w 84"/>
                <a:gd name="T23" fmla="*/ 15240 h 70"/>
                <a:gd name="T24" fmla="*/ 24776 w 84"/>
                <a:gd name="T25" fmla="*/ 20320 h 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4" h="70">
                  <a:moveTo>
                    <a:pt x="69" y="56"/>
                  </a:moveTo>
                  <a:lnTo>
                    <a:pt x="83" y="42"/>
                  </a:lnTo>
                  <a:lnTo>
                    <a:pt x="69" y="69"/>
                  </a:lnTo>
                  <a:lnTo>
                    <a:pt x="0" y="28"/>
                  </a:lnTo>
                  <a:lnTo>
                    <a:pt x="28" y="0"/>
                  </a:lnTo>
                  <a:lnTo>
                    <a:pt x="28" y="14"/>
                  </a:lnTo>
                  <a:lnTo>
                    <a:pt x="14" y="28"/>
                  </a:lnTo>
                  <a:lnTo>
                    <a:pt x="42" y="42"/>
                  </a:lnTo>
                  <a:lnTo>
                    <a:pt x="42" y="28"/>
                  </a:lnTo>
                  <a:lnTo>
                    <a:pt x="56" y="28"/>
                  </a:lnTo>
                  <a:lnTo>
                    <a:pt x="42" y="42"/>
                  </a:lnTo>
                  <a:lnTo>
                    <a:pt x="69" y="56"/>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1" name="Freeform 10"/>
            <p:cNvSpPr>
              <a:spLocks noChangeArrowheads="1"/>
            </p:cNvSpPr>
            <p:nvPr/>
          </p:nvSpPr>
          <p:spPr bwMode="auto">
            <a:xfrm>
              <a:off x="1022350" y="3908425"/>
              <a:ext cx="25400" cy="25400"/>
            </a:xfrm>
            <a:custGeom>
              <a:avLst/>
              <a:gdLst>
                <a:gd name="T0" fmla="*/ 5080 w 70"/>
                <a:gd name="T1" fmla="*/ 0 h 70"/>
                <a:gd name="T2" fmla="*/ 5080 w 70"/>
                <a:gd name="T3" fmla="*/ 0 h 70"/>
                <a:gd name="T4" fmla="*/ 9797 w 70"/>
                <a:gd name="T5" fmla="*/ 0 h 70"/>
                <a:gd name="T6" fmla="*/ 9797 w 70"/>
                <a:gd name="T7" fmla="*/ 4717 h 70"/>
                <a:gd name="T8" fmla="*/ 14877 w 70"/>
                <a:gd name="T9" fmla="*/ 10160 h 70"/>
                <a:gd name="T10" fmla="*/ 19957 w 70"/>
                <a:gd name="T11" fmla="*/ 10160 h 70"/>
                <a:gd name="T12" fmla="*/ 25037 w 70"/>
                <a:gd name="T13" fmla="*/ 10160 h 70"/>
                <a:gd name="T14" fmla="*/ 25037 w 70"/>
                <a:gd name="T15" fmla="*/ 19957 h 70"/>
                <a:gd name="T16" fmla="*/ 19957 w 70"/>
                <a:gd name="T17" fmla="*/ 25037 h 70"/>
                <a:gd name="T18" fmla="*/ 0 w 70"/>
                <a:gd name="T19" fmla="*/ 10160 h 70"/>
                <a:gd name="T20" fmla="*/ 0 w 70"/>
                <a:gd name="T21" fmla="*/ 4717 h 70"/>
                <a:gd name="T22" fmla="*/ 9797 w 70"/>
                <a:gd name="T23" fmla="*/ 14877 h 70"/>
                <a:gd name="T24" fmla="*/ 9797 w 70"/>
                <a:gd name="T25" fmla="*/ 10160 h 70"/>
                <a:gd name="T26" fmla="*/ 9797 w 70"/>
                <a:gd name="T27" fmla="*/ 4717 h 70"/>
                <a:gd name="T28" fmla="*/ 5080 w 70"/>
                <a:gd name="T29" fmla="*/ 4717 h 70"/>
                <a:gd name="T30" fmla="*/ 5080 w 70"/>
                <a:gd name="T31" fmla="*/ 0 h 70"/>
                <a:gd name="T32" fmla="*/ 19957 w 70"/>
                <a:gd name="T33" fmla="*/ 19957 h 70"/>
                <a:gd name="T34" fmla="*/ 19957 w 70"/>
                <a:gd name="T35" fmla="*/ 19957 h 70"/>
                <a:gd name="T36" fmla="*/ 19957 w 70"/>
                <a:gd name="T37" fmla="*/ 14877 h 70"/>
                <a:gd name="T38" fmla="*/ 19957 w 70"/>
                <a:gd name="T39" fmla="*/ 14877 h 70"/>
                <a:gd name="T40" fmla="*/ 14877 w 70"/>
                <a:gd name="T41" fmla="*/ 14877 h 70"/>
                <a:gd name="T42" fmla="*/ 14877 w 70"/>
                <a:gd name="T43" fmla="*/ 14877 h 70"/>
                <a:gd name="T44" fmla="*/ 19957 w 70"/>
                <a:gd name="T45" fmla="*/ 19957 h 7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70">
                  <a:moveTo>
                    <a:pt x="14" y="0"/>
                  </a:moveTo>
                  <a:lnTo>
                    <a:pt x="14" y="0"/>
                  </a:lnTo>
                  <a:cubicBezTo>
                    <a:pt x="14" y="0"/>
                    <a:pt x="14" y="0"/>
                    <a:pt x="27" y="0"/>
                  </a:cubicBezTo>
                  <a:cubicBezTo>
                    <a:pt x="27" y="13"/>
                    <a:pt x="27" y="13"/>
                    <a:pt x="27" y="13"/>
                  </a:cubicBezTo>
                  <a:cubicBezTo>
                    <a:pt x="41" y="13"/>
                    <a:pt x="41" y="13"/>
                    <a:pt x="41" y="28"/>
                  </a:cubicBezTo>
                  <a:lnTo>
                    <a:pt x="55" y="28"/>
                  </a:lnTo>
                  <a:cubicBezTo>
                    <a:pt x="69" y="28"/>
                    <a:pt x="69" y="28"/>
                    <a:pt x="69" y="28"/>
                  </a:cubicBezTo>
                  <a:cubicBezTo>
                    <a:pt x="69" y="41"/>
                    <a:pt x="69" y="41"/>
                    <a:pt x="69" y="55"/>
                  </a:cubicBezTo>
                  <a:cubicBezTo>
                    <a:pt x="55" y="69"/>
                    <a:pt x="55" y="69"/>
                    <a:pt x="55" y="69"/>
                  </a:cubicBezTo>
                  <a:cubicBezTo>
                    <a:pt x="0" y="28"/>
                    <a:pt x="0" y="28"/>
                    <a:pt x="0" y="28"/>
                  </a:cubicBezTo>
                  <a:cubicBezTo>
                    <a:pt x="0" y="13"/>
                    <a:pt x="0" y="13"/>
                    <a:pt x="0" y="13"/>
                  </a:cubicBezTo>
                  <a:cubicBezTo>
                    <a:pt x="27" y="41"/>
                    <a:pt x="27" y="41"/>
                    <a:pt x="27" y="41"/>
                  </a:cubicBezTo>
                  <a:cubicBezTo>
                    <a:pt x="27" y="28"/>
                    <a:pt x="27" y="28"/>
                    <a:pt x="27" y="28"/>
                  </a:cubicBezTo>
                  <a:cubicBezTo>
                    <a:pt x="27" y="28"/>
                    <a:pt x="27" y="28"/>
                    <a:pt x="27" y="13"/>
                  </a:cubicBezTo>
                  <a:cubicBezTo>
                    <a:pt x="14" y="13"/>
                    <a:pt x="14" y="13"/>
                    <a:pt x="14" y="13"/>
                  </a:cubicBezTo>
                  <a:cubicBezTo>
                    <a:pt x="14" y="13"/>
                    <a:pt x="14" y="13"/>
                    <a:pt x="14" y="0"/>
                  </a:cubicBezTo>
                  <a:close/>
                  <a:moveTo>
                    <a:pt x="55" y="55"/>
                  </a:moveTo>
                  <a:lnTo>
                    <a:pt x="55" y="55"/>
                  </a:lnTo>
                  <a:cubicBezTo>
                    <a:pt x="55" y="41"/>
                    <a:pt x="55" y="41"/>
                    <a:pt x="55" y="41"/>
                  </a:cubicBezTo>
                  <a:cubicBezTo>
                    <a:pt x="41" y="28"/>
                    <a:pt x="41" y="28"/>
                    <a:pt x="41" y="41"/>
                  </a:cubicBezTo>
                  <a:cubicBezTo>
                    <a:pt x="55" y="55"/>
                    <a:pt x="55" y="55"/>
                    <a:pt x="55" y="55"/>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2" name="Freeform 11"/>
            <p:cNvSpPr>
              <a:spLocks noChangeArrowheads="1"/>
            </p:cNvSpPr>
            <p:nvPr/>
          </p:nvSpPr>
          <p:spPr bwMode="auto">
            <a:xfrm>
              <a:off x="1262063" y="3803650"/>
              <a:ext cx="433387" cy="354013"/>
            </a:xfrm>
            <a:custGeom>
              <a:avLst/>
              <a:gdLst>
                <a:gd name="T0" fmla="*/ 0 w 1204"/>
                <a:gd name="T1" fmla="*/ 89583 h 984"/>
                <a:gd name="T2" fmla="*/ 64792 w 1204"/>
                <a:gd name="T3" fmla="*/ 0 h 984"/>
                <a:gd name="T4" fmla="*/ 433027 w 1204"/>
                <a:gd name="T5" fmla="*/ 263711 h 984"/>
                <a:gd name="T6" fmla="*/ 368235 w 1204"/>
                <a:gd name="T7" fmla="*/ 353653 h 984"/>
                <a:gd name="T8" fmla="*/ 0 w 1204"/>
                <a:gd name="T9" fmla="*/ 89583 h 9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4" h="984">
                  <a:moveTo>
                    <a:pt x="0" y="249"/>
                  </a:moveTo>
                  <a:lnTo>
                    <a:pt x="180" y="0"/>
                  </a:lnTo>
                  <a:lnTo>
                    <a:pt x="1203" y="733"/>
                  </a:lnTo>
                  <a:lnTo>
                    <a:pt x="1023" y="983"/>
                  </a:lnTo>
                  <a:lnTo>
                    <a:pt x="0" y="249"/>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3" name="Freeform 12"/>
            <p:cNvSpPr>
              <a:spLocks noChangeArrowheads="1"/>
            </p:cNvSpPr>
            <p:nvPr/>
          </p:nvSpPr>
          <p:spPr bwMode="auto">
            <a:xfrm>
              <a:off x="1262063" y="3803650"/>
              <a:ext cx="433387" cy="354013"/>
            </a:xfrm>
            <a:custGeom>
              <a:avLst/>
              <a:gdLst>
                <a:gd name="T0" fmla="*/ 0 w 1204"/>
                <a:gd name="T1" fmla="*/ 89583 h 984"/>
                <a:gd name="T2" fmla="*/ 64792 w 1204"/>
                <a:gd name="T3" fmla="*/ 0 h 984"/>
                <a:gd name="T4" fmla="*/ 433027 w 1204"/>
                <a:gd name="T5" fmla="*/ 263711 h 984"/>
                <a:gd name="T6" fmla="*/ 368235 w 1204"/>
                <a:gd name="T7" fmla="*/ 353653 h 984"/>
                <a:gd name="T8" fmla="*/ 0 w 1204"/>
                <a:gd name="T9" fmla="*/ 89583 h 9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4" h="984">
                  <a:moveTo>
                    <a:pt x="0" y="249"/>
                  </a:moveTo>
                  <a:lnTo>
                    <a:pt x="180" y="0"/>
                  </a:lnTo>
                  <a:lnTo>
                    <a:pt x="1203" y="733"/>
                  </a:lnTo>
                  <a:lnTo>
                    <a:pt x="1023" y="983"/>
                  </a:lnTo>
                  <a:lnTo>
                    <a:pt x="0" y="249"/>
                  </a:lnTo>
                </a:path>
              </a:pathLst>
            </a:custGeom>
            <a:solidFill>
              <a:srgbClr val="EAB98C"/>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4" name="Freeform 13"/>
            <p:cNvSpPr>
              <a:spLocks noChangeArrowheads="1"/>
            </p:cNvSpPr>
            <p:nvPr/>
          </p:nvSpPr>
          <p:spPr bwMode="auto">
            <a:xfrm>
              <a:off x="1600200" y="4052888"/>
              <a:ext cx="130175" cy="125412"/>
            </a:xfrm>
            <a:custGeom>
              <a:avLst/>
              <a:gdLst>
                <a:gd name="T0" fmla="*/ 29651 w 360"/>
                <a:gd name="T1" fmla="*/ 105173 h 347"/>
                <a:gd name="T2" fmla="*/ 29651 w 360"/>
                <a:gd name="T3" fmla="*/ 105173 h 347"/>
                <a:gd name="T4" fmla="*/ 14825 w 360"/>
                <a:gd name="T5" fmla="*/ 24938 h 347"/>
                <a:gd name="T6" fmla="*/ 94738 w 360"/>
                <a:gd name="T7" fmla="*/ 14818 h 347"/>
                <a:gd name="T8" fmla="*/ 109926 w 360"/>
                <a:gd name="T9" fmla="*/ 95053 h 347"/>
                <a:gd name="T10" fmla="*/ 29651 w 360"/>
                <a:gd name="T11" fmla="*/ 105173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0" h="347">
                  <a:moveTo>
                    <a:pt x="82" y="291"/>
                  </a:moveTo>
                  <a:lnTo>
                    <a:pt x="82" y="291"/>
                  </a:lnTo>
                  <a:cubicBezTo>
                    <a:pt x="13" y="235"/>
                    <a:pt x="0" y="138"/>
                    <a:pt x="41" y="69"/>
                  </a:cubicBezTo>
                  <a:cubicBezTo>
                    <a:pt x="97" y="0"/>
                    <a:pt x="193" y="0"/>
                    <a:pt x="262" y="41"/>
                  </a:cubicBezTo>
                  <a:cubicBezTo>
                    <a:pt x="332" y="97"/>
                    <a:pt x="359" y="194"/>
                    <a:pt x="304" y="263"/>
                  </a:cubicBezTo>
                  <a:cubicBezTo>
                    <a:pt x="262" y="332"/>
                    <a:pt x="152" y="346"/>
                    <a:pt x="82" y="291"/>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5" name="Freeform 14"/>
            <p:cNvSpPr>
              <a:spLocks noChangeArrowheads="1"/>
            </p:cNvSpPr>
            <p:nvPr/>
          </p:nvSpPr>
          <p:spPr bwMode="auto">
            <a:xfrm>
              <a:off x="1311275" y="3784600"/>
              <a:ext cx="50800" cy="34925"/>
            </a:xfrm>
            <a:custGeom>
              <a:avLst/>
              <a:gdLst>
                <a:gd name="T0" fmla="*/ 50437 w 140"/>
                <a:gd name="T1" fmla="*/ 34569 h 98"/>
                <a:gd name="T2" fmla="*/ 0 w 140"/>
                <a:gd name="T3" fmla="*/ 34569 h 98"/>
                <a:gd name="T4" fmla="*/ 5080 w 140"/>
                <a:gd name="T5" fmla="*/ 14968 h 98"/>
                <a:gd name="T6" fmla="*/ 19957 w 140"/>
                <a:gd name="T7" fmla="*/ 0 h 98"/>
                <a:gd name="T8" fmla="*/ 40277 w 140"/>
                <a:gd name="T9" fmla="*/ 9622 h 98"/>
                <a:gd name="T10" fmla="*/ 50437 w 140"/>
                <a:gd name="T11" fmla="*/ 34569 h 9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0" h="98">
                  <a:moveTo>
                    <a:pt x="139" y="97"/>
                  </a:moveTo>
                  <a:lnTo>
                    <a:pt x="0" y="97"/>
                  </a:lnTo>
                  <a:lnTo>
                    <a:pt x="14" y="42"/>
                  </a:lnTo>
                  <a:lnTo>
                    <a:pt x="55" y="0"/>
                  </a:lnTo>
                  <a:lnTo>
                    <a:pt x="111" y="27"/>
                  </a:lnTo>
                  <a:lnTo>
                    <a:pt x="139" y="97"/>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6" name="Freeform 15"/>
            <p:cNvSpPr>
              <a:spLocks noChangeArrowheads="1"/>
            </p:cNvSpPr>
            <p:nvPr/>
          </p:nvSpPr>
          <p:spPr bwMode="auto">
            <a:xfrm>
              <a:off x="873125" y="3673475"/>
              <a:ext cx="463550" cy="488950"/>
            </a:xfrm>
            <a:custGeom>
              <a:avLst/>
              <a:gdLst>
                <a:gd name="T0" fmla="*/ 463190 w 1288"/>
                <a:gd name="T1" fmla="*/ 125030 h 1357"/>
                <a:gd name="T2" fmla="*/ 204063 w 1288"/>
                <a:gd name="T3" fmla="*/ 488590 h 1357"/>
                <a:gd name="T4" fmla="*/ 84576 w 1288"/>
                <a:gd name="T5" fmla="*/ 403915 h 1357"/>
                <a:gd name="T6" fmla="*/ 69820 w 1288"/>
                <a:gd name="T7" fmla="*/ 393826 h 1357"/>
                <a:gd name="T8" fmla="*/ 64782 w 1288"/>
                <a:gd name="T9" fmla="*/ 224477 h 1357"/>
                <a:gd name="T10" fmla="*/ 154397 w 1288"/>
                <a:gd name="T11" fmla="*/ 104852 h 1357"/>
                <a:gd name="T12" fmla="*/ 174191 w 1288"/>
                <a:gd name="T13" fmla="*/ 79990 h 1357"/>
                <a:gd name="T14" fmla="*/ 174191 w 1288"/>
                <a:gd name="T15" fmla="*/ 79990 h 1357"/>
                <a:gd name="T16" fmla="*/ 298716 w 1288"/>
                <a:gd name="T17" fmla="*/ 15133 h 1357"/>
                <a:gd name="T18" fmla="*/ 318511 w 1288"/>
                <a:gd name="T19" fmla="*/ 25222 h 1357"/>
                <a:gd name="T20" fmla="*/ 358459 w 1288"/>
                <a:gd name="T21" fmla="*/ 25222 h 1357"/>
                <a:gd name="T22" fmla="*/ 348382 w 1288"/>
                <a:gd name="T23" fmla="*/ 39995 h 1357"/>
                <a:gd name="T24" fmla="*/ 463190 w 1288"/>
                <a:gd name="T25" fmla="*/ 125030 h 1357"/>
                <a:gd name="T26" fmla="*/ 463190 w 1288"/>
                <a:gd name="T27" fmla="*/ 125030 h 13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88" h="1357">
                  <a:moveTo>
                    <a:pt x="1287" y="347"/>
                  </a:moveTo>
                  <a:cubicBezTo>
                    <a:pt x="1287" y="347"/>
                    <a:pt x="1287" y="347"/>
                    <a:pt x="567" y="1356"/>
                  </a:cubicBezTo>
                  <a:cubicBezTo>
                    <a:pt x="567" y="1356"/>
                    <a:pt x="567" y="1356"/>
                    <a:pt x="235" y="1121"/>
                  </a:cubicBezTo>
                  <a:cubicBezTo>
                    <a:pt x="235" y="1121"/>
                    <a:pt x="235" y="1121"/>
                    <a:pt x="194" y="1093"/>
                  </a:cubicBezTo>
                  <a:cubicBezTo>
                    <a:pt x="0" y="872"/>
                    <a:pt x="180" y="623"/>
                    <a:pt x="180" y="623"/>
                  </a:cubicBezTo>
                  <a:cubicBezTo>
                    <a:pt x="180" y="623"/>
                    <a:pt x="180" y="623"/>
                    <a:pt x="429" y="291"/>
                  </a:cubicBezTo>
                  <a:cubicBezTo>
                    <a:pt x="442" y="263"/>
                    <a:pt x="456" y="250"/>
                    <a:pt x="484" y="222"/>
                  </a:cubicBezTo>
                  <a:cubicBezTo>
                    <a:pt x="650" y="0"/>
                    <a:pt x="830" y="42"/>
                    <a:pt x="830" y="42"/>
                  </a:cubicBezTo>
                  <a:cubicBezTo>
                    <a:pt x="830" y="42"/>
                    <a:pt x="830" y="42"/>
                    <a:pt x="885" y="70"/>
                  </a:cubicBezTo>
                  <a:cubicBezTo>
                    <a:pt x="955" y="70"/>
                    <a:pt x="996" y="70"/>
                    <a:pt x="996" y="70"/>
                  </a:cubicBezTo>
                  <a:cubicBezTo>
                    <a:pt x="996" y="70"/>
                    <a:pt x="996" y="70"/>
                    <a:pt x="968" y="111"/>
                  </a:cubicBezTo>
                  <a:cubicBezTo>
                    <a:pt x="968" y="111"/>
                    <a:pt x="968" y="111"/>
                    <a:pt x="1287" y="347"/>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7" name="Freeform 16"/>
            <p:cNvSpPr>
              <a:spLocks noChangeArrowheads="1"/>
            </p:cNvSpPr>
            <p:nvPr/>
          </p:nvSpPr>
          <p:spPr bwMode="auto">
            <a:xfrm>
              <a:off x="733425" y="3594100"/>
              <a:ext cx="384175" cy="384175"/>
            </a:xfrm>
            <a:custGeom>
              <a:avLst/>
              <a:gdLst>
                <a:gd name="T0" fmla="*/ 0 w 1067"/>
                <a:gd name="T1" fmla="*/ 224312 h 1067"/>
                <a:gd name="T2" fmla="*/ 159503 w 1067"/>
                <a:gd name="T3" fmla="*/ 0 h 1067"/>
                <a:gd name="T4" fmla="*/ 383815 w 1067"/>
                <a:gd name="T5" fmla="*/ 159503 h 1067"/>
                <a:gd name="T6" fmla="*/ 224312 w 1067"/>
                <a:gd name="T7" fmla="*/ 383815 h 1067"/>
                <a:gd name="T8" fmla="*/ 0 w 1067"/>
                <a:gd name="T9" fmla="*/ 224312 h 10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67" h="1067">
                  <a:moveTo>
                    <a:pt x="0" y="623"/>
                  </a:moveTo>
                  <a:lnTo>
                    <a:pt x="443" y="0"/>
                  </a:lnTo>
                  <a:lnTo>
                    <a:pt x="1066" y="443"/>
                  </a:lnTo>
                  <a:lnTo>
                    <a:pt x="623" y="1066"/>
                  </a:lnTo>
                  <a:lnTo>
                    <a:pt x="0" y="623"/>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8" name="Freeform 17"/>
            <p:cNvSpPr>
              <a:spLocks noChangeArrowheads="1"/>
            </p:cNvSpPr>
            <p:nvPr/>
          </p:nvSpPr>
          <p:spPr bwMode="auto">
            <a:xfrm>
              <a:off x="1316038" y="3933825"/>
              <a:ext cx="65087" cy="46038"/>
            </a:xfrm>
            <a:custGeom>
              <a:avLst/>
              <a:gdLst>
                <a:gd name="T0" fmla="*/ 54659 w 181"/>
                <a:gd name="T1" fmla="*/ 40192 h 126"/>
                <a:gd name="T2" fmla="*/ 39915 w 181"/>
                <a:gd name="T3" fmla="*/ 30327 h 126"/>
                <a:gd name="T4" fmla="*/ 24812 w 181"/>
                <a:gd name="T5" fmla="*/ 20096 h 126"/>
                <a:gd name="T6" fmla="*/ 10069 w 181"/>
                <a:gd name="T7" fmla="*/ 10231 h 126"/>
                <a:gd name="T8" fmla="*/ 10069 w 181"/>
                <a:gd name="T9" fmla="*/ 5115 h 126"/>
                <a:gd name="T10" fmla="*/ 5034 w 181"/>
                <a:gd name="T11" fmla="*/ 5115 h 126"/>
                <a:gd name="T12" fmla="*/ 0 w 181"/>
                <a:gd name="T13" fmla="*/ 0 h 126"/>
                <a:gd name="T14" fmla="*/ 5034 w 181"/>
                <a:gd name="T15" fmla="*/ 0 h 126"/>
                <a:gd name="T16" fmla="*/ 10069 w 181"/>
                <a:gd name="T17" fmla="*/ 5115 h 126"/>
                <a:gd name="T18" fmla="*/ 14743 w 181"/>
                <a:gd name="T19" fmla="*/ 5115 h 126"/>
                <a:gd name="T20" fmla="*/ 29847 w 181"/>
                <a:gd name="T21" fmla="*/ 14981 h 126"/>
                <a:gd name="T22" fmla="*/ 39915 w 181"/>
                <a:gd name="T23" fmla="*/ 25211 h 126"/>
                <a:gd name="T24" fmla="*/ 54659 w 181"/>
                <a:gd name="T25" fmla="*/ 35442 h 126"/>
                <a:gd name="T26" fmla="*/ 64727 w 181"/>
                <a:gd name="T27" fmla="*/ 45673 h 126"/>
                <a:gd name="T28" fmla="*/ 54659 w 181"/>
                <a:gd name="T29" fmla="*/ 40192 h 1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81" h="126">
                  <a:moveTo>
                    <a:pt x="152" y="110"/>
                  </a:moveTo>
                  <a:cubicBezTo>
                    <a:pt x="138" y="97"/>
                    <a:pt x="125" y="97"/>
                    <a:pt x="111" y="83"/>
                  </a:cubicBezTo>
                  <a:cubicBezTo>
                    <a:pt x="97" y="69"/>
                    <a:pt x="83" y="69"/>
                    <a:pt x="69" y="55"/>
                  </a:cubicBezTo>
                  <a:cubicBezTo>
                    <a:pt x="56" y="55"/>
                    <a:pt x="41" y="41"/>
                    <a:pt x="28" y="28"/>
                  </a:cubicBezTo>
                  <a:lnTo>
                    <a:pt x="28" y="14"/>
                  </a:lnTo>
                  <a:lnTo>
                    <a:pt x="14" y="14"/>
                  </a:lnTo>
                  <a:cubicBezTo>
                    <a:pt x="14" y="0"/>
                    <a:pt x="0" y="0"/>
                    <a:pt x="0" y="0"/>
                  </a:cubicBezTo>
                  <a:lnTo>
                    <a:pt x="14" y="0"/>
                  </a:lnTo>
                  <a:cubicBezTo>
                    <a:pt x="14" y="14"/>
                    <a:pt x="28" y="14"/>
                    <a:pt x="28" y="14"/>
                  </a:cubicBezTo>
                  <a:lnTo>
                    <a:pt x="41" y="14"/>
                  </a:lnTo>
                  <a:cubicBezTo>
                    <a:pt x="56" y="28"/>
                    <a:pt x="69" y="28"/>
                    <a:pt x="83" y="41"/>
                  </a:cubicBezTo>
                  <a:lnTo>
                    <a:pt x="111" y="69"/>
                  </a:lnTo>
                  <a:cubicBezTo>
                    <a:pt x="125" y="83"/>
                    <a:pt x="138" y="83"/>
                    <a:pt x="152" y="97"/>
                  </a:cubicBezTo>
                  <a:cubicBezTo>
                    <a:pt x="166" y="110"/>
                    <a:pt x="180" y="110"/>
                    <a:pt x="180" y="125"/>
                  </a:cubicBezTo>
                  <a:cubicBezTo>
                    <a:pt x="166" y="125"/>
                    <a:pt x="152" y="110"/>
                    <a:pt x="152" y="110"/>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69" name="Freeform 18"/>
            <p:cNvSpPr>
              <a:spLocks noChangeArrowheads="1"/>
            </p:cNvSpPr>
            <p:nvPr/>
          </p:nvSpPr>
          <p:spPr bwMode="auto">
            <a:xfrm>
              <a:off x="733425" y="3589338"/>
              <a:ext cx="323850" cy="349250"/>
            </a:xfrm>
            <a:custGeom>
              <a:avLst/>
              <a:gdLst>
                <a:gd name="T0" fmla="*/ 0 w 901"/>
                <a:gd name="T1" fmla="*/ 234394 h 970"/>
                <a:gd name="T2" fmla="*/ 164261 w 901"/>
                <a:gd name="T3" fmla="*/ 0 h 970"/>
                <a:gd name="T4" fmla="*/ 323491 w 901"/>
                <a:gd name="T5" fmla="*/ 109816 h 970"/>
                <a:gd name="T6" fmla="*/ 154197 w 901"/>
                <a:gd name="T7" fmla="*/ 348890 h 970"/>
                <a:gd name="T8" fmla="*/ 0 w 901"/>
                <a:gd name="T9" fmla="*/ 234394 h 9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1" h="970">
                  <a:moveTo>
                    <a:pt x="0" y="651"/>
                  </a:moveTo>
                  <a:lnTo>
                    <a:pt x="457" y="0"/>
                  </a:lnTo>
                  <a:lnTo>
                    <a:pt x="900" y="305"/>
                  </a:lnTo>
                  <a:lnTo>
                    <a:pt x="429" y="969"/>
                  </a:lnTo>
                  <a:lnTo>
                    <a:pt x="0" y="651"/>
                  </a:lnTo>
                </a:path>
              </a:pathLst>
            </a:custGeom>
            <a:solidFill>
              <a:srgbClr val="F0EFE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0" name="Freeform 19"/>
            <p:cNvSpPr>
              <a:spLocks noChangeArrowheads="1"/>
            </p:cNvSpPr>
            <p:nvPr/>
          </p:nvSpPr>
          <p:spPr bwMode="auto">
            <a:xfrm>
              <a:off x="1027113" y="4043363"/>
              <a:ext cx="393700" cy="323850"/>
            </a:xfrm>
            <a:custGeom>
              <a:avLst/>
              <a:gdLst>
                <a:gd name="T0" fmla="*/ 59739 w 1094"/>
                <a:gd name="T1" fmla="*/ 0 h 900"/>
                <a:gd name="T2" fmla="*/ 393340 w 1094"/>
                <a:gd name="T3" fmla="*/ 238929 h 900"/>
                <a:gd name="T4" fmla="*/ 333601 w 1094"/>
                <a:gd name="T5" fmla="*/ 323490 h 900"/>
                <a:gd name="T6" fmla="*/ 0 w 1094"/>
                <a:gd name="T7" fmla="*/ 84561 h 900"/>
                <a:gd name="T8" fmla="*/ 59739 w 1094"/>
                <a:gd name="T9" fmla="*/ 0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4" h="900">
                  <a:moveTo>
                    <a:pt x="166" y="0"/>
                  </a:moveTo>
                  <a:lnTo>
                    <a:pt x="1093" y="664"/>
                  </a:lnTo>
                  <a:lnTo>
                    <a:pt x="927" y="899"/>
                  </a:lnTo>
                  <a:lnTo>
                    <a:pt x="0" y="235"/>
                  </a:lnTo>
                  <a:lnTo>
                    <a:pt x="166" y="0"/>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1" name="Freeform 20"/>
            <p:cNvSpPr>
              <a:spLocks noChangeArrowheads="1"/>
            </p:cNvSpPr>
            <p:nvPr/>
          </p:nvSpPr>
          <p:spPr bwMode="auto">
            <a:xfrm>
              <a:off x="1027113" y="4043363"/>
              <a:ext cx="393700" cy="323850"/>
            </a:xfrm>
            <a:custGeom>
              <a:avLst/>
              <a:gdLst>
                <a:gd name="T0" fmla="*/ 59739 w 1094"/>
                <a:gd name="T1" fmla="*/ 0 h 900"/>
                <a:gd name="T2" fmla="*/ 393340 w 1094"/>
                <a:gd name="T3" fmla="*/ 238929 h 900"/>
                <a:gd name="T4" fmla="*/ 333601 w 1094"/>
                <a:gd name="T5" fmla="*/ 323490 h 900"/>
                <a:gd name="T6" fmla="*/ 0 w 1094"/>
                <a:gd name="T7" fmla="*/ 84561 h 900"/>
                <a:gd name="T8" fmla="*/ 59739 w 1094"/>
                <a:gd name="T9" fmla="*/ 0 h 9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4" h="900">
                  <a:moveTo>
                    <a:pt x="166" y="0"/>
                  </a:moveTo>
                  <a:lnTo>
                    <a:pt x="1093" y="664"/>
                  </a:lnTo>
                  <a:lnTo>
                    <a:pt x="927" y="899"/>
                  </a:lnTo>
                  <a:lnTo>
                    <a:pt x="0" y="235"/>
                  </a:lnTo>
                  <a:lnTo>
                    <a:pt x="166" y="0"/>
                  </a:lnTo>
                </a:path>
              </a:pathLst>
            </a:custGeom>
            <a:solidFill>
              <a:srgbClr val="EAB98C"/>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2" name="Freeform 21"/>
            <p:cNvSpPr>
              <a:spLocks noChangeArrowheads="1"/>
            </p:cNvSpPr>
            <p:nvPr/>
          </p:nvSpPr>
          <p:spPr bwMode="auto">
            <a:xfrm>
              <a:off x="1087438" y="3952875"/>
              <a:ext cx="477837" cy="388938"/>
            </a:xfrm>
            <a:custGeom>
              <a:avLst/>
              <a:gdLst>
                <a:gd name="T0" fmla="*/ 64359 w 1329"/>
                <a:gd name="T1" fmla="*/ 0 h 1080"/>
                <a:gd name="T2" fmla="*/ 477477 w 1329"/>
                <a:gd name="T3" fmla="*/ 293864 h 1080"/>
                <a:gd name="T4" fmla="*/ 412759 w 1329"/>
                <a:gd name="T5" fmla="*/ 388578 h 1080"/>
                <a:gd name="T6" fmla="*/ 0 w 1329"/>
                <a:gd name="T7" fmla="*/ 89672 h 1080"/>
                <a:gd name="T8" fmla="*/ 64359 w 1329"/>
                <a:gd name="T9" fmla="*/ 0 h 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9" h="1080">
                  <a:moveTo>
                    <a:pt x="179" y="0"/>
                  </a:moveTo>
                  <a:lnTo>
                    <a:pt x="1328" y="816"/>
                  </a:lnTo>
                  <a:lnTo>
                    <a:pt x="1148" y="1079"/>
                  </a:lnTo>
                  <a:lnTo>
                    <a:pt x="0" y="249"/>
                  </a:lnTo>
                  <a:lnTo>
                    <a:pt x="179" y="0"/>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3" name="Freeform 22"/>
            <p:cNvSpPr>
              <a:spLocks noChangeArrowheads="1"/>
            </p:cNvSpPr>
            <p:nvPr/>
          </p:nvSpPr>
          <p:spPr bwMode="auto">
            <a:xfrm>
              <a:off x="1087438" y="3952875"/>
              <a:ext cx="477837" cy="388938"/>
            </a:xfrm>
            <a:custGeom>
              <a:avLst/>
              <a:gdLst>
                <a:gd name="T0" fmla="*/ 64359 w 1329"/>
                <a:gd name="T1" fmla="*/ 0 h 1080"/>
                <a:gd name="T2" fmla="*/ 477477 w 1329"/>
                <a:gd name="T3" fmla="*/ 293864 h 1080"/>
                <a:gd name="T4" fmla="*/ 412759 w 1329"/>
                <a:gd name="T5" fmla="*/ 388578 h 1080"/>
                <a:gd name="T6" fmla="*/ 0 w 1329"/>
                <a:gd name="T7" fmla="*/ 89672 h 1080"/>
                <a:gd name="T8" fmla="*/ 64359 w 1329"/>
                <a:gd name="T9" fmla="*/ 0 h 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9" h="1080">
                  <a:moveTo>
                    <a:pt x="179" y="0"/>
                  </a:moveTo>
                  <a:lnTo>
                    <a:pt x="1328" y="816"/>
                  </a:lnTo>
                  <a:lnTo>
                    <a:pt x="1148" y="1079"/>
                  </a:lnTo>
                  <a:lnTo>
                    <a:pt x="0" y="249"/>
                  </a:lnTo>
                  <a:lnTo>
                    <a:pt x="179" y="0"/>
                  </a:lnTo>
                </a:path>
              </a:pathLst>
            </a:custGeom>
            <a:solidFill>
              <a:srgbClr val="EAB98C"/>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4" name="Freeform 23"/>
            <p:cNvSpPr>
              <a:spLocks noChangeArrowheads="1"/>
            </p:cNvSpPr>
            <p:nvPr/>
          </p:nvSpPr>
          <p:spPr bwMode="auto">
            <a:xfrm>
              <a:off x="1150938" y="3863975"/>
              <a:ext cx="542925" cy="428625"/>
            </a:xfrm>
            <a:custGeom>
              <a:avLst/>
              <a:gdLst>
                <a:gd name="T0" fmla="*/ 65122 w 1509"/>
                <a:gd name="T1" fmla="*/ 0 h 1191"/>
                <a:gd name="T2" fmla="*/ 542565 w 1509"/>
                <a:gd name="T3" fmla="*/ 338653 h 1191"/>
                <a:gd name="T4" fmla="*/ 477803 w 1509"/>
                <a:gd name="T5" fmla="*/ 428265 h 1191"/>
                <a:gd name="T6" fmla="*/ 0 w 1509"/>
                <a:gd name="T7" fmla="*/ 89612 h 1191"/>
                <a:gd name="T8" fmla="*/ 65122 w 1509"/>
                <a:gd name="T9" fmla="*/ 0 h 1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9" h="1191">
                  <a:moveTo>
                    <a:pt x="181" y="0"/>
                  </a:moveTo>
                  <a:lnTo>
                    <a:pt x="1508" y="941"/>
                  </a:lnTo>
                  <a:lnTo>
                    <a:pt x="1328" y="1190"/>
                  </a:lnTo>
                  <a:lnTo>
                    <a:pt x="0" y="249"/>
                  </a:lnTo>
                  <a:lnTo>
                    <a:pt x="181" y="0"/>
                  </a:ln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5" name="Freeform 24"/>
            <p:cNvSpPr>
              <a:spLocks noChangeArrowheads="1"/>
            </p:cNvSpPr>
            <p:nvPr/>
          </p:nvSpPr>
          <p:spPr bwMode="auto">
            <a:xfrm>
              <a:off x="1150938" y="3863975"/>
              <a:ext cx="542925" cy="428625"/>
            </a:xfrm>
            <a:custGeom>
              <a:avLst/>
              <a:gdLst>
                <a:gd name="T0" fmla="*/ 65122 w 1509"/>
                <a:gd name="T1" fmla="*/ 0 h 1191"/>
                <a:gd name="T2" fmla="*/ 542565 w 1509"/>
                <a:gd name="T3" fmla="*/ 338653 h 1191"/>
                <a:gd name="T4" fmla="*/ 477803 w 1509"/>
                <a:gd name="T5" fmla="*/ 428265 h 1191"/>
                <a:gd name="T6" fmla="*/ 0 w 1509"/>
                <a:gd name="T7" fmla="*/ 89612 h 1191"/>
                <a:gd name="T8" fmla="*/ 65122 w 1509"/>
                <a:gd name="T9" fmla="*/ 0 h 1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09" h="1191">
                  <a:moveTo>
                    <a:pt x="181" y="0"/>
                  </a:moveTo>
                  <a:lnTo>
                    <a:pt x="1508" y="941"/>
                  </a:lnTo>
                  <a:lnTo>
                    <a:pt x="1328" y="1190"/>
                  </a:lnTo>
                  <a:lnTo>
                    <a:pt x="0" y="249"/>
                  </a:lnTo>
                  <a:lnTo>
                    <a:pt x="181" y="0"/>
                  </a:lnTo>
                </a:path>
              </a:pathLst>
            </a:custGeom>
            <a:solidFill>
              <a:srgbClr val="EAB98C"/>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6" name="Freeform 25"/>
            <p:cNvSpPr>
              <a:spLocks noChangeArrowheads="1"/>
            </p:cNvSpPr>
            <p:nvPr/>
          </p:nvSpPr>
          <p:spPr bwMode="auto">
            <a:xfrm>
              <a:off x="1330325" y="4267200"/>
              <a:ext cx="120650" cy="114300"/>
            </a:xfrm>
            <a:custGeom>
              <a:avLst/>
              <a:gdLst>
                <a:gd name="T0" fmla="*/ 90578 w 333"/>
                <a:gd name="T1" fmla="*/ 14691 h 319"/>
                <a:gd name="T2" fmla="*/ 100361 w 333"/>
                <a:gd name="T3" fmla="*/ 89218 h 319"/>
                <a:gd name="T4" fmla="*/ 30434 w 333"/>
                <a:gd name="T5" fmla="*/ 98893 h 319"/>
                <a:gd name="T6" fmla="*/ 20289 w 333"/>
                <a:gd name="T7" fmla="*/ 29739 h 319"/>
                <a:gd name="T8" fmla="*/ 90578 w 333"/>
                <a:gd name="T9" fmla="*/ 14691 h 319"/>
                <a:gd name="T10" fmla="*/ 90578 w 333"/>
                <a:gd name="T11" fmla="*/ 14691 h 3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3" h="319">
                  <a:moveTo>
                    <a:pt x="250" y="41"/>
                  </a:moveTo>
                  <a:cubicBezTo>
                    <a:pt x="319" y="97"/>
                    <a:pt x="332" y="180"/>
                    <a:pt x="277" y="249"/>
                  </a:cubicBezTo>
                  <a:cubicBezTo>
                    <a:pt x="236" y="304"/>
                    <a:pt x="153" y="318"/>
                    <a:pt x="84" y="276"/>
                  </a:cubicBezTo>
                  <a:cubicBezTo>
                    <a:pt x="15" y="235"/>
                    <a:pt x="0" y="138"/>
                    <a:pt x="56" y="83"/>
                  </a:cubicBezTo>
                  <a:cubicBezTo>
                    <a:pt x="97" y="14"/>
                    <a:pt x="180" y="0"/>
                    <a:pt x="250" y="41"/>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7" name="Freeform 26"/>
            <p:cNvSpPr>
              <a:spLocks noChangeArrowheads="1"/>
            </p:cNvSpPr>
            <p:nvPr/>
          </p:nvSpPr>
          <p:spPr bwMode="auto">
            <a:xfrm>
              <a:off x="1470025" y="4232275"/>
              <a:ext cx="125413" cy="125413"/>
            </a:xfrm>
            <a:custGeom>
              <a:avLst/>
              <a:gdLst>
                <a:gd name="T0" fmla="*/ 95054 w 347"/>
                <a:gd name="T1" fmla="*/ 14818 h 347"/>
                <a:gd name="T2" fmla="*/ 109872 w 347"/>
                <a:gd name="T3" fmla="*/ 95054 h 347"/>
                <a:gd name="T4" fmla="*/ 29998 w 347"/>
                <a:gd name="T5" fmla="*/ 109872 h 347"/>
                <a:gd name="T6" fmla="*/ 14818 w 347"/>
                <a:gd name="T7" fmla="*/ 29998 h 347"/>
                <a:gd name="T8" fmla="*/ 95054 w 347"/>
                <a:gd name="T9" fmla="*/ 14818 h 347"/>
                <a:gd name="T10" fmla="*/ 95054 w 347"/>
                <a:gd name="T11" fmla="*/ 14818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7" h="347">
                  <a:moveTo>
                    <a:pt x="263" y="41"/>
                  </a:moveTo>
                  <a:cubicBezTo>
                    <a:pt x="332" y="97"/>
                    <a:pt x="346" y="194"/>
                    <a:pt x="304" y="263"/>
                  </a:cubicBezTo>
                  <a:cubicBezTo>
                    <a:pt x="249" y="332"/>
                    <a:pt x="152" y="346"/>
                    <a:pt x="83" y="304"/>
                  </a:cubicBezTo>
                  <a:cubicBezTo>
                    <a:pt x="13" y="249"/>
                    <a:pt x="0" y="152"/>
                    <a:pt x="41" y="83"/>
                  </a:cubicBezTo>
                  <a:cubicBezTo>
                    <a:pt x="97" y="14"/>
                    <a:pt x="194" y="0"/>
                    <a:pt x="263" y="41"/>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8" name="Freeform 27"/>
            <p:cNvSpPr>
              <a:spLocks noChangeArrowheads="1"/>
            </p:cNvSpPr>
            <p:nvPr/>
          </p:nvSpPr>
          <p:spPr bwMode="auto">
            <a:xfrm>
              <a:off x="1604963" y="4192588"/>
              <a:ext cx="130175" cy="125412"/>
            </a:xfrm>
            <a:custGeom>
              <a:avLst/>
              <a:gdLst>
                <a:gd name="T0" fmla="*/ 99885 w 361"/>
                <a:gd name="T1" fmla="*/ 15180 h 347"/>
                <a:gd name="T2" fmla="*/ 109982 w 361"/>
                <a:gd name="T3" fmla="*/ 95053 h 347"/>
                <a:gd name="T4" fmla="*/ 30290 w 361"/>
                <a:gd name="T5" fmla="*/ 110232 h 347"/>
                <a:gd name="T6" fmla="*/ 20193 w 361"/>
                <a:gd name="T7" fmla="*/ 29998 h 347"/>
                <a:gd name="T8" fmla="*/ 99885 w 361"/>
                <a:gd name="T9" fmla="*/ 15180 h 347"/>
                <a:gd name="T10" fmla="*/ 99885 w 361"/>
                <a:gd name="T11" fmla="*/ 15180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1" h="347">
                  <a:moveTo>
                    <a:pt x="277" y="42"/>
                  </a:moveTo>
                  <a:cubicBezTo>
                    <a:pt x="346" y="97"/>
                    <a:pt x="360" y="194"/>
                    <a:pt x="305" y="263"/>
                  </a:cubicBezTo>
                  <a:cubicBezTo>
                    <a:pt x="263" y="332"/>
                    <a:pt x="153" y="346"/>
                    <a:pt x="84" y="305"/>
                  </a:cubicBezTo>
                  <a:cubicBezTo>
                    <a:pt x="14" y="249"/>
                    <a:pt x="0" y="152"/>
                    <a:pt x="56" y="83"/>
                  </a:cubicBezTo>
                  <a:cubicBezTo>
                    <a:pt x="97" y="14"/>
                    <a:pt x="194" y="0"/>
                    <a:pt x="277" y="42"/>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79" name="Freeform 28"/>
            <p:cNvSpPr>
              <a:spLocks noChangeArrowheads="1"/>
            </p:cNvSpPr>
            <p:nvPr/>
          </p:nvSpPr>
          <p:spPr bwMode="auto">
            <a:xfrm>
              <a:off x="922338" y="3813175"/>
              <a:ext cx="398462" cy="225425"/>
            </a:xfrm>
            <a:custGeom>
              <a:avLst/>
              <a:gdLst>
                <a:gd name="T0" fmla="*/ 0 w 1108"/>
                <a:gd name="T1" fmla="*/ 225064 h 624"/>
                <a:gd name="T2" fmla="*/ 0 w 1108"/>
                <a:gd name="T3" fmla="*/ 225064 h 624"/>
                <a:gd name="T4" fmla="*/ 54663 w 1108"/>
                <a:gd name="T5" fmla="*/ 174849 h 624"/>
                <a:gd name="T6" fmla="*/ 382998 w 1108"/>
                <a:gd name="T7" fmla="*/ 0 h 624"/>
                <a:gd name="T8" fmla="*/ 398102 w 1108"/>
                <a:gd name="T9" fmla="*/ 0 h 624"/>
                <a:gd name="T10" fmla="*/ 0 w 1108"/>
                <a:gd name="T11" fmla="*/ 225064 h 6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08" h="624">
                  <a:moveTo>
                    <a:pt x="0" y="623"/>
                  </a:moveTo>
                  <a:lnTo>
                    <a:pt x="0" y="623"/>
                  </a:lnTo>
                  <a:cubicBezTo>
                    <a:pt x="0" y="623"/>
                    <a:pt x="28" y="553"/>
                    <a:pt x="152" y="484"/>
                  </a:cubicBezTo>
                  <a:cubicBezTo>
                    <a:pt x="1065" y="0"/>
                    <a:pt x="1065" y="0"/>
                    <a:pt x="1065" y="0"/>
                  </a:cubicBezTo>
                  <a:cubicBezTo>
                    <a:pt x="1107" y="0"/>
                    <a:pt x="1107" y="0"/>
                    <a:pt x="1107" y="0"/>
                  </a:cubicBezTo>
                  <a:cubicBezTo>
                    <a:pt x="0" y="623"/>
                    <a:pt x="0" y="623"/>
                    <a:pt x="0" y="623"/>
                  </a:cubicBezTo>
                </a:path>
              </a:pathLst>
            </a:custGeom>
            <a:solidFill>
              <a:srgbClr val="E0B1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0" name="Freeform 29"/>
            <p:cNvSpPr>
              <a:spLocks noChangeArrowheads="1"/>
            </p:cNvSpPr>
            <p:nvPr/>
          </p:nvSpPr>
          <p:spPr bwMode="auto">
            <a:xfrm>
              <a:off x="947738" y="3798888"/>
              <a:ext cx="458787" cy="309562"/>
            </a:xfrm>
            <a:custGeom>
              <a:avLst/>
              <a:gdLst>
                <a:gd name="T0" fmla="*/ 458427 w 1274"/>
                <a:gd name="T1" fmla="*/ 94528 h 858"/>
                <a:gd name="T2" fmla="*/ 55098 w 1274"/>
                <a:gd name="T3" fmla="*/ 309201 h 858"/>
                <a:gd name="T4" fmla="*/ 0 w 1274"/>
                <a:gd name="T5" fmla="*/ 214312 h 858"/>
                <a:gd name="T6" fmla="*/ 403689 w 1274"/>
                <a:gd name="T7" fmla="*/ 0 h 858"/>
                <a:gd name="T8" fmla="*/ 458427 w 1274"/>
                <a:gd name="T9" fmla="*/ 94528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4" h="858">
                  <a:moveTo>
                    <a:pt x="1273" y="262"/>
                  </a:moveTo>
                  <a:lnTo>
                    <a:pt x="153" y="857"/>
                  </a:lnTo>
                  <a:lnTo>
                    <a:pt x="0" y="594"/>
                  </a:lnTo>
                  <a:lnTo>
                    <a:pt x="1121" y="0"/>
                  </a:lnTo>
                  <a:lnTo>
                    <a:pt x="1273" y="262"/>
                  </a:ln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1" name="Freeform 30"/>
            <p:cNvSpPr>
              <a:spLocks noChangeArrowheads="1"/>
            </p:cNvSpPr>
            <p:nvPr/>
          </p:nvSpPr>
          <p:spPr bwMode="auto">
            <a:xfrm>
              <a:off x="947738" y="3798888"/>
              <a:ext cx="458787" cy="309562"/>
            </a:xfrm>
            <a:custGeom>
              <a:avLst/>
              <a:gdLst>
                <a:gd name="T0" fmla="*/ 458427 w 1274"/>
                <a:gd name="T1" fmla="*/ 94528 h 858"/>
                <a:gd name="T2" fmla="*/ 55098 w 1274"/>
                <a:gd name="T3" fmla="*/ 309201 h 858"/>
                <a:gd name="T4" fmla="*/ 0 w 1274"/>
                <a:gd name="T5" fmla="*/ 214312 h 858"/>
                <a:gd name="T6" fmla="*/ 403689 w 1274"/>
                <a:gd name="T7" fmla="*/ 0 h 858"/>
                <a:gd name="T8" fmla="*/ 458427 w 1274"/>
                <a:gd name="T9" fmla="*/ 94528 h 8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4" h="858">
                  <a:moveTo>
                    <a:pt x="1273" y="262"/>
                  </a:moveTo>
                  <a:lnTo>
                    <a:pt x="153" y="857"/>
                  </a:lnTo>
                  <a:lnTo>
                    <a:pt x="0" y="594"/>
                  </a:lnTo>
                  <a:lnTo>
                    <a:pt x="1121" y="0"/>
                  </a:lnTo>
                  <a:lnTo>
                    <a:pt x="1273" y="262"/>
                  </a:lnTo>
                </a:path>
              </a:pathLst>
            </a:custGeom>
            <a:solidFill>
              <a:srgbClr val="FED6B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2" name="Freeform 31"/>
            <p:cNvSpPr>
              <a:spLocks noChangeArrowheads="1"/>
            </p:cNvSpPr>
            <p:nvPr/>
          </p:nvSpPr>
          <p:spPr bwMode="auto">
            <a:xfrm>
              <a:off x="908050" y="3998913"/>
              <a:ext cx="134938" cy="125412"/>
            </a:xfrm>
            <a:custGeom>
              <a:avLst/>
              <a:gdLst>
                <a:gd name="T0" fmla="*/ 94890 w 374"/>
                <a:gd name="T1" fmla="*/ 109871 h 347"/>
                <a:gd name="T2" fmla="*/ 14793 w 374"/>
                <a:gd name="T3" fmla="*/ 89993 h 347"/>
                <a:gd name="T4" fmla="*/ 39688 w 374"/>
                <a:gd name="T5" fmla="*/ 14818 h 347"/>
                <a:gd name="T6" fmla="*/ 119785 w 374"/>
                <a:gd name="T7" fmla="*/ 34696 h 347"/>
                <a:gd name="T8" fmla="*/ 94890 w 374"/>
                <a:gd name="T9" fmla="*/ 109871 h 347"/>
                <a:gd name="T10" fmla="*/ 94890 w 374"/>
                <a:gd name="T11" fmla="*/ 109871 h 34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4" h="347">
                  <a:moveTo>
                    <a:pt x="263" y="304"/>
                  </a:moveTo>
                  <a:cubicBezTo>
                    <a:pt x="179" y="346"/>
                    <a:pt x="83" y="318"/>
                    <a:pt x="41" y="249"/>
                  </a:cubicBezTo>
                  <a:cubicBezTo>
                    <a:pt x="0" y="180"/>
                    <a:pt x="41" y="83"/>
                    <a:pt x="110" y="41"/>
                  </a:cubicBezTo>
                  <a:cubicBezTo>
                    <a:pt x="193" y="0"/>
                    <a:pt x="290" y="27"/>
                    <a:pt x="332" y="96"/>
                  </a:cubicBezTo>
                  <a:cubicBezTo>
                    <a:pt x="373" y="166"/>
                    <a:pt x="332" y="263"/>
                    <a:pt x="263" y="304"/>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3" name="Freeform 32"/>
            <p:cNvSpPr>
              <a:spLocks noChangeArrowheads="1"/>
            </p:cNvSpPr>
            <p:nvPr/>
          </p:nvSpPr>
          <p:spPr bwMode="auto">
            <a:xfrm>
              <a:off x="1565275" y="3649663"/>
              <a:ext cx="368300" cy="368300"/>
            </a:xfrm>
            <a:custGeom>
              <a:avLst/>
              <a:gdLst>
                <a:gd name="T0" fmla="*/ 367941 w 1025"/>
                <a:gd name="T1" fmla="*/ 243617 h 1025"/>
                <a:gd name="T2" fmla="*/ 128995 w 1025"/>
                <a:gd name="T3" fmla="*/ 367941 h 1025"/>
                <a:gd name="T4" fmla="*/ 0 w 1025"/>
                <a:gd name="T5" fmla="*/ 129354 h 1025"/>
                <a:gd name="T6" fmla="*/ 238587 w 1025"/>
                <a:gd name="T7" fmla="*/ 0 h 1025"/>
                <a:gd name="T8" fmla="*/ 367941 w 1025"/>
                <a:gd name="T9" fmla="*/ 243617 h 10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25" h="1025">
                  <a:moveTo>
                    <a:pt x="1024" y="678"/>
                  </a:moveTo>
                  <a:lnTo>
                    <a:pt x="359" y="1024"/>
                  </a:lnTo>
                  <a:lnTo>
                    <a:pt x="0" y="360"/>
                  </a:lnTo>
                  <a:lnTo>
                    <a:pt x="664" y="0"/>
                  </a:lnTo>
                  <a:lnTo>
                    <a:pt x="1024" y="678"/>
                  </a:ln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4" name="Freeform 33"/>
            <p:cNvSpPr>
              <a:spLocks noChangeArrowheads="1"/>
            </p:cNvSpPr>
            <p:nvPr/>
          </p:nvSpPr>
          <p:spPr bwMode="auto">
            <a:xfrm>
              <a:off x="1255713" y="3929063"/>
              <a:ext cx="85725" cy="44450"/>
            </a:xfrm>
            <a:custGeom>
              <a:avLst/>
              <a:gdLst>
                <a:gd name="T0" fmla="*/ 0 w 236"/>
                <a:gd name="T1" fmla="*/ 44094 h 125"/>
                <a:gd name="T2" fmla="*/ 14893 w 236"/>
                <a:gd name="T3" fmla="*/ 34493 h 125"/>
                <a:gd name="T4" fmla="*/ 25064 w 236"/>
                <a:gd name="T5" fmla="*/ 29515 h 125"/>
                <a:gd name="T6" fmla="*/ 40320 w 236"/>
                <a:gd name="T7" fmla="*/ 19558 h 125"/>
                <a:gd name="T8" fmla="*/ 55213 w 236"/>
                <a:gd name="T9" fmla="*/ 9957 h 125"/>
                <a:gd name="T10" fmla="*/ 70469 w 236"/>
                <a:gd name="T11" fmla="*/ 4978 h 125"/>
                <a:gd name="T12" fmla="*/ 75191 w 236"/>
                <a:gd name="T13" fmla="*/ 0 h 125"/>
                <a:gd name="T14" fmla="*/ 80640 w 236"/>
                <a:gd name="T15" fmla="*/ 0 h 125"/>
                <a:gd name="T16" fmla="*/ 85362 w 236"/>
                <a:gd name="T17" fmla="*/ 0 h 125"/>
                <a:gd name="T18" fmla="*/ 85362 w 236"/>
                <a:gd name="T19" fmla="*/ 0 h 125"/>
                <a:gd name="T20" fmla="*/ 85362 w 236"/>
                <a:gd name="T21" fmla="*/ 0 h 125"/>
                <a:gd name="T22" fmla="*/ 80640 w 236"/>
                <a:gd name="T23" fmla="*/ 4978 h 125"/>
                <a:gd name="T24" fmla="*/ 80640 w 236"/>
                <a:gd name="T25" fmla="*/ 4978 h 125"/>
                <a:gd name="T26" fmla="*/ 75191 w 236"/>
                <a:gd name="T27" fmla="*/ 9957 h 125"/>
                <a:gd name="T28" fmla="*/ 60298 w 236"/>
                <a:gd name="T29" fmla="*/ 14935 h 125"/>
                <a:gd name="T30" fmla="*/ 45405 w 236"/>
                <a:gd name="T31" fmla="*/ 24536 h 125"/>
                <a:gd name="T32" fmla="*/ 30149 w 236"/>
                <a:gd name="T33" fmla="*/ 29515 h 125"/>
                <a:gd name="T34" fmla="*/ 14893 w 236"/>
                <a:gd name="T35" fmla="*/ 39472 h 125"/>
                <a:gd name="T36" fmla="*/ 0 w 236"/>
                <a:gd name="T37" fmla="*/ 44094 h 125"/>
                <a:gd name="T38" fmla="*/ 0 w 236"/>
                <a:gd name="T39" fmla="*/ 44094 h 1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36" h="125">
                  <a:moveTo>
                    <a:pt x="0" y="124"/>
                  </a:moveTo>
                  <a:cubicBezTo>
                    <a:pt x="0" y="124"/>
                    <a:pt x="14" y="111"/>
                    <a:pt x="41" y="97"/>
                  </a:cubicBezTo>
                  <a:cubicBezTo>
                    <a:pt x="56" y="97"/>
                    <a:pt x="69" y="83"/>
                    <a:pt x="69" y="83"/>
                  </a:cubicBezTo>
                  <a:cubicBezTo>
                    <a:pt x="83" y="69"/>
                    <a:pt x="97" y="55"/>
                    <a:pt x="111" y="55"/>
                  </a:cubicBezTo>
                  <a:cubicBezTo>
                    <a:pt x="125" y="42"/>
                    <a:pt x="138" y="42"/>
                    <a:pt x="152" y="28"/>
                  </a:cubicBezTo>
                  <a:cubicBezTo>
                    <a:pt x="166" y="28"/>
                    <a:pt x="180" y="14"/>
                    <a:pt x="194" y="14"/>
                  </a:cubicBezTo>
                  <a:cubicBezTo>
                    <a:pt x="207" y="14"/>
                    <a:pt x="207" y="14"/>
                    <a:pt x="207" y="0"/>
                  </a:cubicBezTo>
                  <a:cubicBezTo>
                    <a:pt x="222" y="0"/>
                    <a:pt x="222" y="0"/>
                    <a:pt x="222" y="0"/>
                  </a:cubicBezTo>
                  <a:cubicBezTo>
                    <a:pt x="235" y="0"/>
                    <a:pt x="235" y="0"/>
                    <a:pt x="235" y="0"/>
                  </a:cubicBezTo>
                  <a:cubicBezTo>
                    <a:pt x="235" y="0"/>
                    <a:pt x="235" y="0"/>
                    <a:pt x="222" y="14"/>
                  </a:cubicBezTo>
                  <a:cubicBezTo>
                    <a:pt x="207" y="14"/>
                    <a:pt x="207" y="28"/>
                    <a:pt x="207" y="28"/>
                  </a:cubicBezTo>
                  <a:cubicBezTo>
                    <a:pt x="194" y="28"/>
                    <a:pt x="180" y="42"/>
                    <a:pt x="166" y="42"/>
                  </a:cubicBezTo>
                  <a:cubicBezTo>
                    <a:pt x="152" y="55"/>
                    <a:pt x="138" y="55"/>
                    <a:pt x="125" y="69"/>
                  </a:cubicBezTo>
                  <a:cubicBezTo>
                    <a:pt x="111" y="69"/>
                    <a:pt x="97" y="83"/>
                    <a:pt x="83" y="83"/>
                  </a:cubicBezTo>
                  <a:cubicBezTo>
                    <a:pt x="69" y="97"/>
                    <a:pt x="56" y="97"/>
                    <a:pt x="41" y="111"/>
                  </a:cubicBezTo>
                  <a:cubicBezTo>
                    <a:pt x="28" y="111"/>
                    <a:pt x="0" y="124"/>
                    <a:pt x="0" y="124"/>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5" name="Freeform 34"/>
            <p:cNvSpPr>
              <a:spLocks noChangeArrowheads="1"/>
            </p:cNvSpPr>
            <p:nvPr/>
          </p:nvSpPr>
          <p:spPr bwMode="auto">
            <a:xfrm>
              <a:off x="1630363" y="3640138"/>
              <a:ext cx="309562" cy="349250"/>
            </a:xfrm>
            <a:custGeom>
              <a:avLst/>
              <a:gdLst>
                <a:gd name="T0" fmla="*/ 309202 w 859"/>
                <a:gd name="T1" fmla="*/ 259144 h 969"/>
                <a:gd name="T2" fmla="*/ 139825 w 859"/>
                <a:gd name="T3" fmla="*/ 348890 h 969"/>
                <a:gd name="T4" fmla="*/ 0 w 859"/>
                <a:gd name="T5" fmla="*/ 94431 h 969"/>
                <a:gd name="T6" fmla="*/ 169737 w 859"/>
                <a:gd name="T7" fmla="*/ 0 h 969"/>
                <a:gd name="T8" fmla="*/ 309202 w 859"/>
                <a:gd name="T9" fmla="*/ 259144 h 9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9" h="969">
                  <a:moveTo>
                    <a:pt x="858" y="719"/>
                  </a:moveTo>
                  <a:lnTo>
                    <a:pt x="388" y="968"/>
                  </a:lnTo>
                  <a:lnTo>
                    <a:pt x="0" y="262"/>
                  </a:lnTo>
                  <a:lnTo>
                    <a:pt x="471" y="0"/>
                  </a:lnTo>
                  <a:lnTo>
                    <a:pt x="858" y="719"/>
                  </a:lnTo>
                </a:path>
              </a:pathLst>
            </a:custGeom>
            <a:solidFill>
              <a:srgbClr val="F0EFE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6" name="Freeform 35"/>
            <p:cNvSpPr>
              <a:spLocks noChangeArrowheads="1"/>
            </p:cNvSpPr>
            <p:nvPr/>
          </p:nvSpPr>
          <p:spPr bwMode="auto">
            <a:xfrm>
              <a:off x="1346200" y="3708400"/>
              <a:ext cx="428625" cy="477838"/>
            </a:xfrm>
            <a:custGeom>
              <a:avLst/>
              <a:gdLst>
                <a:gd name="T0" fmla="*/ 373562 w 1191"/>
                <a:gd name="T1" fmla="*/ 234065 h 1329"/>
                <a:gd name="T2" fmla="*/ 348370 w 1191"/>
                <a:gd name="T3" fmla="*/ 403052 h 1329"/>
                <a:gd name="T4" fmla="*/ 333615 w 1191"/>
                <a:gd name="T5" fmla="*/ 408086 h 1329"/>
                <a:gd name="T6" fmla="*/ 204056 w 1191"/>
                <a:gd name="T7" fmla="*/ 477478 h 1329"/>
                <a:gd name="T8" fmla="*/ 0 w 1191"/>
                <a:gd name="T9" fmla="*/ 89887 h 1329"/>
                <a:gd name="T10" fmla="*/ 189300 w 1191"/>
                <a:gd name="T11" fmla="*/ 0 h 1329"/>
                <a:gd name="T12" fmla="*/ 288989 w 1191"/>
                <a:gd name="T13" fmla="*/ 79819 h 1329"/>
                <a:gd name="T14" fmla="*/ 288989 w 1191"/>
                <a:gd name="T15" fmla="*/ 79819 h 1329"/>
                <a:gd name="T16" fmla="*/ 303744 w 1191"/>
                <a:gd name="T17" fmla="*/ 104628 h 1329"/>
                <a:gd name="T18" fmla="*/ 373562 w 1191"/>
                <a:gd name="T19" fmla="*/ 234065 h 1329"/>
                <a:gd name="T20" fmla="*/ 373562 w 1191"/>
                <a:gd name="T21" fmla="*/ 234065 h 13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91" h="1329">
                  <a:moveTo>
                    <a:pt x="1038" y="651"/>
                  </a:moveTo>
                  <a:cubicBezTo>
                    <a:pt x="1038" y="651"/>
                    <a:pt x="1190" y="927"/>
                    <a:pt x="968" y="1121"/>
                  </a:cubicBezTo>
                  <a:cubicBezTo>
                    <a:pt x="968" y="1121"/>
                    <a:pt x="968" y="1121"/>
                    <a:pt x="927" y="1135"/>
                  </a:cubicBezTo>
                  <a:cubicBezTo>
                    <a:pt x="927" y="1135"/>
                    <a:pt x="927" y="1135"/>
                    <a:pt x="567" y="1328"/>
                  </a:cubicBezTo>
                  <a:cubicBezTo>
                    <a:pt x="567" y="1328"/>
                    <a:pt x="567" y="1328"/>
                    <a:pt x="0" y="250"/>
                  </a:cubicBezTo>
                  <a:cubicBezTo>
                    <a:pt x="0" y="250"/>
                    <a:pt x="0" y="250"/>
                    <a:pt x="526" y="0"/>
                  </a:cubicBezTo>
                  <a:cubicBezTo>
                    <a:pt x="581" y="0"/>
                    <a:pt x="706" y="42"/>
                    <a:pt x="803" y="222"/>
                  </a:cubicBezTo>
                  <a:cubicBezTo>
                    <a:pt x="816" y="235"/>
                    <a:pt x="830" y="263"/>
                    <a:pt x="844" y="291"/>
                  </a:cubicBezTo>
                  <a:cubicBezTo>
                    <a:pt x="844" y="291"/>
                    <a:pt x="844" y="291"/>
                    <a:pt x="1038" y="651"/>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7" name="Freeform 36"/>
            <p:cNvSpPr>
              <a:spLocks noChangeArrowheads="1"/>
            </p:cNvSpPr>
            <p:nvPr/>
          </p:nvSpPr>
          <p:spPr bwMode="auto">
            <a:xfrm>
              <a:off x="1192213" y="4067175"/>
              <a:ext cx="414337" cy="284163"/>
            </a:xfrm>
            <a:custGeom>
              <a:avLst/>
              <a:gdLst>
                <a:gd name="T0" fmla="*/ 364213 w 1149"/>
                <a:gd name="T1" fmla="*/ 0 h 790"/>
                <a:gd name="T2" fmla="*/ 413976 w 1149"/>
                <a:gd name="T3" fmla="*/ 89925 h 790"/>
                <a:gd name="T4" fmla="*/ 50124 w 1149"/>
                <a:gd name="T5" fmla="*/ 283803 h 790"/>
                <a:gd name="T6" fmla="*/ 0 w 1149"/>
                <a:gd name="T7" fmla="*/ 194238 h 790"/>
                <a:gd name="T8" fmla="*/ 364213 w 1149"/>
                <a:gd name="T9" fmla="*/ 0 h 7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9" h="790">
                  <a:moveTo>
                    <a:pt x="1010" y="0"/>
                  </a:moveTo>
                  <a:lnTo>
                    <a:pt x="1148" y="250"/>
                  </a:lnTo>
                  <a:lnTo>
                    <a:pt x="139" y="789"/>
                  </a:lnTo>
                  <a:lnTo>
                    <a:pt x="0" y="540"/>
                  </a:lnTo>
                  <a:lnTo>
                    <a:pt x="1010" y="0"/>
                  </a:ln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8" name="Freeform 37"/>
            <p:cNvSpPr>
              <a:spLocks noChangeArrowheads="1"/>
            </p:cNvSpPr>
            <p:nvPr/>
          </p:nvSpPr>
          <p:spPr bwMode="auto">
            <a:xfrm>
              <a:off x="1192213" y="4067175"/>
              <a:ext cx="414337" cy="284163"/>
            </a:xfrm>
            <a:custGeom>
              <a:avLst/>
              <a:gdLst>
                <a:gd name="T0" fmla="*/ 364213 w 1149"/>
                <a:gd name="T1" fmla="*/ 0 h 790"/>
                <a:gd name="T2" fmla="*/ 413976 w 1149"/>
                <a:gd name="T3" fmla="*/ 89925 h 790"/>
                <a:gd name="T4" fmla="*/ 50124 w 1149"/>
                <a:gd name="T5" fmla="*/ 283803 h 790"/>
                <a:gd name="T6" fmla="*/ 0 w 1149"/>
                <a:gd name="T7" fmla="*/ 194238 h 790"/>
                <a:gd name="T8" fmla="*/ 364213 w 1149"/>
                <a:gd name="T9" fmla="*/ 0 h 7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9" h="790">
                  <a:moveTo>
                    <a:pt x="1010" y="0"/>
                  </a:moveTo>
                  <a:lnTo>
                    <a:pt x="1148" y="250"/>
                  </a:lnTo>
                  <a:lnTo>
                    <a:pt x="139" y="789"/>
                  </a:lnTo>
                  <a:lnTo>
                    <a:pt x="0" y="540"/>
                  </a:lnTo>
                  <a:lnTo>
                    <a:pt x="1010" y="0"/>
                  </a:lnTo>
                </a:path>
              </a:pathLst>
            </a:custGeom>
            <a:solidFill>
              <a:srgbClr val="FED6B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89" name="Freeform 38"/>
            <p:cNvSpPr>
              <a:spLocks noChangeArrowheads="1"/>
            </p:cNvSpPr>
            <p:nvPr/>
          </p:nvSpPr>
          <p:spPr bwMode="auto">
            <a:xfrm>
              <a:off x="1052513" y="3968750"/>
              <a:ext cx="503237" cy="338138"/>
            </a:xfrm>
            <a:custGeom>
              <a:avLst/>
              <a:gdLst>
                <a:gd name="T0" fmla="*/ 453201 w 1398"/>
                <a:gd name="T1" fmla="*/ 0 h 941"/>
                <a:gd name="T2" fmla="*/ 502877 w 1398"/>
                <a:gd name="T3" fmla="*/ 99178 h 941"/>
                <a:gd name="T4" fmla="*/ 54715 w 1398"/>
                <a:gd name="T5" fmla="*/ 337779 h 941"/>
                <a:gd name="T6" fmla="*/ 0 w 1398"/>
                <a:gd name="T7" fmla="*/ 238601 h 941"/>
                <a:gd name="T8" fmla="*/ 453201 w 1398"/>
                <a:gd name="T9" fmla="*/ 0 h 9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8" h="941">
                  <a:moveTo>
                    <a:pt x="1259" y="0"/>
                  </a:moveTo>
                  <a:lnTo>
                    <a:pt x="1397" y="276"/>
                  </a:lnTo>
                  <a:lnTo>
                    <a:pt x="152" y="940"/>
                  </a:lnTo>
                  <a:lnTo>
                    <a:pt x="0" y="664"/>
                  </a:lnTo>
                  <a:lnTo>
                    <a:pt x="1259" y="0"/>
                  </a:ln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0" name="Freeform 39"/>
            <p:cNvSpPr>
              <a:spLocks noChangeArrowheads="1"/>
            </p:cNvSpPr>
            <p:nvPr/>
          </p:nvSpPr>
          <p:spPr bwMode="auto">
            <a:xfrm>
              <a:off x="1052513" y="3968750"/>
              <a:ext cx="503237" cy="338138"/>
            </a:xfrm>
            <a:custGeom>
              <a:avLst/>
              <a:gdLst>
                <a:gd name="T0" fmla="*/ 453201 w 1398"/>
                <a:gd name="T1" fmla="*/ 0 h 941"/>
                <a:gd name="T2" fmla="*/ 502877 w 1398"/>
                <a:gd name="T3" fmla="*/ 99178 h 941"/>
                <a:gd name="T4" fmla="*/ 54715 w 1398"/>
                <a:gd name="T5" fmla="*/ 337779 h 941"/>
                <a:gd name="T6" fmla="*/ 0 w 1398"/>
                <a:gd name="T7" fmla="*/ 238601 h 941"/>
                <a:gd name="T8" fmla="*/ 453201 w 1398"/>
                <a:gd name="T9" fmla="*/ 0 h 9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8" h="941">
                  <a:moveTo>
                    <a:pt x="1259" y="0"/>
                  </a:moveTo>
                  <a:lnTo>
                    <a:pt x="1397" y="276"/>
                  </a:lnTo>
                  <a:lnTo>
                    <a:pt x="152" y="940"/>
                  </a:lnTo>
                  <a:lnTo>
                    <a:pt x="0" y="664"/>
                  </a:lnTo>
                  <a:lnTo>
                    <a:pt x="1259" y="0"/>
                  </a:lnTo>
                </a:path>
              </a:pathLst>
            </a:custGeom>
            <a:solidFill>
              <a:srgbClr val="FED6B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1" name="Freeform 40"/>
            <p:cNvSpPr>
              <a:spLocks noChangeArrowheads="1"/>
            </p:cNvSpPr>
            <p:nvPr/>
          </p:nvSpPr>
          <p:spPr bwMode="auto">
            <a:xfrm>
              <a:off x="933450" y="3868738"/>
              <a:ext cx="573088" cy="374650"/>
            </a:xfrm>
            <a:custGeom>
              <a:avLst/>
              <a:gdLst>
                <a:gd name="T0" fmla="*/ 517651 w 1592"/>
                <a:gd name="T1" fmla="*/ 0 h 1039"/>
                <a:gd name="T2" fmla="*/ 572728 w 1592"/>
                <a:gd name="T3" fmla="*/ 99883 h 1039"/>
                <a:gd name="T4" fmla="*/ 49677 w 1592"/>
                <a:gd name="T5" fmla="*/ 374289 h 1039"/>
                <a:gd name="T6" fmla="*/ 0 w 1592"/>
                <a:gd name="T7" fmla="*/ 279455 h 1039"/>
                <a:gd name="T8" fmla="*/ 517651 w 1592"/>
                <a:gd name="T9" fmla="*/ 0 h 10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 h="1039">
                  <a:moveTo>
                    <a:pt x="1438" y="0"/>
                  </a:moveTo>
                  <a:lnTo>
                    <a:pt x="1591" y="277"/>
                  </a:lnTo>
                  <a:lnTo>
                    <a:pt x="138" y="1038"/>
                  </a:lnTo>
                  <a:lnTo>
                    <a:pt x="0" y="775"/>
                  </a:lnTo>
                  <a:lnTo>
                    <a:pt x="1438" y="0"/>
                  </a:ln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2" name="Freeform 41"/>
            <p:cNvSpPr>
              <a:spLocks noChangeArrowheads="1"/>
            </p:cNvSpPr>
            <p:nvPr/>
          </p:nvSpPr>
          <p:spPr bwMode="auto">
            <a:xfrm>
              <a:off x="933450" y="3868738"/>
              <a:ext cx="573088" cy="374650"/>
            </a:xfrm>
            <a:custGeom>
              <a:avLst/>
              <a:gdLst>
                <a:gd name="T0" fmla="*/ 517651 w 1592"/>
                <a:gd name="T1" fmla="*/ 0 h 1039"/>
                <a:gd name="T2" fmla="*/ 572728 w 1592"/>
                <a:gd name="T3" fmla="*/ 99883 h 1039"/>
                <a:gd name="T4" fmla="*/ 49677 w 1592"/>
                <a:gd name="T5" fmla="*/ 374289 h 1039"/>
                <a:gd name="T6" fmla="*/ 0 w 1592"/>
                <a:gd name="T7" fmla="*/ 279455 h 1039"/>
                <a:gd name="T8" fmla="*/ 517651 w 1592"/>
                <a:gd name="T9" fmla="*/ 0 h 10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2" h="1039">
                  <a:moveTo>
                    <a:pt x="1438" y="0"/>
                  </a:moveTo>
                  <a:lnTo>
                    <a:pt x="1591" y="277"/>
                  </a:lnTo>
                  <a:lnTo>
                    <a:pt x="138" y="1038"/>
                  </a:lnTo>
                  <a:lnTo>
                    <a:pt x="0" y="775"/>
                  </a:lnTo>
                  <a:lnTo>
                    <a:pt x="1438" y="0"/>
                  </a:lnTo>
                </a:path>
              </a:pathLst>
            </a:custGeom>
            <a:solidFill>
              <a:srgbClr val="FED6B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3" name="Freeform 42"/>
            <p:cNvSpPr>
              <a:spLocks noChangeArrowheads="1"/>
            </p:cNvSpPr>
            <p:nvPr/>
          </p:nvSpPr>
          <p:spPr bwMode="auto">
            <a:xfrm>
              <a:off x="1157288" y="4246563"/>
              <a:ext cx="120650" cy="120650"/>
            </a:xfrm>
            <a:custGeom>
              <a:avLst/>
              <a:gdLst>
                <a:gd name="T0" fmla="*/ 34782 w 333"/>
                <a:gd name="T1" fmla="*/ 15217 h 333"/>
                <a:gd name="T2" fmla="*/ 34782 w 333"/>
                <a:gd name="T3" fmla="*/ 15217 h 333"/>
                <a:gd name="T4" fmla="*/ 105071 w 333"/>
                <a:gd name="T5" fmla="*/ 35144 h 333"/>
                <a:gd name="T6" fmla="*/ 85143 w 333"/>
                <a:gd name="T7" fmla="*/ 105433 h 333"/>
                <a:gd name="T8" fmla="*/ 14855 w 333"/>
                <a:gd name="T9" fmla="*/ 85506 h 333"/>
                <a:gd name="T10" fmla="*/ 34782 w 333"/>
                <a:gd name="T11" fmla="*/ 15217 h 33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3" h="333">
                  <a:moveTo>
                    <a:pt x="96" y="42"/>
                  </a:moveTo>
                  <a:lnTo>
                    <a:pt x="96" y="42"/>
                  </a:lnTo>
                  <a:cubicBezTo>
                    <a:pt x="166" y="0"/>
                    <a:pt x="262" y="28"/>
                    <a:pt x="290" y="97"/>
                  </a:cubicBezTo>
                  <a:cubicBezTo>
                    <a:pt x="332" y="166"/>
                    <a:pt x="304" y="249"/>
                    <a:pt x="235" y="291"/>
                  </a:cubicBezTo>
                  <a:cubicBezTo>
                    <a:pt x="166" y="332"/>
                    <a:pt x="82" y="305"/>
                    <a:pt x="41" y="236"/>
                  </a:cubicBezTo>
                  <a:cubicBezTo>
                    <a:pt x="0" y="166"/>
                    <a:pt x="27" y="70"/>
                    <a:pt x="96" y="42"/>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4" name="Freeform 43"/>
            <p:cNvSpPr>
              <a:spLocks noChangeArrowheads="1"/>
            </p:cNvSpPr>
            <p:nvPr/>
          </p:nvSpPr>
          <p:spPr bwMode="auto">
            <a:xfrm>
              <a:off x="1017588" y="4192588"/>
              <a:ext cx="130175" cy="130175"/>
            </a:xfrm>
            <a:custGeom>
              <a:avLst/>
              <a:gdLst>
                <a:gd name="T0" fmla="*/ 34978 w 361"/>
                <a:gd name="T1" fmla="*/ 15145 h 361"/>
                <a:gd name="T2" fmla="*/ 34978 w 361"/>
                <a:gd name="T3" fmla="*/ 15145 h 361"/>
                <a:gd name="T4" fmla="*/ 114669 w 361"/>
                <a:gd name="T5" fmla="*/ 40026 h 361"/>
                <a:gd name="T6" fmla="*/ 89788 w 361"/>
                <a:gd name="T7" fmla="*/ 114669 h 361"/>
                <a:gd name="T8" fmla="*/ 14784 w 361"/>
                <a:gd name="T9" fmla="*/ 89788 h 361"/>
                <a:gd name="T10" fmla="*/ 34978 w 361"/>
                <a:gd name="T11" fmla="*/ 15145 h 3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61" h="361">
                  <a:moveTo>
                    <a:pt x="97" y="42"/>
                  </a:moveTo>
                  <a:lnTo>
                    <a:pt x="97" y="42"/>
                  </a:lnTo>
                  <a:cubicBezTo>
                    <a:pt x="180" y="0"/>
                    <a:pt x="277" y="28"/>
                    <a:pt x="318" y="111"/>
                  </a:cubicBezTo>
                  <a:cubicBezTo>
                    <a:pt x="360" y="180"/>
                    <a:pt x="318" y="277"/>
                    <a:pt x="249" y="318"/>
                  </a:cubicBezTo>
                  <a:cubicBezTo>
                    <a:pt x="166" y="360"/>
                    <a:pt x="83" y="332"/>
                    <a:pt x="41" y="249"/>
                  </a:cubicBezTo>
                  <a:cubicBezTo>
                    <a:pt x="0" y="180"/>
                    <a:pt x="28" y="83"/>
                    <a:pt x="97" y="42"/>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5" name="Freeform 44"/>
            <p:cNvSpPr>
              <a:spLocks noChangeArrowheads="1"/>
            </p:cNvSpPr>
            <p:nvPr/>
          </p:nvSpPr>
          <p:spPr bwMode="auto">
            <a:xfrm>
              <a:off x="887413" y="4132263"/>
              <a:ext cx="125412" cy="130175"/>
            </a:xfrm>
            <a:custGeom>
              <a:avLst/>
              <a:gdLst>
                <a:gd name="T0" fmla="*/ 35058 w 347"/>
                <a:gd name="T1" fmla="*/ 15145 h 361"/>
                <a:gd name="T2" fmla="*/ 35058 w 347"/>
                <a:gd name="T3" fmla="*/ 15145 h 361"/>
                <a:gd name="T4" fmla="*/ 110232 w 347"/>
                <a:gd name="T5" fmla="*/ 40026 h 361"/>
                <a:gd name="T6" fmla="*/ 89993 w 347"/>
                <a:gd name="T7" fmla="*/ 114669 h 361"/>
                <a:gd name="T8" fmla="*/ 10120 w 347"/>
                <a:gd name="T9" fmla="*/ 94837 h 361"/>
                <a:gd name="T10" fmla="*/ 35058 w 347"/>
                <a:gd name="T11" fmla="*/ 15145 h 3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7" h="361">
                  <a:moveTo>
                    <a:pt x="97" y="42"/>
                  </a:moveTo>
                  <a:lnTo>
                    <a:pt x="97" y="42"/>
                  </a:lnTo>
                  <a:cubicBezTo>
                    <a:pt x="180" y="0"/>
                    <a:pt x="277" y="28"/>
                    <a:pt x="305" y="111"/>
                  </a:cubicBezTo>
                  <a:cubicBezTo>
                    <a:pt x="346" y="194"/>
                    <a:pt x="319" y="277"/>
                    <a:pt x="249" y="318"/>
                  </a:cubicBezTo>
                  <a:cubicBezTo>
                    <a:pt x="166" y="360"/>
                    <a:pt x="69" y="332"/>
                    <a:pt x="28" y="263"/>
                  </a:cubicBezTo>
                  <a:cubicBezTo>
                    <a:pt x="0" y="180"/>
                    <a:pt x="28" y="83"/>
                    <a:pt x="97" y="42"/>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6" name="Freeform 45"/>
            <p:cNvSpPr>
              <a:spLocks noChangeArrowheads="1"/>
            </p:cNvSpPr>
            <p:nvPr/>
          </p:nvSpPr>
          <p:spPr bwMode="auto">
            <a:xfrm>
              <a:off x="922338" y="4008438"/>
              <a:ext cx="104775" cy="100012"/>
            </a:xfrm>
            <a:custGeom>
              <a:avLst/>
              <a:gdLst>
                <a:gd name="T0" fmla="*/ 54540 w 292"/>
                <a:gd name="T1" fmla="*/ 0 h 278"/>
                <a:gd name="T2" fmla="*/ 74634 w 292"/>
                <a:gd name="T3" fmla="*/ 24823 h 278"/>
                <a:gd name="T4" fmla="*/ 79658 w 292"/>
                <a:gd name="T5" fmla="*/ 34896 h 278"/>
                <a:gd name="T6" fmla="*/ 104416 w 292"/>
                <a:gd name="T7" fmla="*/ 69793 h 278"/>
                <a:gd name="T8" fmla="*/ 69611 w 292"/>
                <a:gd name="T9" fmla="*/ 94616 h 278"/>
                <a:gd name="T10" fmla="*/ 64587 w 292"/>
                <a:gd name="T11" fmla="*/ 94616 h 278"/>
                <a:gd name="T12" fmla="*/ 49517 w 292"/>
                <a:gd name="T13" fmla="*/ 99652 h 278"/>
                <a:gd name="T14" fmla="*/ 10047 w 292"/>
                <a:gd name="T15" fmla="*/ 74829 h 278"/>
                <a:gd name="T16" fmla="*/ 20094 w 292"/>
                <a:gd name="T17" fmla="*/ 20146 h 278"/>
                <a:gd name="T18" fmla="*/ 20094 w 292"/>
                <a:gd name="T19" fmla="*/ 20146 h 278"/>
                <a:gd name="T20" fmla="*/ 20094 w 292"/>
                <a:gd name="T21" fmla="*/ 20146 h 278"/>
                <a:gd name="T22" fmla="*/ 24758 w 292"/>
                <a:gd name="T23" fmla="*/ 15110 h 278"/>
                <a:gd name="T24" fmla="*/ 29782 w 292"/>
                <a:gd name="T25" fmla="*/ 15110 h 278"/>
                <a:gd name="T26" fmla="*/ 54540 w 292"/>
                <a:gd name="T27" fmla="*/ 0 h 278"/>
                <a:gd name="T28" fmla="*/ 54540 w 292"/>
                <a:gd name="T29" fmla="*/ 0 h 2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2" h="278">
                  <a:moveTo>
                    <a:pt x="152" y="0"/>
                  </a:moveTo>
                  <a:cubicBezTo>
                    <a:pt x="152" y="0"/>
                    <a:pt x="180" y="42"/>
                    <a:pt x="208" y="69"/>
                  </a:cubicBezTo>
                  <a:cubicBezTo>
                    <a:pt x="222" y="84"/>
                    <a:pt x="222" y="97"/>
                    <a:pt x="222" y="97"/>
                  </a:cubicBezTo>
                  <a:cubicBezTo>
                    <a:pt x="263" y="139"/>
                    <a:pt x="291" y="180"/>
                    <a:pt x="291" y="194"/>
                  </a:cubicBezTo>
                  <a:cubicBezTo>
                    <a:pt x="291" y="194"/>
                    <a:pt x="291" y="194"/>
                    <a:pt x="194" y="263"/>
                  </a:cubicBezTo>
                  <a:cubicBezTo>
                    <a:pt x="194" y="263"/>
                    <a:pt x="194" y="263"/>
                    <a:pt x="180" y="263"/>
                  </a:cubicBezTo>
                  <a:cubicBezTo>
                    <a:pt x="166" y="277"/>
                    <a:pt x="152" y="277"/>
                    <a:pt x="138" y="277"/>
                  </a:cubicBezTo>
                  <a:cubicBezTo>
                    <a:pt x="97" y="277"/>
                    <a:pt x="42" y="250"/>
                    <a:pt x="28" y="208"/>
                  </a:cubicBezTo>
                  <a:cubicBezTo>
                    <a:pt x="0" y="153"/>
                    <a:pt x="14" y="84"/>
                    <a:pt x="56" y="56"/>
                  </a:cubicBezTo>
                  <a:cubicBezTo>
                    <a:pt x="69" y="56"/>
                    <a:pt x="69" y="56"/>
                    <a:pt x="69" y="42"/>
                  </a:cubicBezTo>
                  <a:lnTo>
                    <a:pt x="83" y="42"/>
                  </a:lnTo>
                  <a:cubicBezTo>
                    <a:pt x="83" y="42"/>
                    <a:pt x="83" y="42"/>
                    <a:pt x="152"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7" name="Freeform 46"/>
            <p:cNvSpPr>
              <a:spLocks noChangeArrowheads="1"/>
            </p:cNvSpPr>
            <p:nvPr/>
          </p:nvSpPr>
          <p:spPr bwMode="auto">
            <a:xfrm>
              <a:off x="1003300" y="4206875"/>
              <a:ext cx="4763" cy="4763"/>
            </a:xfrm>
            <a:custGeom>
              <a:avLst/>
              <a:gdLst>
                <a:gd name="T0" fmla="*/ 4423 w 14"/>
                <a:gd name="T1" fmla="*/ 0 h 15"/>
                <a:gd name="T2" fmla="*/ 4423 w 14"/>
                <a:gd name="T3" fmla="*/ 4445 h 15"/>
                <a:gd name="T4" fmla="*/ 0 w 14"/>
                <a:gd name="T5" fmla="*/ 4445 h 15"/>
                <a:gd name="T6" fmla="*/ 4423 w 14"/>
                <a:gd name="T7" fmla="*/ 0 h 15"/>
                <a:gd name="T8" fmla="*/ 4423 w 14"/>
                <a:gd name="T9" fmla="*/ 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5">
                  <a:moveTo>
                    <a:pt x="13" y="0"/>
                  </a:moveTo>
                  <a:cubicBezTo>
                    <a:pt x="13" y="14"/>
                    <a:pt x="13" y="14"/>
                    <a:pt x="13" y="14"/>
                  </a:cubicBezTo>
                  <a:cubicBezTo>
                    <a:pt x="13" y="14"/>
                    <a:pt x="13" y="14"/>
                    <a:pt x="0" y="14"/>
                  </a:cubicBezTo>
                  <a:cubicBezTo>
                    <a:pt x="0" y="14"/>
                    <a:pt x="13" y="14"/>
                    <a:pt x="13"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8" name="Freeform 47"/>
            <p:cNvSpPr>
              <a:spLocks noChangeArrowheads="1"/>
            </p:cNvSpPr>
            <p:nvPr/>
          </p:nvSpPr>
          <p:spPr bwMode="auto">
            <a:xfrm>
              <a:off x="903288" y="4141788"/>
              <a:ext cx="104775" cy="100012"/>
            </a:xfrm>
            <a:custGeom>
              <a:avLst/>
              <a:gdLst>
                <a:gd name="T0" fmla="*/ 54728 w 291"/>
                <a:gd name="T1" fmla="*/ 0 h 278"/>
                <a:gd name="T2" fmla="*/ 74531 w 291"/>
                <a:gd name="T3" fmla="*/ 24823 h 278"/>
                <a:gd name="T4" fmla="*/ 79571 w 291"/>
                <a:gd name="T5" fmla="*/ 34896 h 278"/>
                <a:gd name="T6" fmla="*/ 104415 w 291"/>
                <a:gd name="T7" fmla="*/ 64756 h 278"/>
                <a:gd name="T8" fmla="*/ 99734 w 291"/>
                <a:gd name="T9" fmla="*/ 69793 h 278"/>
                <a:gd name="T10" fmla="*/ 69490 w 291"/>
                <a:gd name="T11" fmla="*/ 89579 h 278"/>
                <a:gd name="T12" fmla="*/ 64809 w 291"/>
                <a:gd name="T13" fmla="*/ 94616 h 278"/>
                <a:gd name="T14" fmla="*/ 49687 w 291"/>
                <a:gd name="T15" fmla="*/ 99652 h 278"/>
                <a:gd name="T16" fmla="*/ 9721 w 291"/>
                <a:gd name="T17" fmla="*/ 74829 h 278"/>
                <a:gd name="T18" fmla="*/ 24844 w 291"/>
                <a:gd name="T19" fmla="*/ 19787 h 278"/>
                <a:gd name="T20" fmla="*/ 24844 w 291"/>
                <a:gd name="T21" fmla="*/ 19787 h 278"/>
                <a:gd name="T22" fmla="*/ 24844 w 291"/>
                <a:gd name="T23" fmla="*/ 19787 h 278"/>
                <a:gd name="T24" fmla="*/ 24844 w 291"/>
                <a:gd name="T25" fmla="*/ 19787 h 278"/>
                <a:gd name="T26" fmla="*/ 29884 w 291"/>
                <a:gd name="T27" fmla="*/ 15110 h 278"/>
                <a:gd name="T28" fmla="*/ 54728 w 291"/>
                <a:gd name="T29" fmla="*/ 0 h 278"/>
                <a:gd name="T30" fmla="*/ 54728 w 291"/>
                <a:gd name="T31" fmla="*/ 0 h 2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 h="278">
                  <a:moveTo>
                    <a:pt x="152" y="0"/>
                  </a:moveTo>
                  <a:cubicBezTo>
                    <a:pt x="152" y="0"/>
                    <a:pt x="180" y="42"/>
                    <a:pt x="207" y="69"/>
                  </a:cubicBezTo>
                  <a:cubicBezTo>
                    <a:pt x="221" y="83"/>
                    <a:pt x="221" y="97"/>
                    <a:pt x="221" y="97"/>
                  </a:cubicBezTo>
                  <a:cubicBezTo>
                    <a:pt x="249" y="138"/>
                    <a:pt x="277" y="166"/>
                    <a:pt x="290" y="180"/>
                  </a:cubicBezTo>
                  <a:cubicBezTo>
                    <a:pt x="290" y="194"/>
                    <a:pt x="277" y="194"/>
                    <a:pt x="277" y="194"/>
                  </a:cubicBezTo>
                  <a:cubicBezTo>
                    <a:pt x="277" y="194"/>
                    <a:pt x="277" y="194"/>
                    <a:pt x="193" y="249"/>
                  </a:cubicBezTo>
                  <a:cubicBezTo>
                    <a:pt x="193" y="249"/>
                    <a:pt x="193" y="263"/>
                    <a:pt x="180" y="263"/>
                  </a:cubicBezTo>
                  <a:cubicBezTo>
                    <a:pt x="166" y="263"/>
                    <a:pt x="152" y="277"/>
                    <a:pt x="138" y="277"/>
                  </a:cubicBezTo>
                  <a:cubicBezTo>
                    <a:pt x="97" y="277"/>
                    <a:pt x="55" y="249"/>
                    <a:pt x="27" y="208"/>
                  </a:cubicBezTo>
                  <a:cubicBezTo>
                    <a:pt x="0" y="152"/>
                    <a:pt x="14" y="83"/>
                    <a:pt x="69" y="55"/>
                  </a:cubicBezTo>
                  <a:cubicBezTo>
                    <a:pt x="83" y="42"/>
                    <a:pt x="83" y="42"/>
                    <a:pt x="83" y="42"/>
                  </a:cubicBezTo>
                  <a:cubicBezTo>
                    <a:pt x="83" y="42"/>
                    <a:pt x="83" y="42"/>
                    <a:pt x="152"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99" name="Freeform 48"/>
            <p:cNvSpPr>
              <a:spLocks noChangeArrowheads="1"/>
            </p:cNvSpPr>
            <p:nvPr/>
          </p:nvSpPr>
          <p:spPr bwMode="auto">
            <a:xfrm>
              <a:off x="1087438" y="4197350"/>
              <a:ext cx="50800" cy="69850"/>
            </a:xfrm>
            <a:custGeom>
              <a:avLst/>
              <a:gdLst>
                <a:gd name="T0" fmla="*/ 50435 w 139"/>
                <a:gd name="T1" fmla="*/ 64477 h 195"/>
                <a:gd name="T2" fmla="*/ 50435 w 139"/>
                <a:gd name="T3" fmla="*/ 69492 h 195"/>
                <a:gd name="T4" fmla="*/ 50069 w 139"/>
                <a:gd name="T5" fmla="*/ 69492 h 195"/>
                <a:gd name="T6" fmla="*/ 50435 w 139"/>
                <a:gd name="T7" fmla="*/ 64477 h 195"/>
                <a:gd name="T8" fmla="*/ 4751 w 139"/>
                <a:gd name="T9" fmla="*/ 5015 h 195"/>
                <a:gd name="T10" fmla="*/ 0 w 139"/>
                <a:gd name="T11" fmla="*/ 5015 h 195"/>
                <a:gd name="T12" fmla="*/ 4751 w 139"/>
                <a:gd name="T13" fmla="*/ 0 h 195"/>
                <a:gd name="T14" fmla="*/ 4751 w 139"/>
                <a:gd name="T15" fmla="*/ 5015 h 19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9" h="195">
                  <a:moveTo>
                    <a:pt x="138" y="180"/>
                  </a:moveTo>
                  <a:lnTo>
                    <a:pt x="138" y="194"/>
                  </a:lnTo>
                  <a:lnTo>
                    <a:pt x="137" y="194"/>
                  </a:lnTo>
                  <a:cubicBezTo>
                    <a:pt x="138" y="190"/>
                    <a:pt x="138" y="185"/>
                    <a:pt x="138" y="180"/>
                  </a:cubicBezTo>
                  <a:close/>
                  <a:moveTo>
                    <a:pt x="13" y="14"/>
                  </a:moveTo>
                  <a:lnTo>
                    <a:pt x="0" y="14"/>
                  </a:lnTo>
                  <a:lnTo>
                    <a:pt x="13" y="0"/>
                  </a:lnTo>
                  <a:lnTo>
                    <a:pt x="13" y="14"/>
                  </a:lnTo>
                  <a:close/>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0" name="Freeform 49"/>
            <p:cNvSpPr>
              <a:spLocks noChangeArrowheads="1"/>
            </p:cNvSpPr>
            <p:nvPr/>
          </p:nvSpPr>
          <p:spPr bwMode="auto">
            <a:xfrm>
              <a:off x="1031875" y="4202113"/>
              <a:ext cx="104775" cy="95250"/>
            </a:xfrm>
            <a:custGeom>
              <a:avLst/>
              <a:gdLst>
                <a:gd name="T0" fmla="*/ 54899 w 292"/>
                <a:gd name="T1" fmla="*/ 0 h 264"/>
                <a:gd name="T2" fmla="*/ 59564 w 292"/>
                <a:gd name="T3" fmla="*/ 0 h 264"/>
                <a:gd name="T4" fmla="*/ 74634 w 292"/>
                <a:gd name="T5" fmla="*/ 24895 h 264"/>
                <a:gd name="T6" fmla="*/ 84681 w 292"/>
                <a:gd name="T7" fmla="*/ 34997 h 264"/>
                <a:gd name="T8" fmla="*/ 104416 w 292"/>
                <a:gd name="T9" fmla="*/ 59892 h 264"/>
                <a:gd name="T10" fmla="*/ 99393 w 292"/>
                <a:gd name="T11" fmla="*/ 69994 h 264"/>
                <a:gd name="T12" fmla="*/ 74634 w 292"/>
                <a:gd name="T13" fmla="*/ 89838 h 264"/>
                <a:gd name="T14" fmla="*/ 69611 w 292"/>
                <a:gd name="T15" fmla="*/ 89838 h 264"/>
                <a:gd name="T16" fmla="*/ 49876 w 292"/>
                <a:gd name="T17" fmla="*/ 94889 h 264"/>
                <a:gd name="T18" fmla="*/ 10047 w 292"/>
                <a:gd name="T19" fmla="*/ 69994 h 264"/>
                <a:gd name="T20" fmla="*/ 25117 w 292"/>
                <a:gd name="T21" fmla="*/ 15153 h 264"/>
                <a:gd name="T22" fmla="*/ 25117 w 292"/>
                <a:gd name="T23" fmla="*/ 15153 h 264"/>
                <a:gd name="T24" fmla="*/ 25117 w 292"/>
                <a:gd name="T25" fmla="*/ 15153 h 264"/>
                <a:gd name="T26" fmla="*/ 25117 w 292"/>
                <a:gd name="T27" fmla="*/ 15153 h 264"/>
                <a:gd name="T28" fmla="*/ 30141 w 292"/>
                <a:gd name="T29" fmla="*/ 10102 h 264"/>
                <a:gd name="T30" fmla="*/ 54899 w 292"/>
                <a:gd name="T31" fmla="*/ 0 h 264"/>
                <a:gd name="T32" fmla="*/ 54899 w 292"/>
                <a:gd name="T33" fmla="*/ 0 h 2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2" h="264">
                  <a:moveTo>
                    <a:pt x="153" y="0"/>
                  </a:moveTo>
                  <a:lnTo>
                    <a:pt x="166" y="0"/>
                  </a:lnTo>
                  <a:cubicBezTo>
                    <a:pt x="166" y="14"/>
                    <a:pt x="194" y="28"/>
                    <a:pt x="208" y="69"/>
                  </a:cubicBezTo>
                  <a:cubicBezTo>
                    <a:pt x="222" y="69"/>
                    <a:pt x="222" y="83"/>
                    <a:pt x="236" y="97"/>
                  </a:cubicBezTo>
                  <a:cubicBezTo>
                    <a:pt x="250" y="124"/>
                    <a:pt x="277" y="152"/>
                    <a:pt x="291" y="166"/>
                  </a:cubicBezTo>
                  <a:cubicBezTo>
                    <a:pt x="291" y="180"/>
                    <a:pt x="291" y="194"/>
                    <a:pt x="277" y="194"/>
                  </a:cubicBezTo>
                  <a:cubicBezTo>
                    <a:pt x="277" y="194"/>
                    <a:pt x="277" y="194"/>
                    <a:pt x="208" y="249"/>
                  </a:cubicBezTo>
                  <a:cubicBezTo>
                    <a:pt x="194" y="249"/>
                    <a:pt x="194" y="249"/>
                    <a:pt x="194" y="249"/>
                  </a:cubicBezTo>
                  <a:cubicBezTo>
                    <a:pt x="166" y="263"/>
                    <a:pt x="153" y="263"/>
                    <a:pt x="139" y="263"/>
                  </a:cubicBezTo>
                  <a:cubicBezTo>
                    <a:pt x="97" y="263"/>
                    <a:pt x="56" y="235"/>
                    <a:pt x="28" y="194"/>
                  </a:cubicBezTo>
                  <a:cubicBezTo>
                    <a:pt x="0" y="138"/>
                    <a:pt x="14" y="83"/>
                    <a:pt x="70" y="42"/>
                  </a:cubicBezTo>
                  <a:cubicBezTo>
                    <a:pt x="84" y="42"/>
                    <a:pt x="84" y="28"/>
                    <a:pt x="84" y="28"/>
                  </a:cubicBezTo>
                  <a:cubicBezTo>
                    <a:pt x="84" y="28"/>
                    <a:pt x="84" y="28"/>
                    <a:pt x="153"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1" name="Freeform 50"/>
            <p:cNvSpPr>
              <a:spLocks noChangeArrowheads="1"/>
            </p:cNvSpPr>
            <p:nvPr/>
          </p:nvSpPr>
          <p:spPr bwMode="auto">
            <a:xfrm>
              <a:off x="1262063" y="4316413"/>
              <a:ext cx="9525" cy="11112"/>
            </a:xfrm>
            <a:custGeom>
              <a:avLst/>
              <a:gdLst>
                <a:gd name="T0" fmla="*/ 4763 w 28"/>
                <a:gd name="T1" fmla="*/ 0 h 29"/>
                <a:gd name="T2" fmla="*/ 9185 w 28"/>
                <a:gd name="T3" fmla="*/ 5364 h 29"/>
                <a:gd name="T4" fmla="*/ 0 w 28"/>
                <a:gd name="T5" fmla="*/ 10729 h 29"/>
                <a:gd name="T6" fmla="*/ 4763 w 28"/>
                <a:gd name="T7" fmla="*/ 0 h 29"/>
                <a:gd name="T8" fmla="*/ 4763 w 28"/>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9">
                  <a:moveTo>
                    <a:pt x="14" y="0"/>
                  </a:moveTo>
                  <a:cubicBezTo>
                    <a:pt x="14" y="14"/>
                    <a:pt x="27" y="14"/>
                    <a:pt x="27" y="14"/>
                  </a:cubicBezTo>
                  <a:cubicBezTo>
                    <a:pt x="27" y="14"/>
                    <a:pt x="27" y="14"/>
                    <a:pt x="0" y="28"/>
                  </a:cubicBezTo>
                  <a:cubicBezTo>
                    <a:pt x="14" y="14"/>
                    <a:pt x="14" y="14"/>
                    <a:pt x="14"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2" name="Freeform 51"/>
            <p:cNvSpPr>
              <a:spLocks noChangeArrowheads="1"/>
            </p:cNvSpPr>
            <p:nvPr/>
          </p:nvSpPr>
          <p:spPr bwMode="auto">
            <a:xfrm>
              <a:off x="1176338" y="4262438"/>
              <a:ext cx="90487" cy="85725"/>
            </a:xfrm>
            <a:custGeom>
              <a:avLst/>
              <a:gdLst>
                <a:gd name="T0" fmla="*/ 50110 w 251"/>
                <a:gd name="T1" fmla="*/ 0 h 236"/>
                <a:gd name="T2" fmla="*/ 65252 w 251"/>
                <a:gd name="T3" fmla="*/ 25064 h 236"/>
                <a:gd name="T4" fmla="*/ 74985 w 251"/>
                <a:gd name="T5" fmla="*/ 30149 h 236"/>
                <a:gd name="T6" fmla="*/ 90126 w 251"/>
                <a:gd name="T7" fmla="*/ 55213 h 236"/>
                <a:gd name="T8" fmla="*/ 85079 w 251"/>
                <a:gd name="T9" fmla="*/ 65383 h 236"/>
                <a:gd name="T10" fmla="*/ 65252 w 251"/>
                <a:gd name="T11" fmla="*/ 80276 h 236"/>
                <a:gd name="T12" fmla="*/ 60204 w 251"/>
                <a:gd name="T13" fmla="*/ 85362 h 236"/>
                <a:gd name="T14" fmla="*/ 45063 w 251"/>
                <a:gd name="T15" fmla="*/ 85362 h 236"/>
                <a:gd name="T16" fmla="*/ 10094 w 251"/>
                <a:gd name="T17" fmla="*/ 65383 h 236"/>
                <a:gd name="T18" fmla="*/ 20188 w 251"/>
                <a:gd name="T19" fmla="*/ 15256 h 236"/>
                <a:gd name="T20" fmla="*/ 20188 w 251"/>
                <a:gd name="T21" fmla="*/ 15256 h 236"/>
                <a:gd name="T22" fmla="*/ 20188 w 251"/>
                <a:gd name="T23" fmla="*/ 15256 h 236"/>
                <a:gd name="T24" fmla="*/ 25235 w 251"/>
                <a:gd name="T25" fmla="*/ 15256 h 236"/>
                <a:gd name="T26" fmla="*/ 25235 w 251"/>
                <a:gd name="T27" fmla="*/ 15256 h 236"/>
                <a:gd name="T28" fmla="*/ 50110 w 251"/>
                <a:gd name="T29" fmla="*/ 0 h 236"/>
                <a:gd name="T30" fmla="*/ 50110 w 251"/>
                <a:gd name="T31" fmla="*/ 0 h 2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1" h="236">
                  <a:moveTo>
                    <a:pt x="139" y="0"/>
                  </a:moveTo>
                  <a:cubicBezTo>
                    <a:pt x="139" y="0"/>
                    <a:pt x="167" y="28"/>
                    <a:pt x="181" y="69"/>
                  </a:cubicBezTo>
                  <a:cubicBezTo>
                    <a:pt x="194" y="69"/>
                    <a:pt x="194" y="83"/>
                    <a:pt x="208" y="83"/>
                  </a:cubicBezTo>
                  <a:cubicBezTo>
                    <a:pt x="222" y="111"/>
                    <a:pt x="236" y="138"/>
                    <a:pt x="250" y="152"/>
                  </a:cubicBezTo>
                  <a:cubicBezTo>
                    <a:pt x="250" y="166"/>
                    <a:pt x="250" y="166"/>
                    <a:pt x="236" y="180"/>
                  </a:cubicBezTo>
                  <a:cubicBezTo>
                    <a:pt x="236" y="180"/>
                    <a:pt x="236" y="180"/>
                    <a:pt x="181" y="221"/>
                  </a:cubicBezTo>
                  <a:cubicBezTo>
                    <a:pt x="167" y="221"/>
                    <a:pt x="167" y="221"/>
                    <a:pt x="167" y="235"/>
                  </a:cubicBezTo>
                  <a:cubicBezTo>
                    <a:pt x="153" y="235"/>
                    <a:pt x="139" y="235"/>
                    <a:pt x="125" y="235"/>
                  </a:cubicBezTo>
                  <a:cubicBezTo>
                    <a:pt x="84" y="235"/>
                    <a:pt x="42" y="221"/>
                    <a:pt x="28" y="180"/>
                  </a:cubicBezTo>
                  <a:cubicBezTo>
                    <a:pt x="0" y="138"/>
                    <a:pt x="15" y="69"/>
                    <a:pt x="56" y="42"/>
                  </a:cubicBezTo>
                  <a:lnTo>
                    <a:pt x="70" y="42"/>
                  </a:lnTo>
                  <a:cubicBezTo>
                    <a:pt x="70" y="42"/>
                    <a:pt x="70" y="42"/>
                    <a:pt x="139" y="0"/>
                  </a:cubicBezTo>
                </a:path>
              </a:pathLst>
            </a:custGeom>
            <a:solidFill>
              <a:srgbClr val="EEC4A8"/>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3" name="Freeform 52"/>
            <p:cNvSpPr>
              <a:spLocks noChangeArrowheads="1"/>
            </p:cNvSpPr>
            <p:nvPr/>
          </p:nvSpPr>
          <p:spPr bwMode="auto">
            <a:xfrm>
              <a:off x="1166813" y="3689350"/>
              <a:ext cx="368300" cy="134938"/>
            </a:xfrm>
            <a:custGeom>
              <a:avLst/>
              <a:gdLst>
                <a:gd name="T0" fmla="*/ 333087 w 1025"/>
                <a:gd name="T1" fmla="*/ 39942 h 375"/>
                <a:gd name="T2" fmla="*/ 357880 w 1025"/>
                <a:gd name="T3" fmla="*/ 94637 h 375"/>
                <a:gd name="T4" fmla="*/ 293203 w 1025"/>
                <a:gd name="T5" fmla="*/ 134578 h 375"/>
                <a:gd name="T6" fmla="*/ 189001 w 1025"/>
                <a:gd name="T7" fmla="*/ 129540 h 375"/>
                <a:gd name="T8" fmla="*/ 154147 w 1025"/>
                <a:gd name="T9" fmla="*/ 124503 h 375"/>
                <a:gd name="T10" fmla="*/ 109592 w 1025"/>
                <a:gd name="T11" fmla="*/ 119465 h 375"/>
                <a:gd name="T12" fmla="*/ 129354 w 1025"/>
                <a:gd name="T13" fmla="*/ 94637 h 375"/>
                <a:gd name="T14" fmla="*/ 129354 w 1025"/>
                <a:gd name="T15" fmla="*/ 89599 h 375"/>
                <a:gd name="T16" fmla="*/ 0 w 1025"/>
                <a:gd name="T17" fmla="*/ 0 h 375"/>
                <a:gd name="T18" fmla="*/ 268410 w 1025"/>
                <a:gd name="T19" fmla="*/ 29866 h 375"/>
                <a:gd name="T20" fmla="*/ 333087 w 1025"/>
                <a:gd name="T21" fmla="*/ 39942 h 375"/>
                <a:gd name="T22" fmla="*/ 333087 w 1025"/>
                <a:gd name="T23" fmla="*/ 39942 h 3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25" h="375">
                  <a:moveTo>
                    <a:pt x="927" y="111"/>
                  </a:moveTo>
                  <a:cubicBezTo>
                    <a:pt x="927" y="111"/>
                    <a:pt x="1024" y="139"/>
                    <a:pt x="996" y="263"/>
                  </a:cubicBezTo>
                  <a:cubicBezTo>
                    <a:pt x="996" y="263"/>
                    <a:pt x="969" y="374"/>
                    <a:pt x="816" y="374"/>
                  </a:cubicBezTo>
                  <a:cubicBezTo>
                    <a:pt x="816" y="374"/>
                    <a:pt x="816" y="374"/>
                    <a:pt x="526" y="360"/>
                  </a:cubicBezTo>
                  <a:cubicBezTo>
                    <a:pt x="526" y="360"/>
                    <a:pt x="526" y="360"/>
                    <a:pt x="429" y="346"/>
                  </a:cubicBezTo>
                  <a:cubicBezTo>
                    <a:pt x="429" y="346"/>
                    <a:pt x="429" y="346"/>
                    <a:pt x="305" y="332"/>
                  </a:cubicBezTo>
                  <a:cubicBezTo>
                    <a:pt x="305" y="332"/>
                    <a:pt x="305" y="332"/>
                    <a:pt x="360" y="263"/>
                  </a:cubicBezTo>
                  <a:cubicBezTo>
                    <a:pt x="360" y="263"/>
                    <a:pt x="360" y="263"/>
                    <a:pt x="360" y="249"/>
                  </a:cubicBezTo>
                  <a:cubicBezTo>
                    <a:pt x="360" y="249"/>
                    <a:pt x="360" y="249"/>
                    <a:pt x="0" y="0"/>
                  </a:cubicBezTo>
                  <a:cubicBezTo>
                    <a:pt x="0" y="0"/>
                    <a:pt x="0" y="0"/>
                    <a:pt x="747" y="83"/>
                  </a:cubicBezTo>
                  <a:cubicBezTo>
                    <a:pt x="747" y="83"/>
                    <a:pt x="747" y="83"/>
                    <a:pt x="927" y="111"/>
                  </a:cubicBezTo>
                </a:path>
              </a:pathLst>
            </a:custGeom>
            <a:solidFill>
              <a:srgbClr val="EAB98C"/>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4" name="Freeform 53"/>
            <p:cNvSpPr>
              <a:spLocks noChangeArrowheads="1"/>
            </p:cNvSpPr>
            <p:nvPr/>
          </p:nvSpPr>
          <p:spPr bwMode="auto">
            <a:xfrm>
              <a:off x="1416050" y="3724275"/>
              <a:ext cx="109538" cy="60325"/>
            </a:xfrm>
            <a:custGeom>
              <a:avLst/>
              <a:gdLst>
                <a:gd name="T0" fmla="*/ 84398 w 305"/>
                <a:gd name="T1" fmla="*/ 9753 h 167"/>
                <a:gd name="T2" fmla="*/ 84398 w 305"/>
                <a:gd name="T3" fmla="*/ 9753 h 167"/>
                <a:gd name="T4" fmla="*/ 94095 w 305"/>
                <a:gd name="T5" fmla="*/ 49849 h 167"/>
                <a:gd name="T6" fmla="*/ 24781 w 305"/>
                <a:gd name="T7" fmla="*/ 49849 h 167"/>
                <a:gd name="T8" fmla="*/ 5028 w 305"/>
                <a:gd name="T9" fmla="*/ 9753 h 167"/>
                <a:gd name="T10" fmla="*/ 14725 w 305"/>
                <a:gd name="T11" fmla="*/ 0 h 167"/>
                <a:gd name="T12" fmla="*/ 84398 w 305"/>
                <a:gd name="T13" fmla="*/ 9753 h 1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167">
                  <a:moveTo>
                    <a:pt x="235" y="27"/>
                  </a:moveTo>
                  <a:lnTo>
                    <a:pt x="235" y="27"/>
                  </a:lnTo>
                  <a:cubicBezTo>
                    <a:pt x="235" y="27"/>
                    <a:pt x="304" y="83"/>
                    <a:pt x="262" y="138"/>
                  </a:cubicBezTo>
                  <a:cubicBezTo>
                    <a:pt x="262" y="138"/>
                    <a:pt x="235" y="166"/>
                    <a:pt x="69" y="138"/>
                  </a:cubicBezTo>
                  <a:cubicBezTo>
                    <a:pt x="69" y="138"/>
                    <a:pt x="0" y="97"/>
                    <a:pt x="14" y="27"/>
                  </a:cubicBezTo>
                  <a:cubicBezTo>
                    <a:pt x="41" y="0"/>
                    <a:pt x="41" y="0"/>
                    <a:pt x="41" y="0"/>
                  </a:cubicBezTo>
                  <a:lnTo>
                    <a:pt x="235" y="27"/>
                  </a:lnTo>
                </a:path>
              </a:pathLst>
            </a:custGeom>
            <a:solidFill>
              <a:srgbClr val="E3B69D"/>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5" name="Freeform 54"/>
            <p:cNvSpPr>
              <a:spLocks noChangeArrowheads="1"/>
            </p:cNvSpPr>
            <p:nvPr/>
          </p:nvSpPr>
          <p:spPr bwMode="auto">
            <a:xfrm>
              <a:off x="1296988" y="3684588"/>
              <a:ext cx="239712" cy="46037"/>
            </a:xfrm>
            <a:custGeom>
              <a:avLst/>
              <a:gdLst>
                <a:gd name="T0" fmla="*/ 239352 w 665"/>
                <a:gd name="T1" fmla="*/ 25211 h 126"/>
                <a:gd name="T2" fmla="*/ 194293 w 665"/>
                <a:gd name="T3" fmla="*/ 45672 h 126"/>
                <a:gd name="T4" fmla="*/ 0 w 665"/>
                <a:gd name="T5" fmla="*/ 20461 h 126"/>
                <a:gd name="T6" fmla="*/ 119676 w 665"/>
                <a:gd name="T7" fmla="*/ 0 h 126"/>
                <a:gd name="T8" fmla="*/ 239352 w 665"/>
                <a:gd name="T9" fmla="*/ 25211 h 126"/>
                <a:gd name="T10" fmla="*/ 239352 w 665"/>
                <a:gd name="T11" fmla="*/ 25211 h 1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5" h="126">
                  <a:moveTo>
                    <a:pt x="664" y="69"/>
                  </a:moveTo>
                  <a:lnTo>
                    <a:pt x="539" y="125"/>
                  </a:lnTo>
                  <a:cubicBezTo>
                    <a:pt x="539" y="125"/>
                    <a:pt x="539" y="125"/>
                    <a:pt x="0" y="56"/>
                  </a:cubicBezTo>
                  <a:cubicBezTo>
                    <a:pt x="111" y="0"/>
                    <a:pt x="332" y="0"/>
                    <a:pt x="332" y="0"/>
                  </a:cubicBezTo>
                  <a:cubicBezTo>
                    <a:pt x="332" y="0"/>
                    <a:pt x="332" y="0"/>
                    <a:pt x="664" y="69"/>
                  </a:cubicBezTo>
                </a:path>
              </a:pathLst>
            </a:custGeom>
            <a:solidFill>
              <a:srgbClr val="FED6B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6" name="Freeform 55"/>
            <p:cNvSpPr>
              <a:spLocks noChangeArrowheads="1"/>
            </p:cNvSpPr>
            <p:nvPr/>
          </p:nvSpPr>
          <p:spPr bwMode="auto">
            <a:xfrm>
              <a:off x="1022350" y="3944938"/>
              <a:ext cx="279400" cy="153987"/>
            </a:xfrm>
            <a:custGeom>
              <a:avLst/>
              <a:gdLst>
                <a:gd name="T0" fmla="*/ 274353 w 775"/>
                <a:gd name="T1" fmla="*/ 3253 h 426"/>
                <a:gd name="T2" fmla="*/ 259211 w 775"/>
                <a:gd name="T3" fmla="*/ 13374 h 426"/>
                <a:gd name="T4" fmla="*/ 249117 w 775"/>
                <a:gd name="T5" fmla="*/ 18435 h 426"/>
                <a:gd name="T6" fmla="*/ 239383 w 775"/>
                <a:gd name="T7" fmla="*/ 24219 h 426"/>
                <a:gd name="T8" fmla="*/ 239383 w 775"/>
                <a:gd name="T9" fmla="*/ 23496 h 426"/>
                <a:gd name="T10" fmla="*/ 189271 w 775"/>
                <a:gd name="T11" fmla="*/ 53498 h 426"/>
                <a:gd name="T12" fmla="*/ 79674 w 775"/>
                <a:gd name="T13" fmla="*/ 108442 h 426"/>
                <a:gd name="T14" fmla="*/ 59846 w 775"/>
                <a:gd name="T15" fmla="*/ 123262 h 426"/>
                <a:gd name="T16" fmla="*/ 0 w 775"/>
                <a:gd name="T17" fmla="*/ 153626 h 426"/>
                <a:gd name="T18" fmla="*/ 49751 w 775"/>
                <a:gd name="T19" fmla="*/ 123262 h 426"/>
                <a:gd name="T20" fmla="*/ 94816 w 775"/>
                <a:gd name="T21" fmla="*/ 93621 h 426"/>
                <a:gd name="T22" fmla="*/ 124739 w 775"/>
                <a:gd name="T23" fmla="*/ 78439 h 426"/>
                <a:gd name="T24" fmla="*/ 154301 w 775"/>
                <a:gd name="T25" fmla="*/ 63258 h 426"/>
                <a:gd name="T26" fmla="*/ 179537 w 775"/>
                <a:gd name="T27" fmla="*/ 48437 h 426"/>
                <a:gd name="T28" fmla="*/ 209460 w 775"/>
                <a:gd name="T29" fmla="*/ 33617 h 426"/>
                <a:gd name="T30" fmla="*/ 259211 w 775"/>
                <a:gd name="T31" fmla="*/ 8314 h 426"/>
                <a:gd name="T32" fmla="*/ 279039 w 775"/>
                <a:gd name="T33" fmla="*/ 0 h 426"/>
                <a:gd name="T34" fmla="*/ 274353 w 775"/>
                <a:gd name="T35" fmla="*/ 3253 h 4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75" h="426">
                  <a:moveTo>
                    <a:pt x="761" y="9"/>
                  </a:moveTo>
                  <a:cubicBezTo>
                    <a:pt x="747" y="9"/>
                    <a:pt x="733" y="23"/>
                    <a:pt x="719" y="37"/>
                  </a:cubicBezTo>
                  <a:cubicBezTo>
                    <a:pt x="719" y="37"/>
                    <a:pt x="706" y="51"/>
                    <a:pt x="691" y="51"/>
                  </a:cubicBezTo>
                  <a:cubicBezTo>
                    <a:pt x="679" y="57"/>
                    <a:pt x="670" y="62"/>
                    <a:pt x="664" y="67"/>
                  </a:cubicBezTo>
                  <a:cubicBezTo>
                    <a:pt x="664" y="66"/>
                    <a:pt x="664" y="66"/>
                    <a:pt x="664" y="65"/>
                  </a:cubicBezTo>
                  <a:lnTo>
                    <a:pt x="525" y="148"/>
                  </a:lnTo>
                  <a:lnTo>
                    <a:pt x="221" y="300"/>
                  </a:lnTo>
                  <a:lnTo>
                    <a:pt x="166" y="341"/>
                  </a:lnTo>
                  <a:lnTo>
                    <a:pt x="0" y="425"/>
                  </a:lnTo>
                  <a:cubicBezTo>
                    <a:pt x="0" y="425"/>
                    <a:pt x="55" y="383"/>
                    <a:pt x="138" y="341"/>
                  </a:cubicBezTo>
                  <a:cubicBezTo>
                    <a:pt x="166" y="314"/>
                    <a:pt x="221" y="286"/>
                    <a:pt x="263" y="259"/>
                  </a:cubicBezTo>
                  <a:cubicBezTo>
                    <a:pt x="290" y="244"/>
                    <a:pt x="318" y="231"/>
                    <a:pt x="346" y="217"/>
                  </a:cubicBezTo>
                  <a:cubicBezTo>
                    <a:pt x="374" y="203"/>
                    <a:pt x="401" y="189"/>
                    <a:pt x="428" y="175"/>
                  </a:cubicBezTo>
                  <a:cubicBezTo>
                    <a:pt x="456" y="162"/>
                    <a:pt x="484" y="148"/>
                    <a:pt x="498" y="134"/>
                  </a:cubicBezTo>
                  <a:cubicBezTo>
                    <a:pt x="525" y="120"/>
                    <a:pt x="553" y="106"/>
                    <a:pt x="581" y="93"/>
                  </a:cubicBezTo>
                  <a:cubicBezTo>
                    <a:pt x="636" y="65"/>
                    <a:pt x="678" y="51"/>
                    <a:pt x="719" y="23"/>
                  </a:cubicBezTo>
                  <a:cubicBezTo>
                    <a:pt x="737" y="13"/>
                    <a:pt x="756" y="5"/>
                    <a:pt x="774" y="0"/>
                  </a:cubicBezTo>
                  <a:cubicBezTo>
                    <a:pt x="770" y="2"/>
                    <a:pt x="765" y="4"/>
                    <a:pt x="761" y="9"/>
                  </a:cubicBez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7" name="Freeform 56"/>
            <p:cNvSpPr>
              <a:spLocks noChangeArrowheads="1"/>
            </p:cNvSpPr>
            <p:nvPr/>
          </p:nvSpPr>
          <p:spPr bwMode="auto">
            <a:xfrm>
              <a:off x="1255713" y="3929063"/>
              <a:ext cx="74612" cy="44450"/>
            </a:xfrm>
            <a:custGeom>
              <a:avLst/>
              <a:gdLst>
                <a:gd name="T0" fmla="*/ 74253 w 208"/>
                <a:gd name="T1" fmla="*/ 0 h 125"/>
                <a:gd name="T2" fmla="*/ 54524 w 208"/>
                <a:gd name="T3" fmla="*/ 14935 h 125"/>
                <a:gd name="T4" fmla="*/ 24392 w 208"/>
                <a:gd name="T5" fmla="*/ 29870 h 125"/>
                <a:gd name="T6" fmla="*/ 15066 w 208"/>
                <a:gd name="T7" fmla="*/ 34493 h 125"/>
                <a:gd name="T8" fmla="*/ 10761 w 208"/>
                <a:gd name="T9" fmla="*/ 36271 h 125"/>
                <a:gd name="T10" fmla="*/ 5022 w 208"/>
                <a:gd name="T11" fmla="*/ 39472 h 125"/>
                <a:gd name="T12" fmla="*/ 5022 w 208"/>
                <a:gd name="T13" fmla="*/ 40183 h 125"/>
                <a:gd name="T14" fmla="*/ 10761 w 208"/>
                <a:gd name="T15" fmla="*/ 36271 h 125"/>
                <a:gd name="T16" fmla="*/ 14707 w 208"/>
                <a:gd name="T17" fmla="*/ 34493 h 125"/>
                <a:gd name="T18" fmla="*/ 15066 w 208"/>
                <a:gd name="T19" fmla="*/ 34493 h 125"/>
                <a:gd name="T20" fmla="*/ 24392 w 208"/>
                <a:gd name="T21" fmla="*/ 29870 h 125"/>
                <a:gd name="T22" fmla="*/ 24751 w 208"/>
                <a:gd name="T23" fmla="*/ 29515 h 125"/>
                <a:gd name="T24" fmla="*/ 39817 w 208"/>
                <a:gd name="T25" fmla="*/ 19558 h 125"/>
                <a:gd name="T26" fmla="*/ 54524 w 208"/>
                <a:gd name="T27" fmla="*/ 14935 h 125"/>
                <a:gd name="T28" fmla="*/ 74253 w 208"/>
                <a:gd name="T29" fmla="*/ 0 h 125"/>
                <a:gd name="T30" fmla="*/ 0 w 208"/>
                <a:gd name="T31" fmla="*/ 44094 h 125"/>
                <a:gd name="T32" fmla="*/ 5022 w 208"/>
                <a:gd name="T33" fmla="*/ 40183 h 125"/>
                <a:gd name="T34" fmla="*/ 0 w 208"/>
                <a:gd name="T35" fmla="*/ 44094 h 12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08" h="125">
                  <a:moveTo>
                    <a:pt x="207" y="0"/>
                  </a:moveTo>
                  <a:cubicBezTo>
                    <a:pt x="207" y="0"/>
                    <a:pt x="194" y="28"/>
                    <a:pt x="152" y="42"/>
                  </a:cubicBezTo>
                  <a:lnTo>
                    <a:pt x="68" y="84"/>
                  </a:lnTo>
                  <a:cubicBezTo>
                    <a:pt x="111" y="62"/>
                    <a:pt x="99" y="68"/>
                    <a:pt x="42" y="97"/>
                  </a:cubicBezTo>
                  <a:cubicBezTo>
                    <a:pt x="75" y="80"/>
                    <a:pt x="67" y="84"/>
                    <a:pt x="30" y="102"/>
                  </a:cubicBezTo>
                  <a:cubicBezTo>
                    <a:pt x="45" y="95"/>
                    <a:pt x="30" y="102"/>
                    <a:pt x="14" y="111"/>
                  </a:cubicBezTo>
                  <a:cubicBezTo>
                    <a:pt x="14" y="112"/>
                    <a:pt x="14" y="112"/>
                    <a:pt x="14" y="113"/>
                  </a:cubicBezTo>
                  <a:cubicBezTo>
                    <a:pt x="18" y="110"/>
                    <a:pt x="24" y="106"/>
                    <a:pt x="30" y="102"/>
                  </a:cubicBezTo>
                  <a:cubicBezTo>
                    <a:pt x="34" y="101"/>
                    <a:pt x="37" y="99"/>
                    <a:pt x="41" y="97"/>
                  </a:cubicBezTo>
                  <a:cubicBezTo>
                    <a:pt x="41" y="97"/>
                    <a:pt x="42" y="97"/>
                    <a:pt x="42" y="97"/>
                  </a:cubicBezTo>
                  <a:cubicBezTo>
                    <a:pt x="54" y="96"/>
                    <a:pt x="65" y="87"/>
                    <a:pt x="68" y="84"/>
                  </a:cubicBezTo>
                  <a:cubicBezTo>
                    <a:pt x="69" y="83"/>
                    <a:pt x="69" y="83"/>
                    <a:pt x="69" y="83"/>
                  </a:cubicBezTo>
                  <a:cubicBezTo>
                    <a:pt x="83" y="69"/>
                    <a:pt x="97" y="55"/>
                    <a:pt x="111" y="55"/>
                  </a:cubicBezTo>
                  <a:cubicBezTo>
                    <a:pt x="125" y="42"/>
                    <a:pt x="138" y="42"/>
                    <a:pt x="152" y="42"/>
                  </a:cubicBezTo>
                  <a:cubicBezTo>
                    <a:pt x="194" y="14"/>
                    <a:pt x="207" y="0"/>
                    <a:pt x="207" y="0"/>
                  </a:cubicBezTo>
                  <a:close/>
                  <a:moveTo>
                    <a:pt x="0" y="124"/>
                  </a:moveTo>
                  <a:cubicBezTo>
                    <a:pt x="0" y="124"/>
                    <a:pt x="5" y="119"/>
                    <a:pt x="14" y="113"/>
                  </a:cubicBezTo>
                  <a:cubicBezTo>
                    <a:pt x="12" y="124"/>
                    <a:pt x="0" y="124"/>
                    <a:pt x="0" y="124"/>
                  </a:cubicBezTo>
                  <a:close/>
                </a:path>
              </a:pathLst>
            </a:custGeom>
            <a:solidFill>
              <a:srgbClr val="F1BE9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8" name="Freeform 57"/>
            <p:cNvSpPr>
              <a:spLocks noChangeArrowheads="1"/>
            </p:cNvSpPr>
            <p:nvPr/>
          </p:nvSpPr>
          <p:spPr bwMode="auto">
            <a:xfrm>
              <a:off x="1022350" y="3943350"/>
              <a:ext cx="288925" cy="155575"/>
            </a:xfrm>
            <a:custGeom>
              <a:avLst/>
              <a:gdLst>
                <a:gd name="T0" fmla="*/ 288565 w 803"/>
                <a:gd name="T1" fmla="*/ 0 h 430"/>
                <a:gd name="T2" fmla="*/ 263739 w 803"/>
                <a:gd name="T3" fmla="*/ 14834 h 430"/>
                <a:gd name="T4" fmla="*/ 214085 w 803"/>
                <a:gd name="T5" fmla="*/ 44863 h 430"/>
                <a:gd name="T6" fmla="*/ 188899 w 803"/>
                <a:gd name="T7" fmla="*/ 60059 h 430"/>
                <a:gd name="T8" fmla="*/ 159394 w 803"/>
                <a:gd name="T9" fmla="*/ 74893 h 430"/>
                <a:gd name="T10" fmla="*/ 129171 w 803"/>
                <a:gd name="T11" fmla="*/ 89727 h 430"/>
                <a:gd name="T12" fmla="*/ 99667 w 803"/>
                <a:gd name="T13" fmla="*/ 104923 h 430"/>
                <a:gd name="T14" fmla="*/ 49653 w 803"/>
                <a:gd name="T15" fmla="*/ 129887 h 430"/>
                <a:gd name="T16" fmla="*/ 0 w 803"/>
                <a:gd name="T17" fmla="*/ 155213 h 430"/>
                <a:gd name="T18" fmla="*/ 0 w 803"/>
                <a:gd name="T19" fmla="*/ 155213 h 430"/>
                <a:gd name="T20" fmla="*/ 59728 w 803"/>
                <a:gd name="T21" fmla="*/ 124822 h 430"/>
                <a:gd name="T22" fmla="*/ 79517 w 803"/>
                <a:gd name="T23" fmla="*/ 109988 h 430"/>
                <a:gd name="T24" fmla="*/ 188899 w 803"/>
                <a:gd name="T25" fmla="*/ 54994 h 430"/>
                <a:gd name="T26" fmla="*/ 188899 w 803"/>
                <a:gd name="T27" fmla="*/ 54994 h 430"/>
                <a:gd name="T28" fmla="*/ 238912 w 803"/>
                <a:gd name="T29" fmla="*/ 24964 h 430"/>
                <a:gd name="T30" fmla="*/ 288565 w 803"/>
                <a:gd name="T31" fmla="*/ 0 h 430"/>
                <a:gd name="T32" fmla="*/ 288565 w 803"/>
                <a:gd name="T33" fmla="*/ 0 h 4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03" h="430">
                  <a:moveTo>
                    <a:pt x="802" y="0"/>
                  </a:moveTo>
                  <a:cubicBezTo>
                    <a:pt x="775" y="13"/>
                    <a:pt x="761" y="27"/>
                    <a:pt x="733" y="41"/>
                  </a:cubicBezTo>
                  <a:cubicBezTo>
                    <a:pt x="691" y="69"/>
                    <a:pt x="650" y="97"/>
                    <a:pt x="595" y="124"/>
                  </a:cubicBezTo>
                  <a:cubicBezTo>
                    <a:pt x="567" y="138"/>
                    <a:pt x="553" y="152"/>
                    <a:pt x="525" y="166"/>
                  </a:cubicBezTo>
                  <a:cubicBezTo>
                    <a:pt x="498" y="179"/>
                    <a:pt x="470" y="193"/>
                    <a:pt x="443" y="207"/>
                  </a:cubicBezTo>
                  <a:cubicBezTo>
                    <a:pt x="415" y="221"/>
                    <a:pt x="387" y="235"/>
                    <a:pt x="359" y="248"/>
                  </a:cubicBezTo>
                  <a:cubicBezTo>
                    <a:pt x="332" y="263"/>
                    <a:pt x="304" y="276"/>
                    <a:pt x="277" y="290"/>
                  </a:cubicBezTo>
                  <a:cubicBezTo>
                    <a:pt x="235" y="318"/>
                    <a:pt x="180" y="345"/>
                    <a:pt x="138" y="359"/>
                  </a:cubicBezTo>
                  <a:cubicBezTo>
                    <a:pt x="55" y="401"/>
                    <a:pt x="0" y="429"/>
                    <a:pt x="0" y="429"/>
                  </a:cubicBezTo>
                  <a:cubicBezTo>
                    <a:pt x="0" y="429"/>
                    <a:pt x="0" y="429"/>
                    <a:pt x="166" y="345"/>
                  </a:cubicBezTo>
                  <a:cubicBezTo>
                    <a:pt x="166" y="345"/>
                    <a:pt x="166" y="345"/>
                    <a:pt x="221" y="304"/>
                  </a:cubicBezTo>
                  <a:cubicBezTo>
                    <a:pt x="221" y="304"/>
                    <a:pt x="221" y="304"/>
                    <a:pt x="525" y="152"/>
                  </a:cubicBezTo>
                  <a:cubicBezTo>
                    <a:pt x="525" y="152"/>
                    <a:pt x="525" y="152"/>
                    <a:pt x="664" y="69"/>
                  </a:cubicBezTo>
                  <a:cubicBezTo>
                    <a:pt x="664" y="69"/>
                    <a:pt x="664" y="69"/>
                    <a:pt x="802" y="0"/>
                  </a:cubicBez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09" name="Freeform 58"/>
            <p:cNvSpPr>
              <a:spLocks noChangeArrowheads="1"/>
            </p:cNvSpPr>
            <p:nvPr/>
          </p:nvSpPr>
          <p:spPr bwMode="auto">
            <a:xfrm>
              <a:off x="1077913" y="4032250"/>
              <a:ext cx="309562" cy="165100"/>
            </a:xfrm>
            <a:custGeom>
              <a:avLst/>
              <a:gdLst>
                <a:gd name="T0" fmla="*/ 309201 w 858"/>
                <a:gd name="T1" fmla="*/ 0 h 457"/>
                <a:gd name="T2" fmla="*/ 264102 w 858"/>
                <a:gd name="T3" fmla="*/ 25289 h 457"/>
                <a:gd name="T4" fmla="*/ 214312 w 858"/>
                <a:gd name="T5" fmla="*/ 55274 h 457"/>
                <a:gd name="T6" fmla="*/ 184366 w 858"/>
                <a:gd name="T7" fmla="*/ 70086 h 457"/>
                <a:gd name="T8" fmla="*/ 159471 w 858"/>
                <a:gd name="T9" fmla="*/ 85260 h 457"/>
                <a:gd name="T10" fmla="*/ 129525 w 858"/>
                <a:gd name="T11" fmla="*/ 100072 h 457"/>
                <a:gd name="T12" fmla="*/ 99219 w 858"/>
                <a:gd name="T13" fmla="*/ 115245 h 457"/>
                <a:gd name="T14" fmla="*/ 49429 w 858"/>
                <a:gd name="T15" fmla="*/ 140172 h 457"/>
                <a:gd name="T16" fmla="*/ 0 w 858"/>
                <a:gd name="T17" fmla="*/ 164739 h 457"/>
                <a:gd name="T18" fmla="*/ 24534 w 858"/>
                <a:gd name="T19" fmla="*/ 150288 h 457"/>
                <a:gd name="T20" fmla="*/ 124474 w 858"/>
                <a:gd name="T21" fmla="*/ 95014 h 457"/>
                <a:gd name="T22" fmla="*/ 239207 w 858"/>
                <a:gd name="T23" fmla="*/ 35043 h 457"/>
                <a:gd name="T24" fmla="*/ 304150 w 858"/>
                <a:gd name="T25" fmla="*/ 0 h 457"/>
                <a:gd name="T26" fmla="*/ 309201 w 858"/>
                <a:gd name="T27" fmla="*/ 0 h 45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58" h="457">
                  <a:moveTo>
                    <a:pt x="857" y="0"/>
                  </a:moveTo>
                  <a:cubicBezTo>
                    <a:pt x="857" y="0"/>
                    <a:pt x="801" y="28"/>
                    <a:pt x="732" y="70"/>
                  </a:cubicBezTo>
                  <a:cubicBezTo>
                    <a:pt x="691" y="97"/>
                    <a:pt x="635" y="125"/>
                    <a:pt x="594" y="153"/>
                  </a:cubicBezTo>
                  <a:cubicBezTo>
                    <a:pt x="566" y="167"/>
                    <a:pt x="538" y="181"/>
                    <a:pt x="511" y="194"/>
                  </a:cubicBezTo>
                  <a:cubicBezTo>
                    <a:pt x="483" y="208"/>
                    <a:pt x="469" y="222"/>
                    <a:pt x="442" y="236"/>
                  </a:cubicBezTo>
                  <a:cubicBezTo>
                    <a:pt x="414" y="250"/>
                    <a:pt x="387" y="263"/>
                    <a:pt x="359" y="277"/>
                  </a:cubicBezTo>
                  <a:cubicBezTo>
                    <a:pt x="331" y="305"/>
                    <a:pt x="303" y="305"/>
                    <a:pt x="275" y="319"/>
                  </a:cubicBezTo>
                  <a:cubicBezTo>
                    <a:pt x="221" y="347"/>
                    <a:pt x="179" y="374"/>
                    <a:pt x="137" y="388"/>
                  </a:cubicBezTo>
                  <a:cubicBezTo>
                    <a:pt x="60" y="426"/>
                    <a:pt x="7" y="452"/>
                    <a:pt x="0" y="456"/>
                  </a:cubicBezTo>
                  <a:cubicBezTo>
                    <a:pt x="5" y="454"/>
                    <a:pt x="31" y="440"/>
                    <a:pt x="68" y="416"/>
                  </a:cubicBezTo>
                  <a:lnTo>
                    <a:pt x="345" y="263"/>
                  </a:lnTo>
                  <a:lnTo>
                    <a:pt x="663" y="97"/>
                  </a:lnTo>
                  <a:lnTo>
                    <a:pt x="843" y="0"/>
                  </a:lnTo>
                  <a:lnTo>
                    <a:pt x="857" y="0"/>
                  </a:ln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0" name="Freeform 59"/>
            <p:cNvSpPr>
              <a:spLocks noChangeArrowheads="1"/>
            </p:cNvSpPr>
            <p:nvPr/>
          </p:nvSpPr>
          <p:spPr bwMode="auto">
            <a:xfrm>
              <a:off x="1101725" y="4035425"/>
              <a:ext cx="274638" cy="147638"/>
            </a:xfrm>
            <a:custGeom>
              <a:avLst/>
              <a:gdLst>
                <a:gd name="T0" fmla="*/ 214167 w 763"/>
                <a:gd name="T1" fmla="*/ 32408 h 410"/>
                <a:gd name="T2" fmla="*/ 99705 w 763"/>
                <a:gd name="T3" fmla="*/ 92184 h 410"/>
                <a:gd name="T4" fmla="*/ 0 w 763"/>
                <a:gd name="T5" fmla="*/ 147278 h 410"/>
                <a:gd name="T6" fmla="*/ 20157 w 763"/>
                <a:gd name="T7" fmla="*/ 132154 h 410"/>
                <a:gd name="T8" fmla="*/ 69829 w 763"/>
                <a:gd name="T9" fmla="*/ 107308 h 410"/>
                <a:gd name="T10" fmla="*/ 99705 w 763"/>
                <a:gd name="T11" fmla="*/ 87503 h 410"/>
                <a:gd name="T12" fmla="*/ 124541 w 763"/>
                <a:gd name="T13" fmla="*/ 72379 h 410"/>
                <a:gd name="T14" fmla="*/ 154416 w 763"/>
                <a:gd name="T15" fmla="*/ 57615 h 410"/>
                <a:gd name="T16" fmla="*/ 184292 w 763"/>
                <a:gd name="T17" fmla="*/ 42491 h 410"/>
                <a:gd name="T18" fmla="*/ 234324 w 763"/>
                <a:gd name="T19" fmla="*/ 17645 h 410"/>
                <a:gd name="T20" fmla="*/ 261680 w 763"/>
                <a:gd name="T21" fmla="*/ 6842 h 410"/>
                <a:gd name="T22" fmla="*/ 214167 w 763"/>
                <a:gd name="T23" fmla="*/ 32408 h 4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3" h="410">
                  <a:moveTo>
                    <a:pt x="595" y="90"/>
                  </a:moveTo>
                  <a:lnTo>
                    <a:pt x="277" y="256"/>
                  </a:lnTo>
                  <a:lnTo>
                    <a:pt x="0" y="409"/>
                  </a:lnTo>
                  <a:cubicBezTo>
                    <a:pt x="14" y="395"/>
                    <a:pt x="42" y="381"/>
                    <a:pt x="56" y="367"/>
                  </a:cubicBezTo>
                  <a:cubicBezTo>
                    <a:pt x="97" y="340"/>
                    <a:pt x="138" y="326"/>
                    <a:pt x="194" y="298"/>
                  </a:cubicBezTo>
                  <a:cubicBezTo>
                    <a:pt x="222" y="284"/>
                    <a:pt x="249" y="256"/>
                    <a:pt x="277" y="243"/>
                  </a:cubicBezTo>
                  <a:cubicBezTo>
                    <a:pt x="304" y="229"/>
                    <a:pt x="319" y="215"/>
                    <a:pt x="346" y="201"/>
                  </a:cubicBezTo>
                  <a:cubicBezTo>
                    <a:pt x="374" y="187"/>
                    <a:pt x="401" y="174"/>
                    <a:pt x="429" y="160"/>
                  </a:cubicBezTo>
                  <a:cubicBezTo>
                    <a:pt x="457" y="146"/>
                    <a:pt x="485" y="132"/>
                    <a:pt x="512" y="118"/>
                  </a:cubicBezTo>
                  <a:cubicBezTo>
                    <a:pt x="567" y="90"/>
                    <a:pt x="609" y="77"/>
                    <a:pt x="651" y="49"/>
                  </a:cubicBezTo>
                  <a:cubicBezTo>
                    <a:pt x="682" y="36"/>
                    <a:pt x="707" y="27"/>
                    <a:pt x="727" y="19"/>
                  </a:cubicBezTo>
                  <a:cubicBezTo>
                    <a:pt x="762" y="0"/>
                    <a:pt x="727" y="19"/>
                    <a:pt x="595" y="90"/>
                  </a:cubicBez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1" name="Freeform 60"/>
            <p:cNvSpPr>
              <a:spLocks noChangeArrowheads="1"/>
            </p:cNvSpPr>
            <p:nvPr/>
          </p:nvSpPr>
          <p:spPr bwMode="auto">
            <a:xfrm>
              <a:off x="1211263" y="4127500"/>
              <a:ext cx="228600" cy="127000"/>
            </a:xfrm>
            <a:custGeom>
              <a:avLst/>
              <a:gdLst>
                <a:gd name="T0" fmla="*/ 228241 w 637"/>
                <a:gd name="T1" fmla="*/ 0 h 353"/>
                <a:gd name="T2" fmla="*/ 218193 w 637"/>
                <a:gd name="T3" fmla="*/ 10074 h 353"/>
                <a:gd name="T4" fmla="*/ 173693 w 637"/>
                <a:gd name="T5" fmla="*/ 34898 h 353"/>
                <a:gd name="T6" fmla="*/ 148931 w 637"/>
                <a:gd name="T7" fmla="*/ 50008 h 353"/>
                <a:gd name="T8" fmla="*/ 124169 w 637"/>
                <a:gd name="T9" fmla="*/ 64759 h 353"/>
                <a:gd name="T10" fmla="*/ 99048 w 637"/>
                <a:gd name="T11" fmla="*/ 74833 h 353"/>
                <a:gd name="T12" fmla="*/ 69262 w 637"/>
                <a:gd name="T13" fmla="*/ 89943 h 353"/>
                <a:gd name="T14" fmla="*/ 24762 w 637"/>
                <a:gd name="T15" fmla="*/ 114768 h 353"/>
                <a:gd name="T16" fmla="*/ 16867 w 637"/>
                <a:gd name="T17" fmla="*/ 117286 h 353"/>
                <a:gd name="T18" fmla="*/ 94024 w 637"/>
                <a:gd name="T19" fmla="*/ 74833 h 353"/>
                <a:gd name="T20" fmla="*/ 203479 w 637"/>
                <a:gd name="T21" fmla="*/ 15110 h 353"/>
                <a:gd name="T22" fmla="*/ 228241 w 637"/>
                <a:gd name="T23" fmla="*/ 0 h 3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37" h="353">
                  <a:moveTo>
                    <a:pt x="636" y="0"/>
                  </a:moveTo>
                  <a:lnTo>
                    <a:pt x="608" y="28"/>
                  </a:lnTo>
                  <a:cubicBezTo>
                    <a:pt x="567" y="42"/>
                    <a:pt x="525" y="70"/>
                    <a:pt x="484" y="97"/>
                  </a:cubicBezTo>
                  <a:cubicBezTo>
                    <a:pt x="456" y="111"/>
                    <a:pt x="442" y="125"/>
                    <a:pt x="415" y="139"/>
                  </a:cubicBezTo>
                  <a:cubicBezTo>
                    <a:pt x="387" y="153"/>
                    <a:pt x="373" y="166"/>
                    <a:pt x="346" y="180"/>
                  </a:cubicBezTo>
                  <a:cubicBezTo>
                    <a:pt x="318" y="180"/>
                    <a:pt x="290" y="194"/>
                    <a:pt x="276" y="208"/>
                  </a:cubicBezTo>
                  <a:cubicBezTo>
                    <a:pt x="249" y="222"/>
                    <a:pt x="221" y="236"/>
                    <a:pt x="193" y="250"/>
                  </a:cubicBezTo>
                  <a:cubicBezTo>
                    <a:pt x="152" y="277"/>
                    <a:pt x="110" y="291"/>
                    <a:pt x="69" y="319"/>
                  </a:cubicBezTo>
                  <a:cubicBezTo>
                    <a:pt x="61" y="321"/>
                    <a:pt x="54" y="323"/>
                    <a:pt x="47" y="326"/>
                  </a:cubicBezTo>
                  <a:cubicBezTo>
                    <a:pt x="0" y="352"/>
                    <a:pt x="47" y="326"/>
                    <a:pt x="262" y="208"/>
                  </a:cubicBezTo>
                  <a:lnTo>
                    <a:pt x="567" y="42"/>
                  </a:lnTo>
                  <a:lnTo>
                    <a:pt x="636" y="0"/>
                  </a:ln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2" name="Freeform 61"/>
            <p:cNvSpPr>
              <a:spLocks noChangeArrowheads="1"/>
            </p:cNvSpPr>
            <p:nvPr/>
          </p:nvSpPr>
          <p:spPr bwMode="auto">
            <a:xfrm>
              <a:off x="1192213" y="4106863"/>
              <a:ext cx="284162" cy="155575"/>
            </a:xfrm>
            <a:custGeom>
              <a:avLst/>
              <a:gdLst>
                <a:gd name="T0" fmla="*/ 283802 w 789"/>
                <a:gd name="T1" fmla="*/ 0 h 430"/>
                <a:gd name="T2" fmla="*/ 249227 w 789"/>
                <a:gd name="T3" fmla="*/ 19899 h 430"/>
                <a:gd name="T4" fmla="*/ 224376 w 789"/>
                <a:gd name="T5" fmla="*/ 35095 h 430"/>
                <a:gd name="T6" fmla="*/ 224376 w 789"/>
                <a:gd name="T7" fmla="*/ 35095 h 430"/>
                <a:gd name="T8" fmla="*/ 114529 w 789"/>
                <a:gd name="T9" fmla="*/ 95154 h 430"/>
                <a:gd name="T10" fmla="*/ 15126 w 789"/>
                <a:gd name="T11" fmla="*/ 150148 h 430"/>
                <a:gd name="T12" fmla="*/ 10084 w 789"/>
                <a:gd name="T13" fmla="*/ 150148 h 430"/>
                <a:gd name="T14" fmla="*/ 0 w 789"/>
                <a:gd name="T15" fmla="*/ 155213 h 430"/>
                <a:gd name="T16" fmla="*/ 39977 w 789"/>
                <a:gd name="T17" fmla="*/ 125184 h 430"/>
                <a:gd name="T18" fmla="*/ 84996 w 789"/>
                <a:gd name="T19" fmla="*/ 100219 h 430"/>
                <a:gd name="T20" fmla="*/ 109847 w 789"/>
                <a:gd name="T21" fmla="*/ 85024 h 430"/>
                <a:gd name="T22" fmla="*/ 139380 w 789"/>
                <a:gd name="T23" fmla="*/ 70190 h 430"/>
                <a:gd name="T24" fmla="*/ 164591 w 789"/>
                <a:gd name="T25" fmla="*/ 60059 h 430"/>
                <a:gd name="T26" fmla="*/ 189441 w 789"/>
                <a:gd name="T27" fmla="*/ 45225 h 430"/>
                <a:gd name="T28" fmla="*/ 234101 w 789"/>
                <a:gd name="T29" fmla="*/ 19899 h 430"/>
                <a:gd name="T30" fmla="*/ 283802 w 789"/>
                <a:gd name="T31" fmla="*/ 0 h 430"/>
                <a:gd name="T32" fmla="*/ 283802 w 789"/>
                <a:gd name="T33" fmla="*/ 0 h 43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89" h="430">
                  <a:moveTo>
                    <a:pt x="788" y="0"/>
                  </a:moveTo>
                  <a:cubicBezTo>
                    <a:pt x="788" y="0"/>
                    <a:pt x="747" y="28"/>
                    <a:pt x="692" y="55"/>
                  </a:cubicBezTo>
                  <a:cubicBezTo>
                    <a:pt x="692" y="55"/>
                    <a:pt x="692" y="55"/>
                    <a:pt x="623" y="97"/>
                  </a:cubicBezTo>
                  <a:cubicBezTo>
                    <a:pt x="623" y="97"/>
                    <a:pt x="623" y="97"/>
                    <a:pt x="318" y="263"/>
                  </a:cubicBezTo>
                  <a:cubicBezTo>
                    <a:pt x="318" y="263"/>
                    <a:pt x="318" y="263"/>
                    <a:pt x="42" y="415"/>
                  </a:cubicBezTo>
                  <a:cubicBezTo>
                    <a:pt x="42" y="415"/>
                    <a:pt x="42" y="415"/>
                    <a:pt x="28" y="415"/>
                  </a:cubicBezTo>
                  <a:cubicBezTo>
                    <a:pt x="14" y="415"/>
                    <a:pt x="0" y="429"/>
                    <a:pt x="0" y="429"/>
                  </a:cubicBezTo>
                  <a:cubicBezTo>
                    <a:pt x="0" y="429"/>
                    <a:pt x="42" y="387"/>
                    <a:pt x="111" y="346"/>
                  </a:cubicBezTo>
                  <a:cubicBezTo>
                    <a:pt x="152" y="332"/>
                    <a:pt x="194" y="305"/>
                    <a:pt x="236" y="277"/>
                  </a:cubicBezTo>
                  <a:cubicBezTo>
                    <a:pt x="263" y="263"/>
                    <a:pt x="291" y="249"/>
                    <a:pt x="305" y="235"/>
                  </a:cubicBezTo>
                  <a:cubicBezTo>
                    <a:pt x="332" y="221"/>
                    <a:pt x="360" y="208"/>
                    <a:pt x="387" y="194"/>
                  </a:cubicBezTo>
                  <a:cubicBezTo>
                    <a:pt x="402" y="180"/>
                    <a:pt x="429" y="180"/>
                    <a:pt x="457" y="166"/>
                  </a:cubicBezTo>
                  <a:cubicBezTo>
                    <a:pt x="484" y="152"/>
                    <a:pt x="498" y="139"/>
                    <a:pt x="526" y="125"/>
                  </a:cubicBezTo>
                  <a:cubicBezTo>
                    <a:pt x="567" y="97"/>
                    <a:pt x="623" y="83"/>
                    <a:pt x="650" y="55"/>
                  </a:cubicBezTo>
                  <a:cubicBezTo>
                    <a:pt x="734" y="28"/>
                    <a:pt x="788" y="0"/>
                    <a:pt x="788" y="0"/>
                  </a:cubicBezTo>
                </a:path>
              </a:pathLst>
            </a:custGeom>
            <a:solidFill>
              <a:srgbClr val="F8C9A0"/>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3" name="Freeform 62"/>
            <p:cNvSpPr>
              <a:spLocks noChangeArrowheads="1"/>
            </p:cNvSpPr>
            <p:nvPr/>
          </p:nvSpPr>
          <p:spPr bwMode="auto">
            <a:xfrm>
              <a:off x="1660525" y="3451225"/>
              <a:ext cx="528638" cy="561975"/>
            </a:xfrm>
            <a:custGeom>
              <a:avLst/>
              <a:gdLst>
                <a:gd name="T0" fmla="*/ 528278 w 1467"/>
                <a:gd name="T1" fmla="*/ 357620 h 1562"/>
                <a:gd name="T2" fmla="*/ 526476 w 1467"/>
                <a:gd name="T3" fmla="*/ 376329 h 1562"/>
                <a:gd name="T4" fmla="*/ 169366 w 1467"/>
                <a:gd name="T5" fmla="*/ 561615 h 1562"/>
                <a:gd name="T6" fmla="*/ 0 w 1467"/>
                <a:gd name="T7" fmla="*/ 228460 h 1562"/>
                <a:gd name="T8" fmla="*/ 448279 w 1467"/>
                <a:gd name="T9" fmla="*/ 0 h 1562"/>
                <a:gd name="T10" fmla="*/ 461612 w 1467"/>
                <a:gd name="T11" fmla="*/ 25185 h 1562"/>
                <a:gd name="T12" fmla="*/ 510981 w 1467"/>
                <a:gd name="T13" fmla="*/ 185286 h 1562"/>
                <a:gd name="T14" fmla="*/ 528278 w 1467"/>
                <a:gd name="T15" fmla="*/ 357620 h 15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67" h="1562">
                  <a:moveTo>
                    <a:pt x="1466" y="994"/>
                  </a:moveTo>
                  <a:lnTo>
                    <a:pt x="1461" y="1046"/>
                  </a:lnTo>
                  <a:lnTo>
                    <a:pt x="470" y="1561"/>
                  </a:lnTo>
                  <a:lnTo>
                    <a:pt x="0" y="635"/>
                  </a:lnTo>
                  <a:lnTo>
                    <a:pt x="1244" y="0"/>
                  </a:lnTo>
                  <a:lnTo>
                    <a:pt x="1281" y="70"/>
                  </a:lnTo>
                  <a:lnTo>
                    <a:pt x="1418" y="515"/>
                  </a:lnTo>
                  <a:lnTo>
                    <a:pt x="1466" y="994"/>
                  </a:lnTo>
                </a:path>
              </a:pathLst>
            </a:custGeom>
            <a:solidFill>
              <a:srgbClr val="A2CF64"/>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sp>
          <p:nvSpPr>
            <p:cNvPr id="114" name="Freeform 63"/>
            <p:cNvSpPr>
              <a:spLocks noChangeArrowheads="1"/>
            </p:cNvSpPr>
            <p:nvPr/>
          </p:nvSpPr>
          <p:spPr bwMode="auto">
            <a:xfrm>
              <a:off x="492125" y="3360738"/>
              <a:ext cx="544513" cy="598487"/>
            </a:xfrm>
            <a:custGeom>
              <a:avLst/>
              <a:gdLst>
                <a:gd name="T0" fmla="*/ 8997 w 1513"/>
                <a:gd name="T1" fmla="*/ 276197 h 1662"/>
                <a:gd name="T2" fmla="*/ 59022 w 1513"/>
                <a:gd name="T3" fmla="*/ 115952 h 1662"/>
                <a:gd name="T4" fmla="*/ 121643 w 1513"/>
                <a:gd name="T5" fmla="*/ 0 h 1662"/>
                <a:gd name="T6" fmla="*/ 544153 w 1513"/>
                <a:gd name="T7" fmla="*/ 289161 h 1662"/>
                <a:gd name="T8" fmla="*/ 335057 w 1513"/>
                <a:gd name="T9" fmla="*/ 598127 h 1662"/>
                <a:gd name="T10" fmla="*/ 0 w 1513"/>
                <a:gd name="T11" fmla="*/ 366222 h 1662"/>
                <a:gd name="T12" fmla="*/ 8997 w 1513"/>
                <a:gd name="T13" fmla="*/ 276197 h 16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13" h="1662">
                  <a:moveTo>
                    <a:pt x="25" y="767"/>
                  </a:moveTo>
                  <a:lnTo>
                    <a:pt x="164" y="322"/>
                  </a:lnTo>
                  <a:lnTo>
                    <a:pt x="338" y="0"/>
                  </a:lnTo>
                  <a:lnTo>
                    <a:pt x="1512" y="803"/>
                  </a:lnTo>
                  <a:lnTo>
                    <a:pt x="931" y="1661"/>
                  </a:lnTo>
                  <a:lnTo>
                    <a:pt x="0" y="1017"/>
                  </a:lnTo>
                  <a:lnTo>
                    <a:pt x="25" y="767"/>
                  </a:lnTo>
                </a:path>
              </a:pathLst>
            </a:custGeom>
            <a:solidFill>
              <a:srgbClr val="A6A397"/>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900"/>
            </a:p>
          </p:txBody>
        </p:sp>
      </p:grpSp>
      <p:grpSp>
        <p:nvGrpSpPr>
          <p:cNvPr id="115" name="组合 114"/>
          <p:cNvGrpSpPr/>
          <p:nvPr/>
        </p:nvGrpSpPr>
        <p:grpSpPr>
          <a:xfrm>
            <a:off x="1239986" y="5088001"/>
            <a:ext cx="4038600" cy="1715290"/>
            <a:chOff x="1047751" y="3562350"/>
            <a:chExt cx="4038600" cy="1715290"/>
          </a:xfrm>
        </p:grpSpPr>
        <p:sp>
          <p:nvSpPr>
            <p:cNvPr id="116" name="矩形 115"/>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6"/>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18" name="文本框 117"/>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19"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20" name="组合 119"/>
          <p:cNvGrpSpPr/>
          <p:nvPr/>
        </p:nvGrpSpPr>
        <p:grpSpPr>
          <a:xfrm>
            <a:off x="4767730" y="5088001"/>
            <a:ext cx="4038600" cy="1715290"/>
            <a:chOff x="1047751" y="3562350"/>
            <a:chExt cx="4038600" cy="1715290"/>
          </a:xfrm>
        </p:grpSpPr>
        <p:sp>
          <p:nvSpPr>
            <p:cNvPr id="121" name="矩形 120"/>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文本框 121"/>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23" name="文本框 122"/>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24"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25" name="组合 124"/>
          <p:cNvGrpSpPr/>
          <p:nvPr/>
        </p:nvGrpSpPr>
        <p:grpSpPr>
          <a:xfrm>
            <a:off x="8503019" y="5088001"/>
            <a:ext cx="4038600" cy="1715290"/>
            <a:chOff x="1047751" y="3562350"/>
            <a:chExt cx="4038600" cy="1715290"/>
          </a:xfrm>
        </p:grpSpPr>
        <p:sp>
          <p:nvSpPr>
            <p:cNvPr id="126" name="矩形 125"/>
            <p:cNvSpPr/>
            <p:nvPr/>
          </p:nvSpPr>
          <p:spPr>
            <a:xfrm>
              <a:off x="1104900" y="3562350"/>
              <a:ext cx="2266950" cy="427298"/>
            </a:xfrm>
            <a:prstGeom prst="rect">
              <a:avLst/>
            </a:prstGeom>
            <a:solidFill>
              <a:srgbClr val="00BDE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文本框 126"/>
            <p:cNvSpPr txBox="1"/>
            <p:nvPr/>
          </p:nvSpPr>
          <p:spPr bwMode="auto">
            <a:xfrm>
              <a:off x="1047751" y="4234654"/>
              <a:ext cx="2585388" cy="586443"/>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algn="just" defTabSz="877570">
                <a:lnSpc>
                  <a:spcPct val="120000"/>
                </a:lnSpc>
                <a:defRPr/>
              </a:pPr>
              <a:r>
                <a:rPr lang="zh-CN" altLang="en-US" sz="1400" spc="300" dirty="0">
                  <a:solidFill>
                    <a:schemeClr val="bg1">
                      <a:lumMod val="50000"/>
                    </a:schemeClr>
                  </a:solidFill>
                  <a:latin typeface="Impact" panose="020B0806030902050204" pitchFamily="34" charset="0"/>
                  <a:sym typeface="微软雅黑" panose="020B0503020204020204" pitchFamily="34" charset="-122"/>
                </a:rPr>
                <a:t>在此录入图表的描述说明，在此录入图表的描述说明。</a:t>
              </a:r>
            </a:p>
          </p:txBody>
        </p:sp>
        <p:sp>
          <p:nvSpPr>
            <p:cNvPr id="128" name="文本框 127"/>
            <p:cNvSpPr txBox="1"/>
            <p:nvPr/>
          </p:nvSpPr>
          <p:spPr bwMode="auto">
            <a:xfrm>
              <a:off x="1047751" y="4954154"/>
              <a:ext cx="4038600" cy="3234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7570">
                <a:lnSpc>
                  <a:spcPct val="120000"/>
                </a:lnSpc>
                <a:defRPr/>
              </a:pPr>
              <a:endParaRPr lang="zh-CN" altLang="en-US" sz="1400" spc="300" dirty="0">
                <a:solidFill>
                  <a:schemeClr val="bg1">
                    <a:lumMod val="50000"/>
                  </a:schemeClr>
                </a:solidFill>
                <a:latin typeface="Impact" panose="020B0806030902050204" pitchFamily="34" charset="0"/>
                <a:sym typeface="微软雅黑" panose="020B0503020204020204" pitchFamily="34" charset="-122"/>
              </a:endParaRPr>
            </a:p>
          </p:txBody>
        </p:sp>
        <p:sp>
          <p:nvSpPr>
            <p:cNvPr id="129"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500"/>
                                        <p:tgtEl>
                                          <p:spTgt spid="5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5"/>
                                        </p:tgtEl>
                                        <p:attrNameLst>
                                          <p:attrName>style.visibility</p:attrName>
                                        </p:attrNameLst>
                                      </p:cBhvr>
                                      <p:to>
                                        <p:strVal val="visible"/>
                                      </p:to>
                                    </p:set>
                                    <p:animEffect transition="in" filter="wipe(up)">
                                      <p:cBhvr>
                                        <p:cTn id="35" dur="500"/>
                                        <p:tgtEl>
                                          <p:spTgt spid="11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0"/>
                                        </p:tgtEl>
                                        <p:attrNameLst>
                                          <p:attrName>style.visibility</p:attrName>
                                        </p:attrNameLst>
                                      </p:cBhvr>
                                      <p:to>
                                        <p:strVal val="visible"/>
                                      </p:to>
                                    </p:set>
                                    <p:animEffect transition="in" filter="wipe(up)">
                                      <p:cBhvr>
                                        <p:cTn id="39" dur="500"/>
                                        <p:tgtEl>
                                          <p:spTgt spid="120"/>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5"/>
                                        </p:tgtEl>
                                        <p:attrNameLst>
                                          <p:attrName>style.visibility</p:attrName>
                                        </p:attrNameLst>
                                      </p:cBhvr>
                                      <p:to>
                                        <p:strVal val="visible"/>
                                      </p:to>
                                    </p:set>
                                    <p:animEffect transition="in" filter="wipe(up)">
                                      <p:cBhvr>
                                        <p:cTn id="4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73619" y="298128"/>
            <a:ext cx="10854683" cy="553998"/>
            <a:chOff x="2210788" y="540832"/>
            <a:chExt cx="10854683" cy="553998"/>
          </a:xfrm>
        </p:grpSpPr>
        <p:sp>
          <p:nvSpPr>
            <p:cNvPr id="13"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增强职业竞争力</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14" name="Text Box 7"/>
            <p:cNvSpPr txBox="1">
              <a:spLocks noChangeArrowheads="1"/>
            </p:cNvSpPr>
            <p:nvPr/>
          </p:nvSpPr>
          <p:spPr bwMode="auto">
            <a:xfrm>
              <a:off x="10204944" y="557030"/>
              <a:ext cx="2860527" cy="507831"/>
            </a:xfrm>
            <a:prstGeom prst="rect">
              <a:avLst/>
            </a:prstGeom>
            <a:noFill/>
            <a:ln w="9525">
              <a:noFill/>
              <a:miter lim="800000"/>
            </a:ln>
          </p:spPr>
          <p:txBody>
            <a:bodyPr wrap="none" lIns="45720" tIns="22860" rIns="45720" bIns="22860">
              <a:spAutoFit/>
            </a:bodyPr>
            <a:lstStyle/>
            <a:p>
              <a:pP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PROFESSIONAL </a:t>
              </a:r>
              <a:endPar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r>
                <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DEVELOPMENT </a:t>
              </a:r>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GOALS</a:t>
              </a:r>
            </a:p>
          </p:txBody>
        </p:sp>
      </p:grpSp>
      <p:pic>
        <p:nvPicPr>
          <p:cNvPr id="44" name="图片 43"/>
          <p:cNvPicPr>
            <a:picLocks noChangeAspect="1"/>
          </p:cNvPicPr>
          <p:nvPr/>
        </p:nvPicPr>
        <p:blipFill rotWithShape="1">
          <a:blip r:embed="rId3"/>
          <a:srcRect l="13714" t="4795" r="4271" b="27471"/>
          <a:stretch>
            <a:fillRect/>
          </a:stretch>
        </p:blipFill>
        <p:spPr>
          <a:xfrm>
            <a:off x="393474" y="261495"/>
            <a:ext cx="406401" cy="579423"/>
          </a:xfrm>
          <a:prstGeom prst="rect">
            <a:avLst/>
          </a:prstGeom>
        </p:spPr>
      </p:pic>
      <p:sp>
        <p:nvSpPr>
          <p:cNvPr id="28" name="Freeform 3"/>
          <p:cNvSpPr>
            <a:spLocks noChangeArrowheads="1"/>
          </p:cNvSpPr>
          <p:nvPr/>
        </p:nvSpPr>
        <p:spPr bwMode="auto">
          <a:xfrm rot="-2202532">
            <a:off x="4312676" y="1388535"/>
            <a:ext cx="2307131" cy="2340464"/>
          </a:xfrm>
          <a:custGeom>
            <a:avLst/>
            <a:gdLst>
              <a:gd name="T0" fmla="*/ 1538378 w 10688"/>
              <a:gd name="T1" fmla="*/ 3048257 h 10844"/>
              <a:gd name="T2" fmla="*/ 1538378 w 10688"/>
              <a:gd name="T3" fmla="*/ 3048257 h 10844"/>
              <a:gd name="T4" fmla="*/ 1970143 w 10688"/>
              <a:gd name="T5" fmla="*/ 4639722 h 10844"/>
              <a:gd name="T6" fmla="*/ 3426917 w 10688"/>
              <a:gd name="T7" fmla="*/ 4235273 h 10844"/>
              <a:gd name="T8" fmla="*/ 3912652 w 10688"/>
              <a:gd name="T9" fmla="*/ 1200829 h 10844"/>
              <a:gd name="T10" fmla="*/ 877346 w 10688"/>
              <a:gd name="T11" fmla="*/ 701850 h 10844"/>
              <a:gd name="T12" fmla="*/ 0 w 10688"/>
              <a:gd name="T13" fmla="*/ 2118068 h 10844"/>
              <a:gd name="T14" fmla="*/ 1538378 w 10688"/>
              <a:gd name="T15" fmla="*/ 3048257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lIns="121910" tIns="60955" rIns="121910" bIns="60955" anchor="ctr"/>
          <a:lstStyle/>
          <a:p>
            <a:endParaRPr lang="zh-CN" altLang="en-US" sz="900"/>
          </a:p>
        </p:txBody>
      </p:sp>
      <p:sp>
        <p:nvSpPr>
          <p:cNvPr id="29" name="Freeform 3"/>
          <p:cNvSpPr>
            <a:spLocks noChangeArrowheads="1"/>
          </p:cNvSpPr>
          <p:nvPr/>
        </p:nvSpPr>
        <p:spPr bwMode="auto">
          <a:xfrm rot="3202081">
            <a:off x="5940446" y="1933770"/>
            <a:ext cx="2307131" cy="23404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3"/>
          </a:solidFill>
          <a:ln>
            <a:noFill/>
          </a:ln>
          <a:effectLst/>
        </p:spPr>
        <p:txBody>
          <a:bodyPr wrap="none" lIns="121910" tIns="60955" rIns="121910" bIns="60955" anchor="ctr"/>
          <a:lstStyle/>
          <a:p>
            <a:pPr defTabSz="544195">
              <a:defRPr/>
            </a:pPr>
            <a:endParaRPr lang="en-US" sz="900"/>
          </a:p>
        </p:txBody>
      </p:sp>
      <p:sp>
        <p:nvSpPr>
          <p:cNvPr id="30" name="Freeform 3"/>
          <p:cNvSpPr>
            <a:spLocks noChangeArrowheads="1"/>
          </p:cNvSpPr>
          <p:nvPr/>
        </p:nvSpPr>
        <p:spPr bwMode="auto">
          <a:xfrm rot="8579122">
            <a:off x="5391242" y="3564714"/>
            <a:ext cx="2307131" cy="2339670"/>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4"/>
          </a:solidFill>
          <a:ln>
            <a:noFill/>
          </a:ln>
          <a:effectLst/>
        </p:spPr>
        <p:txBody>
          <a:bodyPr wrap="none" lIns="121910" tIns="60955" rIns="121910" bIns="60955" anchor="ctr"/>
          <a:lstStyle/>
          <a:p>
            <a:pPr defTabSz="544195">
              <a:defRPr/>
            </a:pPr>
            <a:endParaRPr lang="en-US" sz="900"/>
          </a:p>
        </p:txBody>
      </p:sp>
      <p:sp>
        <p:nvSpPr>
          <p:cNvPr id="31" name="Freeform 3"/>
          <p:cNvSpPr>
            <a:spLocks noChangeArrowheads="1"/>
          </p:cNvSpPr>
          <p:nvPr/>
        </p:nvSpPr>
        <p:spPr bwMode="auto">
          <a:xfrm rot="13978264">
            <a:off x="3764266" y="3030590"/>
            <a:ext cx="2307131" cy="2340464"/>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BDE5"/>
          </a:solidFill>
          <a:ln>
            <a:noFill/>
          </a:ln>
          <a:effectLst/>
        </p:spPr>
        <p:txBody>
          <a:bodyPr wrap="none" lIns="121910" tIns="60955" rIns="121910" bIns="60955" anchor="ctr"/>
          <a:lstStyle/>
          <a:p>
            <a:pPr defTabSz="544195">
              <a:defRPr/>
            </a:pPr>
            <a:endParaRPr lang="en-US" sz="900"/>
          </a:p>
        </p:txBody>
      </p:sp>
      <p:sp>
        <p:nvSpPr>
          <p:cNvPr id="32" name="TextBox 22"/>
          <p:cNvSpPr txBox="1">
            <a:spLocks noChangeArrowheads="1"/>
          </p:cNvSpPr>
          <p:nvPr/>
        </p:nvSpPr>
        <p:spPr bwMode="auto">
          <a:xfrm>
            <a:off x="4693627" y="1702025"/>
            <a:ext cx="1458723" cy="14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8650" b="1">
                <a:solidFill>
                  <a:schemeClr val="bg1"/>
                </a:solidFill>
                <a:latin typeface="Roboto Black" charset="0"/>
              </a:rPr>
              <a:t>S</a:t>
            </a:r>
            <a:endParaRPr lang="ru-RU" altLang="zh-CN" sz="8650" b="1">
              <a:solidFill>
                <a:schemeClr val="bg1"/>
              </a:solidFill>
              <a:latin typeface="Roboto Black" charset="0"/>
            </a:endParaRPr>
          </a:p>
        </p:txBody>
      </p:sp>
      <p:sp>
        <p:nvSpPr>
          <p:cNvPr id="33" name="TextBox 24"/>
          <p:cNvSpPr txBox="1">
            <a:spLocks noChangeArrowheads="1"/>
          </p:cNvSpPr>
          <p:nvPr/>
        </p:nvSpPr>
        <p:spPr bwMode="auto">
          <a:xfrm>
            <a:off x="5798383" y="4117092"/>
            <a:ext cx="1458723" cy="14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8650" b="1">
                <a:solidFill>
                  <a:schemeClr val="bg1"/>
                </a:solidFill>
                <a:latin typeface="Roboto Black" charset="0"/>
              </a:rPr>
              <a:t>T</a:t>
            </a:r>
            <a:endParaRPr lang="ru-RU" altLang="zh-CN" sz="8650" b="1">
              <a:solidFill>
                <a:schemeClr val="bg1"/>
              </a:solidFill>
              <a:latin typeface="Roboto Black" charset="0"/>
            </a:endParaRPr>
          </a:p>
        </p:txBody>
      </p:sp>
      <p:sp>
        <p:nvSpPr>
          <p:cNvPr id="34" name="TextBox 25"/>
          <p:cNvSpPr txBox="1">
            <a:spLocks noChangeArrowheads="1"/>
          </p:cNvSpPr>
          <p:nvPr/>
        </p:nvSpPr>
        <p:spPr bwMode="auto">
          <a:xfrm>
            <a:off x="6511077" y="2327419"/>
            <a:ext cx="1458723" cy="14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8650" b="1">
                <a:solidFill>
                  <a:schemeClr val="bg1"/>
                </a:solidFill>
                <a:latin typeface="Roboto Black" charset="0"/>
              </a:rPr>
              <a:t>W</a:t>
            </a:r>
            <a:endParaRPr lang="ru-RU" altLang="zh-CN" sz="8650" b="1">
              <a:solidFill>
                <a:schemeClr val="bg1"/>
              </a:solidFill>
              <a:latin typeface="Roboto Black" charset="0"/>
            </a:endParaRPr>
          </a:p>
        </p:txBody>
      </p:sp>
      <p:sp>
        <p:nvSpPr>
          <p:cNvPr id="35" name="TextBox 41"/>
          <p:cNvSpPr txBox="1">
            <a:spLocks noChangeArrowheads="1"/>
          </p:cNvSpPr>
          <p:nvPr/>
        </p:nvSpPr>
        <p:spPr bwMode="auto">
          <a:xfrm>
            <a:off x="8984081" y="2080595"/>
            <a:ext cx="2348401" cy="96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5"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1850">
                <a:latin typeface="Roboto Light" charset="0"/>
              </a:rPr>
              <a:t>Weakness</a:t>
            </a:r>
          </a:p>
          <a:p>
            <a:r>
              <a:rPr lang="en-US" altLang="zh-CN" sz="1350">
                <a:latin typeface="Roboto Light" charset="0"/>
              </a:rPr>
              <a:t>Lorem ipsum dolor sit amet,consectetur adipisicing elit, sed do eiusmod tempor</a:t>
            </a:r>
          </a:p>
        </p:txBody>
      </p:sp>
      <p:sp>
        <p:nvSpPr>
          <p:cNvPr id="36" name="TextBox 43"/>
          <p:cNvSpPr txBox="1">
            <a:spLocks noChangeArrowheads="1"/>
          </p:cNvSpPr>
          <p:nvPr/>
        </p:nvSpPr>
        <p:spPr bwMode="auto">
          <a:xfrm>
            <a:off x="1679356" y="1958373"/>
            <a:ext cx="2282528" cy="96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5"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1850">
                <a:latin typeface="Roboto Light" charset="0"/>
              </a:rPr>
              <a:t>Strenghts</a:t>
            </a:r>
          </a:p>
          <a:p>
            <a:r>
              <a:rPr lang="en-US" altLang="zh-CN" sz="1350">
                <a:latin typeface="Roboto Light" charset="0"/>
              </a:rPr>
              <a:t>sLorem ipsum dolor sit amet,consectetur adipisicing elit, sed do eiusmod tempor</a:t>
            </a:r>
          </a:p>
        </p:txBody>
      </p:sp>
      <p:sp>
        <p:nvSpPr>
          <p:cNvPr id="37" name="TextBox 58"/>
          <p:cNvSpPr txBox="1">
            <a:spLocks noChangeArrowheads="1"/>
          </p:cNvSpPr>
          <p:nvPr/>
        </p:nvSpPr>
        <p:spPr bwMode="auto">
          <a:xfrm>
            <a:off x="8938843" y="4491693"/>
            <a:ext cx="2393638" cy="96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5"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1850">
                <a:latin typeface="Roboto Light" charset="0"/>
              </a:rPr>
              <a:t>Threats</a:t>
            </a:r>
            <a:endParaRPr lang="en-US" altLang="zh-CN" sz="1350">
              <a:latin typeface="Roboto Light" charset="0"/>
            </a:endParaRPr>
          </a:p>
          <a:p>
            <a:r>
              <a:rPr lang="en-US" altLang="zh-CN" sz="1350">
                <a:latin typeface="Roboto Light" charset="0"/>
              </a:rPr>
              <a:t>Lorem ipsum dolor sit amet,consectetur adipisicing elit, sed do eiusmod tempor</a:t>
            </a:r>
          </a:p>
        </p:txBody>
      </p:sp>
      <p:sp>
        <p:nvSpPr>
          <p:cNvPr id="38" name="Freeform 2"/>
          <p:cNvSpPr>
            <a:spLocks noChangeArrowheads="1"/>
          </p:cNvSpPr>
          <p:nvPr/>
        </p:nvSpPr>
        <p:spPr bwMode="auto">
          <a:xfrm>
            <a:off x="999995" y="2152023"/>
            <a:ext cx="563489" cy="563489"/>
          </a:xfrm>
          <a:custGeom>
            <a:avLst/>
            <a:gdLst>
              <a:gd name="T0" fmla="*/ 566131 w 6844"/>
              <a:gd name="T1" fmla="*/ 283111 h 6844"/>
              <a:gd name="T2" fmla="*/ 566131 w 6844"/>
              <a:gd name="T3" fmla="*/ 473498 h 6844"/>
              <a:gd name="T4" fmla="*/ 566131 w 6844"/>
              <a:gd name="T5" fmla="*/ 283111 h 6844"/>
              <a:gd name="T6" fmla="*/ 1127155 w 6844"/>
              <a:gd name="T7" fmla="*/ 30963 h 6844"/>
              <a:gd name="T8" fmla="*/ 895564 w 6844"/>
              <a:gd name="T9" fmla="*/ 391151 h 6844"/>
              <a:gd name="T10" fmla="*/ 844008 w 6844"/>
              <a:gd name="T11" fmla="*/ 205869 h 6844"/>
              <a:gd name="T12" fmla="*/ 838901 w 6844"/>
              <a:gd name="T13" fmla="*/ 447806 h 6844"/>
              <a:gd name="T14" fmla="*/ 730847 w 6844"/>
              <a:gd name="T15" fmla="*/ 617442 h 6844"/>
              <a:gd name="T16" fmla="*/ 859491 w 6844"/>
              <a:gd name="T17" fmla="*/ 751339 h 6844"/>
              <a:gd name="T18" fmla="*/ 859491 w 6844"/>
              <a:gd name="T19" fmla="*/ 756444 h 6844"/>
              <a:gd name="T20" fmla="*/ 844008 w 6844"/>
              <a:gd name="T21" fmla="*/ 1090940 h 6844"/>
              <a:gd name="T22" fmla="*/ 792616 w 6844"/>
              <a:gd name="T23" fmla="*/ 1127008 h 6844"/>
              <a:gd name="T24" fmla="*/ 792616 w 6844"/>
              <a:gd name="T25" fmla="*/ 838792 h 6844"/>
              <a:gd name="T26" fmla="*/ 427275 w 6844"/>
              <a:gd name="T27" fmla="*/ 957208 h 6844"/>
              <a:gd name="T28" fmla="*/ 401579 w 6844"/>
              <a:gd name="T29" fmla="*/ 982900 h 6844"/>
              <a:gd name="T30" fmla="*/ 144127 w 6844"/>
              <a:gd name="T31" fmla="*/ 1127008 h 6844"/>
              <a:gd name="T32" fmla="*/ 118431 w 6844"/>
              <a:gd name="T33" fmla="*/ 1039555 h 6844"/>
              <a:gd name="T34" fmla="*/ 468454 w 6844"/>
              <a:gd name="T35" fmla="*/ 751339 h 6844"/>
              <a:gd name="T36" fmla="*/ 293525 w 6844"/>
              <a:gd name="T37" fmla="*/ 452911 h 6844"/>
              <a:gd name="T38" fmla="*/ 283148 w 6844"/>
              <a:gd name="T39" fmla="*/ 427219 h 6844"/>
              <a:gd name="T40" fmla="*/ 205896 w 6844"/>
              <a:gd name="T41" fmla="*/ 216245 h 6844"/>
              <a:gd name="T42" fmla="*/ 67040 w 6844"/>
              <a:gd name="T43" fmla="*/ 422113 h 6844"/>
              <a:gd name="T44" fmla="*/ 169987 w 6844"/>
              <a:gd name="T45" fmla="*/ 5270 h 6844"/>
              <a:gd name="T46" fmla="*/ 298631 w 6844"/>
              <a:gd name="T47" fmla="*/ 154484 h 6844"/>
              <a:gd name="T48" fmla="*/ 355294 w 6844"/>
              <a:gd name="T49" fmla="*/ 149378 h 6844"/>
              <a:gd name="T50" fmla="*/ 777133 w 6844"/>
              <a:gd name="T51" fmla="*/ 149378 h 6844"/>
              <a:gd name="T52" fmla="*/ 828689 w 6844"/>
              <a:gd name="T53" fmla="*/ 154484 h 6844"/>
              <a:gd name="T54" fmla="*/ 957333 w 6844"/>
              <a:gd name="T55" fmla="*/ 0 h 6844"/>
              <a:gd name="T56" fmla="*/ 751437 w 6844"/>
              <a:gd name="T57" fmla="*/ 195658 h 6844"/>
              <a:gd name="T58" fmla="*/ 566131 w 6844"/>
              <a:gd name="T59" fmla="*/ 190552 h 6844"/>
              <a:gd name="T60" fmla="*/ 375883 w 6844"/>
              <a:gd name="T61" fmla="*/ 406632 h 6844"/>
              <a:gd name="T62" fmla="*/ 612416 w 6844"/>
              <a:gd name="T63" fmla="*/ 519942 h 6844"/>
              <a:gd name="T64" fmla="*/ 751437 w 6844"/>
              <a:gd name="T65" fmla="*/ 195658 h 6844"/>
              <a:gd name="T66" fmla="*/ 751437 w 6844"/>
              <a:gd name="T67" fmla="*/ 195658 h 68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rgbClr val="00BDE5"/>
          </a:solidFill>
          <a:ln>
            <a:noFill/>
          </a:ln>
        </p:spPr>
        <p:txBody>
          <a:bodyPr wrap="none" lIns="121910" tIns="60955" rIns="121910" bIns="60955" anchor="ctr"/>
          <a:lstStyle/>
          <a:p>
            <a:endParaRPr lang="zh-CN" altLang="en-US" sz="900"/>
          </a:p>
        </p:txBody>
      </p:sp>
      <p:sp>
        <p:nvSpPr>
          <p:cNvPr id="39" name="Freeform 3"/>
          <p:cNvSpPr>
            <a:spLocks noChangeArrowheads="1"/>
          </p:cNvSpPr>
          <p:nvPr/>
        </p:nvSpPr>
        <p:spPr bwMode="auto">
          <a:xfrm>
            <a:off x="8244402" y="2221864"/>
            <a:ext cx="598410" cy="459521"/>
          </a:xfrm>
          <a:custGeom>
            <a:avLst/>
            <a:gdLst>
              <a:gd name="T0" fmla="*/ 3034 w 6392"/>
              <a:gd name="T1" fmla="*/ 2260 h 4907"/>
              <a:gd name="T2" fmla="*/ 2582 w 6392"/>
              <a:gd name="T3" fmla="*/ 1937 h 4907"/>
              <a:gd name="T4" fmla="*/ 1421 w 6392"/>
              <a:gd name="T5" fmla="*/ 2196 h 4907"/>
              <a:gd name="T6" fmla="*/ 388 w 6392"/>
              <a:gd name="T7" fmla="*/ 4583 h 4907"/>
              <a:gd name="T8" fmla="*/ 2712 w 6392"/>
              <a:gd name="T9" fmla="*/ 3551 h 4907"/>
              <a:gd name="T10" fmla="*/ 3034 w 6392"/>
              <a:gd name="T11" fmla="*/ 2260 h 4907"/>
              <a:gd name="T12" fmla="*/ 2454 w 6392"/>
              <a:gd name="T13" fmla="*/ 3228 h 4907"/>
              <a:gd name="T14" fmla="*/ 711 w 6392"/>
              <a:gd name="T15" fmla="*/ 4261 h 4907"/>
              <a:gd name="T16" fmla="*/ 1679 w 6392"/>
              <a:gd name="T17" fmla="*/ 2518 h 4907"/>
              <a:gd name="T18" fmla="*/ 1874 w 6392"/>
              <a:gd name="T19" fmla="*/ 2648 h 4907"/>
              <a:gd name="T20" fmla="*/ 2260 w 6392"/>
              <a:gd name="T21" fmla="*/ 3034 h 4907"/>
              <a:gd name="T22" fmla="*/ 2454 w 6392"/>
              <a:gd name="T23" fmla="*/ 3228 h 4907"/>
              <a:gd name="T24" fmla="*/ 6197 w 6392"/>
              <a:gd name="T25" fmla="*/ 710 h 4907"/>
              <a:gd name="T26" fmla="*/ 3615 w 6392"/>
              <a:gd name="T27" fmla="*/ 646 h 4907"/>
              <a:gd name="T28" fmla="*/ 2776 w 6392"/>
              <a:gd name="T29" fmla="*/ 1679 h 4907"/>
              <a:gd name="T30" fmla="*/ 3034 w 6392"/>
              <a:gd name="T31" fmla="*/ 2196 h 4907"/>
              <a:gd name="T32" fmla="*/ 4326 w 6392"/>
              <a:gd name="T33" fmla="*/ 2454 h 4907"/>
              <a:gd name="T34" fmla="*/ 6197 w 6392"/>
              <a:gd name="T35" fmla="*/ 710 h 4907"/>
              <a:gd name="T36" fmla="*/ 5489 w 6392"/>
              <a:gd name="T37" fmla="*/ 1549 h 4907"/>
              <a:gd name="T38" fmla="*/ 3681 w 6392"/>
              <a:gd name="T39" fmla="*/ 1937 h 4907"/>
              <a:gd name="T40" fmla="*/ 4067 w 6392"/>
              <a:gd name="T41" fmla="*/ 1485 h 4907"/>
              <a:gd name="T42" fmla="*/ 3487 w 6392"/>
              <a:gd name="T43" fmla="*/ 1421 h 4907"/>
              <a:gd name="T44" fmla="*/ 5164 w 6392"/>
              <a:gd name="T45" fmla="*/ 582 h 4907"/>
              <a:gd name="T46" fmla="*/ 5489 w 6392"/>
              <a:gd name="T47" fmla="*/ 1549 h 4907"/>
              <a:gd name="T48" fmla="*/ 3165 w 6392"/>
              <a:gd name="T49" fmla="*/ 2260 h 4907"/>
              <a:gd name="T50" fmla="*/ 3423 w 6392"/>
              <a:gd name="T51" fmla="*/ 3098 h 4907"/>
              <a:gd name="T52" fmla="*/ 3423 w 6392"/>
              <a:gd name="T53" fmla="*/ 2582 h 4907"/>
              <a:gd name="T54" fmla="*/ 3165 w 6392"/>
              <a:gd name="T55" fmla="*/ 2260 h 4907"/>
              <a:gd name="T56" fmla="*/ 2196 w 6392"/>
              <a:gd name="T57" fmla="*/ 1615 h 4907"/>
              <a:gd name="T58" fmla="*/ 2066 w 6392"/>
              <a:gd name="T59" fmla="*/ 1163 h 4907"/>
              <a:gd name="T60" fmla="*/ 2518 w 6392"/>
              <a:gd name="T61" fmla="*/ 1549 h 4907"/>
              <a:gd name="T62" fmla="*/ 2582 w 6392"/>
              <a:gd name="T63" fmla="*/ 1873 h 4907"/>
              <a:gd name="T64" fmla="*/ 2196 w 6392"/>
              <a:gd name="T65" fmla="*/ 1615 h 4907"/>
              <a:gd name="T66" fmla="*/ 2196 w 6392"/>
              <a:gd name="T67" fmla="*/ 1615 h 4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92" h="4907">
                <a:moveTo>
                  <a:pt x="3034" y="2260"/>
                </a:moveTo>
                <a:lnTo>
                  <a:pt x="3034" y="2260"/>
                </a:lnTo>
                <a:cubicBezTo>
                  <a:pt x="2776" y="2196"/>
                  <a:pt x="2776" y="2196"/>
                  <a:pt x="2776" y="2196"/>
                </a:cubicBezTo>
                <a:cubicBezTo>
                  <a:pt x="2582" y="1937"/>
                  <a:pt x="2582" y="1937"/>
                  <a:pt x="2582" y="1937"/>
                </a:cubicBezTo>
                <a:cubicBezTo>
                  <a:pt x="2454" y="2001"/>
                  <a:pt x="2454" y="2001"/>
                  <a:pt x="2454" y="2001"/>
                </a:cubicBezTo>
                <a:cubicBezTo>
                  <a:pt x="2132" y="1873"/>
                  <a:pt x="1679" y="1937"/>
                  <a:pt x="1421" y="2196"/>
                </a:cubicBezTo>
                <a:cubicBezTo>
                  <a:pt x="388" y="3228"/>
                  <a:pt x="388" y="3228"/>
                  <a:pt x="388" y="3228"/>
                </a:cubicBezTo>
                <a:cubicBezTo>
                  <a:pt x="0" y="3615"/>
                  <a:pt x="0" y="4197"/>
                  <a:pt x="388" y="4583"/>
                </a:cubicBezTo>
                <a:cubicBezTo>
                  <a:pt x="775" y="4906"/>
                  <a:pt x="1357" y="4906"/>
                  <a:pt x="1743" y="4583"/>
                </a:cubicBezTo>
                <a:cubicBezTo>
                  <a:pt x="2712" y="3551"/>
                  <a:pt x="2712" y="3551"/>
                  <a:pt x="2712" y="3551"/>
                </a:cubicBezTo>
                <a:cubicBezTo>
                  <a:pt x="3034" y="3228"/>
                  <a:pt x="3099" y="2776"/>
                  <a:pt x="2906" y="2454"/>
                </a:cubicBezTo>
                <a:lnTo>
                  <a:pt x="3034" y="2260"/>
                </a:lnTo>
                <a:close/>
                <a:moveTo>
                  <a:pt x="2454" y="3228"/>
                </a:moveTo>
                <a:lnTo>
                  <a:pt x="2454" y="3228"/>
                </a:lnTo>
                <a:cubicBezTo>
                  <a:pt x="1421" y="4261"/>
                  <a:pt x="1421" y="4261"/>
                  <a:pt x="1421" y="4261"/>
                </a:cubicBezTo>
                <a:cubicBezTo>
                  <a:pt x="1227" y="4455"/>
                  <a:pt x="905" y="4455"/>
                  <a:pt x="711" y="4261"/>
                </a:cubicBezTo>
                <a:cubicBezTo>
                  <a:pt x="516" y="4067"/>
                  <a:pt x="516" y="3745"/>
                  <a:pt x="711" y="3551"/>
                </a:cubicBezTo>
                <a:cubicBezTo>
                  <a:pt x="1679" y="2518"/>
                  <a:pt x="1679" y="2518"/>
                  <a:pt x="1679" y="2518"/>
                </a:cubicBezTo>
                <a:cubicBezTo>
                  <a:pt x="1807" y="2390"/>
                  <a:pt x="2002" y="2324"/>
                  <a:pt x="2132" y="2390"/>
                </a:cubicBezTo>
                <a:cubicBezTo>
                  <a:pt x="1874" y="2648"/>
                  <a:pt x="1874" y="2648"/>
                  <a:pt x="1874" y="2648"/>
                </a:cubicBezTo>
                <a:cubicBezTo>
                  <a:pt x="1743" y="2776"/>
                  <a:pt x="1743" y="2970"/>
                  <a:pt x="1874" y="3034"/>
                </a:cubicBezTo>
                <a:cubicBezTo>
                  <a:pt x="1938" y="3164"/>
                  <a:pt x="2132" y="3164"/>
                  <a:pt x="2260" y="3034"/>
                </a:cubicBezTo>
                <a:cubicBezTo>
                  <a:pt x="2582" y="2776"/>
                  <a:pt x="2582" y="2776"/>
                  <a:pt x="2582" y="2776"/>
                </a:cubicBezTo>
                <a:cubicBezTo>
                  <a:pt x="2582" y="2906"/>
                  <a:pt x="2582" y="3098"/>
                  <a:pt x="2454" y="3228"/>
                </a:cubicBezTo>
                <a:close/>
                <a:moveTo>
                  <a:pt x="6197" y="710"/>
                </a:moveTo>
                <a:lnTo>
                  <a:pt x="6197" y="710"/>
                </a:lnTo>
                <a:cubicBezTo>
                  <a:pt x="6005" y="258"/>
                  <a:pt x="5489" y="0"/>
                  <a:pt x="4972" y="194"/>
                </a:cubicBezTo>
                <a:cubicBezTo>
                  <a:pt x="3615" y="646"/>
                  <a:pt x="3615" y="646"/>
                  <a:pt x="3615" y="646"/>
                </a:cubicBezTo>
                <a:cubicBezTo>
                  <a:pt x="3229" y="841"/>
                  <a:pt x="3034" y="1163"/>
                  <a:pt x="3034" y="1549"/>
                </a:cubicBezTo>
                <a:cubicBezTo>
                  <a:pt x="2776" y="1679"/>
                  <a:pt x="2776" y="1679"/>
                  <a:pt x="2776" y="1679"/>
                </a:cubicBezTo>
                <a:cubicBezTo>
                  <a:pt x="2840" y="2001"/>
                  <a:pt x="2840" y="2001"/>
                  <a:pt x="2840" y="2001"/>
                </a:cubicBezTo>
                <a:cubicBezTo>
                  <a:pt x="3034" y="2196"/>
                  <a:pt x="3034" y="2196"/>
                  <a:pt x="3034" y="2196"/>
                </a:cubicBezTo>
                <a:cubicBezTo>
                  <a:pt x="3229" y="2132"/>
                  <a:pt x="3229" y="2132"/>
                  <a:pt x="3229" y="2132"/>
                </a:cubicBezTo>
                <a:cubicBezTo>
                  <a:pt x="3487" y="2454"/>
                  <a:pt x="3939" y="2582"/>
                  <a:pt x="4326" y="2454"/>
                </a:cubicBezTo>
                <a:cubicBezTo>
                  <a:pt x="5681" y="1937"/>
                  <a:pt x="5681" y="1937"/>
                  <a:pt x="5681" y="1937"/>
                </a:cubicBezTo>
                <a:cubicBezTo>
                  <a:pt x="6133" y="1743"/>
                  <a:pt x="6391" y="1227"/>
                  <a:pt x="6197" y="710"/>
                </a:cubicBezTo>
                <a:close/>
                <a:moveTo>
                  <a:pt x="5489" y="1549"/>
                </a:moveTo>
                <a:lnTo>
                  <a:pt x="5489" y="1549"/>
                </a:lnTo>
                <a:cubicBezTo>
                  <a:pt x="4131" y="2065"/>
                  <a:pt x="4131" y="2065"/>
                  <a:pt x="4131" y="2065"/>
                </a:cubicBezTo>
                <a:cubicBezTo>
                  <a:pt x="4003" y="2132"/>
                  <a:pt x="3809" y="2065"/>
                  <a:pt x="3681" y="1937"/>
                </a:cubicBezTo>
                <a:cubicBezTo>
                  <a:pt x="3939" y="1873"/>
                  <a:pt x="3939" y="1873"/>
                  <a:pt x="3939" y="1873"/>
                </a:cubicBezTo>
                <a:cubicBezTo>
                  <a:pt x="4067" y="1807"/>
                  <a:pt x="4131" y="1679"/>
                  <a:pt x="4067" y="1485"/>
                </a:cubicBezTo>
                <a:cubicBezTo>
                  <a:pt x="4003" y="1357"/>
                  <a:pt x="3873" y="1291"/>
                  <a:pt x="3681" y="1291"/>
                </a:cubicBezTo>
                <a:cubicBezTo>
                  <a:pt x="3487" y="1421"/>
                  <a:pt x="3487" y="1421"/>
                  <a:pt x="3487" y="1421"/>
                </a:cubicBezTo>
                <a:cubicBezTo>
                  <a:pt x="3551" y="1227"/>
                  <a:pt x="3615" y="1163"/>
                  <a:pt x="3809" y="1099"/>
                </a:cubicBezTo>
                <a:cubicBezTo>
                  <a:pt x="5164" y="582"/>
                  <a:pt x="5164" y="582"/>
                  <a:pt x="5164" y="582"/>
                </a:cubicBezTo>
                <a:cubicBezTo>
                  <a:pt x="5422" y="452"/>
                  <a:pt x="5681" y="646"/>
                  <a:pt x="5811" y="905"/>
                </a:cubicBezTo>
                <a:cubicBezTo>
                  <a:pt x="5875" y="1163"/>
                  <a:pt x="5747" y="1421"/>
                  <a:pt x="5489" y="1549"/>
                </a:cubicBezTo>
                <a:close/>
                <a:moveTo>
                  <a:pt x="3165" y="2260"/>
                </a:moveTo>
                <a:lnTo>
                  <a:pt x="3165" y="2260"/>
                </a:lnTo>
                <a:cubicBezTo>
                  <a:pt x="3551" y="2518"/>
                  <a:pt x="3551" y="2518"/>
                  <a:pt x="3551" y="2518"/>
                </a:cubicBezTo>
                <a:cubicBezTo>
                  <a:pt x="3423" y="3098"/>
                  <a:pt x="3423" y="3098"/>
                  <a:pt x="3423" y="3098"/>
                </a:cubicBezTo>
                <a:cubicBezTo>
                  <a:pt x="3293" y="3098"/>
                  <a:pt x="3293" y="3098"/>
                  <a:pt x="3293" y="3098"/>
                </a:cubicBezTo>
                <a:cubicBezTo>
                  <a:pt x="3423" y="2582"/>
                  <a:pt x="3423" y="2582"/>
                  <a:pt x="3423" y="2582"/>
                </a:cubicBezTo>
                <a:cubicBezTo>
                  <a:pt x="3034" y="2324"/>
                  <a:pt x="3034" y="2324"/>
                  <a:pt x="3034" y="2324"/>
                </a:cubicBezTo>
                <a:lnTo>
                  <a:pt x="3165" y="2260"/>
                </a:lnTo>
                <a:close/>
                <a:moveTo>
                  <a:pt x="2196" y="1615"/>
                </a:moveTo>
                <a:lnTo>
                  <a:pt x="2196" y="1615"/>
                </a:lnTo>
                <a:cubicBezTo>
                  <a:pt x="1938" y="1163"/>
                  <a:pt x="1938" y="1163"/>
                  <a:pt x="1938" y="1163"/>
                </a:cubicBezTo>
                <a:cubicBezTo>
                  <a:pt x="2066" y="1163"/>
                  <a:pt x="2066" y="1163"/>
                  <a:pt x="2066" y="1163"/>
                </a:cubicBezTo>
                <a:cubicBezTo>
                  <a:pt x="2260" y="1549"/>
                  <a:pt x="2260" y="1549"/>
                  <a:pt x="2260" y="1549"/>
                </a:cubicBezTo>
                <a:cubicBezTo>
                  <a:pt x="2518" y="1549"/>
                  <a:pt x="2518" y="1549"/>
                  <a:pt x="2518" y="1549"/>
                </a:cubicBezTo>
                <a:cubicBezTo>
                  <a:pt x="2648" y="1807"/>
                  <a:pt x="2648" y="1807"/>
                  <a:pt x="2648" y="1807"/>
                </a:cubicBezTo>
                <a:cubicBezTo>
                  <a:pt x="2582" y="1873"/>
                  <a:pt x="2582" y="1873"/>
                  <a:pt x="2582" y="1873"/>
                </a:cubicBezTo>
                <a:cubicBezTo>
                  <a:pt x="2454" y="1679"/>
                  <a:pt x="2454" y="1679"/>
                  <a:pt x="2454" y="1679"/>
                </a:cubicBezTo>
                <a:lnTo>
                  <a:pt x="2196" y="1615"/>
                </a:lnTo>
                <a:close/>
                <a:moveTo>
                  <a:pt x="2196" y="1615"/>
                </a:moveTo>
                <a:lnTo>
                  <a:pt x="2196" y="1615"/>
                </a:lnTo>
                <a:close/>
              </a:path>
            </a:pathLst>
          </a:custGeom>
          <a:solidFill>
            <a:schemeClr val="accent3"/>
          </a:solidFill>
          <a:ln>
            <a:noFill/>
          </a:ln>
          <a:effectLst/>
        </p:spPr>
        <p:txBody>
          <a:bodyPr wrap="none" lIns="121910" tIns="60955" rIns="121910" bIns="60955" anchor="ctr"/>
          <a:lstStyle/>
          <a:p>
            <a:pPr defTabSz="544195">
              <a:defRPr/>
            </a:pPr>
            <a:endParaRPr lang="en-US" sz="900"/>
          </a:p>
        </p:txBody>
      </p:sp>
      <p:sp>
        <p:nvSpPr>
          <p:cNvPr id="40" name="Freeform 4"/>
          <p:cNvSpPr>
            <a:spLocks noChangeArrowheads="1"/>
          </p:cNvSpPr>
          <p:nvPr/>
        </p:nvSpPr>
        <p:spPr bwMode="auto">
          <a:xfrm>
            <a:off x="8199958" y="4647248"/>
            <a:ext cx="586505" cy="586505"/>
          </a:xfrm>
          <a:custGeom>
            <a:avLst/>
            <a:gdLst>
              <a:gd name="T0" fmla="*/ 2374 w 2594"/>
              <a:gd name="T1" fmla="*/ 0 h 2594"/>
              <a:gd name="T2" fmla="*/ 2374 w 2594"/>
              <a:gd name="T3" fmla="*/ 0 h 2594"/>
              <a:gd name="T4" fmla="*/ 219 w 2594"/>
              <a:gd name="T5" fmla="*/ 0 h 2594"/>
              <a:gd name="T6" fmla="*/ 0 w 2594"/>
              <a:gd name="T7" fmla="*/ 219 h 2594"/>
              <a:gd name="T8" fmla="*/ 0 w 2594"/>
              <a:gd name="T9" fmla="*/ 2374 h 2594"/>
              <a:gd name="T10" fmla="*/ 219 w 2594"/>
              <a:gd name="T11" fmla="*/ 2593 h 2594"/>
              <a:gd name="T12" fmla="*/ 2374 w 2594"/>
              <a:gd name="T13" fmla="*/ 2593 h 2594"/>
              <a:gd name="T14" fmla="*/ 2593 w 2594"/>
              <a:gd name="T15" fmla="*/ 2374 h 2594"/>
              <a:gd name="T16" fmla="*/ 2593 w 2594"/>
              <a:gd name="T17" fmla="*/ 219 h 2594"/>
              <a:gd name="T18" fmla="*/ 2374 w 2594"/>
              <a:gd name="T19" fmla="*/ 0 h 2594"/>
              <a:gd name="T20" fmla="*/ 2249 w 2594"/>
              <a:gd name="T21" fmla="*/ 250 h 2594"/>
              <a:gd name="T22" fmla="*/ 2249 w 2594"/>
              <a:gd name="T23" fmla="*/ 250 h 2594"/>
              <a:gd name="T24" fmla="*/ 2343 w 2594"/>
              <a:gd name="T25" fmla="*/ 313 h 2594"/>
              <a:gd name="T26" fmla="*/ 2249 w 2594"/>
              <a:gd name="T27" fmla="*/ 407 h 2594"/>
              <a:gd name="T28" fmla="*/ 2156 w 2594"/>
              <a:gd name="T29" fmla="*/ 313 h 2594"/>
              <a:gd name="T30" fmla="*/ 2249 w 2594"/>
              <a:gd name="T31" fmla="*/ 250 h 2594"/>
              <a:gd name="T32" fmla="*/ 1937 w 2594"/>
              <a:gd name="T33" fmla="*/ 250 h 2594"/>
              <a:gd name="T34" fmla="*/ 1937 w 2594"/>
              <a:gd name="T35" fmla="*/ 250 h 2594"/>
              <a:gd name="T36" fmla="*/ 2031 w 2594"/>
              <a:gd name="T37" fmla="*/ 313 h 2594"/>
              <a:gd name="T38" fmla="*/ 1937 w 2594"/>
              <a:gd name="T39" fmla="*/ 407 h 2594"/>
              <a:gd name="T40" fmla="*/ 1843 w 2594"/>
              <a:gd name="T41" fmla="*/ 313 h 2594"/>
              <a:gd name="T42" fmla="*/ 1937 w 2594"/>
              <a:gd name="T43" fmla="*/ 250 h 2594"/>
              <a:gd name="T44" fmla="*/ 2343 w 2594"/>
              <a:gd name="T45" fmla="*/ 2343 h 2594"/>
              <a:gd name="T46" fmla="*/ 2343 w 2594"/>
              <a:gd name="T47" fmla="*/ 2343 h 2594"/>
              <a:gd name="T48" fmla="*/ 250 w 2594"/>
              <a:gd name="T49" fmla="*/ 2343 h 2594"/>
              <a:gd name="T50" fmla="*/ 250 w 2594"/>
              <a:gd name="T51" fmla="*/ 625 h 2594"/>
              <a:gd name="T52" fmla="*/ 2343 w 2594"/>
              <a:gd name="T53" fmla="*/ 625 h 2594"/>
              <a:gd name="T54" fmla="*/ 2343 w 2594"/>
              <a:gd name="T55" fmla="*/ 2343 h 2594"/>
              <a:gd name="T56" fmla="*/ 594 w 2594"/>
              <a:gd name="T57" fmla="*/ 2093 h 2594"/>
              <a:gd name="T58" fmla="*/ 594 w 2594"/>
              <a:gd name="T59" fmla="*/ 2093 h 2594"/>
              <a:gd name="T60" fmla="*/ 1999 w 2594"/>
              <a:gd name="T61" fmla="*/ 2093 h 2594"/>
              <a:gd name="T62" fmla="*/ 2031 w 2594"/>
              <a:gd name="T63" fmla="*/ 2062 h 2594"/>
              <a:gd name="T64" fmla="*/ 2031 w 2594"/>
              <a:gd name="T65" fmla="*/ 2031 h 2594"/>
              <a:gd name="T66" fmla="*/ 1343 w 2594"/>
              <a:gd name="T67" fmla="*/ 844 h 2594"/>
              <a:gd name="T68" fmla="*/ 1312 w 2594"/>
              <a:gd name="T69" fmla="*/ 813 h 2594"/>
              <a:gd name="T70" fmla="*/ 1250 w 2594"/>
              <a:gd name="T71" fmla="*/ 844 h 2594"/>
              <a:gd name="T72" fmla="*/ 563 w 2594"/>
              <a:gd name="T73" fmla="*/ 2031 h 2594"/>
              <a:gd name="T74" fmla="*/ 563 w 2594"/>
              <a:gd name="T75" fmla="*/ 2093 h 2594"/>
              <a:gd name="T76" fmla="*/ 594 w 2594"/>
              <a:gd name="T77" fmla="*/ 2093 h 2594"/>
              <a:gd name="T78" fmla="*/ 1374 w 2594"/>
              <a:gd name="T79" fmla="*/ 1937 h 2594"/>
              <a:gd name="T80" fmla="*/ 1374 w 2594"/>
              <a:gd name="T81" fmla="*/ 1937 h 2594"/>
              <a:gd name="T82" fmla="*/ 1343 w 2594"/>
              <a:gd name="T83" fmla="*/ 1968 h 2594"/>
              <a:gd name="T84" fmla="*/ 1250 w 2594"/>
              <a:gd name="T85" fmla="*/ 1968 h 2594"/>
              <a:gd name="T86" fmla="*/ 1219 w 2594"/>
              <a:gd name="T87" fmla="*/ 1937 h 2594"/>
              <a:gd name="T88" fmla="*/ 1219 w 2594"/>
              <a:gd name="T89" fmla="*/ 1843 h 2594"/>
              <a:gd name="T90" fmla="*/ 1250 w 2594"/>
              <a:gd name="T91" fmla="*/ 1812 h 2594"/>
              <a:gd name="T92" fmla="*/ 1343 w 2594"/>
              <a:gd name="T93" fmla="*/ 1812 h 2594"/>
              <a:gd name="T94" fmla="*/ 1374 w 2594"/>
              <a:gd name="T95" fmla="*/ 1843 h 2594"/>
              <a:gd name="T96" fmla="*/ 1374 w 2594"/>
              <a:gd name="T97" fmla="*/ 1937 h 2594"/>
              <a:gd name="T98" fmla="*/ 1219 w 2594"/>
              <a:gd name="T99" fmla="*/ 1125 h 2594"/>
              <a:gd name="T100" fmla="*/ 1219 w 2594"/>
              <a:gd name="T101" fmla="*/ 1125 h 2594"/>
              <a:gd name="T102" fmla="*/ 1374 w 2594"/>
              <a:gd name="T103" fmla="*/ 1125 h 2594"/>
              <a:gd name="T104" fmla="*/ 1406 w 2594"/>
              <a:gd name="T105" fmla="*/ 1157 h 2594"/>
              <a:gd name="T106" fmla="*/ 1374 w 2594"/>
              <a:gd name="T107" fmla="*/ 1718 h 2594"/>
              <a:gd name="T108" fmla="*/ 1343 w 2594"/>
              <a:gd name="T109" fmla="*/ 1749 h 2594"/>
              <a:gd name="T110" fmla="*/ 1250 w 2594"/>
              <a:gd name="T111" fmla="*/ 1749 h 2594"/>
              <a:gd name="T112" fmla="*/ 1219 w 2594"/>
              <a:gd name="T113" fmla="*/ 1718 h 2594"/>
              <a:gd name="T114" fmla="*/ 1219 w 2594"/>
              <a:gd name="T115" fmla="*/ 1157 h 2594"/>
              <a:gd name="T116" fmla="*/ 1219 w 2594"/>
              <a:gd name="T117" fmla="*/ 1125 h 2594"/>
              <a:gd name="T118" fmla="*/ 1219 w 2594"/>
              <a:gd name="T119" fmla="*/ 1125 h 2594"/>
              <a:gd name="T120" fmla="*/ 1219 w 2594"/>
              <a:gd name="T121" fmla="*/ 1125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4" h="2594">
                <a:moveTo>
                  <a:pt x="2374" y="0"/>
                </a:moveTo>
                <a:lnTo>
                  <a:pt x="2374" y="0"/>
                </a:lnTo>
                <a:cubicBezTo>
                  <a:pt x="219" y="0"/>
                  <a:pt x="219" y="0"/>
                  <a:pt x="219" y="0"/>
                </a:cubicBezTo>
                <a:cubicBezTo>
                  <a:pt x="94" y="0"/>
                  <a:pt x="0" y="94"/>
                  <a:pt x="0" y="219"/>
                </a:cubicBezTo>
                <a:cubicBezTo>
                  <a:pt x="0" y="2374"/>
                  <a:pt x="0" y="2374"/>
                  <a:pt x="0" y="2374"/>
                </a:cubicBezTo>
                <a:cubicBezTo>
                  <a:pt x="0" y="2499"/>
                  <a:pt x="94" y="2593"/>
                  <a:pt x="219" y="2593"/>
                </a:cubicBezTo>
                <a:cubicBezTo>
                  <a:pt x="2374" y="2593"/>
                  <a:pt x="2374" y="2593"/>
                  <a:pt x="2374" y="2593"/>
                </a:cubicBezTo>
                <a:cubicBezTo>
                  <a:pt x="2499" y="2593"/>
                  <a:pt x="2593" y="2499"/>
                  <a:pt x="2593" y="2374"/>
                </a:cubicBezTo>
                <a:cubicBezTo>
                  <a:pt x="2593" y="219"/>
                  <a:pt x="2593" y="219"/>
                  <a:pt x="2593" y="219"/>
                </a:cubicBezTo>
                <a:cubicBezTo>
                  <a:pt x="2593" y="94"/>
                  <a:pt x="2499" y="0"/>
                  <a:pt x="2374" y="0"/>
                </a:cubicBezTo>
                <a:close/>
                <a:moveTo>
                  <a:pt x="2249" y="250"/>
                </a:moveTo>
                <a:lnTo>
                  <a:pt x="2249" y="250"/>
                </a:lnTo>
                <a:cubicBezTo>
                  <a:pt x="2312" y="250"/>
                  <a:pt x="2343" y="282"/>
                  <a:pt x="2343" y="313"/>
                </a:cubicBezTo>
                <a:cubicBezTo>
                  <a:pt x="2343" y="375"/>
                  <a:pt x="2312" y="407"/>
                  <a:pt x="2249" y="407"/>
                </a:cubicBezTo>
                <a:cubicBezTo>
                  <a:pt x="2187" y="407"/>
                  <a:pt x="2156" y="375"/>
                  <a:pt x="2156" y="313"/>
                </a:cubicBezTo>
                <a:cubicBezTo>
                  <a:pt x="2156" y="282"/>
                  <a:pt x="2187" y="250"/>
                  <a:pt x="2249" y="250"/>
                </a:cubicBezTo>
                <a:close/>
                <a:moveTo>
                  <a:pt x="1937" y="250"/>
                </a:moveTo>
                <a:lnTo>
                  <a:pt x="1937" y="250"/>
                </a:lnTo>
                <a:cubicBezTo>
                  <a:pt x="1999" y="250"/>
                  <a:pt x="2031" y="282"/>
                  <a:pt x="2031" y="313"/>
                </a:cubicBezTo>
                <a:cubicBezTo>
                  <a:pt x="2031" y="375"/>
                  <a:pt x="1999" y="407"/>
                  <a:pt x="1937" y="407"/>
                </a:cubicBezTo>
                <a:cubicBezTo>
                  <a:pt x="1906" y="407"/>
                  <a:pt x="1843" y="375"/>
                  <a:pt x="1843" y="313"/>
                </a:cubicBezTo>
                <a:cubicBezTo>
                  <a:pt x="1843" y="282"/>
                  <a:pt x="1906" y="250"/>
                  <a:pt x="1937" y="250"/>
                </a:cubicBezTo>
                <a:close/>
                <a:moveTo>
                  <a:pt x="2343" y="2343"/>
                </a:moveTo>
                <a:lnTo>
                  <a:pt x="2343" y="2343"/>
                </a:lnTo>
                <a:cubicBezTo>
                  <a:pt x="250" y="2343"/>
                  <a:pt x="250" y="2343"/>
                  <a:pt x="250" y="2343"/>
                </a:cubicBezTo>
                <a:cubicBezTo>
                  <a:pt x="250" y="625"/>
                  <a:pt x="250" y="625"/>
                  <a:pt x="250" y="625"/>
                </a:cubicBezTo>
                <a:cubicBezTo>
                  <a:pt x="2343" y="625"/>
                  <a:pt x="2343" y="625"/>
                  <a:pt x="2343" y="625"/>
                </a:cubicBezTo>
                <a:lnTo>
                  <a:pt x="2343" y="2343"/>
                </a:lnTo>
                <a:close/>
                <a:moveTo>
                  <a:pt x="594" y="2093"/>
                </a:moveTo>
                <a:lnTo>
                  <a:pt x="594" y="2093"/>
                </a:lnTo>
                <a:cubicBezTo>
                  <a:pt x="1999" y="2093"/>
                  <a:pt x="1999" y="2093"/>
                  <a:pt x="1999" y="2093"/>
                </a:cubicBezTo>
                <a:cubicBezTo>
                  <a:pt x="2031" y="2093"/>
                  <a:pt x="2031" y="2093"/>
                  <a:pt x="2031" y="2062"/>
                </a:cubicBezTo>
                <a:lnTo>
                  <a:pt x="2031" y="2031"/>
                </a:lnTo>
                <a:cubicBezTo>
                  <a:pt x="1343" y="844"/>
                  <a:pt x="1343" y="844"/>
                  <a:pt x="1343" y="844"/>
                </a:cubicBezTo>
                <a:cubicBezTo>
                  <a:pt x="1343" y="813"/>
                  <a:pt x="1312" y="813"/>
                  <a:pt x="1312" y="813"/>
                </a:cubicBezTo>
                <a:cubicBezTo>
                  <a:pt x="1281" y="813"/>
                  <a:pt x="1281" y="813"/>
                  <a:pt x="1250" y="844"/>
                </a:cubicBezTo>
                <a:cubicBezTo>
                  <a:pt x="563" y="2031"/>
                  <a:pt x="563" y="2031"/>
                  <a:pt x="563" y="2031"/>
                </a:cubicBezTo>
                <a:cubicBezTo>
                  <a:pt x="563" y="2062"/>
                  <a:pt x="563" y="2062"/>
                  <a:pt x="563" y="2093"/>
                </a:cubicBezTo>
                <a:lnTo>
                  <a:pt x="594" y="2093"/>
                </a:lnTo>
                <a:close/>
                <a:moveTo>
                  <a:pt x="1374" y="1937"/>
                </a:moveTo>
                <a:lnTo>
                  <a:pt x="1374" y="1937"/>
                </a:lnTo>
                <a:cubicBezTo>
                  <a:pt x="1374" y="1968"/>
                  <a:pt x="1374" y="1968"/>
                  <a:pt x="1343" y="1968"/>
                </a:cubicBezTo>
                <a:cubicBezTo>
                  <a:pt x="1250" y="1968"/>
                  <a:pt x="1250" y="1968"/>
                  <a:pt x="1250" y="1968"/>
                </a:cubicBezTo>
                <a:cubicBezTo>
                  <a:pt x="1219" y="1968"/>
                  <a:pt x="1219" y="1968"/>
                  <a:pt x="1219" y="1937"/>
                </a:cubicBezTo>
                <a:cubicBezTo>
                  <a:pt x="1219" y="1843"/>
                  <a:pt x="1219" y="1843"/>
                  <a:pt x="1219" y="1843"/>
                </a:cubicBezTo>
                <a:cubicBezTo>
                  <a:pt x="1219" y="1812"/>
                  <a:pt x="1219" y="1812"/>
                  <a:pt x="1250" y="1812"/>
                </a:cubicBezTo>
                <a:cubicBezTo>
                  <a:pt x="1343" y="1812"/>
                  <a:pt x="1343" y="1812"/>
                  <a:pt x="1343" y="1812"/>
                </a:cubicBezTo>
                <a:cubicBezTo>
                  <a:pt x="1374" y="1812"/>
                  <a:pt x="1374" y="1812"/>
                  <a:pt x="1374" y="1843"/>
                </a:cubicBezTo>
                <a:lnTo>
                  <a:pt x="1374" y="1937"/>
                </a:lnTo>
                <a:close/>
                <a:moveTo>
                  <a:pt x="1219" y="1125"/>
                </a:moveTo>
                <a:lnTo>
                  <a:pt x="1219" y="1125"/>
                </a:lnTo>
                <a:cubicBezTo>
                  <a:pt x="1374" y="1125"/>
                  <a:pt x="1374" y="1125"/>
                  <a:pt x="1374" y="1125"/>
                </a:cubicBezTo>
                <a:lnTo>
                  <a:pt x="1406" y="1157"/>
                </a:lnTo>
                <a:cubicBezTo>
                  <a:pt x="1374" y="1718"/>
                  <a:pt x="1374" y="1718"/>
                  <a:pt x="1374" y="1718"/>
                </a:cubicBezTo>
                <a:cubicBezTo>
                  <a:pt x="1374" y="1749"/>
                  <a:pt x="1374" y="1749"/>
                  <a:pt x="1343" y="1749"/>
                </a:cubicBezTo>
                <a:cubicBezTo>
                  <a:pt x="1250" y="1749"/>
                  <a:pt x="1250" y="1749"/>
                  <a:pt x="1250" y="1749"/>
                </a:cubicBezTo>
                <a:cubicBezTo>
                  <a:pt x="1219" y="1749"/>
                  <a:pt x="1219" y="1749"/>
                  <a:pt x="1219" y="1718"/>
                </a:cubicBezTo>
                <a:cubicBezTo>
                  <a:pt x="1219" y="1157"/>
                  <a:pt x="1219" y="1157"/>
                  <a:pt x="1219" y="1157"/>
                </a:cubicBezTo>
                <a:lnTo>
                  <a:pt x="1219" y="1125"/>
                </a:lnTo>
                <a:close/>
                <a:moveTo>
                  <a:pt x="1219" y="1125"/>
                </a:moveTo>
                <a:lnTo>
                  <a:pt x="1219" y="1125"/>
                </a:lnTo>
                <a:close/>
              </a:path>
            </a:pathLst>
          </a:custGeom>
          <a:solidFill>
            <a:schemeClr val="accent4"/>
          </a:solidFill>
          <a:ln>
            <a:noFill/>
          </a:ln>
          <a:effectLst/>
        </p:spPr>
        <p:txBody>
          <a:bodyPr wrap="none" lIns="121910" tIns="60955" rIns="121910" bIns="60955" anchor="ctr"/>
          <a:lstStyle/>
          <a:p>
            <a:pPr defTabSz="544195">
              <a:defRPr/>
            </a:pPr>
            <a:endParaRPr lang="en-US" sz="900"/>
          </a:p>
        </p:txBody>
      </p:sp>
      <p:sp>
        <p:nvSpPr>
          <p:cNvPr id="41" name="TextBox 33"/>
          <p:cNvSpPr txBox="1">
            <a:spLocks noChangeArrowheads="1"/>
          </p:cNvSpPr>
          <p:nvPr/>
        </p:nvSpPr>
        <p:spPr bwMode="auto">
          <a:xfrm>
            <a:off x="4202360" y="3425032"/>
            <a:ext cx="1458723" cy="14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4" tIns="60941" rIns="121884" bIns="60941">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gn="ctr"/>
            <a:r>
              <a:rPr lang="en-US" altLang="zh-CN" sz="8650" b="1" dirty="0">
                <a:solidFill>
                  <a:schemeClr val="bg1"/>
                </a:solidFill>
                <a:latin typeface="Roboto Black" charset="0"/>
              </a:rPr>
              <a:t>O</a:t>
            </a:r>
            <a:endParaRPr lang="ru-RU" altLang="zh-CN" sz="8650" b="1" dirty="0">
              <a:solidFill>
                <a:schemeClr val="bg1"/>
              </a:solidFill>
              <a:latin typeface="Roboto Black" charset="0"/>
            </a:endParaRPr>
          </a:p>
        </p:txBody>
      </p:sp>
      <p:sp>
        <p:nvSpPr>
          <p:cNvPr id="42" name="TextBox 37"/>
          <p:cNvSpPr txBox="1">
            <a:spLocks noChangeArrowheads="1"/>
          </p:cNvSpPr>
          <p:nvPr/>
        </p:nvSpPr>
        <p:spPr bwMode="auto">
          <a:xfrm>
            <a:off x="1764277" y="4542487"/>
            <a:ext cx="2197607" cy="96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5" rIns="0" bIns="0">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r>
              <a:rPr lang="en-US" altLang="zh-CN" sz="1850">
                <a:latin typeface="Roboto Light" charset="0"/>
              </a:rPr>
              <a:t>Opportunities</a:t>
            </a:r>
            <a:endParaRPr lang="en-US" altLang="zh-CN" sz="1350">
              <a:latin typeface="Roboto Light" charset="0"/>
            </a:endParaRPr>
          </a:p>
          <a:p>
            <a:r>
              <a:rPr lang="en-US" altLang="zh-CN" sz="1350">
                <a:latin typeface="Roboto Light" charset="0"/>
              </a:rPr>
              <a:t>Lorem ipsum dolor sit amet,consectetur adipisicing elit, sed do eiusmod tempor.</a:t>
            </a:r>
          </a:p>
        </p:txBody>
      </p:sp>
      <p:sp>
        <p:nvSpPr>
          <p:cNvPr id="43" name="Freeform 1"/>
          <p:cNvSpPr>
            <a:spLocks noChangeArrowheads="1"/>
          </p:cNvSpPr>
          <p:nvPr/>
        </p:nvSpPr>
        <p:spPr bwMode="auto">
          <a:xfrm>
            <a:off x="999995" y="4726613"/>
            <a:ext cx="601584" cy="601584"/>
          </a:xfrm>
          <a:custGeom>
            <a:avLst/>
            <a:gdLst>
              <a:gd name="T0" fmla="*/ 4905 w 5031"/>
              <a:gd name="T1" fmla="*/ 0 h 5031"/>
              <a:gd name="T2" fmla="*/ 4905 w 5031"/>
              <a:gd name="T3" fmla="*/ 0 h 5031"/>
              <a:gd name="T4" fmla="*/ 125 w 5031"/>
              <a:gd name="T5" fmla="*/ 0 h 5031"/>
              <a:gd name="T6" fmla="*/ 0 w 5031"/>
              <a:gd name="T7" fmla="*/ 125 h 5031"/>
              <a:gd name="T8" fmla="*/ 0 w 5031"/>
              <a:gd name="T9" fmla="*/ 4905 h 5031"/>
              <a:gd name="T10" fmla="*/ 125 w 5031"/>
              <a:gd name="T11" fmla="*/ 5030 h 5031"/>
              <a:gd name="T12" fmla="*/ 4905 w 5031"/>
              <a:gd name="T13" fmla="*/ 5030 h 5031"/>
              <a:gd name="T14" fmla="*/ 5030 w 5031"/>
              <a:gd name="T15" fmla="*/ 4905 h 5031"/>
              <a:gd name="T16" fmla="*/ 5030 w 5031"/>
              <a:gd name="T17" fmla="*/ 125 h 5031"/>
              <a:gd name="T18" fmla="*/ 4905 w 5031"/>
              <a:gd name="T19" fmla="*/ 0 h 5031"/>
              <a:gd name="T20" fmla="*/ 3687 w 5031"/>
              <a:gd name="T21" fmla="*/ 2624 h 5031"/>
              <a:gd name="T22" fmla="*/ 3687 w 5031"/>
              <a:gd name="T23" fmla="*/ 2624 h 5031"/>
              <a:gd name="T24" fmla="*/ 3624 w 5031"/>
              <a:gd name="T25" fmla="*/ 2687 h 5031"/>
              <a:gd name="T26" fmla="*/ 3562 w 5031"/>
              <a:gd name="T27" fmla="*/ 2687 h 5031"/>
              <a:gd name="T28" fmla="*/ 3187 w 5031"/>
              <a:gd name="T29" fmla="*/ 2313 h 5031"/>
              <a:gd name="T30" fmla="*/ 1688 w 5031"/>
              <a:gd name="T31" fmla="*/ 3812 h 5031"/>
              <a:gd name="T32" fmla="*/ 1625 w 5031"/>
              <a:gd name="T33" fmla="*/ 3843 h 5031"/>
              <a:gd name="T34" fmla="*/ 1563 w 5031"/>
              <a:gd name="T35" fmla="*/ 3812 h 5031"/>
              <a:gd name="T36" fmla="*/ 1219 w 5031"/>
              <a:gd name="T37" fmla="*/ 3468 h 5031"/>
              <a:gd name="T38" fmla="*/ 1188 w 5031"/>
              <a:gd name="T39" fmla="*/ 3405 h 5031"/>
              <a:gd name="T40" fmla="*/ 1219 w 5031"/>
              <a:gd name="T41" fmla="*/ 3343 h 5031"/>
              <a:gd name="T42" fmla="*/ 2718 w 5031"/>
              <a:gd name="T43" fmla="*/ 1844 h 5031"/>
              <a:gd name="T44" fmla="*/ 2344 w 5031"/>
              <a:gd name="T45" fmla="*/ 1469 h 5031"/>
              <a:gd name="T46" fmla="*/ 2344 w 5031"/>
              <a:gd name="T47" fmla="*/ 1406 h 5031"/>
              <a:gd name="T48" fmla="*/ 2406 w 5031"/>
              <a:gd name="T49" fmla="*/ 1344 h 5031"/>
              <a:gd name="T50" fmla="*/ 3749 w 5031"/>
              <a:gd name="T51" fmla="*/ 1188 h 5031"/>
              <a:gd name="T52" fmla="*/ 3812 w 5031"/>
              <a:gd name="T53" fmla="*/ 1219 h 5031"/>
              <a:gd name="T54" fmla="*/ 3843 w 5031"/>
              <a:gd name="T55" fmla="*/ 1281 h 5031"/>
              <a:gd name="T56" fmla="*/ 3687 w 5031"/>
              <a:gd name="T57" fmla="*/ 2624 h 5031"/>
              <a:gd name="T58" fmla="*/ 3687 w 5031"/>
              <a:gd name="T59" fmla="*/ 2624 h 5031"/>
              <a:gd name="T60" fmla="*/ 3687 w 5031"/>
              <a:gd name="T61" fmla="*/ 2624 h 5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31" h="5031">
                <a:moveTo>
                  <a:pt x="4905" y="0"/>
                </a:moveTo>
                <a:lnTo>
                  <a:pt x="4905" y="0"/>
                </a:lnTo>
                <a:cubicBezTo>
                  <a:pt x="125" y="0"/>
                  <a:pt x="125" y="0"/>
                  <a:pt x="125" y="0"/>
                </a:cubicBezTo>
                <a:cubicBezTo>
                  <a:pt x="62" y="0"/>
                  <a:pt x="0" y="62"/>
                  <a:pt x="0" y="125"/>
                </a:cubicBezTo>
                <a:cubicBezTo>
                  <a:pt x="0" y="4905"/>
                  <a:pt x="0" y="4905"/>
                  <a:pt x="0" y="4905"/>
                </a:cubicBezTo>
                <a:cubicBezTo>
                  <a:pt x="0" y="4968"/>
                  <a:pt x="62" y="5030"/>
                  <a:pt x="125" y="5030"/>
                </a:cubicBezTo>
                <a:cubicBezTo>
                  <a:pt x="4905" y="5030"/>
                  <a:pt x="4905" y="5030"/>
                  <a:pt x="4905" y="5030"/>
                </a:cubicBezTo>
                <a:cubicBezTo>
                  <a:pt x="4968" y="5030"/>
                  <a:pt x="5030" y="4968"/>
                  <a:pt x="5030" y="4905"/>
                </a:cubicBezTo>
                <a:cubicBezTo>
                  <a:pt x="5030" y="125"/>
                  <a:pt x="5030" y="125"/>
                  <a:pt x="5030" y="125"/>
                </a:cubicBezTo>
                <a:cubicBezTo>
                  <a:pt x="5030" y="62"/>
                  <a:pt x="4968" y="0"/>
                  <a:pt x="4905" y="0"/>
                </a:cubicBezTo>
                <a:close/>
                <a:moveTo>
                  <a:pt x="3687" y="2624"/>
                </a:moveTo>
                <a:lnTo>
                  <a:pt x="3687" y="2624"/>
                </a:lnTo>
                <a:cubicBezTo>
                  <a:pt x="3687" y="2655"/>
                  <a:pt x="3655" y="2687"/>
                  <a:pt x="3624" y="2687"/>
                </a:cubicBezTo>
                <a:cubicBezTo>
                  <a:pt x="3593" y="2687"/>
                  <a:pt x="3562" y="2687"/>
                  <a:pt x="3562" y="2687"/>
                </a:cubicBezTo>
                <a:cubicBezTo>
                  <a:pt x="3187" y="2313"/>
                  <a:pt x="3187" y="2313"/>
                  <a:pt x="3187" y="2313"/>
                </a:cubicBezTo>
                <a:cubicBezTo>
                  <a:pt x="1688" y="3812"/>
                  <a:pt x="1688" y="3812"/>
                  <a:pt x="1688" y="3812"/>
                </a:cubicBezTo>
                <a:cubicBezTo>
                  <a:pt x="1656" y="3812"/>
                  <a:pt x="1625" y="3843"/>
                  <a:pt x="1625" y="3843"/>
                </a:cubicBezTo>
                <a:cubicBezTo>
                  <a:pt x="1594" y="3843"/>
                  <a:pt x="1594" y="3812"/>
                  <a:pt x="1563" y="3812"/>
                </a:cubicBezTo>
                <a:cubicBezTo>
                  <a:pt x="1219" y="3468"/>
                  <a:pt x="1219" y="3468"/>
                  <a:pt x="1219" y="3468"/>
                </a:cubicBezTo>
                <a:cubicBezTo>
                  <a:pt x="1219" y="3437"/>
                  <a:pt x="1188" y="3437"/>
                  <a:pt x="1188" y="3405"/>
                </a:cubicBezTo>
                <a:cubicBezTo>
                  <a:pt x="1188" y="3374"/>
                  <a:pt x="1219" y="3374"/>
                  <a:pt x="1219" y="3343"/>
                </a:cubicBezTo>
                <a:cubicBezTo>
                  <a:pt x="2718" y="1844"/>
                  <a:pt x="2718" y="1844"/>
                  <a:pt x="2718" y="1844"/>
                </a:cubicBezTo>
                <a:cubicBezTo>
                  <a:pt x="2344" y="1469"/>
                  <a:pt x="2344" y="1469"/>
                  <a:pt x="2344" y="1469"/>
                </a:cubicBezTo>
                <a:cubicBezTo>
                  <a:pt x="2344" y="1469"/>
                  <a:pt x="2313" y="1438"/>
                  <a:pt x="2344" y="1406"/>
                </a:cubicBezTo>
                <a:cubicBezTo>
                  <a:pt x="2344" y="1375"/>
                  <a:pt x="2375" y="1344"/>
                  <a:pt x="2406" y="1344"/>
                </a:cubicBezTo>
                <a:cubicBezTo>
                  <a:pt x="3749" y="1188"/>
                  <a:pt x="3749" y="1188"/>
                  <a:pt x="3749" y="1188"/>
                </a:cubicBezTo>
                <a:cubicBezTo>
                  <a:pt x="3780" y="1188"/>
                  <a:pt x="3780" y="1188"/>
                  <a:pt x="3812" y="1219"/>
                </a:cubicBezTo>
                <a:cubicBezTo>
                  <a:pt x="3812" y="1250"/>
                  <a:pt x="3843" y="1250"/>
                  <a:pt x="3843" y="1281"/>
                </a:cubicBezTo>
                <a:lnTo>
                  <a:pt x="3687" y="2624"/>
                </a:lnTo>
                <a:close/>
                <a:moveTo>
                  <a:pt x="3687" y="2624"/>
                </a:moveTo>
                <a:lnTo>
                  <a:pt x="3687" y="2624"/>
                </a:lnTo>
                <a:close/>
              </a:path>
            </a:pathLst>
          </a:custGeom>
          <a:solidFill>
            <a:srgbClr val="00BDE5"/>
          </a:solidFill>
          <a:ln>
            <a:noFill/>
          </a:ln>
          <a:effectLst/>
        </p:spPr>
        <p:txBody>
          <a:bodyPr wrap="none" lIns="121910" tIns="60955" rIns="121910" bIns="60955" anchor="ctr"/>
          <a:lstStyle/>
          <a:p>
            <a:pPr defTabSz="544195">
              <a:defRPr/>
            </a:pPr>
            <a:endParaRPr lang="en-US" sz="900"/>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500"/>
                                        <p:tgtEl>
                                          <p:spTgt spid="3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38" grpId="0" animBg="1"/>
      <p:bldP spid="41"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Group 148"/>
          <p:cNvGrpSpPr>
            <a:grpSpLocks noChangeAspect="1"/>
          </p:cNvGrpSpPr>
          <p:nvPr/>
        </p:nvGrpSpPr>
        <p:grpSpPr bwMode="auto">
          <a:xfrm>
            <a:off x="4065853" y="1654406"/>
            <a:ext cx="3657917" cy="2945223"/>
            <a:chOff x="4300539" y="1984376"/>
            <a:chExt cx="3589338" cy="2890838"/>
          </a:xfrm>
        </p:grpSpPr>
        <p:sp>
          <p:nvSpPr>
            <p:cNvPr id="42055" name="Freeform 5"/>
            <p:cNvSpPr/>
            <p:nvPr/>
          </p:nvSpPr>
          <p:spPr bwMode="auto">
            <a:xfrm>
              <a:off x="4300539" y="1984376"/>
              <a:ext cx="3589338" cy="2170113"/>
            </a:xfrm>
            <a:custGeom>
              <a:avLst/>
              <a:gdLst>
                <a:gd name="T0" fmla="*/ 3589338 w 2537"/>
                <a:gd name="T1" fmla="*/ 2170113 h 1533"/>
                <a:gd name="T2" fmla="*/ 3589338 w 2537"/>
                <a:gd name="T3" fmla="*/ 100508 h 1533"/>
                <a:gd name="T4" fmla="*/ 3490302 w 2537"/>
                <a:gd name="T5" fmla="*/ 0 h 1533"/>
                <a:gd name="T6" fmla="*/ 100451 w 2537"/>
                <a:gd name="T7" fmla="*/ 0 h 1533"/>
                <a:gd name="T8" fmla="*/ 0 w 2537"/>
                <a:gd name="T9" fmla="*/ 100508 h 1533"/>
                <a:gd name="T10" fmla="*/ 0 w 2537"/>
                <a:gd name="T11" fmla="*/ 2170113 h 1533"/>
                <a:gd name="T12" fmla="*/ 3589338 w 2537"/>
                <a:gd name="T13" fmla="*/ 2170113 h 15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6" name="Freeform 6"/>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7" name="Freeform 7"/>
            <p:cNvSpPr>
              <a:spLocks noEditPoints="1"/>
            </p:cNvSpPr>
            <p:nvPr/>
          </p:nvSpPr>
          <p:spPr bwMode="auto">
            <a:xfrm>
              <a:off x="4440239" y="2132014"/>
              <a:ext cx="3309938" cy="1873250"/>
            </a:xfrm>
            <a:custGeom>
              <a:avLst/>
              <a:gdLst>
                <a:gd name="T0" fmla="*/ 3294063 w 2085"/>
                <a:gd name="T1" fmla="*/ 15875 h 1180"/>
                <a:gd name="T2" fmla="*/ 3294063 w 2085"/>
                <a:gd name="T3" fmla="*/ 1857375 h 1180"/>
                <a:gd name="T4" fmla="*/ 15875 w 2085"/>
                <a:gd name="T5" fmla="*/ 1857375 h 1180"/>
                <a:gd name="T6" fmla="*/ 15875 w 2085"/>
                <a:gd name="T7" fmla="*/ 15875 h 1180"/>
                <a:gd name="T8" fmla="*/ 3294063 w 2085"/>
                <a:gd name="T9" fmla="*/ 15875 h 1180"/>
                <a:gd name="T10" fmla="*/ 3309938 w 2085"/>
                <a:gd name="T11" fmla="*/ 0 h 1180"/>
                <a:gd name="T12" fmla="*/ 3294063 w 2085"/>
                <a:gd name="T13" fmla="*/ 0 h 1180"/>
                <a:gd name="T14" fmla="*/ 15875 w 2085"/>
                <a:gd name="T15" fmla="*/ 0 h 1180"/>
                <a:gd name="T16" fmla="*/ 0 w 2085"/>
                <a:gd name="T17" fmla="*/ 0 h 1180"/>
                <a:gd name="T18" fmla="*/ 0 w 2085"/>
                <a:gd name="T19" fmla="*/ 15875 h 1180"/>
                <a:gd name="T20" fmla="*/ 0 w 2085"/>
                <a:gd name="T21" fmla="*/ 1857375 h 1180"/>
                <a:gd name="T22" fmla="*/ 0 w 2085"/>
                <a:gd name="T23" fmla="*/ 1873250 h 1180"/>
                <a:gd name="T24" fmla="*/ 15875 w 2085"/>
                <a:gd name="T25" fmla="*/ 1873250 h 1180"/>
                <a:gd name="T26" fmla="*/ 3294063 w 2085"/>
                <a:gd name="T27" fmla="*/ 1873250 h 1180"/>
                <a:gd name="T28" fmla="*/ 3309938 w 2085"/>
                <a:gd name="T29" fmla="*/ 1873250 h 1180"/>
                <a:gd name="T30" fmla="*/ 3309938 w 2085"/>
                <a:gd name="T31" fmla="*/ 1857375 h 1180"/>
                <a:gd name="T32" fmla="*/ 3309938 w 2085"/>
                <a:gd name="T33" fmla="*/ 15875 h 1180"/>
                <a:gd name="T34" fmla="*/ 3309938 w 2085"/>
                <a:gd name="T35" fmla="*/ 0 h 1180"/>
                <a:gd name="T36" fmla="*/ 3309938 w 2085"/>
                <a:gd name="T37" fmla="*/ 0 h 11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8"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59" name="Freeform 9"/>
            <p:cNvSpPr/>
            <p:nvPr/>
          </p:nvSpPr>
          <p:spPr bwMode="auto">
            <a:xfrm>
              <a:off x="5484814" y="4826001"/>
              <a:ext cx="1208088" cy="49213"/>
            </a:xfrm>
            <a:custGeom>
              <a:avLst/>
              <a:gdLst>
                <a:gd name="T0" fmla="*/ 1205259 w 854"/>
                <a:gd name="T1" fmla="*/ 33746 h 35"/>
                <a:gd name="T2" fmla="*/ 676190 w 854"/>
                <a:gd name="T3" fmla="*/ 7030 h 35"/>
                <a:gd name="T4" fmla="*/ 676190 w 854"/>
                <a:gd name="T5" fmla="*/ 0 h 35"/>
                <a:gd name="T6" fmla="*/ 604044 w 854"/>
                <a:gd name="T7" fmla="*/ 4218 h 35"/>
                <a:gd name="T8" fmla="*/ 530484 w 854"/>
                <a:gd name="T9" fmla="*/ 0 h 35"/>
                <a:gd name="T10" fmla="*/ 530484 w 854"/>
                <a:gd name="T11" fmla="*/ 7030 h 35"/>
                <a:gd name="T12" fmla="*/ 1415 w 854"/>
                <a:gd name="T13" fmla="*/ 33746 h 35"/>
                <a:gd name="T14" fmla="*/ 33951 w 854"/>
                <a:gd name="T15" fmla="*/ 49213 h 35"/>
                <a:gd name="T16" fmla="*/ 530484 w 854"/>
                <a:gd name="T17" fmla="*/ 49213 h 35"/>
                <a:gd name="T18" fmla="*/ 676190 w 854"/>
                <a:gd name="T19" fmla="*/ 49213 h 35"/>
                <a:gd name="T20" fmla="*/ 1172722 w 854"/>
                <a:gd name="T21" fmla="*/ 49213 h 35"/>
                <a:gd name="T22" fmla="*/ 1205259 w 854"/>
                <a:gd name="T23" fmla="*/ 33746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60" name="Freeform 10"/>
            <p:cNvSpPr/>
            <p:nvPr/>
          </p:nvSpPr>
          <p:spPr bwMode="auto">
            <a:xfrm>
              <a:off x="5478464" y="4446589"/>
              <a:ext cx="1219200" cy="417513"/>
            </a:xfrm>
            <a:custGeom>
              <a:avLst/>
              <a:gdLst>
                <a:gd name="T0" fmla="*/ 1118662 w 861"/>
                <a:gd name="T1" fmla="*/ 387792 h 295"/>
                <a:gd name="T2" fmla="*/ 1045029 w 861"/>
                <a:gd name="T3" fmla="*/ 317027 h 295"/>
                <a:gd name="T4" fmla="*/ 1011044 w 861"/>
                <a:gd name="T5" fmla="*/ 0 h 295"/>
                <a:gd name="T6" fmla="*/ 610308 w 861"/>
                <a:gd name="T7" fmla="*/ 5661 h 295"/>
                <a:gd name="T8" fmla="*/ 208156 w 861"/>
                <a:gd name="T9" fmla="*/ 0 h 295"/>
                <a:gd name="T10" fmla="*/ 175587 w 861"/>
                <a:gd name="T11" fmla="*/ 317027 h 295"/>
                <a:gd name="T12" fmla="*/ 101954 w 861"/>
                <a:gd name="T13" fmla="*/ 387792 h 295"/>
                <a:gd name="T14" fmla="*/ 0 w 861"/>
                <a:gd name="T15" fmla="*/ 411852 h 295"/>
                <a:gd name="T16" fmla="*/ 0 w 861"/>
                <a:gd name="T17" fmla="*/ 417513 h 295"/>
                <a:gd name="T18" fmla="*/ 536675 w 861"/>
                <a:gd name="T19" fmla="*/ 417513 h 295"/>
                <a:gd name="T20" fmla="*/ 682525 w 861"/>
                <a:gd name="T21" fmla="*/ 417513 h 295"/>
                <a:gd name="T22" fmla="*/ 1219200 w 861"/>
                <a:gd name="T23" fmla="*/ 417513 h 295"/>
                <a:gd name="T24" fmla="*/ 1219200 w 861"/>
                <a:gd name="T25" fmla="*/ 411852 h 295"/>
                <a:gd name="T26" fmla="*/ 1118662 w 861"/>
                <a:gd name="T27" fmla="*/ 387792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61"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62"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63"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64"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65"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66" name="Freeform 16"/>
            <p:cNvSpPr/>
            <p:nvPr/>
          </p:nvSpPr>
          <p:spPr bwMode="auto">
            <a:xfrm>
              <a:off x="5478464" y="4446589"/>
              <a:ext cx="985838" cy="417513"/>
            </a:xfrm>
            <a:custGeom>
              <a:avLst/>
              <a:gdLst>
                <a:gd name="T0" fmla="*/ 985838 w 696"/>
                <a:gd name="T1" fmla="*/ 14153 h 295"/>
                <a:gd name="T2" fmla="*/ 811617 w 696"/>
                <a:gd name="T3" fmla="*/ 2831 h 295"/>
                <a:gd name="T4" fmla="*/ 610483 w 696"/>
                <a:gd name="T5" fmla="*/ 5661 h 295"/>
                <a:gd name="T6" fmla="*/ 208216 w 696"/>
                <a:gd name="T7" fmla="*/ 0 h 295"/>
                <a:gd name="T8" fmla="*/ 175638 w 696"/>
                <a:gd name="T9" fmla="*/ 317027 h 295"/>
                <a:gd name="T10" fmla="*/ 101983 w 696"/>
                <a:gd name="T11" fmla="*/ 387792 h 295"/>
                <a:gd name="T12" fmla="*/ 0 w 696"/>
                <a:gd name="T13" fmla="*/ 411852 h 295"/>
                <a:gd name="T14" fmla="*/ 0 w 696"/>
                <a:gd name="T15" fmla="*/ 417513 h 295"/>
                <a:gd name="T16" fmla="*/ 536828 w 696"/>
                <a:gd name="T17" fmla="*/ 417513 h 295"/>
                <a:gd name="T18" fmla="*/ 611899 w 696"/>
                <a:gd name="T19" fmla="*/ 417513 h 295"/>
                <a:gd name="T20" fmla="*/ 985838 w 696"/>
                <a:gd name="T21" fmla="*/ 14153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67" name="Freeform 17"/>
            <p:cNvSpPr/>
            <p:nvPr/>
          </p:nvSpPr>
          <p:spPr bwMode="auto">
            <a:xfrm>
              <a:off x="4300539" y="4154489"/>
              <a:ext cx="3589338" cy="341313"/>
            </a:xfrm>
            <a:custGeom>
              <a:avLst/>
              <a:gdLst>
                <a:gd name="T0" fmla="*/ 0 w 2537"/>
                <a:gd name="T1" fmla="*/ 0 h 241"/>
                <a:gd name="T2" fmla="*/ 0 w 2537"/>
                <a:gd name="T3" fmla="*/ 240760 h 241"/>
                <a:gd name="T4" fmla="*/ 100451 w 2537"/>
                <a:gd name="T5" fmla="*/ 341313 h 241"/>
                <a:gd name="T6" fmla="*/ 3490302 w 2537"/>
                <a:gd name="T7" fmla="*/ 341313 h 241"/>
                <a:gd name="T8" fmla="*/ 3589338 w 2537"/>
                <a:gd name="T9" fmla="*/ 240760 h 241"/>
                <a:gd name="T10" fmla="*/ 3589338 w 2537"/>
                <a:gd name="T11" fmla="*/ 0 h 241"/>
                <a:gd name="T12" fmla="*/ 0 w 2537"/>
                <a:gd name="T13" fmla="*/ 0 h 2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grpSp>
      <p:grpSp>
        <p:nvGrpSpPr>
          <p:cNvPr id="227" name="Group 226"/>
          <p:cNvGrpSpPr>
            <a:grpSpLocks noChangeAspect="1"/>
          </p:cNvGrpSpPr>
          <p:nvPr/>
        </p:nvGrpSpPr>
        <p:grpSpPr bwMode="auto">
          <a:xfrm>
            <a:off x="2650780" y="3485349"/>
            <a:ext cx="542061" cy="1124597"/>
            <a:chOff x="7242184" y="2673668"/>
            <a:chExt cx="652463" cy="1354138"/>
          </a:xfrm>
        </p:grpSpPr>
        <p:sp>
          <p:nvSpPr>
            <p:cNvPr id="42036" name="Freeform 59"/>
            <p:cNvSpPr/>
            <p:nvPr/>
          </p:nvSpPr>
          <p:spPr bwMode="auto">
            <a:xfrm>
              <a:off x="7242184" y="2673668"/>
              <a:ext cx="652463" cy="1354138"/>
            </a:xfrm>
            <a:custGeom>
              <a:avLst/>
              <a:gdLst>
                <a:gd name="T0" fmla="*/ 652463 w 411"/>
                <a:gd name="T1" fmla="*/ 1287463 h 853"/>
                <a:gd name="T2" fmla="*/ 587375 w 411"/>
                <a:gd name="T3" fmla="*/ 1354138 h 853"/>
                <a:gd name="T4" fmla="*/ 66675 w 411"/>
                <a:gd name="T5" fmla="*/ 1354138 h 853"/>
                <a:gd name="T6" fmla="*/ 0 w 411"/>
                <a:gd name="T7" fmla="*/ 1287463 h 853"/>
                <a:gd name="T8" fmla="*/ 0 w 411"/>
                <a:gd name="T9" fmla="*/ 66675 h 853"/>
                <a:gd name="T10" fmla="*/ 66675 w 411"/>
                <a:gd name="T11" fmla="*/ 0 h 853"/>
                <a:gd name="T12" fmla="*/ 587375 w 411"/>
                <a:gd name="T13" fmla="*/ 0 h 853"/>
                <a:gd name="T14" fmla="*/ 652463 w 411"/>
                <a:gd name="T15" fmla="*/ 66675 h 853"/>
                <a:gd name="T16" fmla="*/ 652463 w 411"/>
                <a:gd name="T17" fmla="*/ 1287463 h 8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11" h="853">
                  <a:moveTo>
                    <a:pt x="411" y="811"/>
                  </a:moveTo>
                  <a:cubicBezTo>
                    <a:pt x="411" y="834"/>
                    <a:pt x="392" y="853"/>
                    <a:pt x="370" y="853"/>
                  </a:cubicBezTo>
                  <a:cubicBezTo>
                    <a:pt x="42" y="853"/>
                    <a:pt x="42" y="853"/>
                    <a:pt x="42" y="853"/>
                  </a:cubicBezTo>
                  <a:cubicBezTo>
                    <a:pt x="19" y="853"/>
                    <a:pt x="0" y="834"/>
                    <a:pt x="0" y="811"/>
                  </a:cubicBezTo>
                  <a:cubicBezTo>
                    <a:pt x="0" y="42"/>
                    <a:pt x="0" y="42"/>
                    <a:pt x="0" y="42"/>
                  </a:cubicBezTo>
                  <a:cubicBezTo>
                    <a:pt x="0" y="19"/>
                    <a:pt x="19" y="0"/>
                    <a:pt x="42" y="0"/>
                  </a:cubicBezTo>
                  <a:cubicBezTo>
                    <a:pt x="370" y="0"/>
                    <a:pt x="370" y="0"/>
                    <a:pt x="370" y="0"/>
                  </a:cubicBezTo>
                  <a:cubicBezTo>
                    <a:pt x="392" y="0"/>
                    <a:pt x="411" y="19"/>
                    <a:pt x="411" y="42"/>
                  </a:cubicBezTo>
                  <a:lnTo>
                    <a:pt x="411" y="811"/>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37" name="Freeform 60"/>
            <p:cNvSpPr/>
            <p:nvPr/>
          </p:nvSpPr>
          <p:spPr bwMode="auto">
            <a:xfrm>
              <a:off x="7250122" y="2681606"/>
              <a:ext cx="636588" cy="1338263"/>
            </a:xfrm>
            <a:custGeom>
              <a:avLst/>
              <a:gdLst>
                <a:gd name="T0" fmla="*/ 58738 w 401"/>
                <a:gd name="T1" fmla="*/ 1338263 h 843"/>
                <a:gd name="T2" fmla="*/ 0 w 401"/>
                <a:gd name="T3" fmla="*/ 1279525 h 843"/>
                <a:gd name="T4" fmla="*/ 0 w 401"/>
                <a:gd name="T5" fmla="*/ 58738 h 843"/>
                <a:gd name="T6" fmla="*/ 58738 w 401"/>
                <a:gd name="T7" fmla="*/ 0 h 843"/>
                <a:gd name="T8" fmla="*/ 579438 w 401"/>
                <a:gd name="T9" fmla="*/ 0 h 843"/>
                <a:gd name="T10" fmla="*/ 636588 w 401"/>
                <a:gd name="T11" fmla="*/ 58738 h 843"/>
                <a:gd name="T12" fmla="*/ 636588 w 401"/>
                <a:gd name="T13" fmla="*/ 1279525 h 843"/>
                <a:gd name="T14" fmla="*/ 579438 w 401"/>
                <a:gd name="T15" fmla="*/ 1338263 h 843"/>
                <a:gd name="T16" fmla="*/ 58738 w 401"/>
                <a:gd name="T17" fmla="*/ 1338263 h 8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38" name="Oval 61"/>
            <p:cNvSpPr>
              <a:spLocks noChangeArrowheads="1"/>
            </p:cNvSpPr>
            <p:nvPr/>
          </p:nvSpPr>
          <p:spPr bwMode="auto">
            <a:xfrm>
              <a:off x="7559684" y="2738756"/>
              <a:ext cx="19050" cy="1905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39" name="Oval 62"/>
            <p:cNvSpPr>
              <a:spLocks noChangeArrowheads="1"/>
            </p:cNvSpPr>
            <p:nvPr/>
          </p:nvSpPr>
          <p:spPr bwMode="auto">
            <a:xfrm>
              <a:off x="7566034" y="2745106"/>
              <a:ext cx="4763" cy="476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0" name="Oval 63"/>
            <p:cNvSpPr>
              <a:spLocks noChangeArrowheads="1"/>
            </p:cNvSpPr>
            <p:nvPr/>
          </p:nvSpPr>
          <p:spPr bwMode="auto">
            <a:xfrm>
              <a:off x="7559684" y="2737168"/>
              <a:ext cx="19050" cy="1905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1" name="Oval 64"/>
            <p:cNvSpPr>
              <a:spLocks noChangeArrowheads="1"/>
            </p:cNvSpPr>
            <p:nvPr/>
          </p:nvSpPr>
          <p:spPr bwMode="auto">
            <a:xfrm>
              <a:off x="7566034" y="2743518"/>
              <a:ext cx="4763" cy="476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2" name="Oval 65"/>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3" name="Oval 66"/>
            <p:cNvSpPr>
              <a:spLocks noChangeArrowheads="1"/>
            </p:cNvSpPr>
            <p:nvPr/>
          </p:nvSpPr>
          <p:spPr bwMode="auto">
            <a:xfrm>
              <a:off x="7562859" y="2740343"/>
              <a:ext cx="12700" cy="1270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4" name="Oval 67"/>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5" name="Oval 68"/>
            <p:cNvSpPr>
              <a:spLocks noChangeArrowheads="1"/>
            </p:cNvSpPr>
            <p:nvPr/>
          </p:nvSpPr>
          <p:spPr bwMode="auto">
            <a:xfrm>
              <a:off x="7566034" y="2743518"/>
              <a:ext cx="6350" cy="635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6" name="Freeform 69"/>
            <p:cNvSpPr/>
            <p:nvPr/>
          </p:nvSpPr>
          <p:spPr bwMode="auto">
            <a:xfrm>
              <a:off x="7567622" y="2745106"/>
              <a:ext cx="1588" cy="1588"/>
            </a:xfrm>
            <a:custGeom>
              <a:avLst/>
              <a:gdLst>
                <a:gd name="T0" fmla="*/ 1588 w 1"/>
                <a:gd name="T1" fmla="*/ 1588 h 1"/>
                <a:gd name="T2" fmla="*/ 1588 w 1"/>
                <a:gd name="T3" fmla="*/ 1588 h 1"/>
                <a:gd name="T4" fmla="*/ 0 w 1"/>
                <a:gd name="T5" fmla="*/ 1588 h 1"/>
                <a:gd name="T6" fmla="*/ 1588 w 1"/>
                <a:gd name="T7" fmla="*/ 0 h 1"/>
                <a:gd name="T8" fmla="*/ 1588 w 1"/>
                <a:gd name="T9" fmla="*/ 1588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47" name="Freeform 70"/>
            <p:cNvSpPr/>
            <p:nvPr/>
          </p:nvSpPr>
          <p:spPr bwMode="auto">
            <a:xfrm>
              <a:off x="7567622" y="2745106"/>
              <a:ext cx="1588" cy="1588"/>
            </a:xfrm>
            <a:custGeom>
              <a:avLst/>
              <a:gdLst>
                <a:gd name="T0" fmla="*/ 1588 w 1"/>
                <a:gd name="T1" fmla="*/ 1588 h 1"/>
                <a:gd name="T2" fmla="*/ 1588 w 1"/>
                <a:gd name="T3" fmla="*/ 1588 h 1"/>
                <a:gd name="T4" fmla="*/ 0 w 1"/>
                <a:gd name="T5" fmla="*/ 1588 h 1"/>
                <a:gd name="T6" fmla="*/ 1588 w 1"/>
                <a:gd name="T7" fmla="*/ 0 h 1"/>
                <a:gd name="T8" fmla="*/ 1588 w 1"/>
                <a:gd name="T9" fmla="*/ 1588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1"/>
                  </a:moveTo>
                  <a:lnTo>
                    <a:pt x="1" y="1"/>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48" name="Oval 71"/>
            <p:cNvSpPr>
              <a:spLocks noChangeArrowheads="1"/>
            </p:cNvSpPr>
            <p:nvPr/>
          </p:nvSpPr>
          <p:spPr bwMode="auto">
            <a:xfrm>
              <a:off x="7516822" y="3884931"/>
              <a:ext cx="103188" cy="103188"/>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49" name="Freeform 72"/>
            <p:cNvSpPr/>
            <p:nvPr/>
          </p:nvSpPr>
          <p:spPr bwMode="auto">
            <a:xfrm>
              <a:off x="7542222" y="3910331"/>
              <a:ext cx="52388" cy="52388"/>
            </a:xfrm>
            <a:custGeom>
              <a:avLst/>
              <a:gdLst>
                <a:gd name="T0" fmla="*/ 49213 w 33"/>
                <a:gd name="T1" fmla="*/ 34925 h 33"/>
                <a:gd name="T2" fmla="*/ 46038 w 33"/>
                <a:gd name="T3" fmla="*/ 34925 h 33"/>
                <a:gd name="T4" fmla="*/ 34925 w 33"/>
                <a:gd name="T5" fmla="*/ 46038 h 33"/>
                <a:gd name="T6" fmla="*/ 17463 w 33"/>
                <a:gd name="T7" fmla="*/ 46038 h 33"/>
                <a:gd name="T8" fmla="*/ 6350 w 33"/>
                <a:gd name="T9" fmla="*/ 34925 h 33"/>
                <a:gd name="T10" fmla="*/ 6350 w 33"/>
                <a:gd name="T11" fmla="*/ 17463 h 33"/>
                <a:gd name="T12" fmla="*/ 17463 w 33"/>
                <a:gd name="T13" fmla="*/ 6350 h 33"/>
                <a:gd name="T14" fmla="*/ 34925 w 33"/>
                <a:gd name="T15" fmla="*/ 6350 h 33"/>
                <a:gd name="T16" fmla="*/ 46038 w 33"/>
                <a:gd name="T17" fmla="*/ 17463 h 33"/>
                <a:gd name="T18" fmla="*/ 46038 w 33"/>
                <a:gd name="T19" fmla="*/ 34925 h 33"/>
                <a:gd name="T20" fmla="*/ 49213 w 33"/>
                <a:gd name="T21" fmla="*/ 34925 h 33"/>
                <a:gd name="T22" fmla="*/ 52388 w 33"/>
                <a:gd name="T23" fmla="*/ 34925 h 33"/>
                <a:gd name="T24" fmla="*/ 52388 w 33"/>
                <a:gd name="T25" fmla="*/ 17463 h 33"/>
                <a:gd name="T26" fmla="*/ 34925 w 33"/>
                <a:gd name="T27" fmla="*/ 0 h 33"/>
                <a:gd name="T28" fmla="*/ 17463 w 33"/>
                <a:gd name="T29" fmla="*/ 0 h 33"/>
                <a:gd name="T30" fmla="*/ 0 w 33"/>
                <a:gd name="T31" fmla="*/ 17463 h 33"/>
                <a:gd name="T32" fmla="*/ 0 w 33"/>
                <a:gd name="T33" fmla="*/ 34925 h 33"/>
                <a:gd name="T34" fmla="*/ 17463 w 33"/>
                <a:gd name="T35" fmla="*/ 52388 h 33"/>
                <a:gd name="T36" fmla="*/ 34925 w 33"/>
                <a:gd name="T37" fmla="*/ 52388 h 33"/>
                <a:gd name="T38" fmla="*/ 52388 w 33"/>
                <a:gd name="T39" fmla="*/ 34925 h 33"/>
                <a:gd name="T40" fmla="*/ 49213 w 33"/>
                <a:gd name="T41" fmla="*/ 34925 h 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0" name="Rectangle 73"/>
            <p:cNvSpPr>
              <a:spLocks noChangeArrowheads="1"/>
            </p:cNvSpPr>
            <p:nvPr/>
          </p:nvSpPr>
          <p:spPr bwMode="auto">
            <a:xfrm>
              <a:off x="7289809" y="2873693"/>
              <a:ext cx="558800" cy="9794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51" name="Rectangle 74"/>
            <p:cNvSpPr>
              <a:spLocks noChangeArrowheads="1"/>
            </p:cNvSpPr>
            <p:nvPr/>
          </p:nvSpPr>
          <p:spPr bwMode="auto">
            <a:xfrm>
              <a:off x="7294572" y="2880043"/>
              <a:ext cx="547688" cy="966788"/>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52" name="Freeform 75"/>
            <p:cNvSpPr/>
            <p:nvPr/>
          </p:nvSpPr>
          <p:spPr bwMode="auto">
            <a:xfrm>
              <a:off x="7519997" y="2784793"/>
              <a:ext cx="115888" cy="26988"/>
            </a:xfrm>
            <a:custGeom>
              <a:avLst/>
              <a:gdLst>
                <a:gd name="T0" fmla="*/ 12700 w 73"/>
                <a:gd name="T1" fmla="*/ 26988 h 17"/>
                <a:gd name="T2" fmla="*/ 0 w 73"/>
                <a:gd name="T3" fmla="*/ 14288 h 17"/>
                <a:gd name="T4" fmla="*/ 12700 w 73"/>
                <a:gd name="T5" fmla="*/ 0 h 17"/>
                <a:gd name="T6" fmla="*/ 103188 w 73"/>
                <a:gd name="T7" fmla="*/ 0 h 17"/>
                <a:gd name="T8" fmla="*/ 115888 w 73"/>
                <a:gd name="T9" fmla="*/ 14288 h 17"/>
                <a:gd name="T10" fmla="*/ 103188 w 73"/>
                <a:gd name="T11" fmla="*/ 26988 h 17"/>
                <a:gd name="T12" fmla="*/ 12700 w 73"/>
                <a:gd name="T13" fmla="*/ 26988 h 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3" name="Freeform 76"/>
            <p:cNvSpPr/>
            <p:nvPr/>
          </p:nvSpPr>
          <p:spPr bwMode="auto">
            <a:xfrm>
              <a:off x="7526347" y="2792731"/>
              <a:ext cx="103188" cy="11113"/>
            </a:xfrm>
            <a:custGeom>
              <a:avLst/>
              <a:gdLst>
                <a:gd name="T0" fmla="*/ 103188 w 65"/>
                <a:gd name="T1" fmla="*/ 6350 h 7"/>
                <a:gd name="T2" fmla="*/ 96838 w 65"/>
                <a:gd name="T3" fmla="*/ 11113 h 7"/>
                <a:gd name="T4" fmla="*/ 6350 w 65"/>
                <a:gd name="T5" fmla="*/ 11113 h 7"/>
                <a:gd name="T6" fmla="*/ 0 w 65"/>
                <a:gd name="T7" fmla="*/ 6350 h 7"/>
                <a:gd name="T8" fmla="*/ 6350 w 65"/>
                <a:gd name="T9" fmla="*/ 0 h 7"/>
                <a:gd name="T10" fmla="*/ 96838 w 65"/>
                <a:gd name="T11" fmla="*/ 0 h 7"/>
                <a:gd name="T12" fmla="*/ 103188 w 65"/>
                <a:gd name="T13" fmla="*/ 6350 h 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54" name="Oval 77"/>
            <p:cNvSpPr>
              <a:spLocks noChangeArrowheads="1"/>
            </p:cNvSpPr>
            <p:nvPr/>
          </p:nvSpPr>
          <p:spPr bwMode="auto">
            <a:xfrm>
              <a:off x="7481897" y="2789556"/>
              <a:ext cx="17463" cy="1746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grpSp>
      <p:grpSp>
        <p:nvGrpSpPr>
          <p:cNvPr id="2" name="Group 1"/>
          <p:cNvGrpSpPr/>
          <p:nvPr/>
        </p:nvGrpSpPr>
        <p:grpSpPr bwMode="auto">
          <a:xfrm>
            <a:off x="1312383" y="5304765"/>
            <a:ext cx="3202364" cy="738574"/>
            <a:chOff x="2160518" y="10057799"/>
            <a:chExt cx="6405145" cy="1478153"/>
          </a:xfrm>
        </p:grpSpPr>
        <p:sp>
          <p:nvSpPr>
            <p:cNvPr id="270" name="Oval 269"/>
            <p:cNvSpPr/>
            <p:nvPr/>
          </p:nvSpPr>
          <p:spPr>
            <a:xfrm flipH="1">
              <a:off x="2160518" y="10168985"/>
              <a:ext cx="1171499" cy="1172221"/>
            </a:xfrm>
            <a:prstGeom prst="ellipse">
              <a:avLst/>
            </a:prstGeom>
            <a:solidFill>
              <a:srgbClr val="00BDE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algn="ctr" defTabSz="544195">
                <a:defRPr/>
              </a:pPr>
              <a:endParaRPr lang="en-AU" sz="1600" dirty="0">
                <a:solidFill>
                  <a:schemeClr val="bg1"/>
                </a:solidFill>
                <a:latin typeface="Roboto Light"/>
                <a:cs typeface="Roboto Light"/>
              </a:endParaRPr>
            </a:p>
          </p:txBody>
        </p:sp>
        <p:sp>
          <p:nvSpPr>
            <p:cNvPr id="42033" name="Text Placeholder 33"/>
            <p:cNvSpPr txBox="1"/>
            <p:nvPr/>
          </p:nvSpPr>
          <p:spPr bwMode="auto">
            <a:xfrm>
              <a:off x="3641958" y="10057799"/>
              <a:ext cx="4847476" cy="55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4300">
                  <a:solidFill>
                    <a:schemeClr val="tx1"/>
                  </a:solidFill>
                  <a:latin typeface="Calibri" panose="020F0502020204030204" pitchFamily="34" charset="0"/>
                  <a:ea typeface="MS PGothic" panose="020B0600070205080204" pitchFamily="34" charset="-128"/>
                </a:defRPr>
              </a:lvl1pPr>
              <a:lvl2pPr marL="742950" indent="-285750" defTabSz="685800">
                <a:defRPr sz="4300">
                  <a:solidFill>
                    <a:schemeClr val="tx1"/>
                  </a:solidFill>
                  <a:latin typeface="Calibri" panose="020F0502020204030204" pitchFamily="34" charset="0"/>
                  <a:ea typeface="MS PGothic" panose="020B0600070205080204" pitchFamily="34" charset="-128"/>
                </a:defRPr>
              </a:lvl2pPr>
              <a:lvl3pPr marL="1143000" indent="-228600" defTabSz="685800">
                <a:defRPr sz="4300">
                  <a:solidFill>
                    <a:schemeClr val="tx1"/>
                  </a:solidFill>
                  <a:latin typeface="Calibri" panose="020F0502020204030204" pitchFamily="34" charset="0"/>
                  <a:ea typeface="MS PGothic" panose="020B0600070205080204" pitchFamily="34" charset="-128"/>
                </a:defRPr>
              </a:lvl3pPr>
              <a:lvl4pPr marL="1600200" indent="-228600" defTabSz="685800">
                <a:defRPr sz="4300">
                  <a:solidFill>
                    <a:schemeClr val="tx1"/>
                  </a:solidFill>
                  <a:latin typeface="Calibri" panose="020F0502020204030204" pitchFamily="34" charset="0"/>
                  <a:ea typeface="MS PGothic" panose="020B0600070205080204" pitchFamily="34" charset="-128"/>
                </a:defRPr>
              </a:lvl4pPr>
              <a:lvl5pPr marL="2057400" indent="-228600" defTabSz="685800">
                <a:defRPr sz="4300">
                  <a:solidFill>
                    <a:schemeClr val="tx1"/>
                  </a:solidFill>
                  <a:latin typeface="Calibri" panose="020F0502020204030204" pitchFamily="34" charset="0"/>
                  <a:ea typeface="MS PGothic" panose="020B0600070205080204" pitchFamily="34" charset="-128"/>
                </a:defRPr>
              </a:lvl5pPr>
              <a:lvl6pPr marL="25146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5000"/>
                </a:lnSpc>
                <a:buFont typeface="Arial" panose="020B0604020202020204" pitchFamily="34" charset="0"/>
                <a:buNone/>
              </a:pPr>
              <a:r>
                <a:rPr lang="en-AU" altLang="zh-CN" sz="1300" b="1">
                  <a:solidFill>
                    <a:schemeClr val="tx2"/>
                  </a:solidFill>
                  <a:latin typeface="Roboto Regular" charset="0"/>
                </a:rPr>
                <a:t>PERFECT FOR TAGS</a:t>
              </a:r>
            </a:p>
          </p:txBody>
        </p:sp>
        <p:sp>
          <p:nvSpPr>
            <p:cNvPr id="42034" name="Rectangle 95"/>
            <p:cNvSpPr>
              <a:spLocks noChangeArrowheads="1"/>
            </p:cNvSpPr>
            <p:nvPr/>
          </p:nvSpPr>
          <p:spPr bwMode="auto">
            <a:xfrm>
              <a:off x="3466889" y="10427262"/>
              <a:ext cx="5098774" cy="11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45705" rIns="91410" bIns="45705">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50000"/>
                </a:lnSpc>
              </a:pPr>
              <a:r>
                <a:rPr lang="en-US" altLang="zh-CN" sz="1000">
                  <a:latin typeface="Roboto Light" charset="0"/>
                </a:rPr>
                <a:t>Creativity is the key to success in the future, and primary education.</a:t>
              </a:r>
            </a:p>
          </p:txBody>
        </p:sp>
        <p:sp>
          <p:nvSpPr>
            <p:cNvPr id="115" name="AutoShape 60"/>
            <p:cNvSpPr>
              <a:spLocks noChangeAspect="1"/>
            </p:cNvSpPr>
            <p:nvPr/>
          </p:nvSpPr>
          <p:spPr bwMode="auto">
            <a:xfrm>
              <a:off x="2517682" y="10567668"/>
              <a:ext cx="501617" cy="444745"/>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9048" tIns="19048" rIns="19048" bIns="19048" anchor="ctr"/>
            <a:lstStyle/>
            <a:p>
              <a:pPr defTabSz="170815">
                <a:defRPr/>
              </a:pPr>
              <a:endParaRPr lang="es-ES" sz="11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3" name="Group 2"/>
          <p:cNvGrpSpPr/>
          <p:nvPr/>
        </p:nvGrpSpPr>
        <p:grpSpPr bwMode="auto">
          <a:xfrm>
            <a:off x="4573477" y="5304765"/>
            <a:ext cx="3201571" cy="738574"/>
            <a:chOff x="8683148" y="10057799"/>
            <a:chExt cx="6404268" cy="1478153"/>
          </a:xfrm>
        </p:grpSpPr>
        <p:sp>
          <p:nvSpPr>
            <p:cNvPr id="42028" name="Text Placeholder 33"/>
            <p:cNvSpPr txBox="1"/>
            <p:nvPr/>
          </p:nvSpPr>
          <p:spPr bwMode="auto">
            <a:xfrm>
              <a:off x="10174185" y="10057799"/>
              <a:ext cx="4847475" cy="55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4300">
                  <a:solidFill>
                    <a:schemeClr val="tx1"/>
                  </a:solidFill>
                  <a:latin typeface="Calibri" panose="020F0502020204030204" pitchFamily="34" charset="0"/>
                  <a:ea typeface="MS PGothic" panose="020B0600070205080204" pitchFamily="34" charset="-128"/>
                </a:defRPr>
              </a:lvl1pPr>
              <a:lvl2pPr marL="742950" indent="-285750" defTabSz="685800">
                <a:defRPr sz="4300">
                  <a:solidFill>
                    <a:schemeClr val="tx1"/>
                  </a:solidFill>
                  <a:latin typeface="Calibri" panose="020F0502020204030204" pitchFamily="34" charset="0"/>
                  <a:ea typeface="MS PGothic" panose="020B0600070205080204" pitchFamily="34" charset="-128"/>
                </a:defRPr>
              </a:lvl2pPr>
              <a:lvl3pPr marL="1143000" indent="-228600" defTabSz="685800">
                <a:defRPr sz="4300">
                  <a:solidFill>
                    <a:schemeClr val="tx1"/>
                  </a:solidFill>
                  <a:latin typeface="Calibri" panose="020F0502020204030204" pitchFamily="34" charset="0"/>
                  <a:ea typeface="MS PGothic" panose="020B0600070205080204" pitchFamily="34" charset="-128"/>
                </a:defRPr>
              </a:lvl3pPr>
              <a:lvl4pPr marL="1600200" indent="-228600" defTabSz="685800">
                <a:defRPr sz="4300">
                  <a:solidFill>
                    <a:schemeClr val="tx1"/>
                  </a:solidFill>
                  <a:latin typeface="Calibri" panose="020F0502020204030204" pitchFamily="34" charset="0"/>
                  <a:ea typeface="MS PGothic" panose="020B0600070205080204" pitchFamily="34" charset="-128"/>
                </a:defRPr>
              </a:lvl4pPr>
              <a:lvl5pPr marL="2057400" indent="-228600" defTabSz="685800">
                <a:defRPr sz="4300">
                  <a:solidFill>
                    <a:schemeClr val="tx1"/>
                  </a:solidFill>
                  <a:latin typeface="Calibri" panose="020F0502020204030204" pitchFamily="34" charset="0"/>
                  <a:ea typeface="MS PGothic" panose="020B0600070205080204" pitchFamily="34" charset="-128"/>
                </a:defRPr>
              </a:lvl5pPr>
              <a:lvl6pPr marL="25146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5000"/>
                </a:lnSpc>
                <a:buFont typeface="Arial" panose="020B0604020202020204" pitchFamily="34" charset="0"/>
                <a:buNone/>
              </a:pPr>
              <a:r>
                <a:rPr lang="en-AU" altLang="zh-CN" sz="1300" b="1">
                  <a:solidFill>
                    <a:schemeClr val="tx2"/>
                  </a:solidFill>
                  <a:latin typeface="Roboto Regular" charset="0"/>
                </a:rPr>
                <a:t>SEARCH SEO</a:t>
              </a:r>
            </a:p>
          </p:txBody>
        </p:sp>
        <p:sp>
          <p:nvSpPr>
            <p:cNvPr id="271" name="Oval 270"/>
            <p:cNvSpPr/>
            <p:nvPr/>
          </p:nvSpPr>
          <p:spPr>
            <a:xfrm flipH="1">
              <a:off x="8683148" y="10168985"/>
              <a:ext cx="1171629" cy="117222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algn="ctr" defTabSz="544195">
                <a:defRPr/>
              </a:pPr>
              <a:endParaRPr lang="en-US" sz="1600" dirty="0">
                <a:solidFill>
                  <a:schemeClr val="bg1"/>
                </a:solidFill>
                <a:latin typeface="Roboto Light"/>
                <a:cs typeface="Roboto Light"/>
              </a:endParaRPr>
            </a:p>
          </p:txBody>
        </p:sp>
        <p:sp>
          <p:nvSpPr>
            <p:cNvPr id="42030" name="Rectangle 96"/>
            <p:cNvSpPr>
              <a:spLocks noChangeArrowheads="1"/>
            </p:cNvSpPr>
            <p:nvPr/>
          </p:nvSpPr>
          <p:spPr bwMode="auto">
            <a:xfrm>
              <a:off x="9988644" y="10427262"/>
              <a:ext cx="5098772" cy="11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45705" rIns="91410" bIns="45705">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50000"/>
                </a:lnSpc>
              </a:pPr>
              <a:r>
                <a:rPr lang="en-US" altLang="zh-CN" sz="1000">
                  <a:latin typeface="Roboto Light" charset="0"/>
                </a:rPr>
                <a:t>Creativity is the key to success in the future, and primary education.</a:t>
              </a:r>
            </a:p>
          </p:txBody>
        </p:sp>
        <p:sp>
          <p:nvSpPr>
            <p:cNvPr id="116" name="AutoShape 115"/>
            <p:cNvSpPr/>
            <p:nvPr/>
          </p:nvSpPr>
          <p:spPr bwMode="auto">
            <a:xfrm>
              <a:off x="8989550" y="10467600"/>
              <a:ext cx="635029" cy="6401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9048" tIns="19048" rIns="19048" bIns="19048" anchor="ctr"/>
            <a:lstStyle/>
            <a:p>
              <a:pPr defTabSz="170815">
                <a:defRPr/>
              </a:pPr>
              <a:endParaRPr lang="es-ES" sz="11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Group 3"/>
          <p:cNvGrpSpPr/>
          <p:nvPr/>
        </p:nvGrpSpPr>
        <p:grpSpPr bwMode="auto">
          <a:xfrm>
            <a:off x="7871078" y="5304759"/>
            <a:ext cx="3196809" cy="739506"/>
            <a:chOff x="15279364" y="10057798"/>
            <a:chExt cx="6395474" cy="1480398"/>
          </a:xfrm>
        </p:grpSpPr>
        <p:sp>
          <p:nvSpPr>
            <p:cNvPr id="42024" name="Text Placeholder 33"/>
            <p:cNvSpPr txBox="1"/>
            <p:nvPr/>
          </p:nvSpPr>
          <p:spPr bwMode="auto">
            <a:xfrm>
              <a:off x="16758302" y="10057798"/>
              <a:ext cx="4847475" cy="559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sz="4300">
                  <a:solidFill>
                    <a:schemeClr val="tx1"/>
                  </a:solidFill>
                  <a:latin typeface="Calibri" panose="020F0502020204030204" pitchFamily="34" charset="0"/>
                  <a:ea typeface="MS PGothic" panose="020B0600070205080204" pitchFamily="34" charset="-128"/>
                </a:defRPr>
              </a:lvl1pPr>
              <a:lvl2pPr marL="742950" indent="-285750" defTabSz="685800">
                <a:defRPr sz="4300">
                  <a:solidFill>
                    <a:schemeClr val="tx1"/>
                  </a:solidFill>
                  <a:latin typeface="Calibri" panose="020F0502020204030204" pitchFamily="34" charset="0"/>
                  <a:ea typeface="MS PGothic" panose="020B0600070205080204" pitchFamily="34" charset="-128"/>
                </a:defRPr>
              </a:lvl2pPr>
              <a:lvl3pPr marL="1143000" indent="-228600" defTabSz="685800">
                <a:defRPr sz="4300">
                  <a:solidFill>
                    <a:schemeClr val="tx1"/>
                  </a:solidFill>
                  <a:latin typeface="Calibri" panose="020F0502020204030204" pitchFamily="34" charset="0"/>
                  <a:ea typeface="MS PGothic" panose="020B0600070205080204" pitchFamily="34" charset="-128"/>
                </a:defRPr>
              </a:lvl3pPr>
              <a:lvl4pPr marL="1600200" indent="-228600" defTabSz="685800">
                <a:defRPr sz="4300">
                  <a:solidFill>
                    <a:schemeClr val="tx1"/>
                  </a:solidFill>
                  <a:latin typeface="Calibri" panose="020F0502020204030204" pitchFamily="34" charset="0"/>
                  <a:ea typeface="MS PGothic" panose="020B0600070205080204" pitchFamily="34" charset="-128"/>
                </a:defRPr>
              </a:lvl4pPr>
              <a:lvl5pPr marL="2057400" indent="-228600" defTabSz="685800">
                <a:defRPr sz="4300">
                  <a:solidFill>
                    <a:schemeClr val="tx1"/>
                  </a:solidFill>
                  <a:latin typeface="Calibri" panose="020F0502020204030204" pitchFamily="34" charset="0"/>
                  <a:ea typeface="MS PGothic" panose="020B0600070205080204" pitchFamily="34" charset="-128"/>
                </a:defRPr>
              </a:lvl5pPr>
              <a:lvl6pPr marL="25146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68580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25000"/>
                </a:lnSpc>
                <a:buFont typeface="Arial" panose="020B0604020202020204" pitchFamily="34" charset="0"/>
                <a:buNone/>
              </a:pPr>
              <a:r>
                <a:rPr lang="en-AU" altLang="zh-CN" sz="1300" b="1">
                  <a:solidFill>
                    <a:schemeClr val="tx2"/>
                  </a:solidFill>
                  <a:latin typeface="Roboto Regular" charset="0"/>
                </a:rPr>
                <a:t>SOCIAL LIKE</a:t>
              </a:r>
            </a:p>
          </p:txBody>
        </p:sp>
        <p:sp>
          <p:nvSpPr>
            <p:cNvPr id="272" name="Oval 271"/>
            <p:cNvSpPr/>
            <p:nvPr/>
          </p:nvSpPr>
          <p:spPr>
            <a:xfrm flipH="1">
              <a:off x="15279364" y="10202377"/>
              <a:ext cx="1171763" cy="117093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algn="ctr" defTabSz="544195">
                <a:defRPr/>
              </a:pPr>
              <a:endParaRPr lang="en-AU" sz="1600" dirty="0">
                <a:solidFill>
                  <a:schemeClr val="bg1"/>
                </a:solidFill>
                <a:latin typeface="Roboto Light"/>
                <a:cs typeface="Roboto Light"/>
              </a:endParaRPr>
            </a:p>
          </p:txBody>
        </p:sp>
        <p:sp>
          <p:nvSpPr>
            <p:cNvPr id="42026" name="Rectangle 97"/>
            <p:cNvSpPr>
              <a:spLocks noChangeArrowheads="1"/>
            </p:cNvSpPr>
            <p:nvPr/>
          </p:nvSpPr>
          <p:spPr bwMode="auto">
            <a:xfrm>
              <a:off x="16576064" y="10429222"/>
              <a:ext cx="5098774" cy="1108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45705" rIns="91410" bIns="45705">
              <a:spAutoFit/>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pPr>
                <a:lnSpc>
                  <a:spcPct val="150000"/>
                </a:lnSpc>
              </a:pPr>
              <a:r>
                <a:rPr lang="en-US" altLang="zh-CN" sz="1000">
                  <a:latin typeface="Roboto Light" charset="0"/>
                </a:rPr>
                <a:t>Creativity is the key to success in the future, and primary education.</a:t>
              </a:r>
            </a:p>
          </p:txBody>
        </p:sp>
        <p:sp>
          <p:nvSpPr>
            <p:cNvPr id="117" name="AutoShape 119"/>
            <p:cNvSpPr>
              <a:spLocks noChangeAspect="1"/>
            </p:cNvSpPr>
            <p:nvPr/>
          </p:nvSpPr>
          <p:spPr bwMode="auto">
            <a:xfrm>
              <a:off x="15584213" y="10454993"/>
              <a:ext cx="601758" cy="5830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9048" tIns="19048" rIns="19048" bIns="19048" anchor="ctr"/>
            <a:lstStyle/>
            <a:p>
              <a:pPr defTabSz="170815">
                <a:defRPr/>
              </a:pPr>
              <a:endParaRPr lang="es-ES" sz="11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pic>
        <p:nvPicPr>
          <p:cNvPr id="8" name="图片占位符 7"/>
          <p:cNvPicPr>
            <a:picLocks noGrp="1" noChangeAspect="1"/>
          </p:cNvPicPr>
          <p:nvPr>
            <p:ph type="pic" sz="quarter" idx="25"/>
          </p:nvPr>
        </p:nvPicPr>
        <p:blipFill>
          <a:blip r:embed="rId3" cstate="print">
            <a:extLst>
              <a:ext uri="{28A0092B-C50C-407E-A947-70E740481C1C}">
                <a14:useLocalDpi xmlns:a14="http://schemas.microsoft.com/office/drawing/2010/main" val="0"/>
              </a:ext>
            </a:extLst>
          </a:blip>
          <a:srcRect t="7559" b="7559"/>
          <a:stretch>
            <a:fillRect/>
          </a:stretch>
        </p:blipFill>
        <p:spPr>
          <a:xfrm>
            <a:off x="4217988" y="1814513"/>
            <a:ext cx="3340100" cy="1892300"/>
          </a:xfrm>
        </p:spPr>
      </p:pic>
      <p:grpSp>
        <p:nvGrpSpPr>
          <p:cNvPr id="93" name="Group 92"/>
          <p:cNvGrpSpPr>
            <a:grpSpLocks noChangeAspect="1"/>
          </p:cNvGrpSpPr>
          <p:nvPr/>
        </p:nvGrpSpPr>
        <p:grpSpPr bwMode="auto">
          <a:xfrm>
            <a:off x="6722981" y="2998050"/>
            <a:ext cx="2850779" cy="1640467"/>
            <a:chOff x="8440747" y="4796156"/>
            <a:chExt cx="2786063" cy="1603375"/>
          </a:xfrm>
        </p:grpSpPr>
        <p:sp>
          <p:nvSpPr>
            <p:cNvPr id="42010" name="Freeform 45"/>
            <p:cNvSpPr/>
            <p:nvPr/>
          </p:nvSpPr>
          <p:spPr bwMode="auto">
            <a:xfrm>
              <a:off x="8440747" y="6337618"/>
              <a:ext cx="1403350" cy="61913"/>
            </a:xfrm>
            <a:custGeom>
              <a:avLst/>
              <a:gdLst>
                <a:gd name="T0" fmla="*/ 0 w 885"/>
                <a:gd name="T1" fmla="*/ 25400 h 39"/>
                <a:gd name="T2" fmla="*/ 123685 w 885"/>
                <a:gd name="T3" fmla="*/ 61913 h 39"/>
                <a:gd name="T4" fmla="*/ 1403350 w 885"/>
                <a:gd name="T5" fmla="*/ 61913 h 39"/>
                <a:gd name="T6" fmla="*/ 1403350 w 885"/>
                <a:gd name="T7" fmla="*/ 0 h 39"/>
                <a:gd name="T8" fmla="*/ 0 w 885"/>
                <a:gd name="T9" fmla="*/ 0 h 39"/>
                <a:gd name="T10" fmla="*/ 0 w 885"/>
                <a:gd name="T11" fmla="*/ 2540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1" name="Freeform 46"/>
            <p:cNvSpPr/>
            <p:nvPr/>
          </p:nvSpPr>
          <p:spPr bwMode="auto">
            <a:xfrm>
              <a:off x="9823459" y="6337618"/>
              <a:ext cx="1403350" cy="61913"/>
            </a:xfrm>
            <a:custGeom>
              <a:avLst/>
              <a:gdLst>
                <a:gd name="T0" fmla="*/ 1403350 w 884"/>
                <a:gd name="T1" fmla="*/ 25400 h 39"/>
                <a:gd name="T2" fmla="*/ 1279525 w 884"/>
                <a:gd name="T3" fmla="*/ 61913 h 39"/>
                <a:gd name="T4" fmla="*/ 0 w 884"/>
                <a:gd name="T5" fmla="*/ 61913 h 39"/>
                <a:gd name="T6" fmla="*/ 0 w 884"/>
                <a:gd name="T7" fmla="*/ 0 h 39"/>
                <a:gd name="T8" fmla="*/ 1403350 w 884"/>
                <a:gd name="T9" fmla="*/ 0 h 39"/>
                <a:gd name="T10" fmla="*/ 1403350 w 884"/>
                <a:gd name="T11" fmla="*/ 2540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2" name="Freeform 47"/>
            <p:cNvSpPr/>
            <p:nvPr/>
          </p:nvSpPr>
          <p:spPr bwMode="auto">
            <a:xfrm>
              <a:off x="8715384" y="4796156"/>
              <a:ext cx="2257425" cy="1546225"/>
            </a:xfrm>
            <a:custGeom>
              <a:avLst/>
              <a:gdLst>
                <a:gd name="T0" fmla="*/ 2186038 w 1423"/>
                <a:gd name="T1" fmla="*/ 0 h 974"/>
                <a:gd name="T2" fmla="*/ 71387 w 1423"/>
                <a:gd name="T3" fmla="*/ 0 h 974"/>
                <a:gd name="T4" fmla="*/ 0 w 1423"/>
                <a:gd name="T5" fmla="*/ 71438 h 974"/>
                <a:gd name="T6" fmla="*/ 0 w 1423"/>
                <a:gd name="T7" fmla="*/ 346075 h 974"/>
                <a:gd name="T8" fmla="*/ 0 w 1423"/>
                <a:gd name="T9" fmla="*/ 1474788 h 974"/>
                <a:gd name="T10" fmla="*/ 71387 w 1423"/>
                <a:gd name="T11" fmla="*/ 1546225 h 974"/>
                <a:gd name="T12" fmla="*/ 2186038 w 1423"/>
                <a:gd name="T13" fmla="*/ 1546225 h 974"/>
                <a:gd name="T14" fmla="*/ 2257425 w 1423"/>
                <a:gd name="T15" fmla="*/ 1474788 h 974"/>
                <a:gd name="T16" fmla="*/ 2257425 w 1423"/>
                <a:gd name="T17" fmla="*/ 71438 h 974"/>
                <a:gd name="T18" fmla="*/ 2186038 w 1423"/>
                <a:gd name="T19" fmla="*/ 0 h 9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3" name="Freeform 48"/>
            <p:cNvSpPr/>
            <p:nvPr/>
          </p:nvSpPr>
          <p:spPr bwMode="auto">
            <a:xfrm>
              <a:off x="8723322" y="4804093"/>
              <a:ext cx="2243138" cy="1530350"/>
            </a:xfrm>
            <a:custGeom>
              <a:avLst/>
              <a:gdLst>
                <a:gd name="T0" fmla="*/ 63455 w 1414"/>
                <a:gd name="T1" fmla="*/ 1530350 h 964"/>
                <a:gd name="T2" fmla="*/ 0 w 1414"/>
                <a:gd name="T3" fmla="*/ 1466850 h 964"/>
                <a:gd name="T4" fmla="*/ 0 w 1414"/>
                <a:gd name="T5" fmla="*/ 63500 h 964"/>
                <a:gd name="T6" fmla="*/ 63455 w 1414"/>
                <a:gd name="T7" fmla="*/ 0 h 964"/>
                <a:gd name="T8" fmla="*/ 2178097 w 1414"/>
                <a:gd name="T9" fmla="*/ 0 h 964"/>
                <a:gd name="T10" fmla="*/ 2243138 w 1414"/>
                <a:gd name="T11" fmla="*/ 63500 h 964"/>
                <a:gd name="T12" fmla="*/ 2243138 w 1414"/>
                <a:gd name="T13" fmla="*/ 1466850 h 964"/>
                <a:gd name="T14" fmla="*/ 2178097 w 1414"/>
                <a:gd name="T15" fmla="*/ 1530350 h 964"/>
                <a:gd name="T16" fmla="*/ 63455 w 1414"/>
                <a:gd name="T17" fmla="*/ 1530350 h 9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4" name="Freeform 49"/>
            <p:cNvSpPr/>
            <p:nvPr/>
          </p:nvSpPr>
          <p:spPr bwMode="auto">
            <a:xfrm>
              <a:off x="8723322" y="6269356"/>
              <a:ext cx="2243138" cy="65088"/>
            </a:xfrm>
            <a:custGeom>
              <a:avLst/>
              <a:gdLst>
                <a:gd name="T0" fmla="*/ 2243138 w 1414"/>
                <a:gd name="T1" fmla="*/ 0 h 41"/>
                <a:gd name="T2" fmla="*/ 2214583 w 1414"/>
                <a:gd name="T3" fmla="*/ 14288 h 41"/>
                <a:gd name="T4" fmla="*/ 28555 w 1414"/>
                <a:gd name="T5" fmla="*/ 14288 h 41"/>
                <a:gd name="T6" fmla="*/ 0 w 1414"/>
                <a:gd name="T7" fmla="*/ 0 h 41"/>
                <a:gd name="T8" fmla="*/ 0 w 1414"/>
                <a:gd name="T9" fmla="*/ 1588 h 41"/>
                <a:gd name="T10" fmla="*/ 63455 w 1414"/>
                <a:gd name="T11" fmla="*/ 65088 h 41"/>
                <a:gd name="T12" fmla="*/ 2178097 w 1414"/>
                <a:gd name="T13" fmla="*/ 65088 h 41"/>
                <a:gd name="T14" fmla="*/ 2243138 w 1414"/>
                <a:gd name="T15" fmla="*/ 1588 h 41"/>
                <a:gd name="T16" fmla="*/ 2243138 w 1414"/>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5"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16" name="Freeform 51"/>
            <p:cNvSpPr/>
            <p:nvPr/>
          </p:nvSpPr>
          <p:spPr bwMode="auto">
            <a:xfrm>
              <a:off x="9632959" y="6312218"/>
              <a:ext cx="400050" cy="28575"/>
            </a:xfrm>
            <a:custGeom>
              <a:avLst/>
              <a:gdLst>
                <a:gd name="T0" fmla="*/ 0 w 252"/>
                <a:gd name="T1" fmla="*/ 0 h 18"/>
                <a:gd name="T2" fmla="*/ 34925 w 252"/>
                <a:gd name="T3" fmla="*/ 28575 h 18"/>
                <a:gd name="T4" fmla="*/ 365125 w 252"/>
                <a:gd name="T5" fmla="*/ 28575 h 18"/>
                <a:gd name="T6" fmla="*/ 400050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17"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18"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19"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20"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21"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22"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23" name="Freeform 58"/>
            <p:cNvSpPr/>
            <p:nvPr/>
          </p:nvSpPr>
          <p:spPr bwMode="auto">
            <a:xfrm>
              <a:off x="9842509" y="4853306"/>
              <a:ext cx="1588" cy="3175"/>
            </a:xfrm>
            <a:custGeom>
              <a:avLst/>
              <a:gdLst>
                <a:gd name="T0" fmla="*/ 1588 w 1"/>
                <a:gd name="T1" fmla="*/ 1588 h 2"/>
                <a:gd name="T2" fmla="*/ 1588 w 1"/>
                <a:gd name="T3" fmla="*/ 3175 h 2"/>
                <a:gd name="T4" fmla="*/ 0 w 1"/>
                <a:gd name="T5" fmla="*/ 1588 h 2"/>
                <a:gd name="T6" fmla="*/ 1588 w 1"/>
                <a:gd name="T7" fmla="*/ 0 h 2"/>
                <a:gd name="T8" fmla="*/ 1588 w 1"/>
                <a:gd name="T9" fmla="*/ 158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grpSp>
      <p:grpSp>
        <p:nvGrpSpPr>
          <p:cNvPr id="214" name="Group 213"/>
          <p:cNvGrpSpPr>
            <a:grpSpLocks noChangeAspect="1"/>
          </p:cNvGrpSpPr>
          <p:nvPr/>
        </p:nvGrpSpPr>
        <p:grpSpPr bwMode="auto">
          <a:xfrm>
            <a:off x="3269031" y="2882971"/>
            <a:ext cx="1238089" cy="1757134"/>
            <a:chOff x="8099434" y="2121218"/>
            <a:chExt cx="1322388" cy="1878013"/>
          </a:xfrm>
        </p:grpSpPr>
        <p:sp>
          <p:nvSpPr>
            <p:cNvPr id="41998" name="Freeform 33"/>
            <p:cNvSpPr/>
            <p:nvPr/>
          </p:nvSpPr>
          <p:spPr bwMode="auto">
            <a:xfrm>
              <a:off x="8099434" y="2121218"/>
              <a:ext cx="1322388" cy="1878013"/>
            </a:xfrm>
            <a:custGeom>
              <a:avLst/>
              <a:gdLst>
                <a:gd name="T0" fmla="*/ 1322388 w 834"/>
                <a:gd name="T1" fmla="*/ 1798638 h 1183"/>
                <a:gd name="T2" fmla="*/ 1244694 w 834"/>
                <a:gd name="T3" fmla="*/ 1878013 h 1183"/>
                <a:gd name="T4" fmla="*/ 79280 w 834"/>
                <a:gd name="T5" fmla="*/ 1878013 h 1183"/>
                <a:gd name="T6" fmla="*/ 0 w 834"/>
                <a:gd name="T7" fmla="*/ 1798638 h 1183"/>
                <a:gd name="T8" fmla="*/ 0 w 834"/>
                <a:gd name="T9" fmla="*/ 77788 h 1183"/>
                <a:gd name="T10" fmla="*/ 79280 w 834"/>
                <a:gd name="T11" fmla="*/ 0 h 1183"/>
                <a:gd name="T12" fmla="*/ 1244694 w 834"/>
                <a:gd name="T13" fmla="*/ 0 h 1183"/>
                <a:gd name="T14" fmla="*/ 1322388 w 834"/>
                <a:gd name="T15" fmla="*/ 77788 h 1183"/>
                <a:gd name="T16" fmla="*/ 1322388 w 834"/>
                <a:gd name="T17" fmla="*/ 1798638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1999" name="Freeform 34"/>
            <p:cNvSpPr/>
            <p:nvPr/>
          </p:nvSpPr>
          <p:spPr bwMode="auto">
            <a:xfrm>
              <a:off x="8107372" y="2127568"/>
              <a:ext cx="1308100" cy="1863725"/>
            </a:xfrm>
            <a:custGeom>
              <a:avLst/>
              <a:gdLst>
                <a:gd name="T0" fmla="*/ 71351 w 825"/>
                <a:gd name="T1" fmla="*/ 1863725 h 1174"/>
                <a:gd name="T2" fmla="*/ 0 w 825"/>
                <a:gd name="T3" fmla="*/ 1792288 h 1174"/>
                <a:gd name="T4" fmla="*/ 0 w 825"/>
                <a:gd name="T5" fmla="*/ 71438 h 1174"/>
                <a:gd name="T6" fmla="*/ 71351 w 825"/>
                <a:gd name="T7" fmla="*/ 0 h 1174"/>
                <a:gd name="T8" fmla="*/ 1236749 w 825"/>
                <a:gd name="T9" fmla="*/ 0 h 1174"/>
                <a:gd name="T10" fmla="*/ 1308100 w 825"/>
                <a:gd name="T11" fmla="*/ 71438 h 1174"/>
                <a:gd name="T12" fmla="*/ 1308100 w 825"/>
                <a:gd name="T13" fmla="*/ 1792288 h 1174"/>
                <a:gd name="T14" fmla="*/ 1236749 w 825"/>
                <a:gd name="T15" fmla="*/ 1863725 h 1174"/>
                <a:gd name="T16" fmla="*/ 71351 w 825"/>
                <a:gd name="T17" fmla="*/ 1863725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00"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1"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2"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3"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4" name="Freeform 39"/>
            <p:cNvSpPr/>
            <p:nvPr/>
          </p:nvSpPr>
          <p:spPr bwMode="auto">
            <a:xfrm>
              <a:off x="8759834" y="2206943"/>
              <a:ext cx="1588" cy="1588"/>
            </a:xfrm>
            <a:custGeom>
              <a:avLst/>
              <a:gdLst>
                <a:gd name="T0" fmla="*/ 1588 w 1"/>
                <a:gd name="T1" fmla="*/ 0 h 1"/>
                <a:gd name="T2" fmla="*/ 1588 w 1"/>
                <a:gd name="T3" fmla="*/ 1588 h 1"/>
                <a:gd name="T4" fmla="*/ 0 w 1"/>
                <a:gd name="T5" fmla="*/ 0 h 1"/>
                <a:gd name="T6" fmla="*/ 1588 w 1"/>
                <a:gd name="T7" fmla="*/ 0 h 1"/>
                <a:gd name="T8" fmla="*/ 1588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sp>
          <p:nvSpPr>
            <p:cNvPr id="42005"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6"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7"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8"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lvl1pPr>
                <a:defRPr sz="4300">
                  <a:solidFill>
                    <a:schemeClr val="tx1"/>
                  </a:solidFill>
                  <a:latin typeface="Calibri" panose="020F0502020204030204" pitchFamily="34" charset="0"/>
                  <a:ea typeface="MS PGothic" panose="020B0600070205080204" pitchFamily="34" charset="-128"/>
                </a:defRPr>
              </a:lvl1pPr>
              <a:lvl2pPr marL="742950" indent="-285750">
                <a:defRPr sz="4300">
                  <a:solidFill>
                    <a:schemeClr val="tx1"/>
                  </a:solidFill>
                  <a:latin typeface="Calibri" panose="020F0502020204030204" pitchFamily="34" charset="0"/>
                  <a:ea typeface="MS PGothic" panose="020B0600070205080204" pitchFamily="34" charset="-128"/>
                </a:defRPr>
              </a:lvl2pPr>
              <a:lvl3pPr marL="1143000" indent="-228600">
                <a:defRPr sz="4300">
                  <a:solidFill>
                    <a:schemeClr val="tx1"/>
                  </a:solidFill>
                  <a:latin typeface="Calibri" panose="020F0502020204030204" pitchFamily="34" charset="0"/>
                  <a:ea typeface="MS PGothic" panose="020B0600070205080204" pitchFamily="34" charset="-128"/>
                </a:defRPr>
              </a:lvl3pPr>
              <a:lvl4pPr marL="1600200" indent="-228600">
                <a:defRPr sz="4300">
                  <a:solidFill>
                    <a:schemeClr val="tx1"/>
                  </a:solidFill>
                  <a:latin typeface="Calibri" panose="020F0502020204030204" pitchFamily="34" charset="0"/>
                  <a:ea typeface="MS PGothic" panose="020B0600070205080204" pitchFamily="34" charset="-128"/>
                </a:defRPr>
              </a:lvl4pPr>
              <a:lvl5pPr marL="2057400" indent="-228600">
                <a:defRPr sz="4300">
                  <a:solidFill>
                    <a:schemeClr val="tx1"/>
                  </a:solidFill>
                  <a:latin typeface="Calibri" panose="020F0502020204030204" pitchFamily="34" charset="0"/>
                  <a:ea typeface="MS PGothic" panose="020B0600070205080204" pitchFamily="34" charset="-128"/>
                </a:defRPr>
              </a:lvl5pPr>
              <a:lvl6pPr marL="25146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6pPr>
              <a:lvl7pPr marL="29718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7pPr>
              <a:lvl8pPr marL="34290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8pPr>
              <a:lvl9pPr marL="3886200" indent="-228600" defTabSz="1087120" fontAlgn="base">
                <a:spcBef>
                  <a:spcPct val="0"/>
                </a:spcBef>
                <a:spcAft>
                  <a:spcPct val="0"/>
                </a:spcAft>
                <a:defRPr sz="4300">
                  <a:solidFill>
                    <a:schemeClr val="tx1"/>
                  </a:solidFill>
                  <a:latin typeface="Calibri" panose="020F0502020204030204" pitchFamily="34" charset="0"/>
                  <a:ea typeface="MS PGothic" panose="020B0600070205080204" pitchFamily="34" charset="-128"/>
                </a:defRPr>
              </a:lvl9pPr>
            </a:lstStyle>
            <a:p>
              <a:endParaRPr lang="id-ID" altLang="zh-CN" sz="2150"/>
            </a:p>
          </p:txBody>
        </p:sp>
        <p:sp>
          <p:nvSpPr>
            <p:cNvPr id="42009" name="Freeform 44"/>
            <p:cNvSpPr/>
            <p:nvPr/>
          </p:nvSpPr>
          <p:spPr bwMode="auto">
            <a:xfrm>
              <a:off x="8736022" y="3889693"/>
              <a:ext cx="50800" cy="50800"/>
            </a:xfrm>
            <a:custGeom>
              <a:avLst/>
              <a:gdLst>
                <a:gd name="T0" fmla="*/ 47625 w 32"/>
                <a:gd name="T1" fmla="*/ 33338 h 32"/>
                <a:gd name="T2" fmla="*/ 44450 w 32"/>
                <a:gd name="T3" fmla="*/ 33338 h 32"/>
                <a:gd name="T4" fmla="*/ 33338 w 32"/>
                <a:gd name="T5" fmla="*/ 44450 h 32"/>
                <a:gd name="T6" fmla="*/ 17463 w 32"/>
                <a:gd name="T7" fmla="*/ 44450 h 32"/>
                <a:gd name="T8" fmla="*/ 6350 w 32"/>
                <a:gd name="T9" fmla="*/ 33338 h 32"/>
                <a:gd name="T10" fmla="*/ 6350 w 32"/>
                <a:gd name="T11" fmla="*/ 17463 h 32"/>
                <a:gd name="T12" fmla="*/ 17463 w 32"/>
                <a:gd name="T13" fmla="*/ 6350 h 32"/>
                <a:gd name="T14" fmla="*/ 33338 w 32"/>
                <a:gd name="T15" fmla="*/ 6350 h 32"/>
                <a:gd name="T16" fmla="*/ 44450 w 32"/>
                <a:gd name="T17" fmla="*/ 17463 h 32"/>
                <a:gd name="T18" fmla="*/ 44450 w 32"/>
                <a:gd name="T19" fmla="*/ 33338 h 32"/>
                <a:gd name="T20" fmla="*/ 47625 w 32"/>
                <a:gd name="T21" fmla="*/ 33338 h 32"/>
                <a:gd name="T22" fmla="*/ 50800 w 32"/>
                <a:gd name="T23" fmla="*/ 33338 h 32"/>
                <a:gd name="T24" fmla="*/ 50800 w 32"/>
                <a:gd name="T25" fmla="*/ 17463 h 32"/>
                <a:gd name="T26" fmla="*/ 33338 w 32"/>
                <a:gd name="T27" fmla="*/ 0 h 32"/>
                <a:gd name="T28" fmla="*/ 17463 w 32"/>
                <a:gd name="T29" fmla="*/ 0 h 32"/>
                <a:gd name="T30" fmla="*/ 0 w 32"/>
                <a:gd name="T31" fmla="*/ 17463 h 32"/>
                <a:gd name="T32" fmla="*/ 0 w 32"/>
                <a:gd name="T33" fmla="*/ 33338 h 32"/>
                <a:gd name="T34" fmla="*/ 17463 w 32"/>
                <a:gd name="T35" fmla="*/ 50800 h 32"/>
                <a:gd name="T36" fmla="*/ 33338 w 32"/>
                <a:gd name="T37" fmla="*/ 50800 h 32"/>
                <a:gd name="T38" fmla="*/ 50800 w 32"/>
                <a:gd name="T39" fmla="*/ 33338 h 32"/>
                <a:gd name="T40" fmla="*/ 47625 w 32"/>
                <a:gd name="T41" fmla="*/ 33338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900"/>
            </a:p>
          </p:txBody>
        </p:sp>
      </p:grpSp>
      <p:pic>
        <p:nvPicPr>
          <p:cNvPr id="6" name="图片占位符 5"/>
          <p:cNvPicPr>
            <a:picLocks noGrp="1" noChangeAspect="1"/>
          </p:cNvPicPr>
          <p:nvPr>
            <p:ph type="pic" sz="quarter" idx="24"/>
          </p:nvPr>
        </p:nvPicPr>
        <p:blipFill>
          <a:blip r:embed="rId4" cstate="print">
            <a:extLst>
              <a:ext uri="{28A0092B-C50C-407E-A947-70E740481C1C}">
                <a14:useLocalDpi xmlns:a14="http://schemas.microsoft.com/office/drawing/2010/main" val="0"/>
              </a:ext>
            </a:extLst>
          </a:blip>
          <a:srcRect l="24093" r="24093"/>
          <a:stretch>
            <a:fillRect/>
          </a:stretch>
        </p:blipFill>
        <p:spPr>
          <a:xfrm>
            <a:off x="3322638" y="3040063"/>
            <a:ext cx="1127125" cy="1449387"/>
          </a:xfrm>
        </p:spPr>
      </p:pic>
      <p:pic>
        <p:nvPicPr>
          <p:cNvPr id="11" name="图片占位符 10"/>
          <p:cNvPicPr>
            <a:picLocks noGrp="1" noChangeAspect="1"/>
          </p:cNvPicPr>
          <p:nvPr>
            <p:ph type="pic" sz="quarter" idx="26"/>
          </p:nvPr>
        </p:nvPicPr>
        <p:blipFill>
          <a:blip r:embed="rId5" cstate="print">
            <a:extLst>
              <a:ext uri="{28A0092B-C50C-407E-A947-70E740481C1C}">
                <a14:useLocalDpi xmlns:a14="http://schemas.microsoft.com/office/drawing/2010/main" val="0"/>
              </a:ext>
            </a:extLst>
          </a:blip>
          <a:srcRect t="2209" b="2209"/>
          <a:stretch>
            <a:fillRect/>
          </a:stretch>
        </p:blipFill>
        <p:spPr>
          <a:xfrm>
            <a:off x="7080250" y="3116263"/>
            <a:ext cx="2128838" cy="1355725"/>
          </a:xfrm>
        </p:spPr>
      </p:pic>
      <p:grpSp>
        <p:nvGrpSpPr>
          <p:cNvPr id="83" name="组合 82"/>
          <p:cNvGrpSpPr/>
          <p:nvPr/>
        </p:nvGrpSpPr>
        <p:grpSpPr>
          <a:xfrm>
            <a:off x="873619" y="298128"/>
            <a:ext cx="11299331" cy="553998"/>
            <a:chOff x="2210788" y="540832"/>
            <a:chExt cx="11299331" cy="553998"/>
          </a:xfrm>
        </p:grpSpPr>
        <p:sp>
          <p:nvSpPr>
            <p:cNvPr id="84" name="TextBox 24"/>
            <p:cNvSpPr txBox="1"/>
            <p:nvPr/>
          </p:nvSpPr>
          <p:spPr>
            <a:xfrm>
              <a:off x="2210788" y="540832"/>
              <a:ext cx="5020491" cy="553998"/>
            </a:xfrm>
            <a:prstGeom prst="rect">
              <a:avLst/>
            </a:prstGeom>
            <a:noFill/>
          </p:spPr>
          <p:txBody>
            <a:bodyPr wrap="square" rtlCol="0">
              <a:spAutoFit/>
            </a:bodyPr>
            <a:lstStyle/>
            <a:p>
              <a:r>
                <a:rPr lang="zh-CN" altLang="en-US" sz="3000" b="1" spc="300" dirty="0">
                  <a:solidFill>
                    <a:srgbClr val="00BDE5"/>
                  </a:solidFill>
                  <a:latin typeface="微软雅黑" panose="020B0503020204020204" pitchFamily="34" charset="-122"/>
                  <a:ea typeface="微软雅黑" panose="020B0503020204020204" pitchFamily="34" charset="-122"/>
                </a:rPr>
                <a:t>职业规划</a:t>
              </a:r>
              <a:endParaRPr lang="id-ID" sz="3000" b="1" spc="300" dirty="0">
                <a:solidFill>
                  <a:srgbClr val="00BDE5"/>
                </a:solidFill>
                <a:latin typeface="微软雅黑" panose="020B0503020204020204" pitchFamily="34" charset="-122"/>
                <a:ea typeface="微软雅黑" panose="020B0503020204020204" pitchFamily="34" charset="-122"/>
              </a:endParaRPr>
            </a:p>
          </p:txBody>
        </p:sp>
        <p:sp>
          <p:nvSpPr>
            <p:cNvPr id="85" name="Text Box 7"/>
            <p:cNvSpPr txBox="1">
              <a:spLocks noChangeArrowheads="1"/>
            </p:cNvSpPr>
            <p:nvPr/>
          </p:nvSpPr>
          <p:spPr bwMode="auto">
            <a:xfrm>
              <a:off x="8644812" y="779731"/>
              <a:ext cx="4865307" cy="276999"/>
            </a:xfrm>
            <a:prstGeom prst="rect">
              <a:avLst/>
            </a:prstGeom>
            <a:noFill/>
            <a:ln w="9525">
              <a:noFill/>
              <a:miter lim="800000"/>
            </a:ln>
          </p:spPr>
          <p:txBody>
            <a:bodyPr wrap="none" lIns="45720" tIns="22860" rIns="45720" bIns="22860">
              <a:spAutoFit/>
            </a:bodyPr>
            <a:lstStyle/>
            <a:p>
              <a:pPr algn="ctr" defTabSz="1087755"/>
              <a:r>
                <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CAREER PLANNINGCAREER </a:t>
              </a:r>
              <a:r>
                <a:rPr lang="en-CA" sz="1500" spc="300" dirty="0" smtClean="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rPr>
                <a:t>PLANNING</a:t>
              </a:r>
              <a:endParaRPr lang="en-CA" sz="1500" spc="300" dirty="0">
                <a:solidFill>
                  <a:schemeClr val="bg1">
                    <a:lumMod val="6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pic>
        <p:nvPicPr>
          <p:cNvPr id="86" name="图片 85"/>
          <p:cNvPicPr>
            <a:picLocks noChangeAspect="1"/>
          </p:cNvPicPr>
          <p:nvPr/>
        </p:nvPicPr>
        <p:blipFill rotWithShape="1">
          <a:blip r:embed="rId6"/>
          <a:srcRect l="13714" t="4795" r="4271" b="27471"/>
          <a:stretch>
            <a:fillRect/>
          </a:stretch>
        </p:blipFill>
        <p:spPr>
          <a:xfrm>
            <a:off x="393474" y="261495"/>
            <a:ext cx="406401" cy="579423"/>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9"/>
                                        </p:tgtEl>
                                        <p:attrNameLst>
                                          <p:attrName>style.visibility</p:attrName>
                                        </p:attrNameLst>
                                      </p:cBhvr>
                                      <p:to>
                                        <p:strVal val="visible"/>
                                      </p:to>
                                    </p:set>
                                    <p:animEffect transition="in" filter="fade">
                                      <p:cBhvr>
                                        <p:cTn id="15" dur="500"/>
                                        <p:tgtEl>
                                          <p:spTgt spid="1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14"/>
                                        </p:tgtEl>
                                        <p:attrNameLst>
                                          <p:attrName>style.visibility</p:attrName>
                                        </p:attrNameLst>
                                      </p:cBhvr>
                                      <p:to>
                                        <p:strVal val="visible"/>
                                      </p:to>
                                    </p:set>
                                    <p:animEffect transition="in" filter="fade">
                                      <p:cBhvr>
                                        <p:cTn id="23" dur="500"/>
                                        <p:tgtEl>
                                          <p:spTgt spid="2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7"/>
                                        </p:tgtEl>
                                        <p:attrNameLst>
                                          <p:attrName>style.visibility</p:attrName>
                                        </p:attrNameLst>
                                      </p:cBhvr>
                                      <p:to>
                                        <p:strVal val="visible"/>
                                      </p:to>
                                    </p:set>
                                    <p:animEffect transition="in" filter="fade">
                                      <p:cBhvr>
                                        <p:cTn id="27" dur="500"/>
                                        <p:tgtEl>
                                          <p:spTgt spid="2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solidFill>
            <a:srgbClr val="00BDE5"/>
          </a:solidFill>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b="1" spc="300" dirty="0" smtClean="0">
                <a:solidFill>
                  <a:schemeClr val="bg1"/>
                </a:solidFill>
                <a:latin typeface="微软雅黑" panose="020B0503020204020204" pitchFamily="34" charset="-122"/>
                <a:ea typeface="微软雅黑" panose="020B0503020204020204" pitchFamily="34" charset="-122"/>
              </a:rPr>
              <a:t>谢谢欣赏</a:t>
            </a:r>
            <a:endParaRPr lang="en-US" altLang="zh-CN" sz="5000" b="1" spc="300" dirty="0" smtClean="0">
              <a:solidFill>
                <a:schemeClr val="bg1"/>
              </a:solidFill>
              <a:latin typeface="微软雅黑" panose="020B0503020204020204" pitchFamily="34" charset="-122"/>
              <a:ea typeface="微软雅黑" panose="020B0503020204020204" pitchFamily="34" charset="-122"/>
            </a:endParaRPr>
          </a:p>
          <a:p>
            <a:r>
              <a:rPr lang="en-US" altLang="zh-CN" sz="5000" dirty="0" smtClean="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2433</Words>
  <Application>Microsoft Office PowerPoint</Application>
  <PresentationFormat>宽屏</PresentationFormat>
  <Paragraphs>361</Paragraphs>
  <Slides>32</Slides>
  <Notes>32</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32</vt:i4>
      </vt:variant>
    </vt:vector>
  </HeadingPairs>
  <TitlesOfParts>
    <vt:vector size="52" baseType="lpstr">
      <vt:lpstr>Gill Sans</vt:lpstr>
      <vt:lpstr>Lato Regular</vt:lpstr>
      <vt:lpstr>MS PGothic</vt:lpstr>
      <vt:lpstr>PT Sans</vt:lpstr>
      <vt:lpstr>Roboto Black</vt:lpstr>
      <vt:lpstr>Roboto Light</vt:lpstr>
      <vt:lpstr>Roboto Regular</vt:lpstr>
      <vt:lpstr>陈继世-硬笔行书</vt:lpstr>
      <vt:lpstr>方正中等线_GBK</vt:lpstr>
      <vt:lpstr>宋体</vt:lpstr>
      <vt:lpstr>微软雅黑</vt:lpstr>
      <vt:lpstr>微软雅黑 Light</vt:lpstr>
      <vt:lpstr>造字工房悦黑演示版常规体</vt:lpstr>
      <vt:lpstr>Arial</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34</cp:revision>
  <dcterms:created xsi:type="dcterms:W3CDTF">2017-01-09T01:39:00Z</dcterms:created>
  <dcterms:modified xsi:type="dcterms:W3CDTF">2018-03-30T03:10:18Z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