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76" r:id="rId8"/>
    <p:sldId id="265" r:id="rId9"/>
    <p:sldId id="266" r:id="rId10"/>
    <p:sldId id="267" r:id="rId11"/>
    <p:sldId id="268" r:id="rId12"/>
    <p:sldId id="269" r:id="rId13"/>
    <p:sldId id="275" r:id="rId14"/>
    <p:sldId id="270" r:id="rId15"/>
    <p:sldId id="271" r:id="rId16"/>
    <p:sldId id="272" r:id="rId17"/>
    <p:sldId id="274" r:id="rId18"/>
    <p:sldId id="278" r:id="rId19"/>
    <p:sldId id="273" r:id="rId20"/>
    <p:sldId id="277" r:id="rId21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7C5E"/>
    <a:srgbClr val="E2CEA9"/>
    <a:srgbClr val="76886C"/>
    <a:srgbClr val="CEBAA6"/>
    <a:srgbClr val="A38C63"/>
    <a:srgbClr val="FF6699"/>
    <a:srgbClr val="E3D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-16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CE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3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24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362393" y="1640205"/>
            <a:ext cx="9467215" cy="4199890"/>
            <a:chOff x="2545" y="2583"/>
            <a:chExt cx="14909" cy="6614"/>
          </a:xfrm>
        </p:grpSpPr>
        <p:grpSp>
          <p:nvGrpSpPr>
            <p:cNvPr id="4" name="组合 3"/>
            <p:cNvGrpSpPr/>
            <p:nvPr/>
          </p:nvGrpSpPr>
          <p:grpSpPr>
            <a:xfrm>
              <a:off x="2545" y="2583"/>
              <a:ext cx="5503" cy="6539"/>
              <a:chOff x="1495" y="1350"/>
              <a:chExt cx="6778" cy="8054"/>
            </a:xfrm>
          </p:grpSpPr>
          <p:pic>
            <p:nvPicPr>
              <p:cNvPr id="2" name="图片 1" descr="8716187_203548760000_2"/>
              <p:cNvPicPr>
                <a:picLocks noChangeAspect="1"/>
              </p:cNvPicPr>
              <p:nvPr/>
            </p:nvPicPr>
            <p:blipFill>
              <a:blip r:embed="rId2"/>
              <a:srcRect t="9076" b="9230"/>
              <a:stretch>
                <a:fillRect/>
              </a:stretch>
            </p:blipFill>
            <p:spPr>
              <a:xfrm>
                <a:off x="1495" y="1350"/>
                <a:ext cx="6778" cy="8055"/>
              </a:xfrm>
              <a:prstGeom prst="rect">
                <a:avLst/>
              </a:prstGeom>
            </p:spPr>
          </p:pic>
          <p:sp>
            <p:nvSpPr>
              <p:cNvPr id="10" name="椭圆 9"/>
              <p:cNvSpPr/>
              <p:nvPr/>
            </p:nvSpPr>
            <p:spPr>
              <a:xfrm>
                <a:off x="3171" y="3179"/>
                <a:ext cx="3495" cy="4980"/>
              </a:xfrm>
              <a:prstGeom prst="ellipse">
                <a:avLst/>
              </a:prstGeom>
              <a:blipFill rotWithShape="1">
                <a:blip r:embed="rId3"/>
                <a:stretch>
                  <a:fillRect l="-18000" r="-10000"/>
                </a:stretch>
              </a:blip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1952" y="2597"/>
              <a:ext cx="5503" cy="6601"/>
              <a:chOff x="10902" y="1350"/>
              <a:chExt cx="6778" cy="8130"/>
            </a:xfrm>
          </p:grpSpPr>
          <p:pic>
            <p:nvPicPr>
              <p:cNvPr id="3" name="图片 2" descr="8716187_203548760000_2"/>
              <p:cNvPicPr>
                <a:picLocks noChangeAspect="1"/>
              </p:cNvPicPr>
              <p:nvPr/>
            </p:nvPicPr>
            <p:blipFill>
              <a:blip r:embed="rId2"/>
              <a:srcRect t="9076" b="8461"/>
              <a:stretch>
                <a:fillRect/>
              </a:stretch>
            </p:blipFill>
            <p:spPr>
              <a:xfrm>
                <a:off x="10902" y="1350"/>
                <a:ext cx="6778" cy="8131"/>
              </a:xfrm>
              <a:prstGeom prst="rect">
                <a:avLst/>
              </a:prstGeom>
            </p:spPr>
          </p:pic>
          <p:sp>
            <p:nvSpPr>
              <p:cNvPr id="16" name="椭圆 15"/>
              <p:cNvSpPr/>
              <p:nvPr/>
            </p:nvSpPr>
            <p:spPr>
              <a:xfrm>
                <a:off x="12581" y="3179"/>
                <a:ext cx="3495" cy="4980"/>
              </a:xfrm>
              <a:prstGeom prst="ellipse">
                <a:avLst/>
              </a:prstGeom>
              <a:blipFill rotWithShape="1">
                <a:blip r:embed="rId4"/>
                <a:stretch>
                  <a:fillRect l="-18000" r="-10000"/>
                </a:stretch>
              </a:blip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6" name="图片 5" descr="觅元素5869bd655a986"/>
          <p:cNvPicPr>
            <a:picLocks noChangeAspect="1"/>
          </p:cNvPicPr>
          <p:nvPr/>
        </p:nvPicPr>
        <p:blipFill>
          <a:blip r:embed="rId5">
            <a:lum bright="6000"/>
          </a:blip>
          <a:stretch>
            <a:fillRect/>
          </a:stretch>
        </p:blipFill>
        <p:spPr>
          <a:xfrm>
            <a:off x="4368165" y="2317115"/>
            <a:ext cx="3333750" cy="4260215"/>
          </a:xfrm>
          <a:prstGeom prst="rect">
            <a:avLst/>
          </a:prstGeom>
        </p:spPr>
      </p:pic>
      <p:sp>
        <p:nvSpPr>
          <p:cNvPr id="3074" name="矩形 5"/>
          <p:cNvSpPr/>
          <p:nvPr/>
        </p:nvSpPr>
        <p:spPr>
          <a:xfrm>
            <a:off x="4490085" y="511810"/>
            <a:ext cx="3211830" cy="6788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zoey &amp; zj</a:t>
            </a:r>
          </a:p>
        </p:txBody>
      </p:sp>
      <p:sp>
        <p:nvSpPr>
          <p:cNvPr id="3076" name="矩形 5"/>
          <p:cNvSpPr/>
          <p:nvPr/>
        </p:nvSpPr>
        <p:spPr>
          <a:xfrm>
            <a:off x="4117023" y="1720850"/>
            <a:ext cx="3957955" cy="5962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Valentine's day Wedding wedding pr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template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4851400" y="1193800"/>
            <a:ext cx="2489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1" name="矩形 5"/>
          <p:cNvSpPr/>
          <p:nvPr/>
        </p:nvSpPr>
        <p:spPr>
          <a:xfrm>
            <a:off x="3378835" y="1257300"/>
            <a:ext cx="5434330" cy="483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</a:rPr>
              <a:t>情人节 婚礼 恋爱 策划</a:t>
            </a:r>
            <a:r>
              <a:rPr lang="en-US" altLang="zh-CN" sz="2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2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</a:p>
        </p:txBody>
      </p:sp>
      <p:pic>
        <p:nvPicPr>
          <p:cNvPr id="13" name="图片 12" descr="觅元素5869bd655a986"/>
          <p:cNvPicPr>
            <a:picLocks noChangeAspect="1"/>
          </p:cNvPicPr>
          <p:nvPr/>
        </p:nvPicPr>
        <p:blipFill>
          <a:blip r:embed="rId5">
            <a:lum bright="6000"/>
          </a:blip>
          <a:srcRect l="35410" t="55135"/>
          <a:stretch>
            <a:fillRect/>
          </a:stretch>
        </p:blipFill>
        <p:spPr>
          <a:xfrm>
            <a:off x="-26670" y="-7620"/>
            <a:ext cx="2153285" cy="1911350"/>
          </a:xfrm>
          <a:prstGeom prst="rect">
            <a:avLst/>
          </a:prstGeom>
        </p:spPr>
      </p:pic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5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5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pic>
        <p:nvPicPr>
          <p:cNvPr id="19" name="图片 18" descr="觅元素5869bd655a986"/>
          <p:cNvPicPr>
            <a:picLocks noChangeAspect="1"/>
          </p:cNvPicPr>
          <p:nvPr/>
        </p:nvPicPr>
        <p:blipFill>
          <a:blip r:embed="rId5">
            <a:lum bright="6000"/>
          </a:blip>
          <a:srcRect l="2267" t="20853" r="48762" b="29214"/>
          <a:stretch>
            <a:fillRect/>
          </a:stretch>
        </p:blipFill>
        <p:spPr>
          <a:xfrm>
            <a:off x="10559415" y="4730750"/>
            <a:ext cx="1632585" cy="2127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15993" b="13263"/>
          <a:stretch>
            <a:fillRect/>
          </a:stretch>
        </p:blipFill>
        <p:spPr>
          <a:xfrm>
            <a:off x="-3810" y="2454275"/>
            <a:ext cx="3352165" cy="442277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2973070" y="1255395"/>
            <a:ext cx="4422775" cy="3519170"/>
            <a:chOff x="3752" y="1872"/>
            <a:chExt cx="6965" cy="5542"/>
          </a:xfrm>
        </p:grpSpPr>
        <p:grpSp>
          <p:nvGrpSpPr>
            <p:cNvPr id="3" name="组合 2"/>
            <p:cNvGrpSpPr/>
            <p:nvPr/>
          </p:nvGrpSpPr>
          <p:grpSpPr>
            <a:xfrm>
              <a:off x="4427" y="2514"/>
              <a:ext cx="6290" cy="1099"/>
              <a:chOff x="882" y="3333"/>
              <a:chExt cx="5191" cy="907"/>
            </a:xfrm>
          </p:grpSpPr>
          <p:sp>
            <p:nvSpPr>
              <p:cNvPr id="4" name="TextBox 25"/>
              <p:cNvSpPr txBox="1"/>
              <p:nvPr/>
            </p:nvSpPr>
            <p:spPr>
              <a:xfrm>
                <a:off x="882" y="3333"/>
                <a:ext cx="3597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请在此处输入所需标题</a:t>
                </a:r>
              </a:p>
            </p:txBody>
          </p:sp>
          <p:sp>
            <p:nvSpPr>
              <p:cNvPr id="15" name="TextBox 25"/>
              <p:cNvSpPr txBox="1"/>
              <p:nvPr/>
            </p:nvSpPr>
            <p:spPr>
              <a:xfrm>
                <a:off x="882" y="3740"/>
                <a:ext cx="5191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Please enter the required title here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427" y="4327"/>
              <a:ext cx="6291" cy="1099"/>
              <a:chOff x="308" y="4829"/>
              <a:chExt cx="5192" cy="907"/>
            </a:xfrm>
          </p:grpSpPr>
          <p:sp>
            <p:nvSpPr>
              <p:cNvPr id="5" name="TextBox 25"/>
              <p:cNvSpPr txBox="1"/>
              <p:nvPr/>
            </p:nvSpPr>
            <p:spPr>
              <a:xfrm>
                <a:off x="308" y="4829"/>
                <a:ext cx="3597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请在此处输入所需标题</a:t>
                </a:r>
              </a:p>
            </p:txBody>
          </p:sp>
          <p:sp>
            <p:nvSpPr>
              <p:cNvPr id="7" name="TextBox 25"/>
              <p:cNvSpPr txBox="1"/>
              <p:nvPr/>
            </p:nvSpPr>
            <p:spPr>
              <a:xfrm>
                <a:off x="308" y="5236"/>
                <a:ext cx="5192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Please enter the required title here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427" y="6316"/>
              <a:ext cx="6291" cy="1099"/>
              <a:chOff x="634" y="6415"/>
              <a:chExt cx="5192" cy="907"/>
            </a:xfrm>
          </p:grpSpPr>
          <p:sp>
            <p:nvSpPr>
              <p:cNvPr id="8" name="TextBox 25"/>
              <p:cNvSpPr txBox="1"/>
              <p:nvPr/>
            </p:nvSpPr>
            <p:spPr>
              <a:xfrm>
                <a:off x="634" y="6415"/>
                <a:ext cx="3597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请在此处输入所需标题</a:t>
                </a:r>
              </a:p>
            </p:txBody>
          </p:sp>
          <p:sp>
            <p:nvSpPr>
              <p:cNvPr id="9" name="TextBox 25"/>
              <p:cNvSpPr txBox="1"/>
              <p:nvPr/>
            </p:nvSpPr>
            <p:spPr>
              <a:xfrm>
                <a:off x="634" y="6822"/>
                <a:ext cx="5192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Please enter the required title here</a:t>
                </a:r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3752" y="2514"/>
              <a:ext cx="533" cy="533"/>
            </a:xfrm>
            <a:prstGeom prst="ellipse">
              <a:avLst/>
            </a:prstGeom>
            <a:solidFill>
              <a:srgbClr val="697C5E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ym typeface="+mn-ea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752" y="4326"/>
              <a:ext cx="533" cy="533"/>
            </a:xfrm>
            <a:prstGeom prst="ellipse">
              <a:avLst/>
            </a:prstGeom>
            <a:solidFill>
              <a:srgbClr val="697C5E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ym typeface="+mn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752" y="6346"/>
              <a:ext cx="533" cy="533"/>
            </a:xfrm>
            <a:prstGeom prst="ellipse">
              <a:avLst/>
            </a:prstGeom>
            <a:solidFill>
              <a:srgbClr val="697C5E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ym typeface="+mn-ea"/>
              </a:endParaRPr>
            </a:p>
          </p:txBody>
        </p:sp>
        <p:sp>
          <p:nvSpPr>
            <p:cNvPr id="18" name="TextBox 25"/>
            <p:cNvSpPr txBox="1"/>
            <p:nvPr/>
          </p:nvSpPr>
          <p:spPr>
            <a:xfrm>
              <a:off x="4447" y="1872"/>
              <a:ext cx="2284" cy="8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en-US" altLang="zh-CN" sz="2800" strike="noStrike" noProof="1">
                  <a:solidFill>
                    <a:srgbClr val="697C5E"/>
                  </a:solidFill>
                  <a:effectLst/>
                  <a:latin typeface="Impact" panose="020B0806030902050204" charset="0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PART 1</a:t>
              </a:r>
            </a:p>
          </p:txBody>
        </p:sp>
        <p:sp>
          <p:nvSpPr>
            <p:cNvPr id="19" name="TextBox 25"/>
            <p:cNvSpPr txBox="1"/>
            <p:nvPr/>
          </p:nvSpPr>
          <p:spPr>
            <a:xfrm>
              <a:off x="4444" y="3674"/>
              <a:ext cx="2284" cy="8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en-US" altLang="zh-CN" sz="2800" strike="noStrike" noProof="1">
                  <a:solidFill>
                    <a:srgbClr val="697C5E"/>
                  </a:solidFill>
                  <a:effectLst/>
                  <a:latin typeface="Impact" panose="020B0806030902050204" charset="0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PART 2</a:t>
              </a:r>
            </a:p>
          </p:txBody>
        </p:sp>
        <p:sp>
          <p:nvSpPr>
            <p:cNvPr id="22" name="TextBox 25"/>
            <p:cNvSpPr txBox="1"/>
            <p:nvPr/>
          </p:nvSpPr>
          <p:spPr>
            <a:xfrm>
              <a:off x="4440" y="5658"/>
              <a:ext cx="2284" cy="8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en-US" altLang="zh-CN" sz="2800" strike="noStrike" noProof="1">
                  <a:solidFill>
                    <a:srgbClr val="697C5E"/>
                  </a:solidFill>
                  <a:effectLst/>
                  <a:latin typeface="Impact" panose="020B0806030902050204" charset="0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PART 3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488555" y="2823210"/>
            <a:ext cx="4401185" cy="3519170"/>
            <a:chOff x="12243" y="1853"/>
            <a:chExt cx="6931" cy="5542"/>
          </a:xfrm>
        </p:grpSpPr>
        <p:sp>
          <p:nvSpPr>
            <p:cNvPr id="13" name="椭圆 12"/>
            <p:cNvSpPr/>
            <p:nvPr/>
          </p:nvSpPr>
          <p:spPr>
            <a:xfrm>
              <a:off x="12243" y="2517"/>
              <a:ext cx="533" cy="533"/>
            </a:xfrm>
            <a:prstGeom prst="ellipse">
              <a:avLst/>
            </a:prstGeom>
            <a:solidFill>
              <a:srgbClr val="697C5E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ym typeface="+mn-ea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2243" y="4326"/>
              <a:ext cx="533" cy="533"/>
            </a:xfrm>
            <a:prstGeom prst="ellipse">
              <a:avLst/>
            </a:prstGeom>
            <a:solidFill>
              <a:srgbClr val="697C5E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ym typeface="+mn-ea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2243" y="6349"/>
              <a:ext cx="533" cy="533"/>
            </a:xfrm>
            <a:prstGeom prst="ellipse">
              <a:avLst/>
            </a:prstGeom>
            <a:solidFill>
              <a:srgbClr val="697C5E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 fontAlgn="base"/>
              <a:endParaRPr lang="zh-CN" altLang="en-US" strike="noStrike" noProof="1">
                <a:sym typeface="+mn-ea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2884" y="2495"/>
              <a:ext cx="6290" cy="1099"/>
              <a:chOff x="882" y="3333"/>
              <a:chExt cx="5191" cy="907"/>
            </a:xfrm>
          </p:grpSpPr>
          <p:sp>
            <p:nvSpPr>
              <p:cNvPr id="34" name="TextBox 25"/>
              <p:cNvSpPr txBox="1"/>
              <p:nvPr/>
            </p:nvSpPr>
            <p:spPr>
              <a:xfrm>
                <a:off x="882" y="3333"/>
                <a:ext cx="3597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请在此处输入所需标题</a:t>
                </a:r>
              </a:p>
            </p:txBody>
          </p:sp>
          <p:sp>
            <p:nvSpPr>
              <p:cNvPr id="35" name="TextBox 25"/>
              <p:cNvSpPr txBox="1"/>
              <p:nvPr/>
            </p:nvSpPr>
            <p:spPr>
              <a:xfrm>
                <a:off x="882" y="3740"/>
                <a:ext cx="5191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Please enter the required title here</a:t>
                </a: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2884" y="4307"/>
              <a:ext cx="6291" cy="1099"/>
              <a:chOff x="308" y="4829"/>
              <a:chExt cx="5192" cy="907"/>
            </a:xfrm>
          </p:grpSpPr>
          <p:sp>
            <p:nvSpPr>
              <p:cNvPr id="37" name="TextBox 25"/>
              <p:cNvSpPr txBox="1"/>
              <p:nvPr/>
            </p:nvSpPr>
            <p:spPr>
              <a:xfrm>
                <a:off x="308" y="4829"/>
                <a:ext cx="3597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请在此处输入所需标题</a:t>
                </a:r>
              </a:p>
            </p:txBody>
          </p:sp>
          <p:sp>
            <p:nvSpPr>
              <p:cNvPr id="38" name="TextBox 25"/>
              <p:cNvSpPr txBox="1"/>
              <p:nvPr/>
            </p:nvSpPr>
            <p:spPr>
              <a:xfrm>
                <a:off x="308" y="5236"/>
                <a:ext cx="5192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Please enter the required title here</a:t>
                </a: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12884" y="6297"/>
              <a:ext cx="6291" cy="1099"/>
              <a:chOff x="634" y="6415"/>
              <a:chExt cx="5192" cy="907"/>
            </a:xfrm>
          </p:grpSpPr>
          <p:sp>
            <p:nvSpPr>
              <p:cNvPr id="40" name="TextBox 25"/>
              <p:cNvSpPr txBox="1"/>
              <p:nvPr/>
            </p:nvSpPr>
            <p:spPr>
              <a:xfrm>
                <a:off x="634" y="6415"/>
                <a:ext cx="3597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请在此处输入所需标题</a:t>
                </a:r>
              </a:p>
            </p:txBody>
          </p:sp>
          <p:sp>
            <p:nvSpPr>
              <p:cNvPr id="41" name="TextBox 25"/>
              <p:cNvSpPr txBox="1"/>
              <p:nvPr/>
            </p:nvSpPr>
            <p:spPr>
              <a:xfrm>
                <a:off x="634" y="6822"/>
                <a:ext cx="5192" cy="5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lvl="0" algn="l" fontAlgn="base"/>
                <a:r>
                  <a:rPr lang="zh-CN" altLang="zh-CN" strike="noStrike" noProof="1">
                    <a:solidFill>
                      <a:schemeClr val="bg1"/>
                    </a:solidFill>
                    <a:effectLst/>
                    <a:latin typeface="微软雅黑" panose="020B0503020204020204" charset="-122"/>
                    <a:ea typeface="微软雅黑" panose="020B0503020204020204" charset="-122"/>
                    <a:cs typeface="+mn-cs"/>
                    <a:sym typeface="微软雅黑" panose="020B0503020204020204" charset="-122"/>
                  </a:rPr>
                  <a:t>Please enter the required title here</a:t>
                </a:r>
              </a:p>
            </p:txBody>
          </p:sp>
        </p:grpSp>
        <p:sp>
          <p:nvSpPr>
            <p:cNvPr id="42" name="TextBox 25"/>
            <p:cNvSpPr txBox="1"/>
            <p:nvPr/>
          </p:nvSpPr>
          <p:spPr>
            <a:xfrm>
              <a:off x="12905" y="1853"/>
              <a:ext cx="2284" cy="8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en-US" altLang="zh-CN" sz="2800" strike="noStrike" noProof="1">
                  <a:solidFill>
                    <a:srgbClr val="697C5E"/>
                  </a:solidFill>
                  <a:effectLst/>
                  <a:latin typeface="Impact" panose="020B0806030902050204" charset="0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PART 4</a:t>
              </a:r>
            </a:p>
          </p:txBody>
        </p:sp>
        <p:sp>
          <p:nvSpPr>
            <p:cNvPr id="43" name="TextBox 25"/>
            <p:cNvSpPr txBox="1"/>
            <p:nvPr/>
          </p:nvSpPr>
          <p:spPr>
            <a:xfrm>
              <a:off x="12901" y="3655"/>
              <a:ext cx="2284" cy="8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en-US" altLang="zh-CN" sz="2800" strike="noStrike" noProof="1">
                  <a:solidFill>
                    <a:srgbClr val="697C5E"/>
                  </a:solidFill>
                  <a:effectLst/>
                  <a:latin typeface="Impact" panose="020B0806030902050204" charset="0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PART 5</a:t>
              </a:r>
            </a:p>
          </p:txBody>
        </p:sp>
        <p:sp>
          <p:nvSpPr>
            <p:cNvPr id="44" name="TextBox 25"/>
            <p:cNvSpPr txBox="1"/>
            <p:nvPr/>
          </p:nvSpPr>
          <p:spPr>
            <a:xfrm>
              <a:off x="12898" y="5638"/>
              <a:ext cx="2284" cy="8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 fontAlgn="base"/>
              <a:r>
                <a:rPr lang="en-US" altLang="zh-CN" sz="2800" strike="noStrike" noProof="1">
                  <a:solidFill>
                    <a:srgbClr val="697C5E"/>
                  </a:solidFill>
                  <a:effectLst/>
                  <a:latin typeface="Impact" panose="020B0806030902050204" charset="0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PART 6</a:t>
              </a:r>
            </a:p>
          </p:txBody>
        </p:sp>
      </p:grpSp>
      <p:sp>
        <p:nvSpPr>
          <p:cNvPr id="28" name="矩形 5"/>
          <p:cNvSpPr/>
          <p:nvPr/>
        </p:nvSpPr>
        <p:spPr>
          <a:xfrm>
            <a:off x="391795" y="364490"/>
            <a:ext cx="2698115" cy="7061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ctr"/>
            <a:r>
              <a:rPr lang="en-US" altLang="zh-CN" sz="40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charset="-122"/>
              </a:rPr>
              <a:t>CONTENT</a:t>
            </a:r>
          </a:p>
        </p:txBody>
      </p:sp>
      <p:sp>
        <p:nvSpPr>
          <p:cNvPr id="29" name="矩形 5"/>
          <p:cNvSpPr/>
          <p:nvPr/>
        </p:nvSpPr>
        <p:spPr>
          <a:xfrm>
            <a:off x="1172845" y="986155"/>
            <a:ext cx="11360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 algn="l"/>
            <a:r>
              <a:rPr lang="zh-CN" altLang="en-US" sz="2800" u="sng" dirty="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</a:rPr>
              <a:t>目  录</a:t>
            </a:r>
          </a:p>
        </p:txBody>
      </p:sp>
      <p:pic>
        <p:nvPicPr>
          <p:cNvPr id="30" name="图片 29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>
            <a:off x="-26670" y="-7620"/>
            <a:ext cx="2153285" cy="1911350"/>
          </a:xfrm>
          <a:prstGeom prst="rect">
            <a:avLst/>
          </a:prstGeom>
        </p:spPr>
      </p:pic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sp>
        <p:nvSpPr>
          <p:cNvPr id="4" name="椭圆 5"/>
          <p:cNvSpPr/>
          <p:nvPr/>
        </p:nvSpPr>
        <p:spPr>
          <a:xfrm rot="1500000">
            <a:off x="5964555" y="1409700"/>
            <a:ext cx="4232910" cy="3669665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44450">
            <a:solidFill>
              <a:srgbClr val="697C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" name="椭圆 5"/>
          <p:cNvSpPr/>
          <p:nvPr/>
        </p:nvSpPr>
        <p:spPr>
          <a:xfrm rot="20820000">
            <a:off x="2484755" y="1451610"/>
            <a:ext cx="4232910" cy="3669665"/>
          </a:xfrm>
          <a:prstGeom prst="heart">
            <a:avLst/>
          </a:prstGeom>
          <a:blipFill rotWithShape="1">
            <a:blip r:embed="rId4"/>
            <a:stretch>
              <a:fillRect/>
            </a:stretch>
          </a:blipFill>
          <a:ln w="44450">
            <a:solidFill>
              <a:srgbClr val="697C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椭圆 6"/>
          <p:cNvSpPr/>
          <p:nvPr/>
        </p:nvSpPr>
        <p:spPr>
          <a:xfrm>
            <a:off x="1139825" y="3907155"/>
            <a:ext cx="1676400" cy="1676400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椭圆 9"/>
          <p:cNvSpPr/>
          <p:nvPr/>
        </p:nvSpPr>
        <p:spPr>
          <a:xfrm>
            <a:off x="875030" y="2508250"/>
            <a:ext cx="1079500" cy="1079500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0516870" y="1537970"/>
            <a:ext cx="1438910" cy="1439545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08610" y="3853180"/>
            <a:ext cx="455295" cy="455295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0404475" y="5012690"/>
            <a:ext cx="455295" cy="455295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11078210" y="3228340"/>
            <a:ext cx="455295" cy="455295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9540240" y="2226310"/>
            <a:ext cx="251460" cy="251460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346450" y="2963545"/>
            <a:ext cx="251460" cy="251460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31" name="TextBox 25"/>
          <p:cNvSpPr txBox="1"/>
          <p:nvPr/>
        </p:nvSpPr>
        <p:spPr>
          <a:xfrm>
            <a:off x="1266825" y="4483100"/>
            <a:ext cx="1423035" cy="6591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zh-CN" altLang="zh-CN">
                <a:solidFill>
                  <a:srgbClr val="76886C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请在此处输入所需标题</a:t>
            </a:r>
          </a:p>
        </p:txBody>
      </p:sp>
      <p:sp>
        <p:nvSpPr>
          <p:cNvPr id="32" name="TextBox 25"/>
          <p:cNvSpPr txBox="1"/>
          <p:nvPr/>
        </p:nvSpPr>
        <p:spPr>
          <a:xfrm>
            <a:off x="10568940" y="1927860"/>
            <a:ext cx="1334770" cy="6591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zh-CN" altLang="zh-CN" strike="noStrike" noProof="1">
                <a:solidFill>
                  <a:srgbClr val="76886C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请在此处输入所需标题</a:t>
            </a:r>
          </a:p>
        </p:txBody>
      </p:sp>
      <p:sp>
        <p:nvSpPr>
          <p:cNvPr id="33" name="TextBox 25"/>
          <p:cNvSpPr txBox="1"/>
          <p:nvPr/>
        </p:nvSpPr>
        <p:spPr>
          <a:xfrm>
            <a:off x="875030" y="2759710"/>
            <a:ext cx="1172845" cy="6591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lvl="0" algn="l" fontAlgn="base"/>
            <a:r>
              <a:rPr lang="zh-CN" altLang="zh-CN" strike="noStrike" noProof="1">
                <a:solidFill>
                  <a:srgbClr val="76886C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rPr>
              <a:t>请在此输入标题</a:t>
            </a:r>
          </a:p>
        </p:txBody>
      </p:sp>
      <p:pic>
        <p:nvPicPr>
          <p:cNvPr id="3" name="图片 2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tretch>
            <a:fillRect/>
          </a:stretch>
        </p:blipFill>
        <p:spPr>
          <a:xfrm>
            <a:off x="4512945" y="2759710"/>
            <a:ext cx="3333750" cy="42602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>
            <a:off x="-26670" y="-7620"/>
            <a:ext cx="2153285" cy="1911350"/>
          </a:xfrm>
          <a:prstGeom prst="rect">
            <a:avLst/>
          </a:prstGeom>
        </p:spPr>
      </p:pic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03885" y="1728470"/>
            <a:ext cx="2715895" cy="220154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44450">
            <a:solidFill>
              <a:srgbClr val="697C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90265" y="1728470"/>
            <a:ext cx="2715895" cy="220154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44450">
            <a:solidFill>
              <a:srgbClr val="697C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166485" y="1728470"/>
            <a:ext cx="2715895" cy="220154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44450">
            <a:solidFill>
              <a:srgbClr val="697C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46515" y="1728470"/>
            <a:ext cx="2715895" cy="220154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44450">
            <a:solidFill>
              <a:srgbClr val="697C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14348" name="文本框 22"/>
          <p:cNvSpPr txBox="1"/>
          <p:nvPr/>
        </p:nvSpPr>
        <p:spPr>
          <a:xfrm flipH="1">
            <a:off x="603250" y="4667885"/>
            <a:ext cx="2600960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4349" name="文本框 20"/>
          <p:cNvSpPr txBox="1"/>
          <p:nvPr/>
        </p:nvSpPr>
        <p:spPr>
          <a:xfrm flipH="1">
            <a:off x="883920" y="4164330"/>
            <a:ext cx="20402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4350" name="文本框 22"/>
          <p:cNvSpPr txBox="1"/>
          <p:nvPr/>
        </p:nvSpPr>
        <p:spPr>
          <a:xfrm flipH="1">
            <a:off x="3402965" y="4648200"/>
            <a:ext cx="2600960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4351" name="文本框 20"/>
          <p:cNvSpPr txBox="1"/>
          <p:nvPr/>
        </p:nvSpPr>
        <p:spPr>
          <a:xfrm flipH="1">
            <a:off x="3684270" y="4144645"/>
            <a:ext cx="20402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4352" name="文本框 22"/>
          <p:cNvSpPr txBox="1"/>
          <p:nvPr/>
        </p:nvSpPr>
        <p:spPr>
          <a:xfrm flipH="1">
            <a:off x="6251575" y="4613275"/>
            <a:ext cx="2600960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4353" name="文本框 20"/>
          <p:cNvSpPr txBox="1"/>
          <p:nvPr/>
        </p:nvSpPr>
        <p:spPr>
          <a:xfrm flipH="1">
            <a:off x="6532880" y="4109720"/>
            <a:ext cx="20402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4354" name="文本框 22"/>
          <p:cNvSpPr txBox="1"/>
          <p:nvPr/>
        </p:nvSpPr>
        <p:spPr>
          <a:xfrm flipH="1">
            <a:off x="9003030" y="4599940"/>
            <a:ext cx="2600960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4355" name="文本框 20"/>
          <p:cNvSpPr txBox="1"/>
          <p:nvPr/>
        </p:nvSpPr>
        <p:spPr>
          <a:xfrm flipH="1">
            <a:off x="9284335" y="4096385"/>
            <a:ext cx="20402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>
            <a:off x="-26670" y="-7620"/>
            <a:ext cx="2153285" cy="1911350"/>
          </a:xfrm>
          <a:prstGeom prst="rect">
            <a:avLst/>
          </a:prstGeom>
        </p:spPr>
      </p:pic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257810" y="1590675"/>
            <a:ext cx="5664200" cy="483997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6268085" y="1590675"/>
            <a:ext cx="5664200" cy="483997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257810" y="1560195"/>
            <a:ext cx="2832735" cy="2419350"/>
          </a:xfrm>
          <a:prstGeom prst="rect">
            <a:avLst/>
          </a:prstGeom>
          <a:solidFill>
            <a:srgbClr val="697C5E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55" name="矩形 54"/>
          <p:cNvSpPr/>
          <p:nvPr/>
        </p:nvSpPr>
        <p:spPr>
          <a:xfrm>
            <a:off x="3088640" y="4011295"/>
            <a:ext cx="2832735" cy="2419350"/>
          </a:xfrm>
          <a:prstGeom prst="rect">
            <a:avLst/>
          </a:prstGeom>
          <a:solidFill>
            <a:srgbClr val="697C5E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56" name="矩形 55"/>
          <p:cNvSpPr/>
          <p:nvPr/>
        </p:nvSpPr>
        <p:spPr>
          <a:xfrm>
            <a:off x="9099550" y="1590675"/>
            <a:ext cx="2832735" cy="2419350"/>
          </a:xfrm>
          <a:prstGeom prst="rect">
            <a:avLst/>
          </a:prstGeom>
          <a:solidFill>
            <a:srgbClr val="697C5E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57" name="矩形 56"/>
          <p:cNvSpPr/>
          <p:nvPr/>
        </p:nvSpPr>
        <p:spPr>
          <a:xfrm>
            <a:off x="6268085" y="4011295"/>
            <a:ext cx="2832735" cy="2419350"/>
          </a:xfrm>
          <a:prstGeom prst="rect">
            <a:avLst/>
          </a:prstGeom>
          <a:solidFill>
            <a:srgbClr val="697C5E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88118" name="文本框 20"/>
          <p:cNvSpPr txBox="1"/>
          <p:nvPr/>
        </p:nvSpPr>
        <p:spPr>
          <a:xfrm flipH="1">
            <a:off x="316230" y="1671955"/>
            <a:ext cx="255270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88119" name="文本框 22"/>
          <p:cNvSpPr txBox="1"/>
          <p:nvPr/>
        </p:nvSpPr>
        <p:spPr>
          <a:xfrm flipH="1">
            <a:off x="237490" y="2480310"/>
            <a:ext cx="2857500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523875" y="2297430"/>
            <a:ext cx="213741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20"/>
          <p:cNvSpPr txBox="1"/>
          <p:nvPr/>
        </p:nvSpPr>
        <p:spPr>
          <a:xfrm flipH="1">
            <a:off x="6329045" y="4140835"/>
            <a:ext cx="255270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60" name="文本框 22"/>
          <p:cNvSpPr txBox="1"/>
          <p:nvPr/>
        </p:nvSpPr>
        <p:spPr>
          <a:xfrm flipH="1">
            <a:off x="6249670" y="4949190"/>
            <a:ext cx="2857500" cy="95410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6536690" y="4766310"/>
            <a:ext cx="213741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87" name="组合 220"/>
          <p:cNvGrpSpPr/>
          <p:nvPr/>
        </p:nvGrpSpPr>
        <p:grpSpPr>
          <a:xfrm>
            <a:off x="3956685" y="4500880"/>
            <a:ext cx="1098550" cy="983615"/>
            <a:chOff x="0" y="0"/>
            <a:chExt cx="574675" cy="492125"/>
          </a:xfrm>
          <a:solidFill>
            <a:schemeClr val="bg1"/>
          </a:solidFill>
        </p:grpSpPr>
        <p:sp>
          <p:nvSpPr>
            <p:cNvPr id="3088" name="Freeform 81"/>
            <p:cNvSpPr/>
            <p:nvPr/>
          </p:nvSpPr>
          <p:spPr>
            <a:xfrm>
              <a:off x="431800" y="266700"/>
              <a:ext cx="139700" cy="120650"/>
            </a:xfrm>
            <a:custGeom>
              <a:avLst/>
              <a:gdLst/>
              <a:ahLst/>
              <a:cxnLst>
                <a:cxn ang="0">
                  <a:pos x="139700" y="3770"/>
                </a:cxn>
                <a:cxn ang="0">
                  <a:pos x="15103" y="0"/>
                </a:cxn>
                <a:cxn ang="0">
                  <a:pos x="0" y="41473"/>
                </a:cxn>
                <a:cxn ang="0">
                  <a:pos x="98168" y="120650"/>
                </a:cxn>
                <a:cxn ang="0">
                  <a:pos x="139700" y="3770"/>
                </a:cxn>
              </a:cxnLst>
              <a:rect l="0" t="0" r="0" b="0"/>
              <a:pathLst>
                <a:path w="37" h="32">
                  <a:moveTo>
                    <a:pt x="37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2" y="8"/>
                    <a:pt x="0" y="1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32" y="23"/>
                    <a:pt x="36" y="12"/>
                    <a:pt x="37" y="1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9" name="Freeform 82"/>
            <p:cNvSpPr/>
            <p:nvPr/>
          </p:nvSpPr>
          <p:spPr>
            <a:xfrm>
              <a:off x="436562" y="153987"/>
              <a:ext cx="138113" cy="79375"/>
            </a:xfrm>
            <a:custGeom>
              <a:avLst/>
              <a:gdLst/>
              <a:ahLst/>
              <a:cxnLst>
                <a:cxn ang="0">
                  <a:pos x="0" y="41577"/>
                </a:cxn>
                <a:cxn ang="0">
                  <a:pos x="11198" y="75595"/>
                </a:cxn>
                <a:cxn ang="0">
                  <a:pos x="138113" y="79375"/>
                </a:cxn>
                <a:cxn ang="0">
                  <a:pos x="119449" y="0"/>
                </a:cxn>
                <a:cxn ang="0">
                  <a:pos x="0" y="41577"/>
                </a:cxn>
              </a:cxnLst>
              <a:rect l="0" t="0" r="0" b="0"/>
              <a:pathLst>
                <a:path w="37" h="21">
                  <a:moveTo>
                    <a:pt x="0" y="11"/>
                  </a:moveTo>
                  <a:cubicBezTo>
                    <a:pt x="2" y="14"/>
                    <a:pt x="3" y="17"/>
                    <a:pt x="3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14"/>
                    <a:pt x="35" y="7"/>
                    <a:pt x="32" y="0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0" name="Freeform 83"/>
            <p:cNvSpPr/>
            <p:nvPr/>
          </p:nvSpPr>
          <p:spPr>
            <a:xfrm>
              <a:off x="398462" y="33337"/>
              <a:ext cx="142875" cy="131762"/>
            </a:xfrm>
            <a:custGeom>
              <a:avLst/>
              <a:gdLst/>
              <a:ahLst/>
              <a:cxnLst>
                <a:cxn ang="0">
                  <a:pos x="18799" y="131762"/>
                </a:cxn>
                <a:cxn ang="0">
                  <a:pos x="142875" y="86586"/>
                </a:cxn>
                <a:cxn ang="0">
                  <a:pos x="56398" y="0"/>
                </a:cxn>
                <a:cxn ang="0">
                  <a:pos x="0" y="112939"/>
                </a:cxn>
                <a:cxn ang="0">
                  <a:pos x="18799" y="131762"/>
                </a:cxn>
              </a:cxnLst>
              <a:rect l="0" t="0" r="0" b="0"/>
              <a:pathLst>
                <a:path w="38" h="35">
                  <a:moveTo>
                    <a:pt x="5" y="35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2" y="14"/>
                    <a:pt x="24" y="6"/>
                    <a:pt x="15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2"/>
                    <a:pt x="4" y="33"/>
                    <a:pt x="5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1" name="Freeform 84"/>
            <p:cNvSpPr/>
            <p:nvPr/>
          </p:nvSpPr>
          <p:spPr>
            <a:xfrm>
              <a:off x="327025" y="0"/>
              <a:ext cx="93663" cy="131762"/>
            </a:xfrm>
            <a:custGeom>
              <a:avLst/>
              <a:gdLst/>
              <a:ahLst/>
              <a:cxnLst>
                <a:cxn ang="0">
                  <a:pos x="41212" y="131762"/>
                </a:cxn>
                <a:cxn ang="0">
                  <a:pos x="93663" y="1882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24233"/>
                </a:cxn>
                <a:cxn ang="0">
                  <a:pos x="0" y="124233"/>
                </a:cxn>
                <a:cxn ang="0">
                  <a:pos x="41212" y="131762"/>
                </a:cxn>
              </a:cxnLst>
              <a:rect l="0" t="0" r="0" b="0"/>
              <a:pathLst>
                <a:path w="25" h="35">
                  <a:moveTo>
                    <a:pt x="11" y="3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17" y="2"/>
                    <a:pt x="9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" y="33"/>
                    <a:pt x="7" y="34"/>
                    <a:pt x="11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2" name="Freeform 85"/>
            <p:cNvSpPr/>
            <p:nvPr/>
          </p:nvSpPr>
          <p:spPr>
            <a:xfrm>
              <a:off x="368300" y="334962"/>
              <a:ext cx="139700" cy="153987"/>
            </a:xfrm>
            <a:custGeom>
              <a:avLst/>
              <a:gdLst/>
              <a:ahLst/>
              <a:cxnLst>
                <a:cxn ang="0">
                  <a:pos x="41532" y="0"/>
                </a:cxn>
                <a:cxn ang="0">
                  <a:pos x="0" y="26290"/>
                </a:cxn>
                <a:cxn ang="0">
                  <a:pos x="11327" y="153987"/>
                </a:cxn>
                <a:cxn ang="0">
                  <a:pos x="139700" y="78871"/>
                </a:cxn>
                <a:cxn ang="0">
                  <a:pos x="41532" y="0"/>
                </a:cxn>
              </a:cxnLst>
              <a:rect l="0" t="0" r="0" b="0"/>
              <a:pathLst>
                <a:path w="37" h="41">
                  <a:moveTo>
                    <a:pt x="11" y="0"/>
                  </a:moveTo>
                  <a:cubicBezTo>
                    <a:pt x="8" y="3"/>
                    <a:pt x="4" y="5"/>
                    <a:pt x="0" y="7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6" y="38"/>
                    <a:pt x="28" y="31"/>
                    <a:pt x="37" y="21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3" name="Freeform 86"/>
            <p:cNvSpPr/>
            <p:nvPr/>
          </p:nvSpPr>
          <p:spPr>
            <a:xfrm>
              <a:off x="0" y="41275"/>
              <a:ext cx="285750" cy="390525"/>
            </a:xfrm>
            <a:custGeom>
              <a:avLst/>
              <a:gdLst/>
              <a:ahLst/>
              <a:cxnLst>
                <a:cxn ang="0">
                  <a:pos x="78957" y="206528"/>
                </a:cxn>
                <a:cxn ang="0">
                  <a:pos x="161674" y="390525"/>
                </a:cxn>
                <a:cxn ang="0">
                  <a:pos x="225592" y="274119"/>
                </a:cxn>
                <a:cxn ang="0">
                  <a:pos x="206793" y="206528"/>
                </a:cxn>
                <a:cxn ang="0">
                  <a:pos x="206793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85750" y="199018"/>
                </a:cxn>
                <a:cxn ang="0">
                  <a:pos x="142875" y="0"/>
                </a:cxn>
                <a:cxn ang="0">
                  <a:pos x="0" y="199018"/>
                </a:cxn>
                <a:cxn ang="0">
                  <a:pos x="78957" y="199018"/>
                </a:cxn>
                <a:cxn ang="0">
                  <a:pos x="78957" y="206528"/>
                </a:cxn>
              </a:cxnLst>
              <a:rect l="0" t="0" r="0" b="0"/>
              <a:pathLst>
                <a:path w="76" h="104">
                  <a:moveTo>
                    <a:pt x="21" y="55"/>
                  </a:moveTo>
                  <a:cubicBezTo>
                    <a:pt x="21" y="74"/>
                    <a:pt x="30" y="92"/>
                    <a:pt x="43" y="104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57" y="67"/>
                    <a:pt x="55" y="61"/>
                    <a:pt x="55" y="55"/>
                  </a:cubicBezTo>
                  <a:cubicBezTo>
                    <a:pt x="55" y="54"/>
                    <a:pt x="55" y="53"/>
                    <a:pt x="55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4"/>
                    <a:pt x="21" y="5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4" name="Freeform 87"/>
            <p:cNvSpPr/>
            <p:nvPr/>
          </p:nvSpPr>
          <p:spPr>
            <a:xfrm>
              <a:off x="192087" y="342900"/>
              <a:ext cx="150813" cy="149225"/>
            </a:xfrm>
            <a:custGeom>
              <a:avLst/>
              <a:gdLst/>
              <a:ahLst/>
              <a:cxnLst>
                <a:cxn ang="0">
                  <a:pos x="139502" y="26114"/>
                </a:cxn>
                <a:cxn ang="0">
                  <a:pos x="135732" y="26114"/>
                </a:cxn>
                <a:cxn ang="0">
                  <a:pos x="60325" y="0"/>
                </a:cxn>
                <a:cxn ang="0">
                  <a:pos x="0" y="111919"/>
                </a:cxn>
                <a:cxn ang="0">
                  <a:pos x="135732" y="149225"/>
                </a:cxn>
                <a:cxn ang="0">
                  <a:pos x="150813" y="149225"/>
                </a:cxn>
                <a:cxn ang="0">
                  <a:pos x="139502" y="26114"/>
                </a:cxn>
              </a:cxnLst>
              <a:rect l="0" t="0" r="0" b="0"/>
              <a:pathLst>
                <a:path w="40" h="40">
                  <a:moveTo>
                    <a:pt x="37" y="7"/>
                  </a:moveTo>
                  <a:cubicBezTo>
                    <a:pt x="37" y="7"/>
                    <a:pt x="36" y="7"/>
                    <a:pt x="36" y="7"/>
                  </a:cubicBezTo>
                  <a:cubicBezTo>
                    <a:pt x="29" y="7"/>
                    <a:pt x="22" y="4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0" y="36"/>
                    <a:pt x="23" y="40"/>
                    <a:pt x="36" y="40"/>
                  </a:cubicBezTo>
                  <a:cubicBezTo>
                    <a:pt x="37" y="40"/>
                    <a:pt x="39" y="40"/>
                    <a:pt x="40" y="40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2" name="文本框 20"/>
          <p:cNvSpPr txBox="1"/>
          <p:nvPr/>
        </p:nvSpPr>
        <p:spPr>
          <a:xfrm flipH="1">
            <a:off x="3220720" y="5741035"/>
            <a:ext cx="255270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63" name="文本框 20"/>
          <p:cNvSpPr txBox="1"/>
          <p:nvPr/>
        </p:nvSpPr>
        <p:spPr>
          <a:xfrm flipH="1">
            <a:off x="9232900" y="3241675"/>
            <a:ext cx="255270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grpSp>
        <p:nvGrpSpPr>
          <p:cNvPr id="3108" name="组合 224"/>
          <p:cNvGrpSpPr/>
          <p:nvPr/>
        </p:nvGrpSpPr>
        <p:grpSpPr>
          <a:xfrm>
            <a:off x="10168255" y="2221230"/>
            <a:ext cx="1042035" cy="714375"/>
            <a:chOff x="0" y="0"/>
            <a:chExt cx="604838" cy="395287"/>
          </a:xfrm>
        </p:grpSpPr>
        <p:sp>
          <p:nvSpPr>
            <p:cNvPr id="3109" name="Rectangle 147"/>
            <p:cNvSpPr/>
            <p:nvPr/>
          </p:nvSpPr>
          <p:spPr>
            <a:xfrm>
              <a:off x="33337" y="33338"/>
              <a:ext cx="508000" cy="327025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vert="horz" wrap="square" lIns="68580" tIns="34290" rIns="68580" bIns="34290" anchor="t"/>
            <a:lstStyle/>
            <a:p>
              <a:pPr lvl="0"/>
              <a:endParaRPr lang="zh-CN" altLang="en-US" sz="13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10" name="Freeform 148"/>
            <p:cNvSpPr>
              <a:spLocks noEditPoints="1"/>
            </p:cNvSpPr>
            <p:nvPr/>
          </p:nvSpPr>
          <p:spPr>
            <a:xfrm>
              <a:off x="0" y="0"/>
              <a:ext cx="604838" cy="395287"/>
            </a:xfrm>
            <a:custGeom>
              <a:avLst/>
              <a:gdLst/>
              <a:ahLst/>
              <a:cxnLst>
                <a:cxn ang="0">
                  <a:pos x="604838" y="131762"/>
                </a:cxn>
                <a:cxn ang="0">
                  <a:pos x="582297" y="116704"/>
                </a:cxn>
                <a:cxn ang="0">
                  <a:pos x="578541" y="116704"/>
                </a:cxn>
                <a:cxn ang="0">
                  <a:pos x="574784" y="116704"/>
                </a:cxn>
                <a:cxn ang="0">
                  <a:pos x="559757" y="120468"/>
                </a:cxn>
                <a:cxn ang="0">
                  <a:pos x="559757" y="37646"/>
                </a:cxn>
                <a:cxn ang="0">
                  <a:pos x="522189" y="0"/>
                </a:cxn>
                <a:cxn ang="0">
                  <a:pos x="458324" y="0"/>
                </a:cxn>
                <a:cxn ang="0">
                  <a:pos x="458324" y="0"/>
                </a:cxn>
                <a:cxn ang="0">
                  <a:pos x="409487" y="0"/>
                </a:cxn>
                <a:cxn ang="0">
                  <a:pos x="353135" y="0"/>
                </a:cxn>
                <a:cxn ang="0">
                  <a:pos x="353135" y="0"/>
                </a:cxn>
                <a:cxn ang="0">
                  <a:pos x="281757" y="0"/>
                </a:cxn>
                <a:cxn ang="0">
                  <a:pos x="206622" y="0"/>
                </a:cxn>
                <a:cxn ang="0">
                  <a:pos x="206622" y="0"/>
                </a:cxn>
                <a:cxn ang="0">
                  <a:pos x="150270" y="0"/>
                </a:cxn>
                <a:cxn ang="0">
                  <a:pos x="101432" y="0"/>
                </a:cxn>
                <a:cxn ang="0">
                  <a:pos x="101432" y="0"/>
                </a:cxn>
                <a:cxn ang="0">
                  <a:pos x="37568" y="0"/>
                </a:cxn>
                <a:cxn ang="0">
                  <a:pos x="0" y="37646"/>
                </a:cxn>
                <a:cxn ang="0">
                  <a:pos x="0" y="199526"/>
                </a:cxn>
                <a:cxn ang="0">
                  <a:pos x="0" y="357641"/>
                </a:cxn>
                <a:cxn ang="0">
                  <a:pos x="37568" y="395287"/>
                </a:cxn>
                <a:cxn ang="0">
                  <a:pos x="101432" y="395287"/>
                </a:cxn>
                <a:cxn ang="0">
                  <a:pos x="101432" y="395287"/>
                </a:cxn>
                <a:cxn ang="0">
                  <a:pos x="146514" y="395287"/>
                </a:cxn>
                <a:cxn ang="0">
                  <a:pos x="206622" y="395287"/>
                </a:cxn>
                <a:cxn ang="0">
                  <a:pos x="206622" y="395287"/>
                </a:cxn>
                <a:cxn ang="0">
                  <a:pos x="281757" y="395287"/>
                </a:cxn>
                <a:cxn ang="0">
                  <a:pos x="353135" y="395287"/>
                </a:cxn>
                <a:cxn ang="0">
                  <a:pos x="353135" y="395287"/>
                </a:cxn>
                <a:cxn ang="0">
                  <a:pos x="413243" y="395287"/>
                </a:cxn>
                <a:cxn ang="0">
                  <a:pos x="458324" y="395287"/>
                </a:cxn>
                <a:cxn ang="0">
                  <a:pos x="458324" y="395287"/>
                </a:cxn>
                <a:cxn ang="0">
                  <a:pos x="522189" y="395287"/>
                </a:cxn>
                <a:cxn ang="0">
                  <a:pos x="559757" y="357641"/>
                </a:cxn>
                <a:cxn ang="0">
                  <a:pos x="559757" y="278583"/>
                </a:cxn>
                <a:cxn ang="0">
                  <a:pos x="574784" y="278583"/>
                </a:cxn>
                <a:cxn ang="0">
                  <a:pos x="578541" y="278583"/>
                </a:cxn>
                <a:cxn ang="0">
                  <a:pos x="582297" y="278583"/>
                </a:cxn>
                <a:cxn ang="0">
                  <a:pos x="604838" y="263525"/>
                </a:cxn>
                <a:cxn ang="0">
                  <a:pos x="604838" y="199526"/>
                </a:cxn>
                <a:cxn ang="0">
                  <a:pos x="604838" y="131762"/>
                </a:cxn>
                <a:cxn ang="0">
                  <a:pos x="514676" y="342582"/>
                </a:cxn>
                <a:cxn ang="0">
                  <a:pos x="45081" y="342582"/>
                </a:cxn>
                <a:cxn ang="0">
                  <a:pos x="45081" y="48940"/>
                </a:cxn>
                <a:cxn ang="0">
                  <a:pos x="514676" y="48940"/>
                </a:cxn>
                <a:cxn ang="0">
                  <a:pos x="514676" y="342582"/>
                </a:cxn>
              </a:cxnLst>
              <a:rect l="0" t="0" r="0" b="0"/>
              <a:pathLst>
                <a:path w="161" h="105">
                  <a:moveTo>
                    <a:pt x="161" y="35"/>
                  </a:moveTo>
                  <a:cubicBezTo>
                    <a:pt x="161" y="33"/>
                    <a:pt x="161" y="31"/>
                    <a:pt x="155" y="31"/>
                  </a:cubicBezTo>
                  <a:cubicBezTo>
                    <a:pt x="155" y="31"/>
                    <a:pt x="154" y="31"/>
                    <a:pt x="154" y="31"/>
                  </a:cubicBezTo>
                  <a:cubicBezTo>
                    <a:pt x="154" y="31"/>
                    <a:pt x="153" y="31"/>
                    <a:pt x="153" y="31"/>
                  </a:cubicBezTo>
                  <a:cubicBezTo>
                    <a:pt x="151" y="31"/>
                    <a:pt x="150" y="31"/>
                    <a:pt x="149" y="32"/>
                  </a:cubicBezTo>
                  <a:cubicBezTo>
                    <a:pt x="149" y="20"/>
                    <a:pt x="149" y="12"/>
                    <a:pt x="149" y="10"/>
                  </a:cubicBezTo>
                  <a:cubicBezTo>
                    <a:pt x="149" y="4"/>
                    <a:pt x="148" y="0"/>
                    <a:pt x="139" y="0"/>
                  </a:cubicBezTo>
                  <a:cubicBezTo>
                    <a:pt x="137" y="0"/>
                    <a:pt x="130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0" y="0"/>
                    <a:pt x="116" y="0"/>
                    <a:pt x="109" y="0"/>
                  </a:cubicBezTo>
                  <a:cubicBezTo>
                    <a:pt x="107" y="0"/>
                    <a:pt x="101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1" y="0"/>
                    <a:pt x="84" y="0"/>
                    <a:pt x="75" y="0"/>
                  </a:cubicBezTo>
                  <a:cubicBezTo>
                    <a:pt x="65" y="0"/>
                    <a:pt x="58" y="0"/>
                    <a:pt x="55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8" y="0"/>
                    <a:pt x="42" y="0"/>
                    <a:pt x="40" y="0"/>
                  </a:cubicBezTo>
                  <a:cubicBezTo>
                    <a:pt x="33" y="0"/>
                    <a:pt x="29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9" y="0"/>
                    <a:pt x="12" y="0"/>
                    <a:pt x="10" y="0"/>
                  </a:cubicBezTo>
                  <a:cubicBezTo>
                    <a:pt x="1" y="0"/>
                    <a:pt x="0" y="4"/>
                    <a:pt x="0" y="10"/>
                  </a:cubicBezTo>
                  <a:cubicBezTo>
                    <a:pt x="0" y="13"/>
                    <a:pt x="0" y="32"/>
                    <a:pt x="0" y="53"/>
                  </a:cubicBezTo>
                  <a:cubicBezTo>
                    <a:pt x="0" y="73"/>
                    <a:pt x="0" y="92"/>
                    <a:pt x="0" y="95"/>
                  </a:cubicBezTo>
                  <a:cubicBezTo>
                    <a:pt x="0" y="101"/>
                    <a:pt x="1" y="105"/>
                    <a:pt x="10" y="105"/>
                  </a:cubicBezTo>
                  <a:cubicBezTo>
                    <a:pt x="12" y="105"/>
                    <a:pt x="19" y="105"/>
                    <a:pt x="27" y="105"/>
                  </a:cubicBezTo>
                  <a:cubicBezTo>
                    <a:pt x="27" y="105"/>
                    <a:pt x="27" y="105"/>
                    <a:pt x="27" y="105"/>
                  </a:cubicBezTo>
                  <a:cubicBezTo>
                    <a:pt x="29" y="105"/>
                    <a:pt x="33" y="105"/>
                    <a:pt x="39" y="105"/>
                  </a:cubicBezTo>
                  <a:cubicBezTo>
                    <a:pt x="42" y="105"/>
                    <a:pt x="48" y="105"/>
                    <a:pt x="55" y="105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58" y="105"/>
                    <a:pt x="65" y="105"/>
                    <a:pt x="75" y="105"/>
                  </a:cubicBezTo>
                  <a:cubicBezTo>
                    <a:pt x="84" y="105"/>
                    <a:pt x="91" y="105"/>
                    <a:pt x="94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101" y="105"/>
                    <a:pt x="107" y="105"/>
                    <a:pt x="110" y="105"/>
                  </a:cubicBezTo>
                  <a:cubicBezTo>
                    <a:pt x="116" y="105"/>
                    <a:pt x="120" y="105"/>
                    <a:pt x="122" y="105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30" y="105"/>
                    <a:pt x="137" y="105"/>
                    <a:pt x="139" y="105"/>
                  </a:cubicBezTo>
                  <a:cubicBezTo>
                    <a:pt x="148" y="105"/>
                    <a:pt x="149" y="101"/>
                    <a:pt x="149" y="95"/>
                  </a:cubicBezTo>
                  <a:cubicBezTo>
                    <a:pt x="149" y="93"/>
                    <a:pt x="149" y="85"/>
                    <a:pt x="149" y="74"/>
                  </a:cubicBezTo>
                  <a:cubicBezTo>
                    <a:pt x="150" y="74"/>
                    <a:pt x="151" y="74"/>
                    <a:pt x="153" y="74"/>
                  </a:cubicBezTo>
                  <a:cubicBezTo>
                    <a:pt x="153" y="74"/>
                    <a:pt x="154" y="74"/>
                    <a:pt x="154" y="74"/>
                  </a:cubicBezTo>
                  <a:cubicBezTo>
                    <a:pt x="154" y="74"/>
                    <a:pt x="155" y="74"/>
                    <a:pt x="155" y="74"/>
                  </a:cubicBezTo>
                  <a:cubicBezTo>
                    <a:pt x="161" y="74"/>
                    <a:pt x="161" y="72"/>
                    <a:pt x="161" y="70"/>
                  </a:cubicBezTo>
                  <a:cubicBezTo>
                    <a:pt x="161" y="69"/>
                    <a:pt x="161" y="61"/>
                    <a:pt x="161" y="53"/>
                  </a:cubicBezTo>
                  <a:cubicBezTo>
                    <a:pt x="161" y="44"/>
                    <a:pt x="161" y="36"/>
                    <a:pt x="161" y="35"/>
                  </a:cubicBezTo>
                  <a:close/>
                  <a:moveTo>
                    <a:pt x="137" y="91"/>
                  </a:moveTo>
                  <a:cubicBezTo>
                    <a:pt x="12" y="91"/>
                    <a:pt x="12" y="91"/>
                    <a:pt x="12" y="9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7" y="13"/>
                    <a:pt x="137" y="13"/>
                    <a:pt x="137" y="13"/>
                  </a:cubicBezTo>
                  <a:lnTo>
                    <a:pt x="137" y="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1" name="Freeform 149"/>
            <p:cNvSpPr/>
            <p:nvPr/>
          </p:nvSpPr>
          <p:spPr>
            <a:xfrm>
              <a:off x="68262" y="66675"/>
              <a:ext cx="127000" cy="260350"/>
            </a:xfrm>
            <a:custGeom>
              <a:avLst/>
              <a:gdLst/>
              <a:ahLst/>
              <a:cxnLst>
                <a:cxn ang="0">
                  <a:pos x="127000" y="45278"/>
                </a:cxn>
                <a:cxn ang="0">
                  <a:pos x="89647" y="0"/>
                </a:cxn>
                <a:cxn ang="0">
                  <a:pos x="63500" y="0"/>
                </a:cxn>
                <a:cxn ang="0">
                  <a:pos x="33618" y="0"/>
                </a:cxn>
                <a:cxn ang="0">
                  <a:pos x="0" y="45278"/>
                </a:cxn>
                <a:cxn ang="0">
                  <a:pos x="0" y="132062"/>
                </a:cxn>
                <a:cxn ang="0">
                  <a:pos x="0" y="215072"/>
                </a:cxn>
                <a:cxn ang="0">
                  <a:pos x="33618" y="260350"/>
                </a:cxn>
                <a:cxn ang="0">
                  <a:pos x="63500" y="260350"/>
                </a:cxn>
                <a:cxn ang="0">
                  <a:pos x="89647" y="260350"/>
                </a:cxn>
                <a:cxn ang="0">
                  <a:pos x="127000" y="215072"/>
                </a:cxn>
                <a:cxn ang="0">
                  <a:pos x="127000" y="132062"/>
                </a:cxn>
                <a:cxn ang="0">
                  <a:pos x="127000" y="45278"/>
                </a:cxn>
              </a:cxnLst>
              <a:rect l="0" t="0" r="0" b="0"/>
              <a:pathLst>
                <a:path w="34" h="69">
                  <a:moveTo>
                    <a:pt x="34" y="12"/>
                  </a:moveTo>
                  <a:cubicBezTo>
                    <a:pt x="34" y="5"/>
                    <a:pt x="33" y="0"/>
                    <a:pt x="24" y="0"/>
                  </a:cubicBezTo>
                  <a:cubicBezTo>
                    <a:pt x="23" y="0"/>
                    <a:pt x="21" y="0"/>
                    <a:pt x="17" y="0"/>
                  </a:cubicBezTo>
                  <a:cubicBezTo>
                    <a:pt x="13" y="0"/>
                    <a:pt x="10" y="0"/>
                    <a:pt x="9" y="0"/>
                  </a:cubicBezTo>
                  <a:cubicBezTo>
                    <a:pt x="1" y="0"/>
                    <a:pt x="0" y="5"/>
                    <a:pt x="0" y="12"/>
                  </a:cubicBezTo>
                  <a:cubicBezTo>
                    <a:pt x="0" y="14"/>
                    <a:pt x="0" y="23"/>
                    <a:pt x="0" y="35"/>
                  </a:cubicBezTo>
                  <a:cubicBezTo>
                    <a:pt x="0" y="46"/>
                    <a:pt x="0" y="55"/>
                    <a:pt x="0" y="57"/>
                  </a:cubicBezTo>
                  <a:cubicBezTo>
                    <a:pt x="0" y="64"/>
                    <a:pt x="1" y="69"/>
                    <a:pt x="9" y="69"/>
                  </a:cubicBezTo>
                  <a:cubicBezTo>
                    <a:pt x="10" y="69"/>
                    <a:pt x="13" y="69"/>
                    <a:pt x="17" y="69"/>
                  </a:cubicBezTo>
                  <a:cubicBezTo>
                    <a:pt x="21" y="69"/>
                    <a:pt x="23" y="69"/>
                    <a:pt x="24" y="69"/>
                  </a:cubicBezTo>
                  <a:cubicBezTo>
                    <a:pt x="33" y="69"/>
                    <a:pt x="34" y="64"/>
                    <a:pt x="34" y="57"/>
                  </a:cubicBezTo>
                  <a:cubicBezTo>
                    <a:pt x="34" y="55"/>
                    <a:pt x="34" y="46"/>
                    <a:pt x="34" y="35"/>
                  </a:cubicBezTo>
                  <a:cubicBezTo>
                    <a:pt x="34" y="23"/>
                    <a:pt x="34" y="14"/>
                    <a:pt x="34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>
            <a:off x="-26670" y="-7620"/>
            <a:ext cx="2153285" cy="1911350"/>
          </a:xfrm>
          <a:prstGeom prst="rect">
            <a:avLst/>
          </a:prstGeom>
        </p:spPr>
      </p:pic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sp>
        <p:nvSpPr>
          <p:cNvPr id="19479" name="文本框 22"/>
          <p:cNvSpPr txBox="1"/>
          <p:nvPr/>
        </p:nvSpPr>
        <p:spPr>
          <a:xfrm flipH="1">
            <a:off x="241300" y="6064885"/>
            <a:ext cx="5347970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rgbClr val="76886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19480" name="文本框 24"/>
          <p:cNvSpPr txBox="1"/>
          <p:nvPr/>
        </p:nvSpPr>
        <p:spPr>
          <a:xfrm flipH="1">
            <a:off x="271780" y="5739765"/>
            <a:ext cx="196723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221" name="文本框 22"/>
          <p:cNvSpPr txBox="1"/>
          <p:nvPr/>
        </p:nvSpPr>
        <p:spPr>
          <a:xfrm flipH="1">
            <a:off x="6165850" y="6136640"/>
            <a:ext cx="197104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222" name="文本框 24"/>
          <p:cNvSpPr txBox="1"/>
          <p:nvPr/>
        </p:nvSpPr>
        <p:spPr>
          <a:xfrm flipH="1">
            <a:off x="8170545" y="6136640"/>
            <a:ext cx="197104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9223" name="文本框 26"/>
          <p:cNvSpPr txBox="1"/>
          <p:nvPr/>
        </p:nvSpPr>
        <p:spPr>
          <a:xfrm flipH="1">
            <a:off x="10129520" y="6136640"/>
            <a:ext cx="1971040" cy="35242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" name="矩形 3"/>
          <p:cNvSpPr/>
          <p:nvPr/>
        </p:nvSpPr>
        <p:spPr>
          <a:xfrm>
            <a:off x="260350" y="1125220"/>
            <a:ext cx="2526665" cy="242443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0350" y="3582670"/>
            <a:ext cx="5172710" cy="1898015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35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89250" y="1125220"/>
            <a:ext cx="2531110" cy="242443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467985" y="1120775"/>
            <a:ext cx="2103120" cy="2422525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35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616825" y="1120775"/>
            <a:ext cx="2103120" cy="242252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767570" y="1120775"/>
            <a:ext cx="2105025" cy="2422525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35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00315" y="3582670"/>
            <a:ext cx="2140585" cy="1896110"/>
          </a:xfrm>
          <a:prstGeom prst="rect">
            <a:avLst/>
          </a:prstGeom>
          <a:solidFill>
            <a:schemeClr val="bg1">
              <a:alpha val="3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35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grpSp>
        <p:nvGrpSpPr>
          <p:cNvPr id="9231" name="组合 17"/>
          <p:cNvGrpSpPr/>
          <p:nvPr/>
        </p:nvGrpSpPr>
        <p:grpSpPr>
          <a:xfrm>
            <a:off x="5524500" y="1586230"/>
            <a:ext cx="1981835" cy="1393424"/>
            <a:chOff x="10877" y="1457"/>
            <a:chExt cx="3257" cy="2292"/>
          </a:xfrm>
        </p:grpSpPr>
        <p:sp>
          <p:nvSpPr>
            <p:cNvPr id="19466" name="文本框 22"/>
            <p:cNvSpPr txBox="1"/>
            <p:nvPr/>
          </p:nvSpPr>
          <p:spPr>
            <a:xfrm flipH="1">
              <a:off x="10877" y="1977"/>
              <a:ext cx="3257" cy="1772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单击此处添加本章节的简要</a:t>
              </a:r>
              <a:r>
                <a:rPr lang="zh-CN" altLang="en-US" sz="1600" strike="noStrike" noProof="1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内容</a:t>
              </a:r>
              <a:r>
                <a:rPr lang="zh-CN" altLang="en-US" sz="1600" strike="noStrike" noProof="1" smtClean="0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600" strike="noStrike" noProof="1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467" name="文本框 20"/>
            <p:cNvSpPr txBox="1"/>
            <p:nvPr/>
          </p:nvSpPr>
          <p:spPr>
            <a:xfrm flipH="1">
              <a:off x="10926" y="1457"/>
              <a:ext cx="3140" cy="580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grpSp>
        <p:nvGrpSpPr>
          <p:cNvPr id="9234" name="组合 17"/>
          <p:cNvGrpSpPr/>
          <p:nvPr/>
        </p:nvGrpSpPr>
        <p:grpSpPr>
          <a:xfrm>
            <a:off x="7742555" y="3724275"/>
            <a:ext cx="1981835" cy="1393860"/>
            <a:chOff x="10877" y="1457"/>
            <a:chExt cx="3257" cy="2288"/>
          </a:xfrm>
        </p:grpSpPr>
        <p:sp>
          <p:nvSpPr>
            <p:cNvPr id="19469" name="文本框 22"/>
            <p:cNvSpPr txBox="1"/>
            <p:nvPr/>
          </p:nvSpPr>
          <p:spPr>
            <a:xfrm flipH="1">
              <a:off x="10877" y="1977"/>
              <a:ext cx="3257" cy="176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单击此处添加本章节的简要</a:t>
              </a:r>
              <a:r>
                <a:rPr lang="zh-CN" altLang="en-US" sz="1600" strike="noStrike" noProof="1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内容</a:t>
              </a:r>
              <a:r>
                <a:rPr lang="zh-CN" altLang="en-US" sz="1600" strike="noStrike" noProof="1" smtClean="0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600" strike="noStrike" noProof="1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470" name="文本框 20"/>
            <p:cNvSpPr txBox="1"/>
            <p:nvPr/>
          </p:nvSpPr>
          <p:spPr>
            <a:xfrm flipH="1">
              <a:off x="10926" y="1457"/>
              <a:ext cx="3140" cy="57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grpSp>
        <p:nvGrpSpPr>
          <p:cNvPr id="9237" name="组合 17"/>
          <p:cNvGrpSpPr/>
          <p:nvPr/>
        </p:nvGrpSpPr>
        <p:grpSpPr>
          <a:xfrm>
            <a:off x="9825990" y="1567180"/>
            <a:ext cx="1981835" cy="1393759"/>
            <a:chOff x="10877" y="1457"/>
            <a:chExt cx="3257" cy="2291"/>
          </a:xfrm>
        </p:grpSpPr>
        <p:sp>
          <p:nvSpPr>
            <p:cNvPr id="19472" name="文本框 22"/>
            <p:cNvSpPr txBox="1"/>
            <p:nvPr/>
          </p:nvSpPr>
          <p:spPr>
            <a:xfrm flipH="1">
              <a:off x="10877" y="1977"/>
              <a:ext cx="3257" cy="17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单击此处添加本章节的简要</a:t>
              </a:r>
              <a:r>
                <a:rPr lang="zh-CN" altLang="en-US" sz="1600" strike="noStrike" noProof="1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内容</a:t>
              </a:r>
              <a:r>
                <a:rPr lang="zh-CN" altLang="en-US" sz="1600" strike="noStrike" noProof="1" smtClean="0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宋体" panose="02010600030101010101" pitchFamily="2" charset="-122"/>
                </a:rPr>
                <a:t>。单击此处添加本章节的简要内容。</a:t>
              </a:r>
              <a:endParaRPr lang="zh-CN" altLang="en-US" sz="1600" strike="noStrike" noProof="1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endParaRPr>
            </a:p>
          </p:txBody>
        </p:sp>
        <p:sp>
          <p:nvSpPr>
            <p:cNvPr id="19473" name="文本框 20"/>
            <p:cNvSpPr txBox="1"/>
            <p:nvPr/>
          </p:nvSpPr>
          <p:spPr>
            <a:xfrm flipH="1">
              <a:off x="10926" y="1457"/>
              <a:ext cx="3140" cy="57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base"/>
              <a:r>
                <a:rPr lang="zh-CN" altLang="en-US" sz="1600" strike="noStrike" noProof="1">
                  <a:solidFill>
                    <a:srgbClr val="76886C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单击键入标题 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5471795" y="3577590"/>
            <a:ext cx="2103755" cy="1912620"/>
          </a:xfrm>
          <a:prstGeom prst="rect">
            <a:avLst/>
          </a:prstGeom>
          <a:blipFill rotWithShape="1">
            <a:blip r:embed="rId6"/>
            <a:stretch>
              <a:fillRect b="-3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35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70745" y="3577590"/>
            <a:ext cx="2105025" cy="1912620"/>
          </a:xfrm>
          <a:prstGeom prst="rect">
            <a:avLst/>
          </a:prstGeom>
          <a:blipFill rotWithShape="1">
            <a:blip r:embed="rId7"/>
            <a:stretch>
              <a:fillRect t="-14000"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z="1350" strike="noStrike" noProof="1">
              <a:solidFill>
                <a:schemeClr val="tx1">
                  <a:lumMod val="75000"/>
                  <a:lumOff val="25000"/>
                </a:schemeClr>
              </a:solidFill>
              <a:sym typeface="+mn-ea"/>
            </a:endParaRPr>
          </a:p>
        </p:txBody>
      </p:sp>
      <p:sp>
        <p:nvSpPr>
          <p:cNvPr id="40985" name="文本框 22"/>
          <p:cNvSpPr txBox="1"/>
          <p:nvPr/>
        </p:nvSpPr>
        <p:spPr>
          <a:xfrm flipH="1">
            <a:off x="358140" y="3839845"/>
            <a:ext cx="4947285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base"/>
            <a:r>
              <a:rPr lang="zh-CN" altLang="en-US" sz="1600" strike="noStrike" noProof="1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单击此处添加本章节的简要</a:t>
            </a:r>
            <a:r>
              <a:rPr lang="zh-CN" altLang="en-US" sz="1600" strike="noStrike" noProof="1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strike="noStrike" noProof="1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此处添加本章节的简要</a:t>
            </a:r>
            <a:r>
              <a:rPr lang="zh-CN" altLang="en-US" sz="1600" strike="noStrike" noProof="1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strike="noStrike" noProof="1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此处添加本章节的简要</a:t>
            </a:r>
            <a:r>
              <a:rPr lang="zh-CN" altLang="en-US" sz="1600" strike="noStrike" noProof="1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内容</a:t>
            </a:r>
            <a:r>
              <a:rPr lang="zh-CN" altLang="en-US" sz="1600" strike="noStrike" noProof="1" smtClean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strike="noStrike" noProof="1">
              <a:solidFill>
                <a:srgbClr val="76886C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>
            <a:off x="-26670" y="-7620"/>
            <a:ext cx="2153285" cy="1911350"/>
          </a:xfrm>
          <a:prstGeom prst="rect">
            <a:avLst/>
          </a:prstGeom>
        </p:spPr>
      </p:pic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94715" y="873125"/>
            <a:ext cx="2335530" cy="4634865"/>
          </a:xfrm>
          <a:prstGeom prst="rect">
            <a:avLst/>
          </a:prstGeom>
          <a:solidFill>
            <a:srgbClr val="76886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74090" y="2719070"/>
            <a:ext cx="2196000" cy="254063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634740" y="2045335"/>
            <a:ext cx="2335530" cy="463486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714115" y="3336290"/>
            <a:ext cx="2196000" cy="254063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379210" y="1436370"/>
            <a:ext cx="2335530" cy="4634865"/>
          </a:xfrm>
          <a:prstGeom prst="rect">
            <a:avLst/>
          </a:prstGeom>
          <a:solidFill>
            <a:srgbClr val="76886C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458585" y="1982470"/>
            <a:ext cx="2196000" cy="254063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20"/>
          <p:cNvSpPr txBox="1"/>
          <p:nvPr/>
        </p:nvSpPr>
        <p:spPr>
          <a:xfrm flipH="1">
            <a:off x="8946515" y="1436370"/>
            <a:ext cx="201295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7" name="文本框 22"/>
          <p:cNvSpPr txBox="1"/>
          <p:nvPr/>
        </p:nvSpPr>
        <p:spPr>
          <a:xfrm flipH="1">
            <a:off x="8947785" y="1863725"/>
            <a:ext cx="305244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76886C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9079865" y="1802765"/>
            <a:ext cx="151193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9097645" y="703580"/>
            <a:ext cx="647700" cy="647700"/>
            <a:chOff x="8012" y="2872"/>
            <a:chExt cx="1020" cy="1020"/>
          </a:xfrm>
        </p:grpSpPr>
        <p:sp>
          <p:nvSpPr>
            <p:cNvPr id="35" name="椭圆 34"/>
            <p:cNvSpPr/>
            <p:nvPr/>
          </p:nvSpPr>
          <p:spPr>
            <a:xfrm rot="12900000">
              <a:off x="8012" y="2872"/>
              <a:ext cx="1020" cy="102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Freeform 11"/>
            <p:cNvSpPr>
              <a:spLocks noEditPoints="1"/>
            </p:cNvSpPr>
            <p:nvPr/>
          </p:nvSpPr>
          <p:spPr>
            <a:xfrm>
              <a:off x="8334" y="3100"/>
              <a:ext cx="446" cy="529"/>
            </a:xfrm>
            <a:custGeom>
              <a:avLst/>
              <a:gdLst>
                <a:gd name="txL" fmla="*/ 0 w 78"/>
                <a:gd name="txT" fmla="*/ 0 h 92"/>
                <a:gd name="txR" fmla="*/ 78 w 78"/>
                <a:gd name="txB" fmla="*/ 92 h 92"/>
              </a:gdLst>
              <a:ahLst/>
              <a:cxnLst>
                <a:cxn ang="0">
                  <a:pos x="0" y="235099"/>
                </a:cxn>
                <a:cxn ang="0">
                  <a:pos x="83974" y="53177"/>
                </a:cxn>
                <a:cxn ang="0">
                  <a:pos x="109166" y="72769"/>
                </a:cxn>
                <a:cxn ang="0">
                  <a:pos x="109166" y="72769"/>
                </a:cxn>
                <a:cxn ang="0">
                  <a:pos x="109166" y="72769"/>
                </a:cxn>
                <a:cxn ang="0">
                  <a:pos x="111965" y="72769"/>
                </a:cxn>
                <a:cxn ang="0">
                  <a:pos x="111965" y="75567"/>
                </a:cxn>
                <a:cxn ang="0">
                  <a:pos x="114764" y="75567"/>
                </a:cxn>
                <a:cxn ang="0">
                  <a:pos x="114764" y="75567"/>
                </a:cxn>
                <a:cxn ang="0">
                  <a:pos x="117563" y="78366"/>
                </a:cxn>
                <a:cxn ang="0">
                  <a:pos x="117563" y="78366"/>
                </a:cxn>
                <a:cxn ang="0">
                  <a:pos x="120363" y="78366"/>
                </a:cxn>
                <a:cxn ang="0">
                  <a:pos x="120363" y="81165"/>
                </a:cxn>
                <a:cxn ang="0">
                  <a:pos x="120363" y="81165"/>
                </a:cxn>
                <a:cxn ang="0">
                  <a:pos x="123162" y="81165"/>
                </a:cxn>
                <a:cxn ang="0">
                  <a:pos x="134358" y="89561"/>
                </a:cxn>
                <a:cxn ang="0">
                  <a:pos x="137157" y="92360"/>
                </a:cxn>
                <a:cxn ang="0">
                  <a:pos x="137157" y="92360"/>
                </a:cxn>
                <a:cxn ang="0">
                  <a:pos x="137157" y="92360"/>
                </a:cxn>
                <a:cxn ang="0">
                  <a:pos x="139956" y="95159"/>
                </a:cxn>
                <a:cxn ang="0">
                  <a:pos x="139956" y="95159"/>
                </a:cxn>
                <a:cxn ang="0">
                  <a:pos x="142756" y="95159"/>
                </a:cxn>
                <a:cxn ang="0">
                  <a:pos x="142756" y="95159"/>
                </a:cxn>
                <a:cxn ang="0">
                  <a:pos x="145555" y="97958"/>
                </a:cxn>
                <a:cxn ang="0">
                  <a:pos x="145555" y="97958"/>
                </a:cxn>
                <a:cxn ang="0">
                  <a:pos x="148354" y="97958"/>
                </a:cxn>
                <a:cxn ang="0">
                  <a:pos x="148354" y="100757"/>
                </a:cxn>
                <a:cxn ang="0">
                  <a:pos x="148354" y="100757"/>
                </a:cxn>
                <a:cxn ang="0">
                  <a:pos x="137157" y="218306"/>
                </a:cxn>
                <a:cxn ang="0">
                  <a:pos x="22393" y="251891"/>
                </a:cxn>
                <a:cxn ang="0">
                  <a:pos x="97969" y="176324"/>
                </a:cxn>
                <a:cxn ang="0">
                  <a:pos x="53183" y="145537"/>
                </a:cxn>
                <a:cxn ang="0">
                  <a:pos x="8397" y="243495"/>
                </a:cxn>
                <a:cxn ang="0">
                  <a:pos x="207135" y="257489"/>
                </a:cxn>
                <a:cxn ang="0">
                  <a:pos x="151153" y="229501"/>
                </a:cxn>
                <a:cxn ang="0">
                  <a:pos x="193140" y="117549"/>
                </a:cxn>
                <a:cxn ang="0">
                  <a:pos x="97969" y="0"/>
                </a:cxn>
                <a:cxn ang="0">
                  <a:pos x="193140" y="117549"/>
                </a:cxn>
              </a:cxnLst>
              <a:rect l="txL" t="txT" r="txR" b="txB"/>
              <a:pathLst>
                <a:path w="78" h="92">
                  <a:moveTo>
                    <a:pt x="3" y="87"/>
                  </a:moveTo>
                  <a:cubicBezTo>
                    <a:pt x="2" y="86"/>
                    <a:pt x="1" y="85"/>
                    <a:pt x="0" y="84"/>
                  </a:cubicBezTo>
                  <a:cubicBezTo>
                    <a:pt x="0" y="71"/>
                    <a:pt x="0" y="58"/>
                    <a:pt x="1" y="44"/>
                  </a:cubicBezTo>
                  <a:cubicBezTo>
                    <a:pt x="12" y="40"/>
                    <a:pt x="22" y="31"/>
                    <a:pt x="30" y="19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3" y="35"/>
                    <a:pt x="53" y="35"/>
                    <a:pt x="53" y="35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54" y="54"/>
                    <a:pt x="49" y="66"/>
                    <a:pt x="49" y="78"/>
                  </a:cubicBezTo>
                  <a:cubicBezTo>
                    <a:pt x="36" y="83"/>
                    <a:pt x="24" y="87"/>
                    <a:pt x="11" y="92"/>
                  </a:cubicBezTo>
                  <a:cubicBezTo>
                    <a:pt x="10" y="91"/>
                    <a:pt x="9" y="91"/>
                    <a:pt x="8" y="90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8" y="68"/>
                    <a:pt x="32" y="67"/>
                    <a:pt x="35" y="63"/>
                  </a:cubicBezTo>
                  <a:cubicBezTo>
                    <a:pt x="38" y="59"/>
                    <a:pt x="37" y="53"/>
                    <a:pt x="33" y="50"/>
                  </a:cubicBezTo>
                  <a:cubicBezTo>
                    <a:pt x="28" y="47"/>
                    <a:pt x="22" y="48"/>
                    <a:pt x="19" y="52"/>
                  </a:cubicBezTo>
                  <a:cubicBezTo>
                    <a:pt x="16" y="56"/>
                    <a:pt x="17" y="61"/>
                    <a:pt x="20" y="64"/>
                  </a:cubicBezTo>
                  <a:cubicBezTo>
                    <a:pt x="3" y="87"/>
                    <a:pt x="3" y="87"/>
                    <a:pt x="3" y="87"/>
                  </a:cubicBezTo>
                  <a:close/>
                  <a:moveTo>
                    <a:pt x="27" y="92"/>
                  </a:moveTo>
                  <a:cubicBezTo>
                    <a:pt x="74" y="92"/>
                    <a:pt x="74" y="92"/>
                    <a:pt x="74" y="92"/>
                  </a:cubicBezTo>
                  <a:cubicBezTo>
                    <a:pt x="74" y="82"/>
                    <a:pt x="74" y="82"/>
                    <a:pt x="74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27" y="92"/>
                    <a:pt x="27" y="92"/>
                    <a:pt x="27" y="92"/>
                  </a:cubicBezTo>
                  <a:close/>
                  <a:moveTo>
                    <a:pt x="69" y="42"/>
                  </a:moveTo>
                  <a:cubicBezTo>
                    <a:pt x="78" y="30"/>
                    <a:pt x="78" y="30"/>
                    <a:pt x="78" y="3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11"/>
                    <a:pt x="26" y="11"/>
                    <a:pt x="26" y="11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20"/>
          <p:cNvSpPr txBox="1"/>
          <p:nvPr/>
        </p:nvSpPr>
        <p:spPr>
          <a:xfrm flipH="1">
            <a:off x="8966200" y="265112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" name="文本框 22"/>
          <p:cNvSpPr txBox="1"/>
          <p:nvPr/>
        </p:nvSpPr>
        <p:spPr>
          <a:xfrm flipH="1">
            <a:off x="8971280" y="3111500"/>
            <a:ext cx="306768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76886C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" name="文本框 22"/>
          <p:cNvSpPr txBox="1"/>
          <p:nvPr/>
        </p:nvSpPr>
        <p:spPr>
          <a:xfrm flipH="1">
            <a:off x="974090" y="1184275"/>
            <a:ext cx="2195830" cy="7386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5" name="文本框 22"/>
          <p:cNvSpPr txBox="1"/>
          <p:nvPr/>
        </p:nvSpPr>
        <p:spPr>
          <a:xfrm flipH="1">
            <a:off x="3704590" y="2174875"/>
            <a:ext cx="2195830" cy="7386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76886C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6" name="文本框 22"/>
          <p:cNvSpPr txBox="1"/>
          <p:nvPr/>
        </p:nvSpPr>
        <p:spPr>
          <a:xfrm flipH="1">
            <a:off x="6449060" y="4686300"/>
            <a:ext cx="2195830" cy="7386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pic>
        <p:nvPicPr>
          <p:cNvPr id="19" name="图片 18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>
            <a:off x="10559415" y="4730750"/>
            <a:ext cx="1632585" cy="21272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23595" y="686435"/>
            <a:ext cx="5083175" cy="462851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矩形 7"/>
          <p:cNvSpPr/>
          <p:nvPr/>
        </p:nvSpPr>
        <p:spPr>
          <a:xfrm>
            <a:off x="6412230" y="3089910"/>
            <a:ext cx="2494915" cy="227647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矩形 8"/>
          <p:cNvSpPr/>
          <p:nvPr/>
        </p:nvSpPr>
        <p:spPr>
          <a:xfrm>
            <a:off x="9017000" y="700405"/>
            <a:ext cx="2494915" cy="227647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3" name="矩形 12"/>
          <p:cNvSpPr/>
          <p:nvPr/>
        </p:nvSpPr>
        <p:spPr>
          <a:xfrm>
            <a:off x="525780" y="4300855"/>
            <a:ext cx="4026535" cy="1012190"/>
          </a:xfrm>
          <a:prstGeom prst="rect">
            <a:avLst/>
          </a:prstGeom>
          <a:solidFill>
            <a:srgbClr val="697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6389" name="文本框 22"/>
          <p:cNvSpPr txBox="1"/>
          <p:nvPr/>
        </p:nvSpPr>
        <p:spPr>
          <a:xfrm flipH="1">
            <a:off x="589280" y="4345305"/>
            <a:ext cx="3820795" cy="5847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24375" y="3556000"/>
            <a:ext cx="1391285" cy="749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16391" name="文本框 20"/>
          <p:cNvSpPr txBox="1"/>
          <p:nvPr/>
        </p:nvSpPr>
        <p:spPr>
          <a:xfrm flipH="1">
            <a:off x="4210685" y="3748405"/>
            <a:ext cx="2045335" cy="38481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</a:p>
        </p:txBody>
      </p:sp>
      <p:sp>
        <p:nvSpPr>
          <p:cNvPr id="16392" name="文本框 22"/>
          <p:cNvSpPr txBox="1"/>
          <p:nvPr/>
        </p:nvSpPr>
        <p:spPr>
          <a:xfrm flipH="1">
            <a:off x="1495425" y="5697220"/>
            <a:ext cx="9063990" cy="5847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sp>
        <p:nvSpPr>
          <p:cNvPr id="16394" name="文本框 22"/>
          <p:cNvSpPr txBox="1"/>
          <p:nvPr/>
        </p:nvSpPr>
        <p:spPr>
          <a:xfrm flipH="1">
            <a:off x="9006205" y="3815715"/>
            <a:ext cx="2798445" cy="1323439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76886C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6395" name="文本框 20"/>
          <p:cNvSpPr txBox="1"/>
          <p:nvPr/>
        </p:nvSpPr>
        <p:spPr>
          <a:xfrm flipH="1">
            <a:off x="9022080" y="3242310"/>
            <a:ext cx="217868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9057005" y="3731260"/>
            <a:ext cx="249491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7" name="文本框 22"/>
          <p:cNvSpPr txBox="1"/>
          <p:nvPr/>
        </p:nvSpPr>
        <p:spPr>
          <a:xfrm flipH="1">
            <a:off x="6201410" y="1260475"/>
            <a:ext cx="2799715" cy="1323439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76886C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76886C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6398" name="文本框 20"/>
          <p:cNvSpPr txBox="1"/>
          <p:nvPr/>
        </p:nvSpPr>
        <p:spPr>
          <a:xfrm flipH="1">
            <a:off x="6220460" y="686435"/>
            <a:ext cx="217868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6252845" y="1176020"/>
            <a:ext cx="24968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pic>
        <p:nvPicPr>
          <p:cNvPr id="19" name="图片 18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>
            <a:off x="10559415" y="4730750"/>
            <a:ext cx="1632585" cy="2127250"/>
          </a:xfrm>
          <a:prstGeom prst="rect">
            <a:avLst/>
          </a:prstGeom>
        </p:spPr>
      </p:pic>
      <p:sp>
        <p:nvSpPr>
          <p:cNvPr id="23560" name="文本框 22"/>
          <p:cNvSpPr txBox="1"/>
          <p:nvPr/>
        </p:nvSpPr>
        <p:spPr>
          <a:xfrm flipH="1">
            <a:off x="1040765" y="1136650"/>
            <a:ext cx="10593070" cy="5847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3561" name="Freeform 5"/>
          <p:cNvSpPr>
            <a:spLocks noEditPoints="1"/>
          </p:cNvSpPr>
          <p:nvPr/>
        </p:nvSpPr>
        <p:spPr>
          <a:xfrm>
            <a:off x="425450" y="1274445"/>
            <a:ext cx="509270" cy="51117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18840000" flipH="1">
            <a:off x="1174115" y="2757170"/>
            <a:ext cx="1033145" cy="1062990"/>
          </a:xfrm>
          <a:prstGeom prst="rect">
            <a:avLst/>
          </a:prstGeom>
          <a:solidFill>
            <a:srgbClr val="697C5E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39" name="矩形 38"/>
          <p:cNvSpPr/>
          <p:nvPr/>
        </p:nvSpPr>
        <p:spPr>
          <a:xfrm rot="18840000" flipH="1">
            <a:off x="6990080" y="2745740"/>
            <a:ext cx="1050290" cy="1069340"/>
          </a:xfrm>
          <a:prstGeom prst="rect">
            <a:avLst/>
          </a:prstGeom>
          <a:solidFill>
            <a:srgbClr val="697C5E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80" name="矩形 79"/>
          <p:cNvSpPr/>
          <p:nvPr/>
        </p:nvSpPr>
        <p:spPr>
          <a:xfrm rot="18840000" flipH="1">
            <a:off x="9904730" y="2758440"/>
            <a:ext cx="1035050" cy="1045845"/>
          </a:xfrm>
          <a:prstGeom prst="rect">
            <a:avLst/>
          </a:prstGeom>
          <a:solidFill>
            <a:srgbClr val="F0EAF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94" name="矩形 93"/>
          <p:cNvSpPr/>
          <p:nvPr/>
        </p:nvSpPr>
        <p:spPr>
          <a:xfrm rot="18840000" flipH="1">
            <a:off x="4061460" y="2755265"/>
            <a:ext cx="1052195" cy="1056640"/>
          </a:xfrm>
          <a:prstGeom prst="rect">
            <a:avLst/>
          </a:prstGeom>
          <a:solidFill>
            <a:srgbClr val="F5E7CF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>
            <a:off x="2665730" y="3217545"/>
            <a:ext cx="971550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5582285" y="3217545"/>
            <a:ext cx="973455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8501380" y="3217545"/>
            <a:ext cx="973455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9" name="文本框 20"/>
          <p:cNvSpPr txBox="1"/>
          <p:nvPr/>
        </p:nvSpPr>
        <p:spPr>
          <a:xfrm flipH="1">
            <a:off x="640080" y="2980690"/>
            <a:ext cx="208026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201</a:t>
            </a:r>
            <a:r>
              <a:rPr lang="en-US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3570" name="文本框 20"/>
          <p:cNvSpPr txBox="1"/>
          <p:nvPr/>
        </p:nvSpPr>
        <p:spPr>
          <a:xfrm flipH="1">
            <a:off x="3559175" y="2980690"/>
            <a:ext cx="207899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0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201</a:t>
            </a:r>
            <a:r>
              <a:rPr lang="en-US" altLang="en-US" sz="20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23571" name="文本框 20"/>
          <p:cNvSpPr txBox="1"/>
          <p:nvPr/>
        </p:nvSpPr>
        <p:spPr>
          <a:xfrm flipH="1">
            <a:off x="6475095" y="2980690"/>
            <a:ext cx="207899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2016</a:t>
            </a:r>
          </a:p>
        </p:txBody>
      </p:sp>
      <p:sp>
        <p:nvSpPr>
          <p:cNvPr id="23572" name="文本框 20"/>
          <p:cNvSpPr txBox="1"/>
          <p:nvPr/>
        </p:nvSpPr>
        <p:spPr>
          <a:xfrm flipH="1">
            <a:off x="9394190" y="2980690"/>
            <a:ext cx="207899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201</a:t>
            </a:r>
            <a:r>
              <a:rPr lang="en-US" altLang="en-US" sz="2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7</a:t>
            </a:r>
          </a:p>
        </p:txBody>
      </p:sp>
      <p:sp>
        <p:nvSpPr>
          <p:cNvPr id="23573" name="文本框 22"/>
          <p:cNvSpPr txBox="1"/>
          <p:nvPr/>
        </p:nvSpPr>
        <p:spPr>
          <a:xfrm flipH="1">
            <a:off x="3564890" y="4518025"/>
            <a:ext cx="208280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3574" name="文本框 22"/>
          <p:cNvSpPr txBox="1"/>
          <p:nvPr/>
        </p:nvSpPr>
        <p:spPr>
          <a:xfrm flipH="1">
            <a:off x="661035" y="4518025"/>
            <a:ext cx="208026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3575" name="文本框 22"/>
          <p:cNvSpPr txBox="1"/>
          <p:nvPr/>
        </p:nvSpPr>
        <p:spPr>
          <a:xfrm flipH="1">
            <a:off x="6469380" y="4518025"/>
            <a:ext cx="208026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3576" name="文本框 22"/>
          <p:cNvSpPr txBox="1"/>
          <p:nvPr/>
        </p:nvSpPr>
        <p:spPr>
          <a:xfrm flipH="1">
            <a:off x="9373235" y="4518025"/>
            <a:ext cx="208280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pic>
        <p:nvPicPr>
          <p:cNvPr id="19" name="图片 18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>
            <a:off x="10559415" y="4730750"/>
            <a:ext cx="1632585" cy="2127250"/>
          </a:xfrm>
          <a:prstGeom prst="rect">
            <a:avLst/>
          </a:prstGeom>
        </p:spPr>
      </p:pic>
      <p:sp>
        <p:nvSpPr>
          <p:cNvPr id="24577" name="文本框 22"/>
          <p:cNvSpPr txBox="1"/>
          <p:nvPr/>
        </p:nvSpPr>
        <p:spPr>
          <a:xfrm flipH="1">
            <a:off x="1510665" y="4205605"/>
            <a:ext cx="9948545" cy="5847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4578" name="Freeform 5"/>
          <p:cNvSpPr>
            <a:spLocks noEditPoints="1"/>
          </p:cNvSpPr>
          <p:nvPr/>
        </p:nvSpPr>
        <p:spPr>
          <a:xfrm>
            <a:off x="949960" y="4269740"/>
            <a:ext cx="464185" cy="46799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79" name="文本框 22"/>
          <p:cNvSpPr txBox="1"/>
          <p:nvPr/>
        </p:nvSpPr>
        <p:spPr>
          <a:xfrm flipH="1">
            <a:off x="1527175" y="5156200"/>
            <a:ext cx="9224645" cy="338554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sp>
        <p:nvSpPr>
          <p:cNvPr id="8" name="矩形 7"/>
          <p:cNvSpPr/>
          <p:nvPr/>
        </p:nvSpPr>
        <p:spPr>
          <a:xfrm>
            <a:off x="372745" y="1021715"/>
            <a:ext cx="11449685" cy="3069590"/>
          </a:xfrm>
          <a:prstGeom prst="rect">
            <a:avLst/>
          </a:prstGeom>
          <a:blipFill rotWithShape="1">
            <a:blip r:embed="rId3"/>
            <a:stretch>
              <a:fillRect t="-22000" b="-13000"/>
            </a:stretch>
          </a:blipFill>
          <a:ln w="34925">
            <a:solidFill>
              <a:srgbClr val="697C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pic>
        <p:nvPicPr>
          <p:cNvPr id="19" name="图片 18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>
            <a:off x="10559415" y="4730750"/>
            <a:ext cx="1632585" cy="2127250"/>
          </a:xfrm>
          <a:prstGeom prst="rect">
            <a:avLst/>
          </a:prstGeom>
        </p:spPr>
      </p:pic>
      <p:sp>
        <p:nvSpPr>
          <p:cNvPr id="232" name="圆角矩形标注"/>
          <p:cNvSpPr/>
          <p:nvPr/>
        </p:nvSpPr>
        <p:spPr>
          <a:xfrm>
            <a:off x="4653280" y="3075305"/>
            <a:ext cx="4462780" cy="1065530"/>
          </a:xfrm>
          <a:prstGeom prst="wedgeRoundRectCallout">
            <a:avLst>
              <a:gd name="adj1" fmla="val -67871"/>
              <a:gd name="adj2" fmla="val -19652"/>
              <a:gd name="adj3" fmla="val 16667"/>
            </a:avLst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sp>
        <p:nvSpPr>
          <p:cNvPr id="4" name="圆角矩形标注"/>
          <p:cNvSpPr/>
          <p:nvPr/>
        </p:nvSpPr>
        <p:spPr>
          <a:xfrm>
            <a:off x="3865245" y="1312545"/>
            <a:ext cx="4462780" cy="1065530"/>
          </a:xfrm>
          <a:prstGeom prst="wedgeRoundRectCallout">
            <a:avLst>
              <a:gd name="adj1" fmla="val -66519"/>
              <a:gd name="adj2" fmla="val 62872"/>
              <a:gd name="adj3" fmla="val 16667"/>
            </a:avLst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sp>
        <p:nvSpPr>
          <p:cNvPr id="5" name="圆角矩形标注"/>
          <p:cNvSpPr/>
          <p:nvPr/>
        </p:nvSpPr>
        <p:spPr>
          <a:xfrm flipV="1">
            <a:off x="4289425" y="4795520"/>
            <a:ext cx="4462780" cy="1065530"/>
          </a:xfrm>
          <a:prstGeom prst="wedgeRoundRectCallout">
            <a:avLst>
              <a:gd name="adj1" fmla="val -66519"/>
              <a:gd name="adj2" fmla="val 62872"/>
              <a:gd name="adj3" fmla="val 16667"/>
            </a:avLst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fontAlgn="auto" hangingPunct="1"/>
            <a:endParaRPr lang="zh-CN" altLang="en-US"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99135" y="1995805"/>
            <a:ext cx="2737485" cy="2892425"/>
            <a:chOff x="2182" y="1912"/>
            <a:chExt cx="4311" cy="4555"/>
          </a:xfrm>
        </p:grpSpPr>
        <p:sp>
          <p:nvSpPr>
            <p:cNvPr id="7" name="椭圆 6"/>
            <p:cNvSpPr/>
            <p:nvPr/>
          </p:nvSpPr>
          <p:spPr>
            <a:xfrm>
              <a:off x="2935" y="2939"/>
              <a:ext cx="3558" cy="3528"/>
            </a:xfrm>
            <a:prstGeom prst="ellipse">
              <a:avLst/>
            </a:prstGeom>
            <a:solidFill>
              <a:srgbClr val="76886C"/>
            </a:solidFill>
            <a:ln w="222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 rot="12540000" flipH="1">
              <a:off x="2182" y="1912"/>
              <a:ext cx="1516" cy="3933"/>
              <a:chOff x="9094" y="1721"/>
              <a:chExt cx="1723" cy="7210"/>
            </a:xfrm>
          </p:grpSpPr>
          <p:sp>
            <p:nvSpPr>
              <p:cNvPr id="9" name="矩形 8"/>
              <p:cNvSpPr/>
              <p:nvPr/>
            </p:nvSpPr>
            <p:spPr>
              <a:xfrm rot="16200000">
                <a:off x="6229" y="4587"/>
                <a:ext cx="7205" cy="1475"/>
              </a:xfrm>
              <a:prstGeom prst="rect">
                <a:avLst/>
              </a:prstGeom>
              <a:solidFill>
                <a:srgbClr val="E2CEA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 rot="5400000" flipH="1">
                <a:off x="7088" y="5202"/>
                <a:ext cx="7210" cy="248"/>
              </a:xfrm>
              <a:prstGeom prst="rect">
                <a:avLst/>
              </a:prstGeom>
              <a:gradFill>
                <a:gsLst>
                  <a:gs pos="100000">
                    <a:schemeClr val="tx1">
                      <a:lumMod val="75000"/>
                      <a:lumOff val="25000"/>
                      <a:alpha val="56000"/>
                    </a:schemeClr>
                  </a:gs>
                  <a:gs pos="4000">
                    <a:schemeClr val="bg1">
                      <a:lumMod val="75000"/>
                      <a:alpha val="0"/>
                    </a:schemeClr>
                  </a:gs>
                  <a:gs pos="69000">
                    <a:schemeClr val="tx1">
                      <a:lumMod val="75000"/>
                      <a:lumOff val="25000"/>
                      <a:alpha val="35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心形 21"/>
          <p:cNvSpPr/>
          <p:nvPr/>
        </p:nvSpPr>
        <p:spPr>
          <a:xfrm rot="20700000">
            <a:off x="607695" y="2146300"/>
            <a:ext cx="1024255" cy="864870"/>
          </a:xfrm>
          <a:prstGeom prst="hear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0"/>
          <p:cNvSpPr txBox="1"/>
          <p:nvPr/>
        </p:nvSpPr>
        <p:spPr>
          <a:xfrm flipH="1">
            <a:off x="1177290" y="3559175"/>
            <a:ext cx="2237801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65" name="文本框 22"/>
          <p:cNvSpPr txBox="1"/>
          <p:nvPr/>
        </p:nvSpPr>
        <p:spPr>
          <a:xfrm flipH="1">
            <a:off x="4004945" y="1374775"/>
            <a:ext cx="4241800" cy="7386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此处添加本章节的简要内容。单击此处添加本章节的简要内容。本模板精心设计，</a:t>
            </a:r>
          </a:p>
        </p:txBody>
      </p:sp>
      <p:sp>
        <p:nvSpPr>
          <p:cNvPr id="11" name="文本框 22"/>
          <p:cNvSpPr txBox="1"/>
          <p:nvPr/>
        </p:nvSpPr>
        <p:spPr>
          <a:xfrm flipH="1">
            <a:off x="4874260" y="3128645"/>
            <a:ext cx="4241800" cy="7386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此处添加本章节的简要内容。单击此处添加本章节的简要内容。本模板精心设计，</a:t>
            </a:r>
          </a:p>
        </p:txBody>
      </p:sp>
      <p:sp>
        <p:nvSpPr>
          <p:cNvPr id="12" name="文本框 22"/>
          <p:cNvSpPr txBox="1"/>
          <p:nvPr/>
        </p:nvSpPr>
        <p:spPr>
          <a:xfrm flipH="1">
            <a:off x="4399915" y="4848860"/>
            <a:ext cx="4241800" cy="7386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此处添加本章节的简要内容。单击此处添加本章节的简要内容。本模板精心设计，</a:t>
            </a:r>
          </a:p>
        </p:txBody>
      </p:sp>
      <p:sp>
        <p:nvSpPr>
          <p:cNvPr id="13" name="文本框 20"/>
          <p:cNvSpPr txBox="1"/>
          <p:nvPr/>
        </p:nvSpPr>
        <p:spPr>
          <a:xfrm flipH="1">
            <a:off x="8328025" y="1356360"/>
            <a:ext cx="2237801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1" name="文本框 22"/>
          <p:cNvSpPr txBox="1"/>
          <p:nvPr/>
        </p:nvSpPr>
        <p:spPr>
          <a:xfrm flipH="1">
            <a:off x="8328025" y="1730375"/>
            <a:ext cx="255714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单击此处添加本章节的简要内容。本模板精心设计。</a:t>
            </a:r>
          </a:p>
        </p:txBody>
      </p:sp>
      <p:sp>
        <p:nvSpPr>
          <p:cNvPr id="14" name="文本框 20"/>
          <p:cNvSpPr txBox="1"/>
          <p:nvPr/>
        </p:nvSpPr>
        <p:spPr>
          <a:xfrm flipH="1">
            <a:off x="9116060" y="3123565"/>
            <a:ext cx="2237801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5" name="文本框 22"/>
          <p:cNvSpPr txBox="1"/>
          <p:nvPr/>
        </p:nvSpPr>
        <p:spPr>
          <a:xfrm flipH="1">
            <a:off x="9116060" y="3497580"/>
            <a:ext cx="255714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单击此处添加本章节的简要内容。本模板精心设计。</a:t>
            </a:r>
          </a:p>
        </p:txBody>
      </p:sp>
      <p:sp>
        <p:nvSpPr>
          <p:cNvPr id="16" name="文本框 20"/>
          <p:cNvSpPr txBox="1"/>
          <p:nvPr/>
        </p:nvSpPr>
        <p:spPr>
          <a:xfrm flipH="1">
            <a:off x="8752205" y="4901565"/>
            <a:ext cx="2237801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" name="文本框 22"/>
          <p:cNvSpPr txBox="1"/>
          <p:nvPr/>
        </p:nvSpPr>
        <p:spPr>
          <a:xfrm flipH="1">
            <a:off x="8752205" y="5275580"/>
            <a:ext cx="255714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单击此处添加本章节的简要内容。本模板精心设计。</a:t>
            </a:r>
          </a:p>
        </p:txBody>
      </p:sp>
      <p:sp>
        <p:nvSpPr>
          <p:cNvPr id="3" name="心形 2"/>
          <p:cNvSpPr/>
          <p:nvPr/>
        </p:nvSpPr>
        <p:spPr>
          <a:xfrm rot="1980000">
            <a:off x="1545590" y="1901190"/>
            <a:ext cx="711835" cy="601345"/>
          </a:xfrm>
          <a:prstGeom prst="heart">
            <a:avLst/>
          </a:prstGeom>
          <a:solidFill>
            <a:schemeClr val="bg1"/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pic>
        <p:nvPicPr>
          <p:cNvPr id="19" name="图片 18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>
            <a:off x="10559415" y="4730750"/>
            <a:ext cx="1632585" cy="21272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76225" y="713105"/>
            <a:ext cx="11605895" cy="5288915"/>
          </a:xfrm>
          <a:prstGeom prst="rect">
            <a:avLst/>
          </a:prstGeom>
          <a:solidFill>
            <a:schemeClr val="bg1">
              <a:alpha val="1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75590" y="712470"/>
            <a:ext cx="6332220" cy="5289550"/>
          </a:xfrm>
          <a:custGeom>
            <a:avLst/>
            <a:gdLst>
              <a:gd name="connsiteX0" fmla="*/ 0 w 7723"/>
              <a:gd name="connsiteY0" fmla="*/ 0 h 6451"/>
              <a:gd name="connsiteX1" fmla="*/ 5342 w 7723"/>
              <a:gd name="connsiteY1" fmla="*/ 16 h 6451"/>
              <a:gd name="connsiteX2" fmla="*/ 7723 w 7723"/>
              <a:gd name="connsiteY2" fmla="*/ 3654 h 6451"/>
              <a:gd name="connsiteX3" fmla="*/ 5773 w 7723"/>
              <a:gd name="connsiteY3" fmla="*/ 6448 h 6451"/>
              <a:gd name="connsiteX4" fmla="*/ 0 w 7723"/>
              <a:gd name="connsiteY4" fmla="*/ 6451 h 6451"/>
              <a:gd name="connsiteX5" fmla="*/ 0 w 7723"/>
              <a:gd name="connsiteY5" fmla="*/ 0 h 6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23" h="6451">
                <a:moveTo>
                  <a:pt x="0" y="0"/>
                </a:moveTo>
                <a:lnTo>
                  <a:pt x="5342" y="16"/>
                </a:lnTo>
                <a:lnTo>
                  <a:pt x="7723" y="3654"/>
                </a:lnTo>
                <a:lnTo>
                  <a:pt x="5773" y="6448"/>
                </a:lnTo>
                <a:lnTo>
                  <a:pt x="0" y="64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/>
            <a:stretch>
              <a:fillRect b="-4000"/>
            </a:stretch>
          </a:blip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0964" name="文本框 20"/>
          <p:cNvSpPr txBox="1"/>
          <p:nvPr/>
        </p:nvSpPr>
        <p:spPr>
          <a:xfrm flipH="1">
            <a:off x="7715250" y="2519045"/>
            <a:ext cx="193103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40965" name="文本框 22"/>
          <p:cNvSpPr txBox="1"/>
          <p:nvPr/>
        </p:nvSpPr>
        <p:spPr>
          <a:xfrm flipH="1">
            <a:off x="7715250" y="3113405"/>
            <a:ext cx="3966210" cy="1323439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7715250" y="2981960"/>
            <a:ext cx="264414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心形 22"/>
          <p:cNvSpPr/>
          <p:nvPr/>
        </p:nvSpPr>
        <p:spPr>
          <a:xfrm>
            <a:off x="6866255" y="2519045"/>
            <a:ext cx="592455" cy="467360"/>
          </a:xfrm>
          <a:prstGeom prst="heart">
            <a:avLst/>
          </a:prstGeom>
          <a:solidFill>
            <a:srgbClr val="697C5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pic>
        <p:nvPicPr>
          <p:cNvPr id="19" name="图片 18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>
            <a:off x="10559415" y="4730750"/>
            <a:ext cx="1632585" cy="2127250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 rot="20940000">
            <a:off x="469900" y="1456690"/>
            <a:ext cx="2246630" cy="274637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9" name="矩形 58"/>
          <p:cNvSpPr/>
          <p:nvPr/>
        </p:nvSpPr>
        <p:spPr>
          <a:xfrm rot="240000">
            <a:off x="4289425" y="831850"/>
            <a:ext cx="2246630" cy="274637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0" name="矩形 59"/>
          <p:cNvSpPr/>
          <p:nvPr/>
        </p:nvSpPr>
        <p:spPr>
          <a:xfrm>
            <a:off x="8396605" y="1267460"/>
            <a:ext cx="2249170" cy="274637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1" name="矩形 60"/>
          <p:cNvSpPr/>
          <p:nvPr/>
        </p:nvSpPr>
        <p:spPr>
          <a:xfrm rot="21000000">
            <a:off x="2543810" y="3023870"/>
            <a:ext cx="2246630" cy="274637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2" name="矩形 61"/>
          <p:cNvSpPr/>
          <p:nvPr/>
        </p:nvSpPr>
        <p:spPr>
          <a:xfrm rot="1320000">
            <a:off x="6276975" y="3023870"/>
            <a:ext cx="2249170" cy="2746375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7653" name="文本框 22"/>
          <p:cNvSpPr txBox="1"/>
          <p:nvPr/>
        </p:nvSpPr>
        <p:spPr>
          <a:xfrm flipH="1">
            <a:off x="2474595" y="641985"/>
            <a:ext cx="2003425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" name="文本框 22"/>
          <p:cNvSpPr txBox="1"/>
          <p:nvPr/>
        </p:nvSpPr>
        <p:spPr>
          <a:xfrm flipH="1">
            <a:off x="3604895" y="5696585"/>
            <a:ext cx="2239645" cy="83099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" name="文本框 22"/>
          <p:cNvSpPr txBox="1"/>
          <p:nvPr/>
        </p:nvSpPr>
        <p:spPr>
          <a:xfrm flipH="1">
            <a:off x="8214995" y="5252085"/>
            <a:ext cx="2239645" cy="83099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" name="文本框 22"/>
          <p:cNvSpPr txBox="1"/>
          <p:nvPr/>
        </p:nvSpPr>
        <p:spPr>
          <a:xfrm flipH="1">
            <a:off x="6760210" y="520065"/>
            <a:ext cx="1636395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6" name="文本框 22"/>
          <p:cNvSpPr txBox="1"/>
          <p:nvPr/>
        </p:nvSpPr>
        <p:spPr>
          <a:xfrm flipH="1">
            <a:off x="10755630" y="2233930"/>
            <a:ext cx="1240790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sp>
        <p:nvSpPr>
          <p:cNvPr id="2" name="菱形 1"/>
          <p:cNvSpPr/>
          <p:nvPr/>
        </p:nvSpPr>
        <p:spPr>
          <a:xfrm>
            <a:off x="1767205" y="1607185"/>
            <a:ext cx="2061845" cy="2061845"/>
          </a:xfrm>
          <a:prstGeom prst="diamond">
            <a:avLst/>
          </a:prstGeom>
          <a:blipFill rotWithShape="1">
            <a:blip r:embed="rId3"/>
            <a:stretch>
              <a:fillRect/>
            </a:stretch>
          </a:blipFill>
          <a:ln w="25400">
            <a:solidFill>
              <a:srgbClr val="7688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3966210" y="1607185"/>
            <a:ext cx="2061845" cy="2061845"/>
          </a:xfrm>
          <a:prstGeom prst="diamond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6165215" y="1607185"/>
            <a:ext cx="2061845" cy="2061845"/>
          </a:xfrm>
          <a:prstGeom prst="diamond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5" name="菱形 4"/>
          <p:cNvSpPr/>
          <p:nvPr/>
        </p:nvSpPr>
        <p:spPr>
          <a:xfrm>
            <a:off x="8364220" y="1607185"/>
            <a:ext cx="2061845" cy="2061845"/>
          </a:xfrm>
          <a:prstGeom prst="diamond">
            <a:avLst/>
          </a:prstGeom>
          <a:blipFill rotWithShape="1">
            <a:blip r:embed="rId4"/>
            <a:stretch>
              <a:fillRect/>
            </a:stretch>
          </a:blipFill>
          <a:ln w="25400">
            <a:solidFill>
              <a:srgbClr val="7688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5064760" y="504825"/>
            <a:ext cx="2061845" cy="2061845"/>
          </a:xfrm>
          <a:prstGeom prst="diamond">
            <a:avLst/>
          </a:prstGeom>
          <a:blipFill rotWithShape="1">
            <a:blip r:embed="rId5"/>
            <a:stretch>
              <a:fillRect/>
            </a:stretch>
          </a:blipFill>
          <a:ln w="25400">
            <a:solidFill>
              <a:srgbClr val="7688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681355" y="2703830"/>
            <a:ext cx="2061845" cy="2061845"/>
          </a:xfrm>
          <a:prstGeom prst="diamond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9460865" y="2687955"/>
            <a:ext cx="2061845" cy="2061845"/>
          </a:xfrm>
          <a:prstGeom prst="diamond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59" name="放大镜"/>
          <p:cNvSpPr/>
          <p:nvPr/>
        </p:nvSpPr>
        <p:spPr>
          <a:xfrm>
            <a:off x="6861810" y="2297430"/>
            <a:ext cx="669290" cy="72517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rgbClr val="A38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20"/>
          <p:cNvSpPr txBox="1"/>
          <p:nvPr/>
        </p:nvSpPr>
        <p:spPr>
          <a:xfrm flipH="1">
            <a:off x="1212215" y="3373755"/>
            <a:ext cx="1146810" cy="7226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13" name="文本框 20"/>
          <p:cNvSpPr txBox="1"/>
          <p:nvPr/>
        </p:nvSpPr>
        <p:spPr>
          <a:xfrm flipH="1">
            <a:off x="10057765" y="3357880"/>
            <a:ext cx="1146810" cy="7226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6" name="文本框 20"/>
          <p:cNvSpPr txBox="1"/>
          <p:nvPr/>
        </p:nvSpPr>
        <p:spPr>
          <a:xfrm flipH="1">
            <a:off x="4462145" y="2297430"/>
            <a:ext cx="1146810" cy="7226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2186305" y="4080510"/>
            <a:ext cx="2238375" cy="1328420"/>
            <a:chOff x="1654" y="6220"/>
            <a:chExt cx="3171" cy="2092"/>
          </a:xfrm>
        </p:grpSpPr>
        <p:sp>
          <p:nvSpPr>
            <p:cNvPr id="30" name="文本框 20"/>
            <p:cNvSpPr txBox="1"/>
            <p:nvPr/>
          </p:nvSpPr>
          <p:spPr>
            <a:xfrm flipH="1">
              <a:off x="1654" y="6220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1" name="文本框 22"/>
            <p:cNvSpPr txBox="1"/>
            <p:nvPr/>
          </p:nvSpPr>
          <p:spPr>
            <a:xfrm flipH="1">
              <a:off x="1654" y="6809"/>
              <a:ext cx="3171" cy="150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204085" y="5666740"/>
            <a:ext cx="2238375" cy="775970"/>
            <a:chOff x="1539" y="7723"/>
            <a:chExt cx="3171" cy="1222"/>
          </a:xfrm>
        </p:grpSpPr>
        <p:cxnSp>
          <p:nvCxnSpPr>
            <p:cNvPr id="97" name="直接连接符 96"/>
            <p:cNvCxnSpPr/>
            <p:nvPr/>
          </p:nvCxnSpPr>
          <p:spPr>
            <a:xfrm>
              <a:off x="1631" y="7723"/>
              <a:ext cx="2835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 flipH="1">
              <a:off x="1539" y="7782"/>
              <a:ext cx="3171" cy="116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</a:t>
              </a:r>
              <a:endParaRPr lang="en-US" altLang="zh-CN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13065" y="3974465"/>
            <a:ext cx="2238375" cy="1328420"/>
            <a:chOff x="1654" y="6220"/>
            <a:chExt cx="3171" cy="2092"/>
          </a:xfrm>
        </p:grpSpPr>
        <p:sp>
          <p:nvSpPr>
            <p:cNvPr id="15" name="文本框 20"/>
            <p:cNvSpPr txBox="1"/>
            <p:nvPr/>
          </p:nvSpPr>
          <p:spPr>
            <a:xfrm flipH="1">
              <a:off x="1654" y="6220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18" name="文本框 22"/>
            <p:cNvSpPr txBox="1"/>
            <p:nvPr/>
          </p:nvSpPr>
          <p:spPr>
            <a:xfrm flipH="1">
              <a:off x="1654" y="6809"/>
              <a:ext cx="3171" cy="150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30845" y="5560695"/>
            <a:ext cx="2238375" cy="775970"/>
            <a:chOff x="1539" y="7723"/>
            <a:chExt cx="3171" cy="1222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631" y="7723"/>
              <a:ext cx="2835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 flipH="1">
              <a:off x="1539" y="7782"/>
              <a:ext cx="3171" cy="116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</a:t>
              </a:r>
              <a:endParaRPr lang="en-US" altLang="zh-CN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137785" y="3402330"/>
            <a:ext cx="2238375" cy="1328420"/>
            <a:chOff x="1654" y="6220"/>
            <a:chExt cx="3171" cy="2092"/>
          </a:xfrm>
        </p:grpSpPr>
        <p:sp>
          <p:nvSpPr>
            <p:cNvPr id="24" name="文本框 20"/>
            <p:cNvSpPr txBox="1"/>
            <p:nvPr/>
          </p:nvSpPr>
          <p:spPr>
            <a:xfrm flipH="1">
              <a:off x="1654" y="6220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25" name="文本框 22"/>
            <p:cNvSpPr txBox="1"/>
            <p:nvPr/>
          </p:nvSpPr>
          <p:spPr>
            <a:xfrm flipH="1">
              <a:off x="1654" y="6809"/>
              <a:ext cx="3171" cy="150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55565" y="4988560"/>
            <a:ext cx="2238375" cy="775970"/>
            <a:chOff x="1539" y="7723"/>
            <a:chExt cx="3171" cy="1222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631" y="7723"/>
              <a:ext cx="2835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 flipH="1">
              <a:off x="1539" y="7782"/>
              <a:ext cx="3171" cy="1163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</a:t>
              </a:r>
              <a:endParaRPr lang="en-US" altLang="zh-CN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84860" y="1147445"/>
            <a:ext cx="2298065" cy="2298700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矩形 2"/>
          <p:cNvSpPr/>
          <p:nvPr/>
        </p:nvSpPr>
        <p:spPr>
          <a:xfrm>
            <a:off x="3566160" y="1147445"/>
            <a:ext cx="2296160" cy="2298700"/>
          </a:xfrm>
          <a:prstGeom prst="ellipse">
            <a:avLst/>
          </a:prstGeom>
          <a:blipFill rotWithShape="1"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矩形 16"/>
          <p:cNvSpPr/>
          <p:nvPr/>
        </p:nvSpPr>
        <p:spPr>
          <a:xfrm>
            <a:off x="6348095" y="1147445"/>
            <a:ext cx="2296160" cy="2298700"/>
          </a:xfrm>
          <a:prstGeom prst="ellipse">
            <a:avLst/>
          </a:prstGeom>
          <a:blipFill rotWithShape="1">
            <a:blip r:embed="rId5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127490" y="1147445"/>
            <a:ext cx="2298065" cy="2298700"/>
          </a:xfrm>
          <a:prstGeom prst="ellipse">
            <a:avLst/>
          </a:prstGeom>
          <a:blipFill rotWithShape="1">
            <a:blip r:embed="rId6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7653" name="文本框 22"/>
          <p:cNvSpPr txBox="1"/>
          <p:nvPr/>
        </p:nvSpPr>
        <p:spPr>
          <a:xfrm flipH="1">
            <a:off x="603250" y="4236085"/>
            <a:ext cx="2486025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7654" name="文本框 20"/>
          <p:cNvSpPr txBox="1"/>
          <p:nvPr/>
        </p:nvSpPr>
        <p:spPr>
          <a:xfrm flipH="1">
            <a:off x="871855" y="3754755"/>
            <a:ext cx="1950085" cy="38481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7655" name="文本框 22"/>
          <p:cNvSpPr txBox="1"/>
          <p:nvPr/>
        </p:nvSpPr>
        <p:spPr>
          <a:xfrm flipH="1">
            <a:off x="3434080" y="4217670"/>
            <a:ext cx="2486025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7656" name="文本框 20"/>
          <p:cNvSpPr txBox="1"/>
          <p:nvPr/>
        </p:nvSpPr>
        <p:spPr>
          <a:xfrm flipH="1">
            <a:off x="3701415" y="3736340"/>
            <a:ext cx="1950085" cy="38481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7657" name="文本框 22"/>
          <p:cNvSpPr txBox="1"/>
          <p:nvPr/>
        </p:nvSpPr>
        <p:spPr>
          <a:xfrm flipH="1">
            <a:off x="6240780" y="4184015"/>
            <a:ext cx="2486025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7658" name="文本框 20"/>
          <p:cNvSpPr txBox="1"/>
          <p:nvPr/>
        </p:nvSpPr>
        <p:spPr>
          <a:xfrm flipH="1">
            <a:off x="6508115" y="3702685"/>
            <a:ext cx="1950085" cy="38481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27659" name="文本框 22"/>
          <p:cNvSpPr txBox="1"/>
          <p:nvPr/>
        </p:nvSpPr>
        <p:spPr>
          <a:xfrm flipH="1">
            <a:off x="9110980" y="4171315"/>
            <a:ext cx="2486025" cy="156966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en-US" altLang="zh-CN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7660" name="文本框 20"/>
          <p:cNvSpPr txBox="1"/>
          <p:nvPr/>
        </p:nvSpPr>
        <p:spPr>
          <a:xfrm flipH="1">
            <a:off x="9378950" y="3689985"/>
            <a:ext cx="1950085" cy="38481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5902960" y="1546860"/>
            <a:ext cx="440055" cy="440055"/>
          </a:xfrm>
          <a:prstGeom prst="line">
            <a:avLst/>
          </a:prstGeom>
          <a:ln w="22225">
            <a:solidFill>
              <a:srgbClr val="697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857240" y="3997960"/>
            <a:ext cx="440055" cy="440055"/>
          </a:xfrm>
          <a:prstGeom prst="line">
            <a:avLst/>
          </a:prstGeom>
          <a:ln w="22225">
            <a:solidFill>
              <a:srgbClr val="697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902960" y="2772410"/>
            <a:ext cx="440055" cy="440055"/>
          </a:xfrm>
          <a:prstGeom prst="line">
            <a:avLst/>
          </a:prstGeom>
          <a:ln w="22225">
            <a:solidFill>
              <a:srgbClr val="697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5886450" y="5179695"/>
            <a:ext cx="440055" cy="440055"/>
          </a:xfrm>
          <a:prstGeom prst="line">
            <a:avLst/>
          </a:prstGeom>
          <a:ln w="22225">
            <a:solidFill>
              <a:srgbClr val="697C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sp>
        <p:nvSpPr>
          <p:cNvPr id="6" name="椭圆形标注"/>
          <p:cNvSpPr/>
          <p:nvPr/>
        </p:nvSpPr>
        <p:spPr>
          <a:xfrm rot="16200000">
            <a:off x="4887595" y="629920"/>
            <a:ext cx="1184910" cy="1184910"/>
          </a:xfrm>
          <a:prstGeom prst="wedgeEllipseCallout">
            <a:avLst>
              <a:gd name="adj1" fmla="val 7056"/>
              <a:gd name="adj2" fmla="val -654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697C5E"/>
              </a:solidFill>
            </a:endParaRPr>
          </a:p>
        </p:txBody>
      </p:sp>
      <p:sp>
        <p:nvSpPr>
          <p:cNvPr id="2" name="椭圆形标注"/>
          <p:cNvSpPr/>
          <p:nvPr/>
        </p:nvSpPr>
        <p:spPr>
          <a:xfrm rot="5400000" flipH="1">
            <a:off x="6176645" y="1828165"/>
            <a:ext cx="1184910" cy="1184910"/>
          </a:xfrm>
          <a:prstGeom prst="wedgeEllipseCallout">
            <a:avLst>
              <a:gd name="adj1" fmla="val 7056"/>
              <a:gd name="adj2" fmla="val -654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697C5E"/>
              </a:solidFill>
            </a:endParaRPr>
          </a:p>
        </p:txBody>
      </p:sp>
      <p:sp>
        <p:nvSpPr>
          <p:cNvPr id="3" name="椭圆形标注"/>
          <p:cNvSpPr/>
          <p:nvPr/>
        </p:nvSpPr>
        <p:spPr>
          <a:xfrm rot="16200000">
            <a:off x="4887595" y="3026410"/>
            <a:ext cx="1184910" cy="1184910"/>
          </a:xfrm>
          <a:prstGeom prst="wedgeEllipseCallout">
            <a:avLst>
              <a:gd name="adj1" fmla="val 7056"/>
              <a:gd name="adj2" fmla="val -654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697C5E"/>
              </a:solidFill>
            </a:endParaRPr>
          </a:p>
        </p:txBody>
      </p:sp>
      <p:sp>
        <p:nvSpPr>
          <p:cNvPr id="4" name="椭圆形标注"/>
          <p:cNvSpPr/>
          <p:nvPr/>
        </p:nvSpPr>
        <p:spPr>
          <a:xfrm rot="5400000" flipH="1">
            <a:off x="6176645" y="4224655"/>
            <a:ext cx="1184910" cy="1184910"/>
          </a:xfrm>
          <a:prstGeom prst="wedgeEllipseCallout">
            <a:avLst>
              <a:gd name="adj1" fmla="val 7056"/>
              <a:gd name="adj2" fmla="val -654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697C5E"/>
              </a:solidFill>
            </a:endParaRPr>
          </a:p>
        </p:txBody>
      </p:sp>
      <p:sp>
        <p:nvSpPr>
          <p:cNvPr id="5" name="椭圆形标注"/>
          <p:cNvSpPr/>
          <p:nvPr/>
        </p:nvSpPr>
        <p:spPr>
          <a:xfrm rot="16200000">
            <a:off x="4887595" y="5422900"/>
            <a:ext cx="1184910" cy="1184910"/>
          </a:xfrm>
          <a:prstGeom prst="wedgeEllipseCallout">
            <a:avLst>
              <a:gd name="adj1" fmla="val 7056"/>
              <a:gd name="adj2" fmla="val -654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697C5E"/>
              </a:solidFill>
            </a:endParaRPr>
          </a:p>
        </p:txBody>
      </p:sp>
      <p:sp>
        <p:nvSpPr>
          <p:cNvPr id="49" name="文本框 20"/>
          <p:cNvSpPr txBox="1"/>
          <p:nvPr/>
        </p:nvSpPr>
        <p:spPr>
          <a:xfrm flipH="1">
            <a:off x="4845685" y="74803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6" name="文本框 20"/>
          <p:cNvSpPr txBox="1"/>
          <p:nvPr/>
        </p:nvSpPr>
        <p:spPr>
          <a:xfrm flipH="1">
            <a:off x="6134735" y="194310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0" name="文本框 20"/>
          <p:cNvSpPr txBox="1"/>
          <p:nvPr/>
        </p:nvSpPr>
        <p:spPr>
          <a:xfrm flipH="1">
            <a:off x="4845685" y="314452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1" name="文本框 20"/>
          <p:cNvSpPr txBox="1"/>
          <p:nvPr/>
        </p:nvSpPr>
        <p:spPr>
          <a:xfrm flipH="1">
            <a:off x="6151245" y="4342765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2" name="文本框 20"/>
          <p:cNvSpPr txBox="1"/>
          <p:nvPr/>
        </p:nvSpPr>
        <p:spPr>
          <a:xfrm flipH="1">
            <a:off x="4832985" y="5541010"/>
            <a:ext cx="1268730" cy="94869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8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STEP</a:t>
            </a:r>
          </a:p>
          <a:p>
            <a:pPr lvl="0" algn="ctr"/>
            <a:r>
              <a:rPr lang="en-US" altLang="zh-CN" sz="28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05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766445" y="629920"/>
            <a:ext cx="3924300" cy="1000125"/>
            <a:chOff x="2342" y="858"/>
            <a:chExt cx="10188" cy="1575"/>
          </a:xfrm>
        </p:grpSpPr>
        <p:sp>
          <p:nvSpPr>
            <p:cNvPr id="65" name="文本框 22"/>
            <p:cNvSpPr txBox="1"/>
            <p:nvPr/>
          </p:nvSpPr>
          <p:spPr>
            <a:xfrm flipH="1">
              <a:off x="2342" y="858"/>
              <a:ext cx="10188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此处添加本章节的简要内容。单击此处添加本章节的简要内容。本模板精心设计，</a:t>
              </a:r>
            </a:p>
          </p:txBody>
        </p:sp>
        <p:cxnSp>
          <p:nvCxnSpPr>
            <p:cNvPr id="66" name="直接连接符 65"/>
            <p:cNvCxnSpPr/>
            <p:nvPr/>
          </p:nvCxnSpPr>
          <p:spPr>
            <a:xfrm>
              <a:off x="2620" y="2433"/>
              <a:ext cx="7937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645160" y="3013075"/>
            <a:ext cx="3924300" cy="1000125"/>
            <a:chOff x="2342" y="858"/>
            <a:chExt cx="10188" cy="1575"/>
          </a:xfrm>
        </p:grpSpPr>
        <p:sp>
          <p:nvSpPr>
            <p:cNvPr id="11" name="文本框 22"/>
            <p:cNvSpPr txBox="1"/>
            <p:nvPr/>
          </p:nvSpPr>
          <p:spPr>
            <a:xfrm flipH="1">
              <a:off x="2342" y="858"/>
              <a:ext cx="10188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此处添加本章节的简要内容。单击此处添加本章节的简要内容。本模板精心设计，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2620" y="2433"/>
              <a:ext cx="7937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645160" y="5437505"/>
            <a:ext cx="3924300" cy="1000125"/>
            <a:chOff x="2342" y="858"/>
            <a:chExt cx="10188" cy="1575"/>
          </a:xfrm>
        </p:grpSpPr>
        <p:sp>
          <p:nvSpPr>
            <p:cNvPr id="23" name="文本框 22"/>
            <p:cNvSpPr txBox="1"/>
            <p:nvPr/>
          </p:nvSpPr>
          <p:spPr>
            <a:xfrm flipH="1">
              <a:off x="2342" y="858"/>
              <a:ext cx="10188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此处添加本章节的简要内容。单击此处添加本章节的简要内容。本模板精心设计，</a:t>
              </a: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2620" y="2433"/>
              <a:ext cx="7937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7641590" y="1862455"/>
            <a:ext cx="3924300" cy="1000125"/>
            <a:chOff x="2342" y="858"/>
            <a:chExt cx="10188" cy="1575"/>
          </a:xfrm>
        </p:grpSpPr>
        <p:sp>
          <p:nvSpPr>
            <p:cNvPr id="27" name="文本框 22"/>
            <p:cNvSpPr txBox="1"/>
            <p:nvPr/>
          </p:nvSpPr>
          <p:spPr>
            <a:xfrm flipH="1">
              <a:off x="2342" y="858"/>
              <a:ext cx="10188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此处添加本章节的简要内容。单击此处添加本章节的简要内容。本模板精心设计，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620" y="2433"/>
              <a:ext cx="7937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7641590" y="4286885"/>
            <a:ext cx="3924300" cy="1000125"/>
            <a:chOff x="2342" y="858"/>
            <a:chExt cx="10188" cy="1575"/>
          </a:xfrm>
        </p:grpSpPr>
        <p:sp>
          <p:nvSpPr>
            <p:cNvPr id="30" name="文本框 29"/>
            <p:cNvSpPr txBox="1"/>
            <p:nvPr/>
          </p:nvSpPr>
          <p:spPr>
            <a:xfrm flipH="1">
              <a:off x="2342" y="858"/>
              <a:ext cx="10188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rgbClr val="697C5E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此处添加本章节的简要内容。单击此处添加本章节的简要内容。本模板精心设计，</a:t>
              </a: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2620" y="2433"/>
              <a:ext cx="7937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95350" y="1352233"/>
            <a:ext cx="2525713" cy="227965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rgbClr val="697C5E"/>
              </a:solidFill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41713" y="1352233"/>
            <a:ext cx="2525713" cy="2817813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rgbClr val="697C5E"/>
              </a:solidFill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88075" y="1352233"/>
            <a:ext cx="2525713" cy="1912938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rgbClr val="697C5E"/>
              </a:solidFill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829675" y="1341120"/>
            <a:ext cx="2525713" cy="2614613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olidFill>
                <a:srgbClr val="697C5E"/>
              </a:solidFill>
              <a:sym typeface="+mn-ea"/>
            </a:endParaRPr>
          </a:p>
        </p:txBody>
      </p:sp>
      <p:sp>
        <p:nvSpPr>
          <p:cNvPr id="5134" name="文本框 22"/>
          <p:cNvSpPr txBox="1"/>
          <p:nvPr/>
        </p:nvSpPr>
        <p:spPr>
          <a:xfrm flipH="1">
            <a:off x="820738" y="4311333"/>
            <a:ext cx="2513012" cy="1169551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35" name="文本框 20"/>
          <p:cNvSpPr txBox="1"/>
          <p:nvPr/>
        </p:nvSpPr>
        <p:spPr>
          <a:xfrm flipH="1">
            <a:off x="842963" y="3928745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6" name="文本框 22"/>
          <p:cNvSpPr txBox="1"/>
          <p:nvPr/>
        </p:nvSpPr>
        <p:spPr>
          <a:xfrm flipH="1">
            <a:off x="3448050" y="4865370"/>
            <a:ext cx="2513013" cy="1169551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37" name="文本框 20"/>
          <p:cNvSpPr txBox="1"/>
          <p:nvPr/>
        </p:nvSpPr>
        <p:spPr>
          <a:xfrm flipH="1">
            <a:off x="3468688" y="4482783"/>
            <a:ext cx="1995487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38" name="文本框 22"/>
          <p:cNvSpPr txBox="1"/>
          <p:nvPr/>
        </p:nvSpPr>
        <p:spPr>
          <a:xfrm flipH="1">
            <a:off x="6149975" y="4001770"/>
            <a:ext cx="2513013" cy="1169551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39" name="文本框 20"/>
          <p:cNvSpPr txBox="1"/>
          <p:nvPr/>
        </p:nvSpPr>
        <p:spPr>
          <a:xfrm flipH="1">
            <a:off x="6172200" y="361918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5140" name="文本框 22"/>
          <p:cNvSpPr txBox="1"/>
          <p:nvPr/>
        </p:nvSpPr>
        <p:spPr>
          <a:xfrm flipH="1">
            <a:off x="8791575" y="4662170"/>
            <a:ext cx="2513013" cy="1169551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4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4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4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41" name="文本框 20"/>
          <p:cNvSpPr txBox="1"/>
          <p:nvPr/>
        </p:nvSpPr>
        <p:spPr>
          <a:xfrm flipH="1">
            <a:off x="8813800" y="4279583"/>
            <a:ext cx="1993900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sp>
        <p:nvSpPr>
          <p:cNvPr id="32769" name="文本框 22"/>
          <p:cNvSpPr txBox="1"/>
          <p:nvPr/>
        </p:nvSpPr>
        <p:spPr>
          <a:xfrm flipH="1">
            <a:off x="1160145" y="5412105"/>
            <a:ext cx="10253980" cy="58477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。单击此处添加本章节的简要内容。单击</a:t>
            </a:r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2770" name="文本框 22"/>
          <p:cNvSpPr txBox="1"/>
          <p:nvPr/>
        </p:nvSpPr>
        <p:spPr>
          <a:xfrm flipH="1">
            <a:off x="6891655" y="1508125"/>
            <a:ext cx="4899025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2771" name="文本框 20"/>
          <p:cNvSpPr txBox="1"/>
          <p:nvPr/>
        </p:nvSpPr>
        <p:spPr>
          <a:xfrm flipH="1">
            <a:off x="6747510" y="1134110"/>
            <a:ext cx="19513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2772" name="文本框 22"/>
          <p:cNvSpPr txBox="1"/>
          <p:nvPr/>
        </p:nvSpPr>
        <p:spPr>
          <a:xfrm flipH="1">
            <a:off x="6891655" y="2586355"/>
            <a:ext cx="480441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2773" name="文本框 20"/>
          <p:cNvSpPr txBox="1"/>
          <p:nvPr/>
        </p:nvSpPr>
        <p:spPr>
          <a:xfrm flipH="1">
            <a:off x="6747510" y="2212975"/>
            <a:ext cx="19513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2774" name="文本框 22"/>
          <p:cNvSpPr txBox="1"/>
          <p:nvPr/>
        </p:nvSpPr>
        <p:spPr>
          <a:xfrm flipH="1">
            <a:off x="6891655" y="3667760"/>
            <a:ext cx="4899025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2775" name="文本框 20"/>
          <p:cNvSpPr txBox="1"/>
          <p:nvPr/>
        </p:nvSpPr>
        <p:spPr>
          <a:xfrm flipH="1">
            <a:off x="6747510" y="3293745"/>
            <a:ext cx="19513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2776" name="文本框 22"/>
          <p:cNvSpPr txBox="1"/>
          <p:nvPr/>
        </p:nvSpPr>
        <p:spPr>
          <a:xfrm flipH="1">
            <a:off x="6891655" y="4747260"/>
            <a:ext cx="4881880" cy="596265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1600" dirty="0" smtClean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。单击此处添加本章节的简要内容。</a:t>
            </a:r>
            <a:endParaRPr lang="zh-CN" altLang="en-US" sz="1600" dirty="0">
              <a:solidFill>
                <a:srgbClr val="697C5E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2777" name="文本框 20"/>
          <p:cNvSpPr txBox="1"/>
          <p:nvPr/>
        </p:nvSpPr>
        <p:spPr>
          <a:xfrm flipH="1">
            <a:off x="6747510" y="4373245"/>
            <a:ext cx="1951355" cy="41783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</a:p>
        </p:txBody>
      </p:sp>
      <p:sp>
        <p:nvSpPr>
          <p:cNvPr id="32778" name="Freeform 5"/>
          <p:cNvSpPr>
            <a:spLocks noEditPoints="1"/>
          </p:cNvSpPr>
          <p:nvPr/>
        </p:nvSpPr>
        <p:spPr>
          <a:xfrm>
            <a:off x="578485" y="5412105"/>
            <a:ext cx="476250" cy="480060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473825" y="1402080"/>
            <a:ext cx="196215" cy="19621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473825" y="2500630"/>
            <a:ext cx="196215" cy="19367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473825" y="3594735"/>
            <a:ext cx="196215" cy="19621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473825" y="4690745"/>
            <a:ext cx="196215" cy="19621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77520" y="984250"/>
            <a:ext cx="5724525" cy="4246880"/>
          </a:xfrm>
          <a:prstGeom prst="heart">
            <a:avLst/>
          </a:prstGeom>
          <a:blipFill rotWithShape="1">
            <a:blip r:embed="rId3"/>
            <a:stretch>
              <a:fillRect/>
            </a:stretch>
          </a:blipFill>
          <a:ln w="222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2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 bwMode="auto">
          <a:xfrm rot="600000">
            <a:off x="767080" y="2370455"/>
            <a:ext cx="2386965" cy="2212975"/>
          </a:xfrm>
          <a:prstGeom prst="rect">
            <a:avLst/>
          </a:prstGeom>
          <a:solidFill>
            <a:srgbClr val="76886C"/>
          </a:solidFill>
          <a:ln>
            <a:noFill/>
          </a:ln>
        </p:spPr>
        <p:txBody>
          <a:bodyPr rtlCol="0"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 rot="14340000" flipH="1">
            <a:off x="829945" y="1416050"/>
            <a:ext cx="697230" cy="2049780"/>
            <a:chOff x="9095" y="1721"/>
            <a:chExt cx="1722" cy="7210"/>
          </a:xfrm>
        </p:grpSpPr>
        <p:sp>
          <p:nvSpPr>
            <p:cNvPr id="6" name="矩形 5"/>
            <p:cNvSpPr/>
            <p:nvPr/>
          </p:nvSpPr>
          <p:spPr>
            <a:xfrm rot="16200000">
              <a:off x="6382" y="4739"/>
              <a:ext cx="6900" cy="1475"/>
            </a:xfrm>
            <a:prstGeom prst="rect">
              <a:avLst/>
            </a:prstGeom>
            <a:solidFill>
              <a:srgbClr val="E2CE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rot="540000">
            <a:off x="961579" y="2716560"/>
            <a:ext cx="2031365" cy="1652270"/>
            <a:chOff x="1654" y="6220"/>
            <a:chExt cx="2817" cy="2602"/>
          </a:xfrm>
        </p:grpSpPr>
        <p:sp>
          <p:nvSpPr>
            <p:cNvPr id="21" name="文本框 20"/>
            <p:cNvSpPr txBox="1"/>
            <p:nvPr/>
          </p:nvSpPr>
          <p:spPr>
            <a:xfrm flipH="1">
              <a:off x="1654" y="6220"/>
              <a:ext cx="2817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22" name="文本框 22"/>
            <p:cNvSpPr txBox="1"/>
            <p:nvPr/>
          </p:nvSpPr>
          <p:spPr>
            <a:xfrm flipH="1">
              <a:off x="1654" y="6980"/>
              <a:ext cx="2816" cy="1842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</a:t>
              </a:r>
            </a:p>
          </p:txBody>
        </p:sp>
      </p:grpSp>
      <p:sp>
        <p:nvSpPr>
          <p:cNvPr id="227" name="椭圆形标注"/>
          <p:cNvSpPr/>
          <p:nvPr/>
        </p:nvSpPr>
        <p:spPr>
          <a:xfrm rot="19680000">
            <a:off x="601980" y="1602740"/>
            <a:ext cx="914400" cy="914400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0" name="文本框 20"/>
          <p:cNvSpPr txBox="1"/>
          <p:nvPr/>
        </p:nvSpPr>
        <p:spPr>
          <a:xfrm rot="660000" flipH="1">
            <a:off x="424180" y="1751965"/>
            <a:ext cx="1268730" cy="7061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40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5" name="矩形 4"/>
          <p:cNvSpPr/>
          <p:nvPr/>
        </p:nvSpPr>
        <p:spPr bwMode="auto">
          <a:xfrm rot="20880000">
            <a:off x="4011295" y="3296920"/>
            <a:ext cx="2386965" cy="2212975"/>
          </a:xfrm>
          <a:prstGeom prst="rect">
            <a:avLst/>
          </a:prstGeom>
          <a:solidFill>
            <a:srgbClr val="76886C"/>
          </a:solidFill>
          <a:ln>
            <a:noFill/>
          </a:ln>
        </p:spPr>
        <p:txBody>
          <a:bodyPr rtlCol="0"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 rot="13020000" flipH="1">
            <a:off x="3742055" y="2710815"/>
            <a:ext cx="697865" cy="2049780"/>
            <a:chOff x="9094" y="1721"/>
            <a:chExt cx="1723" cy="7210"/>
          </a:xfrm>
        </p:grpSpPr>
        <p:sp>
          <p:nvSpPr>
            <p:cNvPr id="8" name="矩形 7"/>
            <p:cNvSpPr/>
            <p:nvPr/>
          </p:nvSpPr>
          <p:spPr>
            <a:xfrm rot="16200000">
              <a:off x="6229" y="4587"/>
              <a:ext cx="7205" cy="1475"/>
            </a:xfrm>
            <a:prstGeom prst="rect">
              <a:avLst/>
            </a:prstGeom>
            <a:solidFill>
              <a:srgbClr val="E2CE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 rot="20820000">
            <a:off x="4286808" y="3599928"/>
            <a:ext cx="2031365" cy="1652270"/>
            <a:chOff x="1654" y="6220"/>
            <a:chExt cx="2817" cy="2602"/>
          </a:xfrm>
        </p:grpSpPr>
        <p:sp>
          <p:nvSpPr>
            <p:cNvPr id="34" name="文本框 33"/>
            <p:cNvSpPr txBox="1"/>
            <p:nvPr/>
          </p:nvSpPr>
          <p:spPr>
            <a:xfrm flipH="1">
              <a:off x="1654" y="6220"/>
              <a:ext cx="2817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5" name="文本框 22"/>
            <p:cNvSpPr txBox="1"/>
            <p:nvPr/>
          </p:nvSpPr>
          <p:spPr>
            <a:xfrm flipH="1">
              <a:off x="1654" y="6980"/>
              <a:ext cx="2816" cy="1842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</a:t>
              </a:r>
            </a:p>
          </p:txBody>
        </p:sp>
      </p:grpSp>
      <p:sp>
        <p:nvSpPr>
          <p:cNvPr id="53" name="椭圆形标注"/>
          <p:cNvSpPr/>
          <p:nvPr/>
        </p:nvSpPr>
        <p:spPr>
          <a:xfrm rot="18360000">
            <a:off x="3630930" y="2657475"/>
            <a:ext cx="914400" cy="914400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4" name="文本框 20"/>
          <p:cNvSpPr txBox="1"/>
          <p:nvPr/>
        </p:nvSpPr>
        <p:spPr>
          <a:xfrm rot="20940000" flipH="1">
            <a:off x="3470275" y="2804160"/>
            <a:ext cx="1268730" cy="7061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40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11" name="矩形 10"/>
          <p:cNvSpPr/>
          <p:nvPr/>
        </p:nvSpPr>
        <p:spPr bwMode="auto">
          <a:xfrm rot="21420000">
            <a:off x="6774180" y="1333500"/>
            <a:ext cx="2386965" cy="2212975"/>
          </a:xfrm>
          <a:prstGeom prst="rect">
            <a:avLst/>
          </a:prstGeom>
          <a:solidFill>
            <a:srgbClr val="76886C"/>
          </a:solidFill>
          <a:ln>
            <a:noFill/>
          </a:ln>
        </p:spPr>
        <p:txBody>
          <a:bodyPr rtlCol="0"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 rot="13560000" flipH="1">
            <a:off x="6623685" y="581025"/>
            <a:ext cx="697865" cy="2049780"/>
            <a:chOff x="9094" y="1721"/>
            <a:chExt cx="1723" cy="7210"/>
          </a:xfrm>
        </p:grpSpPr>
        <p:sp>
          <p:nvSpPr>
            <p:cNvPr id="13" name="矩形 12"/>
            <p:cNvSpPr/>
            <p:nvPr/>
          </p:nvSpPr>
          <p:spPr>
            <a:xfrm rot="16200000">
              <a:off x="6229" y="4587"/>
              <a:ext cx="7205" cy="1475"/>
            </a:xfrm>
            <a:prstGeom prst="rect">
              <a:avLst/>
            </a:prstGeom>
            <a:solidFill>
              <a:srgbClr val="E2CE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1420000">
            <a:off x="7048850" y="1657424"/>
            <a:ext cx="2031365" cy="1652270"/>
            <a:chOff x="1654" y="6220"/>
            <a:chExt cx="2817" cy="2602"/>
          </a:xfrm>
        </p:grpSpPr>
        <p:sp>
          <p:nvSpPr>
            <p:cNvPr id="37" name="文本框 36"/>
            <p:cNvSpPr txBox="1"/>
            <p:nvPr/>
          </p:nvSpPr>
          <p:spPr>
            <a:xfrm flipH="1">
              <a:off x="1654" y="6220"/>
              <a:ext cx="2817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38" name="文本框 22"/>
            <p:cNvSpPr txBox="1"/>
            <p:nvPr/>
          </p:nvSpPr>
          <p:spPr>
            <a:xfrm flipH="1">
              <a:off x="1654" y="6980"/>
              <a:ext cx="2816" cy="1842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</a:t>
              </a:r>
            </a:p>
          </p:txBody>
        </p:sp>
      </p:grpSp>
      <p:sp>
        <p:nvSpPr>
          <p:cNvPr id="56" name="椭圆形标注"/>
          <p:cNvSpPr/>
          <p:nvPr/>
        </p:nvSpPr>
        <p:spPr>
          <a:xfrm rot="18780000">
            <a:off x="6146165" y="965200"/>
            <a:ext cx="914400" cy="914400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7" name="文本框 20"/>
          <p:cNvSpPr txBox="1"/>
          <p:nvPr/>
        </p:nvSpPr>
        <p:spPr>
          <a:xfrm rot="21360000" flipH="1">
            <a:off x="5979795" y="1113155"/>
            <a:ext cx="1268730" cy="7061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40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18" name="矩形 17"/>
          <p:cNvSpPr/>
          <p:nvPr/>
        </p:nvSpPr>
        <p:spPr bwMode="auto">
          <a:xfrm rot="780000">
            <a:off x="9423400" y="3498850"/>
            <a:ext cx="2386965" cy="2212975"/>
          </a:xfrm>
          <a:prstGeom prst="rect">
            <a:avLst/>
          </a:prstGeom>
          <a:solidFill>
            <a:srgbClr val="76886C"/>
          </a:solidFill>
          <a:ln>
            <a:noFill/>
          </a:ln>
        </p:spPr>
        <p:txBody>
          <a:bodyPr rtlCol="0" anchor="ctr" anchorCtr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/>
            <a:endParaRPr lang="zh-CN" altLang="en-US">
              <a:sym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4520000" flipH="1">
            <a:off x="9540875" y="2504440"/>
            <a:ext cx="697865" cy="2049780"/>
            <a:chOff x="9094" y="1721"/>
            <a:chExt cx="1723" cy="7210"/>
          </a:xfrm>
        </p:grpSpPr>
        <p:sp>
          <p:nvSpPr>
            <p:cNvPr id="25" name="矩形 24"/>
            <p:cNvSpPr/>
            <p:nvPr/>
          </p:nvSpPr>
          <p:spPr>
            <a:xfrm rot="16200000">
              <a:off x="6229" y="4587"/>
              <a:ext cx="7205" cy="1475"/>
            </a:xfrm>
            <a:prstGeom prst="rect">
              <a:avLst/>
            </a:prstGeom>
            <a:solidFill>
              <a:srgbClr val="E2CE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5400000" flipH="1">
              <a:off x="7088" y="5202"/>
              <a:ext cx="7210" cy="248"/>
            </a:xfrm>
            <a:prstGeom prst="rect">
              <a:avLst/>
            </a:prstGeom>
            <a:gradFill>
              <a:gsLst>
                <a:gs pos="100000">
                  <a:schemeClr val="tx1">
                    <a:lumMod val="75000"/>
                    <a:lumOff val="25000"/>
                    <a:alpha val="56000"/>
                  </a:schemeClr>
                </a:gs>
                <a:gs pos="4000">
                  <a:schemeClr val="bg1">
                    <a:lumMod val="75000"/>
                    <a:alpha val="0"/>
                  </a:schemeClr>
                </a:gs>
                <a:gs pos="69000">
                  <a:schemeClr val="tx1">
                    <a:lumMod val="75000"/>
                    <a:lumOff val="25000"/>
                    <a:alpha val="35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 rot="720000">
            <a:off x="9659412" y="3916589"/>
            <a:ext cx="2031365" cy="1652270"/>
            <a:chOff x="1654" y="6220"/>
            <a:chExt cx="2817" cy="2602"/>
          </a:xfrm>
        </p:grpSpPr>
        <p:sp>
          <p:nvSpPr>
            <p:cNvPr id="48" name="文本框 47"/>
            <p:cNvSpPr txBox="1"/>
            <p:nvPr/>
          </p:nvSpPr>
          <p:spPr>
            <a:xfrm flipH="1">
              <a:off x="1654" y="6220"/>
              <a:ext cx="2817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</a:p>
          </p:txBody>
        </p:sp>
        <p:sp>
          <p:nvSpPr>
            <p:cNvPr id="49" name="文本框 22"/>
            <p:cNvSpPr txBox="1"/>
            <p:nvPr/>
          </p:nvSpPr>
          <p:spPr>
            <a:xfrm flipH="1">
              <a:off x="1654" y="6980"/>
              <a:ext cx="2816" cy="1842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。单击此处添加本章节的简要内容。单击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此处添加本章节的简要内容。</a:t>
              </a:r>
            </a:p>
          </p:txBody>
        </p:sp>
      </p:grpSp>
      <p:sp>
        <p:nvSpPr>
          <p:cNvPr id="59" name="椭圆形标注"/>
          <p:cNvSpPr/>
          <p:nvPr/>
        </p:nvSpPr>
        <p:spPr>
          <a:xfrm rot="20040000">
            <a:off x="9449435" y="2689860"/>
            <a:ext cx="914400" cy="914400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60" name="文本框 20"/>
          <p:cNvSpPr txBox="1"/>
          <p:nvPr/>
        </p:nvSpPr>
        <p:spPr>
          <a:xfrm rot="1020000" flipH="1">
            <a:off x="9267190" y="2839085"/>
            <a:ext cx="1268730" cy="7061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4000">
                <a:solidFill>
                  <a:srgbClr val="697C5E"/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344228" y="2372360"/>
            <a:ext cx="5503545" cy="4152265"/>
            <a:chOff x="1495" y="1350"/>
            <a:chExt cx="6778" cy="8054"/>
          </a:xfrm>
        </p:grpSpPr>
        <p:pic>
          <p:nvPicPr>
            <p:cNvPr id="2" name="图片 1" descr="8716187_203548760000_2"/>
            <p:cNvPicPr>
              <a:picLocks noChangeAspect="1"/>
            </p:cNvPicPr>
            <p:nvPr/>
          </p:nvPicPr>
          <p:blipFill>
            <a:blip r:embed="rId2"/>
            <a:srcRect t="9076" b="9230"/>
            <a:stretch>
              <a:fillRect/>
            </a:stretch>
          </p:blipFill>
          <p:spPr>
            <a:xfrm>
              <a:off x="1495" y="1350"/>
              <a:ext cx="6778" cy="8055"/>
            </a:xfrm>
            <a:prstGeom prst="rect">
              <a:avLst/>
            </a:prstGeom>
          </p:spPr>
        </p:pic>
        <p:sp>
          <p:nvSpPr>
            <p:cNvPr id="10" name="椭圆 9"/>
            <p:cNvSpPr/>
            <p:nvPr/>
          </p:nvSpPr>
          <p:spPr>
            <a:xfrm>
              <a:off x="3171" y="3179"/>
              <a:ext cx="3495" cy="4980"/>
            </a:xfrm>
            <a:prstGeom prst="ellipse">
              <a:avLst/>
            </a:prstGeom>
            <a:blipFill rotWithShape="1">
              <a:blip r:embed="rId3"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74" name="矩形 5"/>
          <p:cNvSpPr/>
          <p:nvPr/>
        </p:nvSpPr>
        <p:spPr>
          <a:xfrm>
            <a:off x="4490085" y="730885"/>
            <a:ext cx="3211830" cy="6788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zoey &amp; zj</a:t>
            </a:r>
          </a:p>
        </p:txBody>
      </p:sp>
      <p:cxnSp>
        <p:nvCxnSpPr>
          <p:cNvPr id="18" name="直接连接符 17"/>
          <p:cNvCxnSpPr/>
          <p:nvPr/>
        </p:nvCxnSpPr>
        <p:spPr>
          <a:xfrm>
            <a:off x="4851400" y="1412875"/>
            <a:ext cx="2489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1" name="矩形 5"/>
          <p:cNvSpPr/>
          <p:nvPr/>
        </p:nvSpPr>
        <p:spPr>
          <a:xfrm>
            <a:off x="3378835" y="1476375"/>
            <a:ext cx="5434330" cy="9728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algn="ctr"/>
            <a:r>
              <a:rPr lang="en-US" sz="5400" dirty="0">
                <a:solidFill>
                  <a:srgbClr val="697C5E"/>
                </a:solidFill>
                <a:latin typeface="微软雅黑" panose="020B0503020204020204" charset="-122"/>
                <a:ea typeface="微软雅黑" panose="020B0503020204020204" charset="-122"/>
              </a:rPr>
              <a:t>THANK YOU!</a:t>
            </a:r>
          </a:p>
        </p:txBody>
      </p:sp>
      <p:pic>
        <p:nvPicPr>
          <p:cNvPr id="13" name="图片 12" descr="觅元素5869bd655a986"/>
          <p:cNvPicPr>
            <a:picLocks noChangeAspect="1"/>
          </p:cNvPicPr>
          <p:nvPr/>
        </p:nvPicPr>
        <p:blipFill>
          <a:blip r:embed="rId4">
            <a:lum bright="6000"/>
          </a:blip>
          <a:srcRect l="35410" t="55135"/>
          <a:stretch>
            <a:fillRect/>
          </a:stretch>
        </p:blipFill>
        <p:spPr>
          <a:xfrm>
            <a:off x="-26670" y="-7620"/>
            <a:ext cx="2153285" cy="1911350"/>
          </a:xfrm>
          <a:prstGeom prst="rect">
            <a:avLst/>
          </a:prstGeom>
        </p:spPr>
      </p:pic>
      <p:pic>
        <p:nvPicPr>
          <p:cNvPr id="14" name="图片 13" descr="觅元素5869bd655a986"/>
          <p:cNvPicPr>
            <a:picLocks noChangeAspect="1"/>
          </p:cNvPicPr>
          <p:nvPr/>
        </p:nvPicPr>
        <p:blipFill>
          <a:blip r:embed="rId4">
            <a:lum bright="6000"/>
          </a:blip>
          <a:srcRect l="35410" t="55135"/>
          <a:stretch>
            <a:fillRect/>
          </a:stretch>
        </p:blipFill>
        <p:spPr>
          <a:xfrm flipH="1">
            <a:off x="10038715" y="0"/>
            <a:ext cx="2153285" cy="1911350"/>
          </a:xfrm>
          <a:prstGeom prst="rect">
            <a:avLst/>
          </a:prstGeom>
        </p:spPr>
      </p:pic>
      <p:pic>
        <p:nvPicPr>
          <p:cNvPr id="17" name="图片 16" descr="觅元素5869bd655a986"/>
          <p:cNvPicPr>
            <a:picLocks noChangeAspect="1"/>
          </p:cNvPicPr>
          <p:nvPr/>
        </p:nvPicPr>
        <p:blipFill>
          <a:blip r:embed="rId4">
            <a:lum bright="6000"/>
          </a:blip>
          <a:srcRect l="2267" t="20853" r="48762" b="29214"/>
          <a:stretch>
            <a:fillRect/>
          </a:stretch>
        </p:blipFill>
        <p:spPr>
          <a:xfrm flipH="1">
            <a:off x="0" y="4730750"/>
            <a:ext cx="1632585" cy="2127250"/>
          </a:xfrm>
          <a:prstGeom prst="rect">
            <a:avLst/>
          </a:prstGeom>
        </p:spPr>
      </p:pic>
      <p:pic>
        <p:nvPicPr>
          <p:cNvPr id="19" name="图片 18" descr="觅元素5869bd655a986"/>
          <p:cNvPicPr>
            <a:picLocks noChangeAspect="1"/>
          </p:cNvPicPr>
          <p:nvPr/>
        </p:nvPicPr>
        <p:blipFill>
          <a:blip r:embed="rId4">
            <a:lum bright="6000"/>
          </a:blip>
          <a:srcRect l="2267" t="20853" r="48762" b="29214"/>
          <a:stretch>
            <a:fillRect/>
          </a:stretch>
        </p:blipFill>
        <p:spPr>
          <a:xfrm>
            <a:off x="10559415" y="4730750"/>
            <a:ext cx="1632585" cy="21272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2229</Words>
  <Application>Microsoft Office PowerPoint</Application>
  <PresentationFormat>自定义</PresentationFormat>
  <Paragraphs>160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</dc:creator>
  <cp:lastModifiedBy>Sky123.Org</cp:lastModifiedBy>
  <cp:revision>16</cp:revision>
  <dcterms:created xsi:type="dcterms:W3CDTF">2017-01-02T02:09:00Z</dcterms:created>
  <dcterms:modified xsi:type="dcterms:W3CDTF">2018-01-15T07:40:29Z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